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sldIdLst>
    <p:sldId id="256" r:id="rId2"/>
    <p:sldId id="576" r:id="rId3"/>
    <p:sldId id="577" r:id="rId4"/>
    <p:sldId id="578" r:id="rId5"/>
    <p:sldId id="579" r:id="rId6"/>
    <p:sldId id="580" r:id="rId7"/>
    <p:sldId id="581" r:id="rId8"/>
    <p:sldId id="582" r:id="rId9"/>
    <p:sldId id="583" r:id="rId10"/>
    <p:sldId id="584" r:id="rId11"/>
    <p:sldId id="585" r:id="rId12"/>
    <p:sldId id="586" r:id="rId13"/>
    <p:sldId id="587" r:id="rId14"/>
    <p:sldId id="588" r:id="rId15"/>
    <p:sldId id="603" r:id="rId16"/>
    <p:sldId id="295" r:id="rId17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9B13D86-A018-444C-8B2E-39B0A1521B62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0458C80-29D3-441B-A6E7-77F32F60D58C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685617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470A347-B714-C94B-A20C-AF32C102752C}" type="slidenum">
              <a:rPr lang="pt-BR"/>
              <a:pPr/>
              <a:t>3</a:t>
            </a:fld>
            <a:endParaRPr lang="pt-BR"/>
          </a:p>
        </p:txBody>
      </p:sp>
      <p:sp>
        <p:nvSpPr>
          <p:cNvPr id="56322" name="Rectangle 9"/>
          <p:cNvSpPr txBox="1">
            <a:spLocks noGrp="1" noChangeArrowheads="1"/>
          </p:cNvSpPr>
          <p:nvPr/>
        </p:nvSpPr>
        <p:spPr bwMode="auto">
          <a:xfrm>
            <a:off x="3964098" y="8823936"/>
            <a:ext cx="3033467" cy="459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 anchor="b"/>
          <a:lstStyle>
            <a:lvl1pPr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50875" indent="-2508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001713" indent="-2000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403350" indent="-201613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1803400" indent="-200025" defTabSz="393700"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2606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7178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1750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632200" indent="-200025" defTabSz="3937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392113" algn="l"/>
                <a:tab pos="785813" algn="l"/>
                <a:tab pos="1179513" algn="l"/>
                <a:tab pos="1574800" algn="l"/>
                <a:tab pos="1968500" algn="l"/>
                <a:tab pos="2362200" algn="l"/>
                <a:tab pos="2755900" algn="l"/>
                <a:tab pos="3149600" algn="l"/>
                <a:tab pos="3543300" algn="l"/>
                <a:tab pos="3937000" algn="l"/>
                <a:tab pos="4330700" algn="l"/>
                <a:tab pos="4724400" algn="l"/>
                <a:tab pos="5119688" algn="l"/>
                <a:tab pos="5513388" algn="l"/>
                <a:tab pos="5907088" algn="l"/>
                <a:tab pos="6300788" algn="l"/>
                <a:tab pos="6694488" algn="l"/>
                <a:tab pos="7088188" algn="l"/>
                <a:tab pos="7481888" algn="l"/>
                <a:tab pos="7875588" algn="l"/>
              </a:tabLs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>
              <a:lnSpc>
                <a:spcPct val="95000"/>
              </a:lnSpc>
              <a:buClr>
                <a:srgbClr val="000000"/>
              </a:buClr>
              <a:buSzPct val="45000"/>
              <a:buFont typeface="Wingdings" charset="0"/>
              <a:buNone/>
            </a:pPr>
            <a:fld id="{361842C3-C6BD-DD4B-8C38-C1E543972F14}" type="slidenum">
              <a:rPr lang="en-GB" sz="1200">
                <a:solidFill>
                  <a:srgbClr val="000000"/>
                </a:solidFill>
                <a:latin typeface="Times New Roman" charset="0"/>
                <a:cs typeface="Lucida Sans Unicode" charset="0"/>
              </a:rPr>
              <a:pPr algn="r" eaLnBrk="1">
                <a:lnSpc>
                  <a:spcPct val="95000"/>
                </a:lnSpc>
                <a:buClr>
                  <a:srgbClr val="000000"/>
                </a:buClr>
                <a:buSzPct val="45000"/>
                <a:buFont typeface="Wingdings" charset="0"/>
                <a:buNone/>
              </a:pPr>
              <a:t>3</a:t>
            </a:fld>
            <a:endParaRPr lang="en-GB" sz="1200" dirty="0">
              <a:solidFill>
                <a:srgbClr val="000000"/>
              </a:solidFill>
              <a:latin typeface="Times New Roman" charset="0"/>
              <a:cs typeface="Lucida Sans Unicode" charset="0"/>
            </a:endParaRPr>
          </a:p>
        </p:txBody>
      </p:sp>
      <p:sp>
        <p:nvSpPr>
          <p:cNvPr id="56323" name="Text Box 1"/>
          <p:cNvSpPr txBox="1">
            <a:spLocks noChangeArrowheads="1"/>
          </p:cNvSpPr>
          <p:nvPr/>
        </p:nvSpPr>
        <p:spPr bwMode="auto">
          <a:xfrm>
            <a:off x="1165722" y="696754"/>
            <a:ext cx="4670987" cy="3483769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</p:spPr>
        <p:txBody>
          <a:bodyPr wrap="none" lIns="81624" tIns="40813" rIns="81624" bIns="40813" anchor="ctr"/>
          <a:lstStyle>
            <a:lvl1pPr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650875" indent="-2508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001713" indent="-2000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403350" indent="-201613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1803400" indent="-200025" defTabSz="3937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2606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7178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1750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632200" indent="-200025" defTabSz="3937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>
              <a:lnSpc>
                <a:spcPct val="76000"/>
              </a:lnSpc>
              <a:buClr>
                <a:srgbClr val="000000"/>
              </a:buClr>
              <a:buSzPct val="45000"/>
              <a:buFont typeface="Wingdings" charset="0"/>
              <a:buNone/>
            </a:pPr>
            <a:endParaRPr lang="it-IT" sz="1600" dirty="0">
              <a:solidFill>
                <a:schemeClr val="bg1"/>
              </a:solidFill>
              <a:cs typeface="Lucida Sans Unicode" charset="0"/>
            </a:endParaRPr>
          </a:p>
        </p:txBody>
      </p:sp>
      <p:sp>
        <p:nvSpPr>
          <p:cNvPr id="56324" name="Text Box 2"/>
          <p:cNvSpPr>
            <a:spLocks noGrp="1" noChangeArrowheads="1"/>
          </p:cNvSpPr>
          <p:nvPr>
            <p:ph type="body"/>
          </p:nvPr>
        </p:nvSpPr>
        <p:spPr bwMode="auto">
          <a:xfrm>
            <a:off x="700405" y="4412774"/>
            <a:ext cx="5603240" cy="4180523"/>
          </a:xfrm>
          <a:prstGeom prst="rect">
            <a:avLst/>
          </a:pr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lIns="80339" tIns="41777" rIns="80339" bIns="41777"/>
          <a:lstStyle/>
          <a:p>
            <a:pPr defTabSz="457440">
              <a:lnSpc>
                <a:spcPct val="93000"/>
              </a:lnSpc>
              <a:spcBef>
                <a:spcPts val="458"/>
              </a:spcBef>
              <a:buSzPct val="45000"/>
              <a:tabLst>
                <a:tab pos="0" algn="l"/>
                <a:tab pos="455823" algn="l"/>
                <a:tab pos="913262" algn="l"/>
                <a:tab pos="1370701" algn="l"/>
                <a:tab pos="1828140" algn="l"/>
                <a:tab pos="2285579" algn="l"/>
                <a:tab pos="2743019" algn="l"/>
                <a:tab pos="3200457" algn="l"/>
                <a:tab pos="3657897" algn="l"/>
                <a:tab pos="4115335" algn="l"/>
                <a:tab pos="4572775" algn="l"/>
                <a:tab pos="5030213" algn="l"/>
                <a:tab pos="5487653" algn="l"/>
                <a:tab pos="5945092" algn="l"/>
                <a:tab pos="6402531" algn="l"/>
                <a:tab pos="6859970" algn="l"/>
                <a:tab pos="7317409" algn="l"/>
                <a:tab pos="7774848" algn="l"/>
                <a:tab pos="8232288" algn="l"/>
                <a:tab pos="8689726" algn="l"/>
                <a:tab pos="9147166" algn="l"/>
              </a:tabLst>
            </a:pPr>
            <a:endParaRPr lang="en-GB" sz="1400" dirty="0">
              <a:cs typeface="Lucida Sans Unicod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4739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2E210DD-34C4-1A4B-8910-7170CB220D17}" type="slidenum">
              <a:rPr lang="pt-BR"/>
              <a:pPr/>
              <a:t>4</a:t>
            </a:fld>
            <a:endParaRPr lang="pt-BR"/>
          </a:p>
        </p:txBody>
      </p:sp>
      <p:sp>
        <p:nvSpPr>
          <p:cNvPr id="6041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0578238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693DAEC-866E-4441-BCE0-32739912F7F9}" type="slidenum">
              <a:rPr lang="pt-BR"/>
              <a:pPr/>
              <a:t>5</a:t>
            </a:fld>
            <a:endParaRPr lang="pt-BR"/>
          </a:p>
        </p:txBody>
      </p:sp>
      <p:sp>
        <p:nvSpPr>
          <p:cNvPr id="62466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04768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7FDB0D-2C5F-A242-A678-9251E04B88BE}" type="slidenum">
              <a:rPr lang="pt-BR"/>
              <a:pPr/>
              <a:t>6</a:t>
            </a:fld>
            <a:endParaRPr lang="pt-BR"/>
          </a:p>
        </p:txBody>
      </p:sp>
      <p:sp>
        <p:nvSpPr>
          <p:cNvPr id="64514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152081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6A16F1D-F632-4A4E-A392-AADD06F57CFE}" type="slidenum">
              <a:rPr lang="pt-BR"/>
              <a:pPr/>
              <a:t>7</a:t>
            </a:fld>
            <a:endParaRPr lang="pt-BR"/>
          </a:p>
        </p:txBody>
      </p:sp>
      <p:sp>
        <p:nvSpPr>
          <p:cNvPr id="66562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5871312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0196F95-B0AA-D14E-AFAD-DA119220AAF5}" type="slidenum">
              <a:rPr lang="pt-BR"/>
              <a:pPr/>
              <a:t>8</a:t>
            </a:fld>
            <a:endParaRPr lang="pt-BR"/>
          </a:p>
        </p:txBody>
      </p:sp>
      <p:sp>
        <p:nvSpPr>
          <p:cNvPr id="68610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760932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059CC97-20ED-5D43-8178-FCCDF692F6A5}" type="slidenum">
              <a:rPr lang="pt-BR"/>
              <a:pPr/>
              <a:t>10</a:t>
            </a:fld>
            <a:endParaRPr lang="pt-BR"/>
          </a:p>
        </p:txBody>
      </p:sp>
      <p:sp>
        <p:nvSpPr>
          <p:cNvPr id="70658" name="Rectangle 2"/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1179513" y="696913"/>
            <a:ext cx="4645025" cy="348297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706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33874" y="4412774"/>
            <a:ext cx="5136303" cy="418052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9460278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D3BD94D-0252-294D-BC3B-2A03F3D12AA8}" type="slidenum">
              <a:rPr lang="pt-BR"/>
              <a:pPr/>
              <a:t>11</a:t>
            </a:fld>
            <a:endParaRPr lang="pt-BR"/>
          </a:p>
        </p:txBody>
      </p:sp>
      <p:sp>
        <p:nvSpPr>
          <p:cNvPr id="103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103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3910991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F93F274-5392-41F4-AF7A-53A02AAC6EB8}" type="slidenum">
              <a:rPr lang="pt-BR"/>
              <a:pPr/>
              <a:t>16</a:t>
            </a:fld>
            <a:endParaRPr lang="pt-BR"/>
          </a:p>
        </p:txBody>
      </p:sp>
      <p:sp>
        <p:nvSpPr>
          <p:cNvPr id="440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324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DEB540A-2560-41F9-A2D3-ADC140EA1F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1098935-06C6-4577-84D0-32DFF59D74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EEAC52D-A9E3-4177-BAE7-2FE8E4C0D3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A18F72C7-AB91-4B37-B200-A5818D7D50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5ED989F-3E3B-4EDA-9FE2-5D48A3713F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596730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082FBC9-1A02-45D2-882D-965BE0665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D4757C4C-9412-4BDC-85A9-54ED820CCE4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08918127-D7E4-443C-BEAC-6645907D29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28CDC982-7FC3-4D46-8FEE-C29520469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93F3B4C6-28B0-4646-BDC2-734EA51470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88236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E1D1D91A-8AFF-47A4-A6B4-0295B36A974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FDB132DC-B7A3-4E56-B5F8-E5D5700070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A4BBF5FB-205E-4882-BB8C-2E42CB253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C4743F2B-9AEB-4B18-AA82-2BC352AFFC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DB64BFA6-35E9-44EB-811E-1D61CE5BE9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641313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/>
          <p:nvPr userDrawn="1"/>
        </p:nvSpPr>
        <p:spPr>
          <a:xfrm rot="10800000" flipV="1">
            <a:off x="0" y="6553200"/>
            <a:ext cx="12192000" cy="330200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" name="TextBox 5"/>
          <p:cNvSpPr txBox="1"/>
          <p:nvPr userDrawn="1"/>
        </p:nvSpPr>
        <p:spPr>
          <a:xfrm>
            <a:off x="9258301" y="6657975"/>
            <a:ext cx="2015295" cy="18466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600" b="1">
                <a:solidFill>
                  <a:schemeClr val="bg1"/>
                </a:solidFill>
                <a:latin typeface="Calibri" charset="0"/>
              </a:rPr>
              <a:t>Copyright © 2011 by Saunders, an imprint of Elsevier Inc.</a:t>
            </a:r>
          </a:p>
        </p:txBody>
      </p:sp>
      <p:sp>
        <p:nvSpPr>
          <p:cNvPr id="4" name="TextBox 6"/>
          <p:cNvSpPr txBox="1"/>
          <p:nvPr userDrawn="1"/>
        </p:nvSpPr>
        <p:spPr>
          <a:xfrm>
            <a:off x="3350684" y="6627814"/>
            <a:ext cx="6609502" cy="230832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900" b="1">
                <a:latin typeface="Calibri" charset="0"/>
              </a:rPr>
              <a:t>Abbas, Lichtman, and Pillai. Cellular and Molecular Immunology, 7</a:t>
            </a:r>
            <a:r>
              <a:rPr lang="en-US" sz="900" b="1" baseline="30000">
                <a:latin typeface="Calibri" charset="0"/>
              </a:rPr>
              <a:t>th</a:t>
            </a:r>
            <a:r>
              <a:rPr lang="en-US" sz="900" b="1">
                <a:latin typeface="Calibri" charset="0"/>
              </a:rPr>
              <a:t> edition. Copyright © 2012 by Saunders, an imprint of Elsevier Inc.</a:t>
            </a:r>
          </a:p>
        </p:txBody>
      </p:sp>
      <p:sp>
        <p:nvSpPr>
          <p:cNvPr id="5" name="Rectangle 7"/>
          <p:cNvSpPr/>
          <p:nvPr userDrawn="1"/>
        </p:nvSpPr>
        <p:spPr>
          <a:xfrm>
            <a:off x="0" y="1"/>
            <a:ext cx="12192000" cy="682625"/>
          </a:xfrm>
          <a:prstGeom prst="rect">
            <a:avLst/>
          </a:pr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"/>
            <a:ext cx="1293284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11857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E8CA998-85B6-4ED0-B3C8-5B3BB9552F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1205353F-A45D-45EE-823C-F71A7A6D7ED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C9A0F169-CACF-4DE4-9452-C6D2D0C502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D4B225B-24A4-46C5-B93B-44C9C1A781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9E4023C6-1023-487D-B457-1962160963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64022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ACE251E-2AAE-4E98-8322-E871BEB75D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4B6CB34-35FE-49EB-A0C2-11F6785A7F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7C3D8988-25D1-4265-B9CD-2AF0E1CF5B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57FD3396-01A7-46D8-9C37-18D5CAAE1B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7879D43E-8BE0-45E7-9742-51D03213E8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33194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747F869-8737-4041-AB20-308AA9AB2D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D51B27D1-5E2F-4010-A8EC-9C74D0C885B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31B2B682-31AF-4147-95C1-AFB575B116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E36D1E42-3414-4DB7-85EE-B1FCE56DCA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8EAD3C4F-2BC2-4A90-871B-0E0507E420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A6CA16A3-5F72-487A-924E-9D224174A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47240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F70C861-2646-47B8-B76A-C7EF61A328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8644A37-14D3-4A1C-9CA1-EA85A39317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C0096EE8-907C-4ECB-AFA9-67D9225C21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EA69777B-5C55-475D-A547-DE34D60109E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0B030E09-23DD-4B10-AAC6-5A0B0D38B9A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1D79EDF2-C76D-4817-9466-61ABB41E20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85FAD968-17E2-4354-871F-7039D627A0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8DC2BCA4-C8F4-405A-97D6-866BA60B6E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8563240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7388B02-3B97-4326-8CA8-CFF9B887A9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188F9391-7C94-427A-B605-C8CBF49669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BCC7500F-F301-4E25-B17F-D5A83920C2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C8875EC6-EC28-4C74-97D6-81F90CFB67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74580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BAC1AF9B-8ECE-45D6-B77F-700B7624B7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DD7F1CD2-BE47-4C8E-B4D4-E315C1657D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F96EF1C0-5A9E-432E-852A-0354B58CFF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480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809E773-AC80-4702-BF43-13A45FC16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DA5A4DED-B17E-4C80-9223-7AF72D12ABE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10006A7F-7D77-46F5-B2E0-2F4DFEF337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DFFDFA97-1288-4C5B-B2C4-13D0401461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0A308B6F-AB8A-4374-8B42-0F91ED637E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F8A6C70C-2501-4278-B16B-3AB80EE756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155268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7C59486-9A24-4003-A44D-83E77D17A6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E60642E1-5F8A-4A46-995F-54A7E57DED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FA1F7C14-A23A-432E-8DB0-971573A23DE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11EC4621-6582-4B55-91D4-DC66B6B250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E45361EB-2313-40D7-97A1-02101F2665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8B0F73BD-3361-4BD6-AAD2-F310E8A5C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358490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A65F7FA5-3EDA-4338-B1C0-11C3165E82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48F0AEF-AFA5-4EBE-8759-C876D1A663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6783EE48-771C-4FD4-A791-1996C60D0D0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A044A8-300A-4D15-A463-C3AB7D9314DA}" type="datetimeFigureOut">
              <a:rPr lang="pt-BR" smtClean="0"/>
              <a:t>31/08/2021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943EFCB5-2A76-4289-8C9C-98AE9AD2B6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BEED9DA-5A63-4A75-920A-366D0169C9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3413C-0877-49E4-BCE4-DD30AD931517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775485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hyperlink" Target="mailto:jcasseb@usp.br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jpe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E93A2DD-ED9C-4990-A189-971BF204893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5B657C9F-ACA6-4F6D-8378-07878E9BB75F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012887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69635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9636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9637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9638" name="Text Box 6"/>
          <p:cNvSpPr txBox="1">
            <a:spLocks noChangeArrowheads="1"/>
          </p:cNvSpPr>
          <p:nvPr/>
        </p:nvSpPr>
        <p:spPr bwMode="auto">
          <a:xfrm>
            <a:off x="5136596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sp>
        <p:nvSpPr>
          <p:cNvPr id="70182" name="AutoShape 550"/>
          <p:cNvSpPr>
            <a:spLocks noChangeArrowheads="1"/>
          </p:cNvSpPr>
          <p:nvPr/>
        </p:nvSpPr>
        <p:spPr bwMode="auto">
          <a:xfrm rot="3102736">
            <a:off x="5449888" y="1574801"/>
            <a:ext cx="1163638" cy="1182687"/>
          </a:xfrm>
          <a:prstGeom prst="lightningBol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it-IT"/>
          </a:p>
        </p:txBody>
      </p:sp>
      <p:grpSp>
        <p:nvGrpSpPr>
          <p:cNvPr id="619" name="Grupo 618"/>
          <p:cNvGrpSpPr/>
          <p:nvPr/>
        </p:nvGrpSpPr>
        <p:grpSpPr>
          <a:xfrm>
            <a:off x="1843118" y="928671"/>
            <a:ext cx="8610600" cy="5403868"/>
            <a:chOff x="514350" y="1806575"/>
            <a:chExt cx="8096250" cy="4525963"/>
          </a:xfrm>
        </p:grpSpPr>
        <p:sp>
          <p:nvSpPr>
            <p:cNvPr id="69639" name="Rectangle 7"/>
            <p:cNvSpPr>
              <a:spLocks noChangeArrowheads="1"/>
            </p:cNvSpPr>
            <p:nvPr/>
          </p:nvSpPr>
          <p:spPr bwMode="auto">
            <a:xfrm>
              <a:off x="533400" y="2971800"/>
              <a:ext cx="8077200" cy="3357563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0" name="Freeform 8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1" name="Freeform 9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2" name="Freeform 10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3" name="Freeform 11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4" name="Freeform 12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5" name="Freeform 13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6" name="Freeform 14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7" name="Freeform 15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8" name="Freeform 16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49" name="Freeform 17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0" name="Freeform 18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1" name="Freeform 19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2" name="Freeform 20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3" name="Freeform 21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4" name="Freeform 22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5" name="Freeform 23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6" name="Freeform 24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7" name="Freeform 25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8" name="Freeform 26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59" name="Freeform 27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0" name="Freeform 28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1" name="Freeform 29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2" name="Freeform 30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3" name="Freeform 31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4" name="Freeform 32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5" name="Freeform 33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6" name="Freeform 34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7" name="Freeform 35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8" name="Freeform 36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69" name="Freeform 37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0" name="Freeform 38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1" name="Freeform 39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2" name="Freeform 40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3" name="Freeform 41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4" name="Freeform 42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5" name="Freeform 43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6" name="Freeform 44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7" name="Freeform 45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8" name="Freeform 46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79" name="Freeform 47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0" name="Freeform 48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1" name="Freeform 49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2" name="Freeform 50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3" name="Freeform 51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4" name="Freeform 52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5" name="Freeform 53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6" name="Freeform 54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7" name="Freeform 55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8" name="Freeform 56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89" name="Freeform 57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0" name="Freeform 58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1" name="Freeform 59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2" name="Freeform 60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3" name="Freeform 61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4" name="Freeform 62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5" name="Freeform 63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6" name="Freeform 64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7" name="Freeform 65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8" name="Freeform 66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699" name="Freeform 67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0" name="Freeform 68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1" name="Freeform 69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2" name="Freeform 70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3" name="Freeform 71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4" name="Freeform 72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5" name="Freeform 73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6" name="Freeform 74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7" name="Freeform 75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8" name="Freeform 76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09" name="Freeform 77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0" name="Freeform 78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1" name="Freeform 79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2" name="Freeform 80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3" name="Freeform 81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4" name="Freeform 82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5" name="Freeform 83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6" name="Freeform 84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7" name="Freeform 85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8" name="Freeform 86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19" name="Freeform 87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0" name="Freeform 88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1" name="Freeform 89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2" name="Freeform 90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3" name="Freeform 9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4" name="Freeform 9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5" name="Freeform 9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6" name="Freeform 9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7" name="Freeform 95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8" name="Freeform 96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29" name="Freeform 97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0" name="Freeform 98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1" name="Freeform 99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2" name="Freeform 100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3" name="Freeform 101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4" name="Freeform 102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5" name="Freeform 103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6" name="Freeform 104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7" name="Freeform 105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8" name="Freeform 106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39" name="Freeform 107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0" name="Freeform 108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1" name="Freeform 109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2" name="Freeform 110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3" name="Freeform 111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4" name="Freeform 112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5" name="Freeform 113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6" name="Freeform 114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7" name="Freeform 115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8" name="Freeform 116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49" name="Freeform 117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0" name="Freeform 118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1" name="Freeform 119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2" name="Freeform 120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3" name="Freeform 121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4" name="Freeform 122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5" name="Rectangle 123"/>
            <p:cNvSpPr>
              <a:spLocks noChangeArrowheads="1"/>
            </p:cNvSpPr>
            <p:nvPr/>
          </p:nvSpPr>
          <p:spPr bwMode="auto">
            <a:xfrm>
              <a:off x="5332472" y="3678238"/>
              <a:ext cx="747595" cy="283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INFILTRADO</a:t>
              </a:r>
            </a:p>
          </p:txBody>
        </p:sp>
        <p:sp>
          <p:nvSpPr>
            <p:cNvPr id="69756" name="Freeform 124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7" name="Freeform 125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8" name="Freeform 126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59" name="Freeform 127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0" name="Freeform 128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1" name="Freeform 129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2" name="Freeform 130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3" name="Freeform 131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4" name="Freeform 132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5" name="Freeform 133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6" name="Freeform 134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7" name="Freeform 135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8" name="Freeform 136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69" name="Freeform 137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0" name="Freeform 138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1" name="Freeform 139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2" name="Freeform 140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3" name="Freeform 141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4" name="Freeform 142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5" name="Freeform 143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6" name="Freeform 144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7" name="Freeform 145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8" name="Freeform 146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79" name="Freeform 147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0" name="Freeform 148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1" name="Freeform 149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2" name="Freeform 150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3" name="Freeform 151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4" name="Freeform 152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5" name="Freeform 153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6" name="Freeform 154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7" name="Freeform 155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8" name="Freeform 156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89" name="Freeform 157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0" name="Freeform 158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1" name="Freeform 159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2" name="Freeform 160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3" name="Freeform 161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4" name="Freeform 162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5" name="Freeform 163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6" name="Freeform 164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7" name="Freeform 165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8" name="Freeform 166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799" name="Freeform 167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0" name="Freeform 168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1" name="Freeform 169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2" name="Freeform 170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3" name="Freeform 171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4" name="Freeform 172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5" name="Freeform 173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6" name="Freeform 174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7" name="Freeform 175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8" name="Freeform 176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09" name="Freeform 177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0" name="Freeform 178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1" name="Freeform 179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2" name="Freeform 180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3" name="Freeform 181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4" name="Freeform 182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5" name="Freeform 183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6" name="Freeform 184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7" name="Freeform 185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8" name="Freeform 186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19" name="Freeform 187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0" name="Freeform 188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1" name="Freeform 189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2" name="Freeform 190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3" name="Freeform 191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4" name="Freeform 192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5" name="Freeform 193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6" name="Freeform 194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7" name="Freeform 195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8" name="Freeform 196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29" name="Freeform 197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0" name="Freeform 198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1" name="Freeform 199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2" name="Freeform 200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3" name="Freeform 201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4" name="Freeform 202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5" name="Freeform 203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6" name="Freeform 204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7" name="Freeform 205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8" name="Freeform 206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39" name="Freeform 207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0" name="Freeform 208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1" name="Freeform 209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2" name="Freeform 210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3" name="Freeform 211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4" name="Freeform 212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5" name="Freeform 213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6" name="Freeform 214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7" name="Freeform 215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8" name="Freeform 216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49" name="Freeform 217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0" name="Freeform 218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1" name="Freeform 219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2" name="Freeform 220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3" name="Freeform 221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854" name="Rectangle 222"/>
            <p:cNvSpPr>
              <a:spLocks noChangeArrowheads="1"/>
            </p:cNvSpPr>
            <p:nvPr/>
          </p:nvSpPr>
          <p:spPr bwMode="auto">
            <a:xfrm>
              <a:off x="746084" y="6021388"/>
              <a:ext cx="952581" cy="141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grpSp>
          <p:nvGrpSpPr>
            <p:cNvPr id="3" name="Group 223"/>
            <p:cNvGrpSpPr>
              <a:grpSpLocks/>
            </p:cNvGrpSpPr>
            <p:nvPr/>
          </p:nvGrpSpPr>
          <p:grpSpPr bwMode="auto">
            <a:xfrm>
              <a:off x="4289425" y="2973388"/>
              <a:ext cx="276225" cy="250825"/>
              <a:chOff x="6655" y="1484"/>
              <a:chExt cx="234" cy="222"/>
            </a:xfrm>
          </p:grpSpPr>
          <p:sp>
            <p:nvSpPr>
              <p:cNvPr id="69856" name="Freeform 22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57" name="Freeform 22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226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9859" name="Freeform 22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0" name="Freeform 22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229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9862" name="Freeform 23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3" name="Freeform 23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232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9865" name="Freeform 23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6" name="Freeform 23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235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9868" name="Freeform 23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69" name="Freeform 23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238"/>
            <p:cNvGrpSpPr>
              <a:grpSpLocks/>
            </p:cNvGrpSpPr>
            <p:nvPr/>
          </p:nvGrpSpPr>
          <p:grpSpPr bwMode="auto">
            <a:xfrm>
              <a:off x="6334125" y="4156075"/>
              <a:ext cx="679450" cy="635000"/>
              <a:chOff x="6616" y="1210"/>
              <a:chExt cx="429" cy="406"/>
            </a:xfrm>
          </p:grpSpPr>
          <p:sp>
            <p:nvSpPr>
              <p:cNvPr id="69871" name="Freeform 239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rgbClr val="BC8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2" name="Freeform 240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3" name="Freeform 241"/>
              <p:cNvSpPr>
                <a:spLocks/>
              </p:cNvSpPr>
              <p:nvPr/>
            </p:nvSpPr>
            <p:spPr bwMode="auto">
              <a:xfrm>
                <a:off x="6735" y="1272"/>
                <a:ext cx="197" cy="236"/>
              </a:xfrm>
              <a:custGeom>
                <a:avLst/>
                <a:gdLst>
                  <a:gd name="T0" fmla="*/ 381 w 1377"/>
                  <a:gd name="T1" fmla="*/ 189 h 1646"/>
                  <a:gd name="T2" fmla="*/ 398 w 1377"/>
                  <a:gd name="T3" fmla="*/ 114 h 1646"/>
                  <a:gd name="T4" fmla="*/ 417 w 1377"/>
                  <a:gd name="T5" fmla="*/ 74 h 1646"/>
                  <a:gd name="T6" fmla="*/ 446 w 1377"/>
                  <a:gd name="T7" fmla="*/ 39 h 1646"/>
                  <a:gd name="T8" fmla="*/ 488 w 1377"/>
                  <a:gd name="T9" fmla="*/ 15 h 1646"/>
                  <a:gd name="T10" fmla="*/ 542 w 1377"/>
                  <a:gd name="T11" fmla="*/ 7 h 1646"/>
                  <a:gd name="T12" fmla="*/ 655 w 1377"/>
                  <a:gd name="T13" fmla="*/ 4 h 1646"/>
                  <a:gd name="T14" fmla="*/ 806 w 1377"/>
                  <a:gd name="T15" fmla="*/ 2 h 1646"/>
                  <a:gd name="T16" fmla="*/ 921 w 1377"/>
                  <a:gd name="T17" fmla="*/ 19 h 1646"/>
                  <a:gd name="T18" fmla="*/ 1107 w 1377"/>
                  <a:gd name="T19" fmla="*/ 79 h 1646"/>
                  <a:gd name="T20" fmla="*/ 1227 w 1377"/>
                  <a:gd name="T21" fmla="*/ 126 h 1646"/>
                  <a:gd name="T22" fmla="*/ 1365 w 1377"/>
                  <a:gd name="T23" fmla="*/ 204 h 1646"/>
                  <a:gd name="T24" fmla="*/ 1374 w 1377"/>
                  <a:gd name="T25" fmla="*/ 251 h 1646"/>
                  <a:gd name="T26" fmla="*/ 1329 w 1377"/>
                  <a:gd name="T27" fmla="*/ 330 h 1646"/>
                  <a:gd name="T28" fmla="*/ 1240 w 1377"/>
                  <a:gd name="T29" fmla="*/ 426 h 1646"/>
                  <a:gd name="T30" fmla="*/ 1116 w 1377"/>
                  <a:gd name="T31" fmla="*/ 521 h 1646"/>
                  <a:gd name="T32" fmla="*/ 965 w 1377"/>
                  <a:gd name="T33" fmla="*/ 595 h 1646"/>
                  <a:gd name="T34" fmla="*/ 796 w 1377"/>
                  <a:gd name="T35" fmla="*/ 632 h 1646"/>
                  <a:gd name="T36" fmla="*/ 618 w 1377"/>
                  <a:gd name="T37" fmla="*/ 615 h 1646"/>
                  <a:gd name="T38" fmla="*/ 441 w 1377"/>
                  <a:gd name="T39" fmla="*/ 523 h 1646"/>
                  <a:gd name="T40" fmla="*/ 421 w 1377"/>
                  <a:gd name="T41" fmla="*/ 549 h 1646"/>
                  <a:gd name="T42" fmla="*/ 395 w 1377"/>
                  <a:gd name="T43" fmla="*/ 631 h 1646"/>
                  <a:gd name="T44" fmla="*/ 371 w 1377"/>
                  <a:gd name="T45" fmla="*/ 746 h 1646"/>
                  <a:gd name="T46" fmla="*/ 361 w 1377"/>
                  <a:gd name="T47" fmla="*/ 870 h 1646"/>
                  <a:gd name="T48" fmla="*/ 375 w 1377"/>
                  <a:gd name="T49" fmla="*/ 980 h 1646"/>
                  <a:gd name="T50" fmla="*/ 420 w 1377"/>
                  <a:gd name="T51" fmla="*/ 1054 h 1646"/>
                  <a:gd name="T52" fmla="*/ 508 w 1377"/>
                  <a:gd name="T53" fmla="*/ 1068 h 1646"/>
                  <a:gd name="T54" fmla="*/ 651 w 1377"/>
                  <a:gd name="T55" fmla="*/ 1000 h 1646"/>
                  <a:gd name="T56" fmla="*/ 814 w 1377"/>
                  <a:gd name="T57" fmla="*/ 922 h 1646"/>
                  <a:gd name="T58" fmla="*/ 956 w 1377"/>
                  <a:gd name="T59" fmla="*/ 916 h 1646"/>
                  <a:gd name="T60" fmla="*/ 1077 w 1377"/>
                  <a:gd name="T61" fmla="*/ 964 h 1646"/>
                  <a:gd name="T62" fmla="*/ 1177 w 1377"/>
                  <a:gd name="T63" fmla="*/ 1048 h 1646"/>
                  <a:gd name="T64" fmla="*/ 1254 w 1377"/>
                  <a:gd name="T65" fmla="*/ 1150 h 1646"/>
                  <a:gd name="T66" fmla="*/ 1309 w 1377"/>
                  <a:gd name="T67" fmla="*/ 1252 h 1646"/>
                  <a:gd name="T68" fmla="*/ 1341 w 1377"/>
                  <a:gd name="T69" fmla="*/ 1338 h 1646"/>
                  <a:gd name="T70" fmla="*/ 1350 w 1377"/>
                  <a:gd name="T71" fmla="*/ 1387 h 1646"/>
                  <a:gd name="T72" fmla="*/ 1327 w 1377"/>
                  <a:gd name="T73" fmla="*/ 1417 h 1646"/>
                  <a:gd name="T74" fmla="*/ 1272 w 1377"/>
                  <a:gd name="T75" fmla="*/ 1452 h 1646"/>
                  <a:gd name="T76" fmla="*/ 1102 w 1377"/>
                  <a:gd name="T77" fmla="*/ 1529 h 1646"/>
                  <a:gd name="T78" fmla="*/ 923 w 1377"/>
                  <a:gd name="T79" fmla="*/ 1593 h 1646"/>
                  <a:gd name="T80" fmla="*/ 830 w 1377"/>
                  <a:gd name="T81" fmla="*/ 1617 h 1646"/>
                  <a:gd name="T82" fmla="*/ 689 w 1377"/>
                  <a:gd name="T83" fmla="*/ 1632 h 1646"/>
                  <a:gd name="T84" fmla="*/ 471 w 1377"/>
                  <a:gd name="T85" fmla="*/ 1646 h 1646"/>
                  <a:gd name="T86" fmla="*/ 357 w 1377"/>
                  <a:gd name="T87" fmla="*/ 1643 h 1646"/>
                  <a:gd name="T88" fmla="*/ 254 w 1377"/>
                  <a:gd name="T89" fmla="*/ 1628 h 1646"/>
                  <a:gd name="T90" fmla="*/ 173 w 1377"/>
                  <a:gd name="T91" fmla="*/ 1596 h 1646"/>
                  <a:gd name="T92" fmla="*/ 126 w 1377"/>
                  <a:gd name="T93" fmla="*/ 1545 h 1646"/>
                  <a:gd name="T94" fmla="*/ 32 w 1377"/>
                  <a:gd name="T95" fmla="*/ 1330 h 1646"/>
                  <a:gd name="T96" fmla="*/ 5 w 1377"/>
                  <a:gd name="T97" fmla="*/ 1243 h 1646"/>
                  <a:gd name="T98" fmla="*/ 2 w 1377"/>
                  <a:gd name="T99" fmla="*/ 1172 h 1646"/>
                  <a:gd name="T100" fmla="*/ 9 w 1377"/>
                  <a:gd name="T101" fmla="*/ 1023 h 1646"/>
                  <a:gd name="T102" fmla="*/ 24 w 1377"/>
                  <a:gd name="T103" fmla="*/ 944 h 1646"/>
                  <a:gd name="T104" fmla="*/ 51 w 1377"/>
                  <a:gd name="T105" fmla="*/ 893 h 1646"/>
                  <a:gd name="T106" fmla="*/ 78 w 1377"/>
                  <a:gd name="T107" fmla="*/ 865 h 1646"/>
                  <a:gd name="T108" fmla="*/ 99 w 1377"/>
                  <a:gd name="T109" fmla="*/ 831 h 1646"/>
                  <a:gd name="T110" fmla="*/ 114 w 1377"/>
                  <a:gd name="T111" fmla="*/ 772 h 1646"/>
                  <a:gd name="T112" fmla="*/ 115 w 1377"/>
                  <a:gd name="T113" fmla="*/ 697 h 1646"/>
                  <a:gd name="T114" fmla="*/ 108 w 1377"/>
                  <a:gd name="T115" fmla="*/ 641 h 1646"/>
                  <a:gd name="T116" fmla="*/ 118 w 1377"/>
                  <a:gd name="T117" fmla="*/ 533 h 1646"/>
                  <a:gd name="T118" fmla="*/ 122 w 1377"/>
                  <a:gd name="T119" fmla="*/ 443 h 1646"/>
                  <a:gd name="T120" fmla="*/ 119 w 1377"/>
                  <a:gd name="T121" fmla="*/ 439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7" h="1646">
                    <a:moveTo>
                      <a:pt x="119" y="439"/>
                    </a:moveTo>
                    <a:lnTo>
                      <a:pt x="379" y="223"/>
                    </a:lnTo>
                    <a:lnTo>
                      <a:pt x="379" y="214"/>
                    </a:lnTo>
                    <a:lnTo>
                      <a:pt x="381" y="189"/>
                    </a:lnTo>
                    <a:lnTo>
                      <a:pt x="383" y="172"/>
                    </a:lnTo>
                    <a:lnTo>
                      <a:pt x="386" y="153"/>
                    </a:lnTo>
                    <a:lnTo>
                      <a:pt x="392" y="133"/>
                    </a:lnTo>
                    <a:lnTo>
                      <a:pt x="398" y="114"/>
                    </a:lnTo>
                    <a:lnTo>
                      <a:pt x="402" y="103"/>
                    </a:lnTo>
                    <a:lnTo>
                      <a:pt x="406" y="93"/>
                    </a:lnTo>
                    <a:lnTo>
                      <a:pt x="412" y="83"/>
                    </a:lnTo>
                    <a:lnTo>
                      <a:pt x="417" y="74"/>
                    </a:lnTo>
                    <a:lnTo>
                      <a:pt x="424" y="64"/>
                    </a:lnTo>
                    <a:lnTo>
                      <a:pt x="430" y="55"/>
                    </a:lnTo>
                    <a:lnTo>
                      <a:pt x="438" y="46"/>
                    </a:lnTo>
                    <a:lnTo>
                      <a:pt x="446" y="39"/>
                    </a:lnTo>
                    <a:lnTo>
                      <a:pt x="455" y="32"/>
                    </a:lnTo>
                    <a:lnTo>
                      <a:pt x="465" y="26"/>
                    </a:lnTo>
                    <a:lnTo>
                      <a:pt x="476" y="20"/>
                    </a:lnTo>
                    <a:lnTo>
                      <a:pt x="488" y="15"/>
                    </a:lnTo>
                    <a:lnTo>
                      <a:pt x="500" y="12"/>
                    </a:lnTo>
                    <a:lnTo>
                      <a:pt x="513" y="8"/>
                    </a:lnTo>
                    <a:lnTo>
                      <a:pt x="527" y="7"/>
                    </a:lnTo>
                    <a:lnTo>
                      <a:pt x="542" y="7"/>
                    </a:lnTo>
                    <a:lnTo>
                      <a:pt x="573" y="7"/>
                    </a:lnTo>
                    <a:lnTo>
                      <a:pt x="601" y="6"/>
                    </a:lnTo>
                    <a:lnTo>
                      <a:pt x="628" y="6"/>
                    </a:lnTo>
                    <a:lnTo>
                      <a:pt x="655" y="4"/>
                    </a:lnTo>
                    <a:lnTo>
                      <a:pt x="705" y="2"/>
                    </a:lnTo>
                    <a:lnTo>
                      <a:pt x="756" y="0"/>
                    </a:lnTo>
                    <a:lnTo>
                      <a:pt x="781" y="1"/>
                    </a:lnTo>
                    <a:lnTo>
                      <a:pt x="806" y="2"/>
                    </a:lnTo>
                    <a:lnTo>
                      <a:pt x="833" y="4"/>
                    </a:lnTo>
                    <a:lnTo>
                      <a:pt x="860" y="7"/>
                    </a:lnTo>
                    <a:lnTo>
                      <a:pt x="889" y="13"/>
                    </a:lnTo>
                    <a:lnTo>
                      <a:pt x="921" y="19"/>
                    </a:lnTo>
                    <a:lnTo>
                      <a:pt x="954" y="29"/>
                    </a:lnTo>
                    <a:lnTo>
                      <a:pt x="989" y="40"/>
                    </a:lnTo>
                    <a:lnTo>
                      <a:pt x="1054" y="62"/>
                    </a:lnTo>
                    <a:lnTo>
                      <a:pt x="1107" y="79"/>
                    </a:lnTo>
                    <a:lnTo>
                      <a:pt x="1151" y="95"/>
                    </a:lnTo>
                    <a:lnTo>
                      <a:pt x="1190" y="110"/>
                    </a:lnTo>
                    <a:lnTo>
                      <a:pt x="1209" y="118"/>
                    </a:lnTo>
                    <a:lnTo>
                      <a:pt x="1227" y="126"/>
                    </a:lnTo>
                    <a:lnTo>
                      <a:pt x="1247" y="136"/>
                    </a:lnTo>
                    <a:lnTo>
                      <a:pt x="1266" y="147"/>
                    </a:lnTo>
                    <a:lnTo>
                      <a:pt x="1311" y="172"/>
                    </a:lnTo>
                    <a:lnTo>
                      <a:pt x="1365" y="204"/>
                    </a:lnTo>
                    <a:lnTo>
                      <a:pt x="1373" y="212"/>
                    </a:lnTo>
                    <a:lnTo>
                      <a:pt x="1376" y="223"/>
                    </a:lnTo>
                    <a:lnTo>
                      <a:pt x="1377" y="236"/>
                    </a:lnTo>
                    <a:lnTo>
                      <a:pt x="1374" y="251"/>
                    </a:lnTo>
                    <a:lnTo>
                      <a:pt x="1367" y="268"/>
                    </a:lnTo>
                    <a:lnTo>
                      <a:pt x="1358" y="288"/>
                    </a:lnTo>
                    <a:lnTo>
                      <a:pt x="1345" y="309"/>
                    </a:lnTo>
                    <a:lnTo>
                      <a:pt x="1329" y="330"/>
                    </a:lnTo>
                    <a:lnTo>
                      <a:pt x="1311" y="353"/>
                    </a:lnTo>
                    <a:lnTo>
                      <a:pt x="1289" y="377"/>
                    </a:lnTo>
                    <a:lnTo>
                      <a:pt x="1266" y="402"/>
                    </a:lnTo>
                    <a:lnTo>
                      <a:pt x="1240" y="426"/>
                    </a:lnTo>
                    <a:lnTo>
                      <a:pt x="1212" y="451"/>
                    </a:lnTo>
                    <a:lnTo>
                      <a:pt x="1181" y="475"/>
                    </a:lnTo>
                    <a:lnTo>
                      <a:pt x="1150" y="498"/>
                    </a:lnTo>
                    <a:lnTo>
                      <a:pt x="1116" y="521"/>
                    </a:lnTo>
                    <a:lnTo>
                      <a:pt x="1080" y="542"/>
                    </a:lnTo>
                    <a:lnTo>
                      <a:pt x="1043" y="561"/>
                    </a:lnTo>
                    <a:lnTo>
                      <a:pt x="1005" y="580"/>
                    </a:lnTo>
                    <a:lnTo>
                      <a:pt x="965" y="595"/>
                    </a:lnTo>
                    <a:lnTo>
                      <a:pt x="924" y="608"/>
                    </a:lnTo>
                    <a:lnTo>
                      <a:pt x="882" y="619"/>
                    </a:lnTo>
                    <a:lnTo>
                      <a:pt x="839" y="628"/>
                    </a:lnTo>
                    <a:lnTo>
                      <a:pt x="796" y="632"/>
                    </a:lnTo>
                    <a:lnTo>
                      <a:pt x="752" y="633"/>
                    </a:lnTo>
                    <a:lnTo>
                      <a:pt x="708" y="631"/>
                    </a:lnTo>
                    <a:lnTo>
                      <a:pt x="663" y="624"/>
                    </a:lnTo>
                    <a:lnTo>
                      <a:pt x="618" y="615"/>
                    </a:lnTo>
                    <a:lnTo>
                      <a:pt x="574" y="599"/>
                    </a:lnTo>
                    <a:lnTo>
                      <a:pt x="529" y="579"/>
                    </a:lnTo>
                    <a:lnTo>
                      <a:pt x="486" y="554"/>
                    </a:lnTo>
                    <a:lnTo>
                      <a:pt x="441" y="523"/>
                    </a:lnTo>
                    <a:lnTo>
                      <a:pt x="438" y="523"/>
                    </a:lnTo>
                    <a:lnTo>
                      <a:pt x="433" y="527"/>
                    </a:lnTo>
                    <a:lnTo>
                      <a:pt x="428" y="536"/>
                    </a:lnTo>
                    <a:lnTo>
                      <a:pt x="421" y="549"/>
                    </a:lnTo>
                    <a:lnTo>
                      <a:pt x="415" y="566"/>
                    </a:lnTo>
                    <a:lnTo>
                      <a:pt x="408" y="585"/>
                    </a:lnTo>
                    <a:lnTo>
                      <a:pt x="402" y="607"/>
                    </a:lnTo>
                    <a:lnTo>
                      <a:pt x="395" y="631"/>
                    </a:lnTo>
                    <a:lnTo>
                      <a:pt x="389" y="658"/>
                    </a:lnTo>
                    <a:lnTo>
                      <a:pt x="382" y="685"/>
                    </a:lnTo>
                    <a:lnTo>
                      <a:pt x="377" y="716"/>
                    </a:lnTo>
                    <a:lnTo>
                      <a:pt x="371" y="746"/>
                    </a:lnTo>
                    <a:lnTo>
                      <a:pt x="367" y="777"/>
                    </a:lnTo>
                    <a:lnTo>
                      <a:pt x="364" y="808"/>
                    </a:lnTo>
                    <a:lnTo>
                      <a:pt x="361" y="839"/>
                    </a:lnTo>
                    <a:lnTo>
                      <a:pt x="361" y="870"/>
                    </a:lnTo>
                    <a:lnTo>
                      <a:pt x="361" y="900"/>
                    </a:lnTo>
                    <a:lnTo>
                      <a:pt x="364" y="928"/>
                    </a:lnTo>
                    <a:lnTo>
                      <a:pt x="368" y="955"/>
                    </a:lnTo>
                    <a:lnTo>
                      <a:pt x="375" y="980"/>
                    </a:lnTo>
                    <a:lnTo>
                      <a:pt x="382" y="1003"/>
                    </a:lnTo>
                    <a:lnTo>
                      <a:pt x="392" y="1024"/>
                    </a:lnTo>
                    <a:lnTo>
                      <a:pt x="405" y="1040"/>
                    </a:lnTo>
                    <a:lnTo>
                      <a:pt x="420" y="1054"/>
                    </a:lnTo>
                    <a:lnTo>
                      <a:pt x="438" y="1064"/>
                    </a:lnTo>
                    <a:lnTo>
                      <a:pt x="458" y="1071"/>
                    </a:lnTo>
                    <a:lnTo>
                      <a:pt x="482" y="1072"/>
                    </a:lnTo>
                    <a:lnTo>
                      <a:pt x="508" y="1068"/>
                    </a:lnTo>
                    <a:lnTo>
                      <a:pt x="539" y="1060"/>
                    </a:lnTo>
                    <a:lnTo>
                      <a:pt x="573" y="1046"/>
                    </a:lnTo>
                    <a:lnTo>
                      <a:pt x="610" y="1026"/>
                    </a:lnTo>
                    <a:lnTo>
                      <a:pt x="651" y="1000"/>
                    </a:lnTo>
                    <a:lnTo>
                      <a:pt x="694" y="973"/>
                    </a:lnTo>
                    <a:lnTo>
                      <a:pt x="735" y="951"/>
                    </a:lnTo>
                    <a:lnTo>
                      <a:pt x="775" y="934"/>
                    </a:lnTo>
                    <a:lnTo>
                      <a:pt x="814" y="922"/>
                    </a:lnTo>
                    <a:lnTo>
                      <a:pt x="851" y="914"/>
                    </a:lnTo>
                    <a:lnTo>
                      <a:pt x="887" y="911"/>
                    </a:lnTo>
                    <a:lnTo>
                      <a:pt x="922" y="912"/>
                    </a:lnTo>
                    <a:lnTo>
                      <a:pt x="956" y="916"/>
                    </a:lnTo>
                    <a:lnTo>
                      <a:pt x="989" y="924"/>
                    </a:lnTo>
                    <a:lnTo>
                      <a:pt x="1019" y="935"/>
                    </a:lnTo>
                    <a:lnTo>
                      <a:pt x="1048" y="948"/>
                    </a:lnTo>
                    <a:lnTo>
                      <a:pt x="1077" y="964"/>
                    </a:lnTo>
                    <a:lnTo>
                      <a:pt x="1104" y="982"/>
                    </a:lnTo>
                    <a:lnTo>
                      <a:pt x="1129" y="1002"/>
                    </a:lnTo>
                    <a:lnTo>
                      <a:pt x="1154" y="1025"/>
                    </a:lnTo>
                    <a:lnTo>
                      <a:pt x="1177" y="1048"/>
                    </a:lnTo>
                    <a:lnTo>
                      <a:pt x="1198" y="1073"/>
                    </a:lnTo>
                    <a:lnTo>
                      <a:pt x="1218" y="1098"/>
                    </a:lnTo>
                    <a:lnTo>
                      <a:pt x="1237" y="1124"/>
                    </a:lnTo>
                    <a:lnTo>
                      <a:pt x="1254" y="1150"/>
                    </a:lnTo>
                    <a:lnTo>
                      <a:pt x="1269" y="1176"/>
                    </a:lnTo>
                    <a:lnTo>
                      <a:pt x="1284" y="1202"/>
                    </a:lnTo>
                    <a:lnTo>
                      <a:pt x="1297" y="1228"/>
                    </a:lnTo>
                    <a:lnTo>
                      <a:pt x="1309" y="1252"/>
                    </a:lnTo>
                    <a:lnTo>
                      <a:pt x="1318" y="1276"/>
                    </a:lnTo>
                    <a:lnTo>
                      <a:pt x="1327" y="1299"/>
                    </a:lnTo>
                    <a:lnTo>
                      <a:pt x="1335" y="1319"/>
                    </a:lnTo>
                    <a:lnTo>
                      <a:pt x="1341" y="1338"/>
                    </a:lnTo>
                    <a:lnTo>
                      <a:pt x="1346" y="1355"/>
                    </a:lnTo>
                    <a:lnTo>
                      <a:pt x="1348" y="1369"/>
                    </a:lnTo>
                    <a:lnTo>
                      <a:pt x="1350" y="1380"/>
                    </a:lnTo>
                    <a:lnTo>
                      <a:pt x="1350" y="1387"/>
                    </a:lnTo>
                    <a:lnTo>
                      <a:pt x="1348" y="1394"/>
                    </a:lnTo>
                    <a:lnTo>
                      <a:pt x="1344" y="1402"/>
                    </a:lnTo>
                    <a:lnTo>
                      <a:pt x="1336" y="1409"/>
                    </a:lnTo>
                    <a:lnTo>
                      <a:pt x="1327" y="1417"/>
                    </a:lnTo>
                    <a:lnTo>
                      <a:pt x="1316" y="1426"/>
                    </a:lnTo>
                    <a:lnTo>
                      <a:pt x="1303" y="1434"/>
                    </a:lnTo>
                    <a:lnTo>
                      <a:pt x="1288" y="1443"/>
                    </a:lnTo>
                    <a:lnTo>
                      <a:pt x="1272" y="1452"/>
                    </a:lnTo>
                    <a:lnTo>
                      <a:pt x="1235" y="1471"/>
                    </a:lnTo>
                    <a:lnTo>
                      <a:pt x="1193" y="1491"/>
                    </a:lnTo>
                    <a:lnTo>
                      <a:pt x="1149" y="1510"/>
                    </a:lnTo>
                    <a:lnTo>
                      <a:pt x="1102" y="1529"/>
                    </a:lnTo>
                    <a:lnTo>
                      <a:pt x="1055" y="1547"/>
                    </a:lnTo>
                    <a:lnTo>
                      <a:pt x="1009" y="1565"/>
                    </a:lnTo>
                    <a:lnTo>
                      <a:pt x="965" y="1580"/>
                    </a:lnTo>
                    <a:lnTo>
                      <a:pt x="923" y="1593"/>
                    </a:lnTo>
                    <a:lnTo>
                      <a:pt x="886" y="1604"/>
                    </a:lnTo>
                    <a:lnTo>
                      <a:pt x="855" y="1613"/>
                    </a:lnTo>
                    <a:lnTo>
                      <a:pt x="842" y="1615"/>
                    </a:lnTo>
                    <a:lnTo>
                      <a:pt x="830" y="1617"/>
                    </a:lnTo>
                    <a:lnTo>
                      <a:pt x="821" y="1618"/>
                    </a:lnTo>
                    <a:lnTo>
                      <a:pt x="814" y="1618"/>
                    </a:lnTo>
                    <a:lnTo>
                      <a:pt x="770" y="1624"/>
                    </a:lnTo>
                    <a:lnTo>
                      <a:pt x="689" y="1632"/>
                    </a:lnTo>
                    <a:lnTo>
                      <a:pt x="640" y="1637"/>
                    </a:lnTo>
                    <a:lnTo>
                      <a:pt x="587" y="1641"/>
                    </a:lnTo>
                    <a:lnTo>
                      <a:pt x="530" y="1644"/>
                    </a:lnTo>
                    <a:lnTo>
                      <a:pt x="471" y="1646"/>
                    </a:lnTo>
                    <a:lnTo>
                      <a:pt x="443" y="1646"/>
                    </a:lnTo>
                    <a:lnTo>
                      <a:pt x="414" y="1646"/>
                    </a:lnTo>
                    <a:lnTo>
                      <a:pt x="385" y="1645"/>
                    </a:lnTo>
                    <a:lnTo>
                      <a:pt x="357" y="1643"/>
                    </a:lnTo>
                    <a:lnTo>
                      <a:pt x="330" y="1641"/>
                    </a:lnTo>
                    <a:lnTo>
                      <a:pt x="303" y="1638"/>
                    </a:lnTo>
                    <a:lnTo>
                      <a:pt x="278" y="1633"/>
                    </a:lnTo>
                    <a:lnTo>
                      <a:pt x="254" y="1628"/>
                    </a:lnTo>
                    <a:lnTo>
                      <a:pt x="231" y="1623"/>
                    </a:lnTo>
                    <a:lnTo>
                      <a:pt x="209" y="1615"/>
                    </a:lnTo>
                    <a:lnTo>
                      <a:pt x="191" y="1606"/>
                    </a:lnTo>
                    <a:lnTo>
                      <a:pt x="173" y="1596"/>
                    </a:lnTo>
                    <a:lnTo>
                      <a:pt x="158" y="1587"/>
                    </a:lnTo>
                    <a:lnTo>
                      <a:pt x="145" y="1574"/>
                    </a:lnTo>
                    <a:lnTo>
                      <a:pt x="134" y="1560"/>
                    </a:lnTo>
                    <a:lnTo>
                      <a:pt x="126" y="1545"/>
                    </a:lnTo>
                    <a:lnTo>
                      <a:pt x="100" y="1486"/>
                    </a:lnTo>
                    <a:lnTo>
                      <a:pt x="74" y="1431"/>
                    </a:lnTo>
                    <a:lnTo>
                      <a:pt x="51" y="1379"/>
                    </a:lnTo>
                    <a:lnTo>
                      <a:pt x="32" y="1330"/>
                    </a:lnTo>
                    <a:lnTo>
                      <a:pt x="23" y="1307"/>
                    </a:lnTo>
                    <a:lnTo>
                      <a:pt x="15" y="1284"/>
                    </a:lnTo>
                    <a:lnTo>
                      <a:pt x="10" y="1263"/>
                    </a:lnTo>
                    <a:lnTo>
                      <a:pt x="5" y="1243"/>
                    </a:lnTo>
                    <a:lnTo>
                      <a:pt x="2" y="1224"/>
                    </a:lnTo>
                    <a:lnTo>
                      <a:pt x="0" y="1206"/>
                    </a:lnTo>
                    <a:lnTo>
                      <a:pt x="1" y="1188"/>
                    </a:lnTo>
                    <a:lnTo>
                      <a:pt x="2" y="1172"/>
                    </a:lnTo>
                    <a:lnTo>
                      <a:pt x="5" y="1139"/>
                    </a:lnTo>
                    <a:lnTo>
                      <a:pt x="6" y="1102"/>
                    </a:lnTo>
                    <a:lnTo>
                      <a:pt x="6" y="1063"/>
                    </a:lnTo>
                    <a:lnTo>
                      <a:pt x="9" y="1023"/>
                    </a:lnTo>
                    <a:lnTo>
                      <a:pt x="11" y="1002"/>
                    </a:lnTo>
                    <a:lnTo>
                      <a:pt x="14" y="982"/>
                    </a:lnTo>
                    <a:lnTo>
                      <a:pt x="18" y="963"/>
                    </a:lnTo>
                    <a:lnTo>
                      <a:pt x="24" y="944"/>
                    </a:lnTo>
                    <a:lnTo>
                      <a:pt x="32" y="926"/>
                    </a:lnTo>
                    <a:lnTo>
                      <a:pt x="40" y="908"/>
                    </a:lnTo>
                    <a:lnTo>
                      <a:pt x="46" y="901"/>
                    </a:lnTo>
                    <a:lnTo>
                      <a:pt x="51" y="893"/>
                    </a:lnTo>
                    <a:lnTo>
                      <a:pt x="58" y="886"/>
                    </a:lnTo>
                    <a:lnTo>
                      <a:pt x="64" y="879"/>
                    </a:lnTo>
                    <a:lnTo>
                      <a:pt x="72" y="871"/>
                    </a:lnTo>
                    <a:lnTo>
                      <a:pt x="78" y="865"/>
                    </a:lnTo>
                    <a:lnTo>
                      <a:pt x="85" y="856"/>
                    </a:lnTo>
                    <a:lnTo>
                      <a:pt x="90" y="849"/>
                    </a:lnTo>
                    <a:lnTo>
                      <a:pt x="95" y="840"/>
                    </a:lnTo>
                    <a:lnTo>
                      <a:pt x="99" y="831"/>
                    </a:lnTo>
                    <a:lnTo>
                      <a:pt x="102" y="821"/>
                    </a:lnTo>
                    <a:lnTo>
                      <a:pt x="106" y="812"/>
                    </a:lnTo>
                    <a:lnTo>
                      <a:pt x="111" y="793"/>
                    </a:lnTo>
                    <a:lnTo>
                      <a:pt x="114" y="772"/>
                    </a:lnTo>
                    <a:lnTo>
                      <a:pt x="115" y="753"/>
                    </a:lnTo>
                    <a:lnTo>
                      <a:pt x="116" y="733"/>
                    </a:lnTo>
                    <a:lnTo>
                      <a:pt x="116" y="715"/>
                    </a:lnTo>
                    <a:lnTo>
                      <a:pt x="115" y="697"/>
                    </a:lnTo>
                    <a:lnTo>
                      <a:pt x="114" y="682"/>
                    </a:lnTo>
                    <a:lnTo>
                      <a:pt x="112" y="668"/>
                    </a:lnTo>
                    <a:lnTo>
                      <a:pt x="109" y="648"/>
                    </a:lnTo>
                    <a:lnTo>
                      <a:pt x="108" y="641"/>
                    </a:lnTo>
                    <a:lnTo>
                      <a:pt x="109" y="631"/>
                    </a:lnTo>
                    <a:lnTo>
                      <a:pt x="111" y="607"/>
                    </a:lnTo>
                    <a:lnTo>
                      <a:pt x="114" y="572"/>
                    </a:lnTo>
                    <a:lnTo>
                      <a:pt x="118" y="533"/>
                    </a:lnTo>
                    <a:lnTo>
                      <a:pt x="121" y="495"/>
                    </a:lnTo>
                    <a:lnTo>
                      <a:pt x="122" y="463"/>
                    </a:lnTo>
                    <a:lnTo>
                      <a:pt x="122" y="451"/>
                    </a:lnTo>
                    <a:lnTo>
                      <a:pt x="122" y="443"/>
                    </a:lnTo>
                    <a:lnTo>
                      <a:pt x="122" y="439"/>
                    </a:lnTo>
                    <a:lnTo>
                      <a:pt x="121" y="438"/>
                    </a:lnTo>
                    <a:lnTo>
                      <a:pt x="120" y="438"/>
                    </a:lnTo>
                    <a:lnTo>
                      <a:pt x="119" y="439"/>
                    </a:lnTo>
                    <a:close/>
                  </a:path>
                </a:pathLst>
              </a:custGeom>
              <a:solidFill>
                <a:srgbClr val="654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4" name="Freeform 242"/>
              <p:cNvSpPr>
                <a:spLocks/>
              </p:cNvSpPr>
              <p:nvPr/>
            </p:nvSpPr>
            <p:spPr bwMode="auto">
              <a:xfrm>
                <a:off x="7002" y="1408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6 w 140"/>
                  <a:gd name="T37" fmla="*/ 7 h 130"/>
                  <a:gd name="T38" fmla="*/ 25 w 140"/>
                  <a:gd name="T39" fmla="*/ 15 h 130"/>
                  <a:gd name="T40" fmla="*/ 16 w 140"/>
                  <a:gd name="T41" fmla="*/ 24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6 w 140"/>
                  <a:gd name="T55" fmla="*/ 106 h 130"/>
                  <a:gd name="T56" fmla="*/ 25 w 140"/>
                  <a:gd name="T57" fmla="*/ 115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5" name="Freeform 243"/>
              <p:cNvSpPr>
                <a:spLocks/>
              </p:cNvSpPr>
              <p:nvPr/>
            </p:nvSpPr>
            <p:spPr bwMode="auto">
              <a:xfrm>
                <a:off x="6972" y="1361"/>
                <a:ext cx="20" cy="18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3 w 138"/>
                  <a:gd name="T5" fmla="*/ 123 h 130"/>
                  <a:gd name="T6" fmla="*/ 113 w 138"/>
                  <a:gd name="T7" fmla="*/ 116 h 130"/>
                  <a:gd name="T8" fmla="*/ 123 w 138"/>
                  <a:gd name="T9" fmla="*/ 107 h 130"/>
                  <a:gd name="T10" fmla="*/ 131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31 w 138"/>
                  <a:gd name="T21" fmla="*/ 35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3 w 138"/>
                  <a:gd name="T27" fmla="*/ 7 h 130"/>
                  <a:gd name="T28" fmla="*/ 89 w 138"/>
                  <a:gd name="T29" fmla="*/ 3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3 h 130"/>
                  <a:gd name="T36" fmla="*/ 36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8 w 138"/>
                  <a:gd name="T43" fmla="*/ 35 h 130"/>
                  <a:gd name="T44" fmla="*/ 3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3 w 138"/>
                  <a:gd name="T51" fmla="*/ 85 h 130"/>
                  <a:gd name="T52" fmla="*/ 8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6 h 130"/>
                  <a:gd name="T58" fmla="*/ 36 w 138"/>
                  <a:gd name="T59" fmla="*/ 123 h 130"/>
                  <a:gd name="T60" fmla="*/ 49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3" y="129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31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6" name="Freeform 244"/>
              <p:cNvSpPr>
                <a:spLocks/>
              </p:cNvSpPr>
              <p:nvPr/>
            </p:nvSpPr>
            <p:spPr bwMode="auto">
              <a:xfrm>
                <a:off x="6955" y="1445"/>
                <a:ext cx="20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8 h 131"/>
                  <a:gd name="T4" fmla="*/ 103 w 139"/>
                  <a:gd name="T5" fmla="*/ 124 h 131"/>
                  <a:gd name="T6" fmla="*/ 114 w 139"/>
                  <a:gd name="T7" fmla="*/ 116 h 131"/>
                  <a:gd name="T8" fmla="*/ 123 w 139"/>
                  <a:gd name="T9" fmla="*/ 107 h 131"/>
                  <a:gd name="T10" fmla="*/ 131 w 139"/>
                  <a:gd name="T11" fmla="*/ 96 h 131"/>
                  <a:gd name="T12" fmla="*/ 135 w 139"/>
                  <a:gd name="T13" fmla="*/ 86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5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3 h 131"/>
                  <a:gd name="T24" fmla="*/ 114 w 139"/>
                  <a:gd name="T25" fmla="*/ 15 h 131"/>
                  <a:gd name="T26" fmla="*/ 103 w 139"/>
                  <a:gd name="T27" fmla="*/ 8 h 131"/>
                  <a:gd name="T28" fmla="*/ 90 w 139"/>
                  <a:gd name="T29" fmla="*/ 3 h 131"/>
                  <a:gd name="T30" fmla="*/ 77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6 w 139"/>
                  <a:gd name="T41" fmla="*/ 23 h 131"/>
                  <a:gd name="T42" fmla="*/ 8 w 139"/>
                  <a:gd name="T43" fmla="*/ 34 h 131"/>
                  <a:gd name="T44" fmla="*/ 2 w 139"/>
                  <a:gd name="T45" fmla="*/ 46 h 131"/>
                  <a:gd name="T46" fmla="*/ 0 w 139"/>
                  <a:gd name="T47" fmla="*/ 59 h 131"/>
                  <a:gd name="T48" fmla="*/ 0 w 139"/>
                  <a:gd name="T49" fmla="*/ 72 h 131"/>
                  <a:gd name="T50" fmla="*/ 2 w 139"/>
                  <a:gd name="T51" fmla="*/ 86 h 131"/>
                  <a:gd name="T52" fmla="*/ 8 w 139"/>
                  <a:gd name="T53" fmla="*/ 96 h 131"/>
                  <a:gd name="T54" fmla="*/ 16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69" y="131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4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3" y="91"/>
                    </a:lnTo>
                    <a:lnTo>
                      <a:pt x="135" y="86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4"/>
                    </a:lnTo>
                    <a:lnTo>
                      <a:pt x="127" y="29"/>
                    </a:lnTo>
                    <a:lnTo>
                      <a:pt x="123" y="23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3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6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6"/>
                    </a:lnTo>
                    <a:lnTo>
                      <a:pt x="6" y="91"/>
                    </a:lnTo>
                    <a:lnTo>
                      <a:pt x="8" y="96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69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7" name="Freeform 245"/>
              <p:cNvSpPr>
                <a:spLocks/>
              </p:cNvSpPr>
              <p:nvPr/>
            </p:nvSpPr>
            <p:spPr bwMode="auto">
              <a:xfrm>
                <a:off x="6952" y="1400"/>
                <a:ext cx="20" cy="19"/>
              </a:xfrm>
              <a:custGeom>
                <a:avLst/>
                <a:gdLst>
                  <a:gd name="T0" fmla="*/ 77 w 139"/>
                  <a:gd name="T1" fmla="*/ 132 h 132"/>
                  <a:gd name="T2" fmla="*/ 90 w 139"/>
                  <a:gd name="T3" fmla="*/ 128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6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6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8 h 132"/>
                  <a:gd name="T62" fmla="*/ 63 w 139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2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8" name="Freeform 246"/>
              <p:cNvSpPr>
                <a:spLocks/>
              </p:cNvSpPr>
              <p:nvPr/>
            </p:nvSpPr>
            <p:spPr bwMode="auto">
              <a:xfrm>
                <a:off x="6956" y="1507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3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6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6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79" name="Freeform 247"/>
              <p:cNvSpPr>
                <a:spLocks/>
              </p:cNvSpPr>
              <p:nvPr/>
            </p:nvSpPr>
            <p:spPr bwMode="auto">
              <a:xfrm>
                <a:off x="6924" y="1545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3 w 139"/>
                  <a:gd name="T9" fmla="*/ 106 h 130"/>
                  <a:gd name="T10" fmla="*/ 131 w 139"/>
                  <a:gd name="T11" fmla="*/ 96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1 w 139"/>
                  <a:gd name="T21" fmla="*/ 33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9 w 139"/>
                  <a:gd name="T43" fmla="*/ 33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9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0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6" y="115"/>
                    </a:lnTo>
                    <a:lnTo>
                      <a:pt x="32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0" name="Freeform 248"/>
              <p:cNvSpPr>
                <a:spLocks/>
              </p:cNvSpPr>
              <p:nvPr/>
            </p:nvSpPr>
            <p:spPr bwMode="auto">
              <a:xfrm>
                <a:off x="6897" y="1500"/>
                <a:ext cx="20" cy="19"/>
              </a:xfrm>
              <a:custGeom>
                <a:avLst/>
                <a:gdLst>
                  <a:gd name="T0" fmla="*/ 76 w 138"/>
                  <a:gd name="T1" fmla="*/ 131 h 131"/>
                  <a:gd name="T2" fmla="*/ 89 w 138"/>
                  <a:gd name="T3" fmla="*/ 127 h 131"/>
                  <a:gd name="T4" fmla="*/ 102 w 138"/>
                  <a:gd name="T5" fmla="*/ 123 h 131"/>
                  <a:gd name="T6" fmla="*/ 113 w 138"/>
                  <a:gd name="T7" fmla="*/ 116 h 131"/>
                  <a:gd name="T8" fmla="*/ 123 w 138"/>
                  <a:gd name="T9" fmla="*/ 107 h 131"/>
                  <a:gd name="T10" fmla="*/ 129 w 138"/>
                  <a:gd name="T11" fmla="*/ 97 h 131"/>
                  <a:gd name="T12" fmla="*/ 135 w 138"/>
                  <a:gd name="T13" fmla="*/ 85 h 131"/>
                  <a:gd name="T14" fmla="*/ 138 w 138"/>
                  <a:gd name="T15" fmla="*/ 72 h 131"/>
                  <a:gd name="T16" fmla="*/ 138 w 138"/>
                  <a:gd name="T17" fmla="*/ 59 h 131"/>
                  <a:gd name="T18" fmla="*/ 135 w 138"/>
                  <a:gd name="T19" fmla="*/ 46 h 131"/>
                  <a:gd name="T20" fmla="*/ 129 w 138"/>
                  <a:gd name="T21" fmla="*/ 34 h 131"/>
                  <a:gd name="T22" fmla="*/ 123 w 138"/>
                  <a:gd name="T23" fmla="*/ 24 h 131"/>
                  <a:gd name="T24" fmla="*/ 113 w 138"/>
                  <a:gd name="T25" fmla="*/ 14 h 131"/>
                  <a:gd name="T26" fmla="*/ 102 w 138"/>
                  <a:gd name="T27" fmla="*/ 8 h 131"/>
                  <a:gd name="T28" fmla="*/ 89 w 138"/>
                  <a:gd name="T29" fmla="*/ 2 h 131"/>
                  <a:gd name="T30" fmla="*/ 76 w 138"/>
                  <a:gd name="T31" fmla="*/ 0 h 131"/>
                  <a:gd name="T32" fmla="*/ 62 w 138"/>
                  <a:gd name="T33" fmla="*/ 0 h 131"/>
                  <a:gd name="T34" fmla="*/ 47 w 138"/>
                  <a:gd name="T35" fmla="*/ 2 h 131"/>
                  <a:gd name="T36" fmla="*/ 35 w 138"/>
                  <a:gd name="T37" fmla="*/ 8 h 131"/>
                  <a:gd name="T38" fmla="*/ 25 w 138"/>
                  <a:gd name="T39" fmla="*/ 14 h 131"/>
                  <a:gd name="T40" fmla="*/ 15 w 138"/>
                  <a:gd name="T41" fmla="*/ 24 h 131"/>
                  <a:gd name="T42" fmla="*/ 7 w 138"/>
                  <a:gd name="T43" fmla="*/ 34 h 131"/>
                  <a:gd name="T44" fmla="*/ 2 w 138"/>
                  <a:gd name="T45" fmla="*/ 46 h 131"/>
                  <a:gd name="T46" fmla="*/ 0 w 138"/>
                  <a:gd name="T47" fmla="*/ 59 h 131"/>
                  <a:gd name="T48" fmla="*/ 0 w 138"/>
                  <a:gd name="T49" fmla="*/ 72 h 131"/>
                  <a:gd name="T50" fmla="*/ 2 w 138"/>
                  <a:gd name="T51" fmla="*/ 85 h 131"/>
                  <a:gd name="T52" fmla="*/ 7 w 138"/>
                  <a:gd name="T53" fmla="*/ 97 h 131"/>
                  <a:gd name="T54" fmla="*/ 15 w 138"/>
                  <a:gd name="T55" fmla="*/ 107 h 131"/>
                  <a:gd name="T56" fmla="*/ 25 w 138"/>
                  <a:gd name="T57" fmla="*/ 116 h 131"/>
                  <a:gd name="T58" fmla="*/ 35 w 138"/>
                  <a:gd name="T59" fmla="*/ 123 h 131"/>
                  <a:gd name="T60" fmla="*/ 47 w 138"/>
                  <a:gd name="T61" fmla="*/ 127 h 131"/>
                  <a:gd name="T62" fmla="*/ 62 w 138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1">
                    <a:moveTo>
                      <a:pt x="68" y="131"/>
                    </a:moveTo>
                    <a:lnTo>
                      <a:pt x="76" y="131"/>
                    </a:lnTo>
                    <a:lnTo>
                      <a:pt x="82" y="130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6"/>
                    </a:lnTo>
                    <a:lnTo>
                      <a:pt x="117" y="111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9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5" y="8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1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7"/>
                    </a:lnTo>
                    <a:lnTo>
                      <a:pt x="54" y="130"/>
                    </a:lnTo>
                    <a:lnTo>
                      <a:pt x="62" y="131"/>
                    </a:lnTo>
                    <a:lnTo>
                      <a:pt x="68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1" name="Freeform 249"/>
              <p:cNvSpPr>
                <a:spLocks/>
              </p:cNvSpPr>
              <p:nvPr/>
            </p:nvSpPr>
            <p:spPr bwMode="auto">
              <a:xfrm>
                <a:off x="6987" y="1465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90 w 138"/>
                  <a:gd name="T3" fmla="*/ 129 h 132"/>
                  <a:gd name="T4" fmla="*/ 102 w 138"/>
                  <a:gd name="T5" fmla="*/ 124 h 132"/>
                  <a:gd name="T6" fmla="*/ 113 w 138"/>
                  <a:gd name="T7" fmla="*/ 117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6 w 138"/>
                  <a:gd name="T13" fmla="*/ 86 h 132"/>
                  <a:gd name="T14" fmla="*/ 138 w 138"/>
                  <a:gd name="T15" fmla="*/ 73 h 132"/>
                  <a:gd name="T16" fmla="*/ 138 w 138"/>
                  <a:gd name="T17" fmla="*/ 60 h 132"/>
                  <a:gd name="T18" fmla="*/ 136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90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9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7 w 138"/>
                  <a:gd name="T43" fmla="*/ 35 h 132"/>
                  <a:gd name="T44" fmla="*/ 3 w 138"/>
                  <a:gd name="T45" fmla="*/ 47 h 132"/>
                  <a:gd name="T46" fmla="*/ 0 w 138"/>
                  <a:gd name="T47" fmla="*/ 60 h 132"/>
                  <a:gd name="T48" fmla="*/ 0 w 138"/>
                  <a:gd name="T49" fmla="*/ 73 h 132"/>
                  <a:gd name="T50" fmla="*/ 3 w 138"/>
                  <a:gd name="T51" fmla="*/ 86 h 132"/>
                  <a:gd name="T52" fmla="*/ 7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7 h 132"/>
                  <a:gd name="T58" fmla="*/ 36 w 138"/>
                  <a:gd name="T59" fmla="*/ 124 h 132"/>
                  <a:gd name="T60" fmla="*/ 49 w 138"/>
                  <a:gd name="T61" fmla="*/ 129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90" y="129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2"/>
                    </a:lnTo>
                    <a:lnTo>
                      <a:pt x="136" y="86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8" y="67"/>
                    </a:lnTo>
                    <a:lnTo>
                      <a:pt x="138" y="60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6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2" y="30"/>
                    </a:lnTo>
                    <a:lnTo>
                      <a:pt x="7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2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2" name="Freeform 250"/>
              <p:cNvSpPr>
                <a:spLocks/>
              </p:cNvSpPr>
              <p:nvPr/>
            </p:nvSpPr>
            <p:spPr bwMode="auto">
              <a:xfrm>
                <a:off x="6757" y="151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7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3" name="Freeform 251"/>
              <p:cNvSpPr>
                <a:spLocks/>
              </p:cNvSpPr>
              <p:nvPr/>
            </p:nvSpPr>
            <p:spPr bwMode="auto">
              <a:xfrm>
                <a:off x="6765" y="157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4" name="Freeform 252"/>
              <p:cNvSpPr>
                <a:spLocks/>
              </p:cNvSpPr>
              <p:nvPr/>
            </p:nvSpPr>
            <p:spPr bwMode="auto">
              <a:xfrm>
                <a:off x="6876" y="1540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4 w 139"/>
                  <a:gd name="T9" fmla="*/ 106 h 130"/>
                  <a:gd name="T10" fmla="*/ 130 w 139"/>
                  <a:gd name="T11" fmla="*/ 96 h 130"/>
                  <a:gd name="T12" fmla="*/ 135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5 w 139"/>
                  <a:gd name="T19" fmla="*/ 45 h 130"/>
                  <a:gd name="T20" fmla="*/ 130 w 139"/>
                  <a:gd name="T21" fmla="*/ 33 h 130"/>
                  <a:gd name="T22" fmla="*/ 124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8 w 139"/>
                  <a:gd name="T35" fmla="*/ 2 h 130"/>
                  <a:gd name="T36" fmla="*/ 36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8 w 139"/>
                  <a:gd name="T43" fmla="*/ 33 h 130"/>
                  <a:gd name="T44" fmla="*/ 3 w 139"/>
                  <a:gd name="T45" fmla="*/ 45 h 130"/>
                  <a:gd name="T46" fmla="*/ 0 w 139"/>
                  <a:gd name="T47" fmla="*/ 58 h 130"/>
                  <a:gd name="T48" fmla="*/ 0 w 139"/>
                  <a:gd name="T49" fmla="*/ 71 h 130"/>
                  <a:gd name="T50" fmla="*/ 3 w 139"/>
                  <a:gd name="T51" fmla="*/ 85 h 130"/>
                  <a:gd name="T52" fmla="*/ 8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6 w 139"/>
                  <a:gd name="T59" fmla="*/ 123 h 130"/>
                  <a:gd name="T60" fmla="*/ 48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8" y="112"/>
                    </a:lnTo>
                    <a:lnTo>
                      <a:pt x="124" y="106"/>
                    </a:lnTo>
                    <a:lnTo>
                      <a:pt x="127" y="102"/>
                    </a:lnTo>
                    <a:lnTo>
                      <a:pt x="130" y="96"/>
                    </a:lnTo>
                    <a:lnTo>
                      <a:pt x="133" y="90"/>
                    </a:lnTo>
                    <a:lnTo>
                      <a:pt x="135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5" y="45"/>
                    </a:lnTo>
                    <a:lnTo>
                      <a:pt x="133" y="40"/>
                    </a:lnTo>
                    <a:lnTo>
                      <a:pt x="130" y="33"/>
                    </a:lnTo>
                    <a:lnTo>
                      <a:pt x="127" y="28"/>
                    </a:lnTo>
                    <a:lnTo>
                      <a:pt x="124" y="24"/>
                    </a:lnTo>
                    <a:lnTo>
                      <a:pt x="118" y="18"/>
                    </a:lnTo>
                    <a:lnTo>
                      <a:pt x="114" y="15"/>
                    </a:lnTo>
                    <a:lnTo>
                      <a:pt x="108" y="10"/>
                    </a:lnTo>
                    <a:lnTo>
                      <a:pt x="103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8" y="2"/>
                    </a:lnTo>
                    <a:lnTo>
                      <a:pt x="43" y="4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6" y="15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20" y="112"/>
                    </a:lnTo>
                    <a:lnTo>
                      <a:pt x="26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8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5" name="Freeform 253"/>
              <p:cNvSpPr>
                <a:spLocks/>
              </p:cNvSpPr>
              <p:nvPr/>
            </p:nvSpPr>
            <p:spPr bwMode="auto">
              <a:xfrm>
                <a:off x="6804" y="1559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6 w 139"/>
                  <a:gd name="T19" fmla="*/ 46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6 h 132"/>
                  <a:gd name="T46" fmla="*/ 1 w 139"/>
                  <a:gd name="T47" fmla="*/ 59 h 132"/>
                  <a:gd name="T48" fmla="*/ 1 w 139"/>
                  <a:gd name="T49" fmla="*/ 72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6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6" name="Freeform 254"/>
              <p:cNvSpPr>
                <a:spLocks/>
              </p:cNvSpPr>
              <p:nvPr/>
            </p:nvSpPr>
            <p:spPr bwMode="auto">
              <a:xfrm>
                <a:off x="6825" y="1523"/>
                <a:ext cx="20" cy="19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9 h 131"/>
                  <a:gd name="T4" fmla="*/ 103 w 140"/>
                  <a:gd name="T5" fmla="*/ 123 h 131"/>
                  <a:gd name="T6" fmla="*/ 114 w 140"/>
                  <a:gd name="T7" fmla="*/ 117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6 w 140"/>
                  <a:gd name="T13" fmla="*/ 85 h 131"/>
                  <a:gd name="T14" fmla="*/ 139 w 140"/>
                  <a:gd name="T15" fmla="*/ 72 h 131"/>
                  <a:gd name="T16" fmla="*/ 139 w 140"/>
                  <a:gd name="T17" fmla="*/ 59 h 131"/>
                  <a:gd name="T18" fmla="*/ 136 w 140"/>
                  <a:gd name="T19" fmla="*/ 46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6 h 131"/>
                  <a:gd name="T26" fmla="*/ 103 w 140"/>
                  <a:gd name="T27" fmla="*/ 8 h 131"/>
                  <a:gd name="T28" fmla="*/ 91 w 140"/>
                  <a:gd name="T29" fmla="*/ 4 h 131"/>
                  <a:gd name="T30" fmla="*/ 77 w 140"/>
                  <a:gd name="T31" fmla="*/ 0 h 131"/>
                  <a:gd name="T32" fmla="*/ 62 w 140"/>
                  <a:gd name="T33" fmla="*/ 0 h 131"/>
                  <a:gd name="T34" fmla="*/ 49 w 140"/>
                  <a:gd name="T35" fmla="*/ 4 h 131"/>
                  <a:gd name="T36" fmla="*/ 36 w 140"/>
                  <a:gd name="T37" fmla="*/ 8 h 131"/>
                  <a:gd name="T38" fmla="*/ 25 w 140"/>
                  <a:gd name="T39" fmla="*/ 16 h 131"/>
                  <a:gd name="T40" fmla="*/ 17 w 140"/>
                  <a:gd name="T41" fmla="*/ 24 h 131"/>
                  <a:gd name="T42" fmla="*/ 9 w 140"/>
                  <a:gd name="T43" fmla="*/ 35 h 131"/>
                  <a:gd name="T44" fmla="*/ 4 w 140"/>
                  <a:gd name="T45" fmla="*/ 46 h 131"/>
                  <a:gd name="T46" fmla="*/ 0 w 140"/>
                  <a:gd name="T47" fmla="*/ 59 h 131"/>
                  <a:gd name="T48" fmla="*/ 0 w 140"/>
                  <a:gd name="T49" fmla="*/ 72 h 131"/>
                  <a:gd name="T50" fmla="*/ 4 w 140"/>
                  <a:gd name="T51" fmla="*/ 85 h 131"/>
                  <a:gd name="T52" fmla="*/ 9 w 140"/>
                  <a:gd name="T53" fmla="*/ 97 h 131"/>
                  <a:gd name="T54" fmla="*/ 17 w 140"/>
                  <a:gd name="T55" fmla="*/ 107 h 131"/>
                  <a:gd name="T56" fmla="*/ 25 w 140"/>
                  <a:gd name="T57" fmla="*/ 117 h 131"/>
                  <a:gd name="T58" fmla="*/ 36 w 140"/>
                  <a:gd name="T59" fmla="*/ 123 h 131"/>
                  <a:gd name="T60" fmla="*/ 49 w 140"/>
                  <a:gd name="T61" fmla="*/ 129 h 131"/>
                  <a:gd name="T62" fmla="*/ 62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40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4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7" name="Freeform 255"/>
              <p:cNvSpPr>
                <a:spLocks/>
              </p:cNvSpPr>
              <p:nvPr/>
            </p:nvSpPr>
            <p:spPr bwMode="auto">
              <a:xfrm>
                <a:off x="6712" y="1485"/>
                <a:ext cx="20" cy="19"/>
              </a:xfrm>
              <a:custGeom>
                <a:avLst/>
                <a:gdLst>
                  <a:gd name="T0" fmla="*/ 76 w 139"/>
                  <a:gd name="T1" fmla="*/ 131 h 131"/>
                  <a:gd name="T2" fmla="*/ 90 w 139"/>
                  <a:gd name="T3" fmla="*/ 128 h 131"/>
                  <a:gd name="T4" fmla="*/ 102 w 139"/>
                  <a:gd name="T5" fmla="*/ 124 h 131"/>
                  <a:gd name="T6" fmla="*/ 113 w 139"/>
                  <a:gd name="T7" fmla="*/ 116 h 131"/>
                  <a:gd name="T8" fmla="*/ 123 w 139"/>
                  <a:gd name="T9" fmla="*/ 107 h 131"/>
                  <a:gd name="T10" fmla="*/ 130 w 139"/>
                  <a:gd name="T11" fmla="*/ 97 h 131"/>
                  <a:gd name="T12" fmla="*/ 136 w 139"/>
                  <a:gd name="T13" fmla="*/ 86 h 131"/>
                  <a:gd name="T14" fmla="*/ 138 w 139"/>
                  <a:gd name="T15" fmla="*/ 73 h 131"/>
                  <a:gd name="T16" fmla="*/ 138 w 139"/>
                  <a:gd name="T17" fmla="*/ 59 h 131"/>
                  <a:gd name="T18" fmla="*/ 136 w 139"/>
                  <a:gd name="T19" fmla="*/ 47 h 131"/>
                  <a:gd name="T20" fmla="*/ 130 w 139"/>
                  <a:gd name="T21" fmla="*/ 35 h 131"/>
                  <a:gd name="T22" fmla="*/ 123 w 139"/>
                  <a:gd name="T23" fmla="*/ 24 h 131"/>
                  <a:gd name="T24" fmla="*/ 113 w 139"/>
                  <a:gd name="T25" fmla="*/ 15 h 131"/>
                  <a:gd name="T26" fmla="*/ 102 w 139"/>
                  <a:gd name="T27" fmla="*/ 8 h 131"/>
                  <a:gd name="T28" fmla="*/ 90 w 139"/>
                  <a:gd name="T29" fmla="*/ 3 h 131"/>
                  <a:gd name="T30" fmla="*/ 76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5 w 139"/>
                  <a:gd name="T41" fmla="*/ 24 h 131"/>
                  <a:gd name="T42" fmla="*/ 9 w 139"/>
                  <a:gd name="T43" fmla="*/ 35 h 131"/>
                  <a:gd name="T44" fmla="*/ 3 w 139"/>
                  <a:gd name="T45" fmla="*/ 47 h 131"/>
                  <a:gd name="T46" fmla="*/ 0 w 139"/>
                  <a:gd name="T47" fmla="*/ 59 h 131"/>
                  <a:gd name="T48" fmla="*/ 0 w 139"/>
                  <a:gd name="T49" fmla="*/ 73 h 131"/>
                  <a:gd name="T50" fmla="*/ 3 w 139"/>
                  <a:gd name="T51" fmla="*/ 86 h 131"/>
                  <a:gd name="T52" fmla="*/ 9 w 139"/>
                  <a:gd name="T53" fmla="*/ 97 h 131"/>
                  <a:gd name="T54" fmla="*/ 15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8" name="Freeform 256"/>
              <p:cNvSpPr>
                <a:spLocks/>
              </p:cNvSpPr>
              <p:nvPr/>
            </p:nvSpPr>
            <p:spPr bwMode="auto">
              <a:xfrm>
                <a:off x="6711" y="1531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89 w 138"/>
                  <a:gd name="T3" fmla="*/ 128 h 132"/>
                  <a:gd name="T4" fmla="*/ 102 w 138"/>
                  <a:gd name="T5" fmla="*/ 124 h 132"/>
                  <a:gd name="T6" fmla="*/ 113 w 138"/>
                  <a:gd name="T7" fmla="*/ 116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5 w 138"/>
                  <a:gd name="T13" fmla="*/ 85 h 132"/>
                  <a:gd name="T14" fmla="*/ 138 w 138"/>
                  <a:gd name="T15" fmla="*/ 73 h 132"/>
                  <a:gd name="T16" fmla="*/ 138 w 138"/>
                  <a:gd name="T17" fmla="*/ 59 h 132"/>
                  <a:gd name="T18" fmla="*/ 135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89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8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8 w 138"/>
                  <a:gd name="T43" fmla="*/ 35 h 132"/>
                  <a:gd name="T44" fmla="*/ 2 w 138"/>
                  <a:gd name="T45" fmla="*/ 47 h 132"/>
                  <a:gd name="T46" fmla="*/ 0 w 138"/>
                  <a:gd name="T47" fmla="*/ 59 h 132"/>
                  <a:gd name="T48" fmla="*/ 0 w 138"/>
                  <a:gd name="T49" fmla="*/ 73 h 132"/>
                  <a:gd name="T50" fmla="*/ 2 w 138"/>
                  <a:gd name="T51" fmla="*/ 85 h 132"/>
                  <a:gd name="T52" fmla="*/ 8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6 h 132"/>
                  <a:gd name="T58" fmla="*/ 36 w 138"/>
                  <a:gd name="T59" fmla="*/ 124 h 132"/>
                  <a:gd name="T60" fmla="*/ 48 w 138"/>
                  <a:gd name="T61" fmla="*/ 128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8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8" y="3"/>
                    </a:lnTo>
                    <a:lnTo>
                      <a:pt x="43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8" y="128"/>
                    </a:lnTo>
                    <a:lnTo>
                      <a:pt x="56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89" name="Freeform 257"/>
              <p:cNvSpPr>
                <a:spLocks/>
              </p:cNvSpPr>
              <p:nvPr/>
            </p:nvSpPr>
            <p:spPr bwMode="auto">
              <a:xfrm>
                <a:off x="6671" y="1513"/>
                <a:ext cx="19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9 h 131"/>
                  <a:gd name="T4" fmla="*/ 104 w 139"/>
                  <a:gd name="T5" fmla="*/ 123 h 131"/>
                  <a:gd name="T6" fmla="*/ 114 w 139"/>
                  <a:gd name="T7" fmla="*/ 117 h 131"/>
                  <a:gd name="T8" fmla="*/ 123 w 139"/>
                  <a:gd name="T9" fmla="*/ 107 h 131"/>
                  <a:gd name="T10" fmla="*/ 131 w 139"/>
                  <a:gd name="T11" fmla="*/ 97 h 131"/>
                  <a:gd name="T12" fmla="*/ 136 w 139"/>
                  <a:gd name="T13" fmla="*/ 85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6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4 h 131"/>
                  <a:gd name="T24" fmla="*/ 114 w 139"/>
                  <a:gd name="T25" fmla="*/ 16 h 131"/>
                  <a:gd name="T26" fmla="*/ 104 w 139"/>
                  <a:gd name="T27" fmla="*/ 8 h 131"/>
                  <a:gd name="T28" fmla="*/ 90 w 139"/>
                  <a:gd name="T29" fmla="*/ 4 h 131"/>
                  <a:gd name="T30" fmla="*/ 77 w 139"/>
                  <a:gd name="T31" fmla="*/ 0 h 131"/>
                  <a:gd name="T32" fmla="*/ 63 w 139"/>
                  <a:gd name="T33" fmla="*/ 0 h 131"/>
                  <a:gd name="T34" fmla="*/ 49 w 139"/>
                  <a:gd name="T35" fmla="*/ 4 h 131"/>
                  <a:gd name="T36" fmla="*/ 37 w 139"/>
                  <a:gd name="T37" fmla="*/ 8 h 131"/>
                  <a:gd name="T38" fmla="*/ 26 w 139"/>
                  <a:gd name="T39" fmla="*/ 16 h 131"/>
                  <a:gd name="T40" fmla="*/ 16 w 139"/>
                  <a:gd name="T41" fmla="*/ 24 h 131"/>
                  <a:gd name="T42" fmla="*/ 9 w 139"/>
                  <a:gd name="T43" fmla="*/ 34 h 131"/>
                  <a:gd name="T44" fmla="*/ 3 w 139"/>
                  <a:gd name="T45" fmla="*/ 46 h 131"/>
                  <a:gd name="T46" fmla="*/ 1 w 139"/>
                  <a:gd name="T47" fmla="*/ 59 h 131"/>
                  <a:gd name="T48" fmla="*/ 1 w 139"/>
                  <a:gd name="T49" fmla="*/ 72 h 131"/>
                  <a:gd name="T50" fmla="*/ 3 w 139"/>
                  <a:gd name="T51" fmla="*/ 85 h 131"/>
                  <a:gd name="T52" fmla="*/ 9 w 139"/>
                  <a:gd name="T53" fmla="*/ 97 h 131"/>
                  <a:gd name="T54" fmla="*/ 16 w 139"/>
                  <a:gd name="T55" fmla="*/ 107 h 131"/>
                  <a:gd name="T56" fmla="*/ 26 w 139"/>
                  <a:gd name="T57" fmla="*/ 117 h 131"/>
                  <a:gd name="T58" fmla="*/ 37 w 139"/>
                  <a:gd name="T59" fmla="*/ 123 h 131"/>
                  <a:gd name="T60" fmla="*/ 49 w 139"/>
                  <a:gd name="T61" fmla="*/ 129 h 131"/>
                  <a:gd name="T62" fmla="*/ 63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4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4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1"/>
                    </a:lnTo>
                    <a:lnTo>
                      <a:pt x="104" y="8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2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4"/>
                    </a:lnTo>
                    <a:lnTo>
                      <a:pt x="6" y="4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2" y="120"/>
                    </a:lnTo>
                    <a:lnTo>
                      <a:pt x="37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0" name="Freeform 258"/>
              <p:cNvSpPr>
                <a:spLocks/>
              </p:cNvSpPr>
              <p:nvPr/>
            </p:nvSpPr>
            <p:spPr bwMode="auto">
              <a:xfrm>
                <a:off x="6637" y="1377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6 h 132"/>
                  <a:gd name="T26" fmla="*/ 102 w 139"/>
                  <a:gd name="T27" fmla="*/ 9 h 132"/>
                  <a:gd name="T28" fmla="*/ 90 w 139"/>
                  <a:gd name="T29" fmla="*/ 4 h 132"/>
                  <a:gd name="T30" fmla="*/ 77 w 139"/>
                  <a:gd name="T31" fmla="*/ 1 h 132"/>
                  <a:gd name="T32" fmla="*/ 62 w 139"/>
                  <a:gd name="T33" fmla="*/ 1 h 132"/>
                  <a:gd name="T34" fmla="*/ 49 w 139"/>
                  <a:gd name="T35" fmla="*/ 4 h 132"/>
                  <a:gd name="T36" fmla="*/ 37 w 139"/>
                  <a:gd name="T37" fmla="*/ 9 h 132"/>
                  <a:gd name="T38" fmla="*/ 25 w 139"/>
                  <a:gd name="T39" fmla="*/ 16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2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4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8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7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1" name="Freeform 259"/>
              <p:cNvSpPr>
                <a:spLocks/>
              </p:cNvSpPr>
              <p:nvPr/>
            </p:nvSpPr>
            <p:spPr bwMode="auto">
              <a:xfrm>
                <a:off x="6665" y="1340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8 w 140"/>
                  <a:gd name="T15" fmla="*/ 72 h 130"/>
                  <a:gd name="T16" fmla="*/ 138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3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3 w 140"/>
                  <a:gd name="T51" fmla="*/ 85 h 130"/>
                  <a:gd name="T52" fmla="*/ 9 w 140"/>
                  <a:gd name="T53" fmla="*/ 97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3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40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2" name="Freeform 260"/>
              <p:cNvSpPr>
                <a:spLocks/>
              </p:cNvSpPr>
              <p:nvPr/>
            </p:nvSpPr>
            <p:spPr bwMode="auto">
              <a:xfrm>
                <a:off x="6664" y="1294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6 h 130"/>
                  <a:gd name="T8" fmla="*/ 123 w 140"/>
                  <a:gd name="T9" fmla="*/ 106 h 130"/>
                  <a:gd name="T10" fmla="*/ 131 w 140"/>
                  <a:gd name="T11" fmla="*/ 96 h 130"/>
                  <a:gd name="T12" fmla="*/ 136 w 140"/>
                  <a:gd name="T13" fmla="*/ 85 h 130"/>
                  <a:gd name="T14" fmla="*/ 138 w 140"/>
                  <a:gd name="T15" fmla="*/ 71 h 130"/>
                  <a:gd name="T16" fmla="*/ 138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6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3 h 130"/>
                  <a:gd name="T44" fmla="*/ 3 w 140"/>
                  <a:gd name="T45" fmla="*/ 45 h 130"/>
                  <a:gd name="T46" fmla="*/ 0 w 140"/>
                  <a:gd name="T47" fmla="*/ 58 h 130"/>
                  <a:gd name="T48" fmla="*/ 0 w 140"/>
                  <a:gd name="T49" fmla="*/ 71 h 130"/>
                  <a:gd name="T50" fmla="*/ 3 w 140"/>
                  <a:gd name="T51" fmla="*/ 85 h 130"/>
                  <a:gd name="T52" fmla="*/ 9 w 140"/>
                  <a:gd name="T53" fmla="*/ 96 h 130"/>
                  <a:gd name="T54" fmla="*/ 17 w 140"/>
                  <a:gd name="T55" fmla="*/ 106 h 130"/>
                  <a:gd name="T56" fmla="*/ 25 w 140"/>
                  <a:gd name="T57" fmla="*/ 116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40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0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3" name="Freeform 261"/>
              <p:cNvSpPr>
                <a:spLocks/>
              </p:cNvSpPr>
              <p:nvPr/>
            </p:nvSpPr>
            <p:spPr bwMode="auto">
              <a:xfrm>
                <a:off x="6758" y="1296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9 h 132"/>
                  <a:gd name="T4" fmla="*/ 102 w 139"/>
                  <a:gd name="T5" fmla="*/ 123 h 132"/>
                  <a:gd name="T6" fmla="*/ 113 w 139"/>
                  <a:gd name="T7" fmla="*/ 117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6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3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0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4" name="Freeform 262"/>
              <p:cNvSpPr>
                <a:spLocks/>
              </p:cNvSpPr>
              <p:nvPr/>
            </p:nvSpPr>
            <p:spPr bwMode="auto">
              <a:xfrm>
                <a:off x="6742" y="1250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5" name="Freeform 263"/>
              <p:cNvSpPr>
                <a:spLocks/>
              </p:cNvSpPr>
              <p:nvPr/>
            </p:nvSpPr>
            <p:spPr bwMode="auto">
              <a:xfrm>
                <a:off x="6713" y="1378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7 h 130"/>
                  <a:gd name="T4" fmla="*/ 102 w 139"/>
                  <a:gd name="T5" fmla="*/ 123 h 130"/>
                  <a:gd name="T6" fmla="*/ 114 w 139"/>
                  <a:gd name="T7" fmla="*/ 115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2 h 130"/>
                  <a:gd name="T16" fmla="*/ 139 w 139"/>
                  <a:gd name="T17" fmla="*/ 59 h 130"/>
                  <a:gd name="T18" fmla="*/ 136 w 139"/>
                  <a:gd name="T19" fmla="*/ 46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4 h 130"/>
                  <a:gd name="T26" fmla="*/ 102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5 w 139"/>
                  <a:gd name="T39" fmla="*/ 14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6 h 130"/>
                  <a:gd name="T46" fmla="*/ 1 w 139"/>
                  <a:gd name="T47" fmla="*/ 59 h 130"/>
                  <a:gd name="T48" fmla="*/ 1 w 139"/>
                  <a:gd name="T49" fmla="*/ 72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7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7"/>
                    </a:lnTo>
                    <a:lnTo>
                      <a:pt x="96" y="125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4" y="115"/>
                    </a:lnTo>
                    <a:lnTo>
                      <a:pt x="118" y="111"/>
                    </a:lnTo>
                    <a:lnTo>
                      <a:pt x="123" y="107"/>
                    </a:lnTo>
                    <a:lnTo>
                      <a:pt x="127" y="101"/>
                    </a:lnTo>
                    <a:lnTo>
                      <a:pt x="130" y="97"/>
                    </a:lnTo>
                    <a:lnTo>
                      <a:pt x="133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3" y="39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4" y="14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34"/>
                    </a:lnTo>
                    <a:lnTo>
                      <a:pt x="5" y="39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8" y="97"/>
                    </a:lnTo>
                    <a:lnTo>
                      <a:pt x="12" y="101"/>
                    </a:lnTo>
                    <a:lnTo>
                      <a:pt x="16" y="107"/>
                    </a:lnTo>
                    <a:lnTo>
                      <a:pt x="20" y="111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6" name="Freeform 264"/>
              <p:cNvSpPr>
                <a:spLocks/>
              </p:cNvSpPr>
              <p:nvPr/>
            </p:nvSpPr>
            <p:spPr bwMode="auto">
              <a:xfrm>
                <a:off x="6705" y="1332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7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6 h 130"/>
                  <a:gd name="T10" fmla="*/ 130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1 h 130"/>
                  <a:gd name="T16" fmla="*/ 138 w 138"/>
                  <a:gd name="T17" fmla="*/ 58 h 130"/>
                  <a:gd name="T18" fmla="*/ 135 w 138"/>
                  <a:gd name="T19" fmla="*/ 45 h 130"/>
                  <a:gd name="T20" fmla="*/ 130 w 138"/>
                  <a:gd name="T21" fmla="*/ 33 h 130"/>
                  <a:gd name="T22" fmla="*/ 123 w 138"/>
                  <a:gd name="T23" fmla="*/ 24 h 130"/>
                  <a:gd name="T24" fmla="*/ 113 w 138"/>
                  <a:gd name="T25" fmla="*/ 14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2 h 130"/>
                  <a:gd name="T36" fmla="*/ 36 w 138"/>
                  <a:gd name="T37" fmla="*/ 7 h 130"/>
                  <a:gd name="T38" fmla="*/ 25 w 138"/>
                  <a:gd name="T39" fmla="*/ 14 h 130"/>
                  <a:gd name="T40" fmla="*/ 15 w 138"/>
                  <a:gd name="T41" fmla="*/ 24 h 130"/>
                  <a:gd name="T42" fmla="*/ 7 w 138"/>
                  <a:gd name="T43" fmla="*/ 33 h 130"/>
                  <a:gd name="T44" fmla="*/ 3 w 138"/>
                  <a:gd name="T45" fmla="*/ 45 h 130"/>
                  <a:gd name="T46" fmla="*/ 0 w 138"/>
                  <a:gd name="T47" fmla="*/ 58 h 130"/>
                  <a:gd name="T48" fmla="*/ 0 w 138"/>
                  <a:gd name="T49" fmla="*/ 71 h 130"/>
                  <a:gd name="T50" fmla="*/ 3 w 138"/>
                  <a:gd name="T51" fmla="*/ 85 h 130"/>
                  <a:gd name="T52" fmla="*/ 7 w 138"/>
                  <a:gd name="T53" fmla="*/ 97 h 130"/>
                  <a:gd name="T54" fmla="*/ 15 w 138"/>
                  <a:gd name="T55" fmla="*/ 106 h 130"/>
                  <a:gd name="T56" fmla="*/ 25 w 138"/>
                  <a:gd name="T57" fmla="*/ 115 h 130"/>
                  <a:gd name="T58" fmla="*/ 36 w 138"/>
                  <a:gd name="T59" fmla="*/ 123 h 130"/>
                  <a:gd name="T60" fmla="*/ 49 w 138"/>
                  <a:gd name="T61" fmla="*/ 127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19"/>
                    </a:lnTo>
                    <a:lnTo>
                      <a:pt x="113" y="115"/>
                    </a:lnTo>
                    <a:lnTo>
                      <a:pt x="118" y="111"/>
                    </a:lnTo>
                    <a:lnTo>
                      <a:pt x="123" y="106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38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5" y="45"/>
                    </a:lnTo>
                    <a:lnTo>
                      <a:pt x="132" y="39"/>
                    </a:lnTo>
                    <a:lnTo>
                      <a:pt x="130" y="33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6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2" y="28"/>
                    </a:lnTo>
                    <a:lnTo>
                      <a:pt x="7" y="33"/>
                    </a:lnTo>
                    <a:lnTo>
                      <a:pt x="5" y="39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6"/>
                    </a:lnTo>
                    <a:lnTo>
                      <a:pt x="19" y="111"/>
                    </a:lnTo>
                    <a:lnTo>
                      <a:pt x="25" y="115"/>
                    </a:lnTo>
                    <a:lnTo>
                      <a:pt x="30" y="119"/>
                    </a:lnTo>
                    <a:lnTo>
                      <a:pt x="36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7" name="Freeform 265"/>
              <p:cNvSpPr>
                <a:spLocks/>
              </p:cNvSpPr>
              <p:nvPr/>
            </p:nvSpPr>
            <p:spPr bwMode="auto">
              <a:xfrm>
                <a:off x="6658" y="1442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8" name="Freeform 266"/>
              <p:cNvSpPr>
                <a:spLocks/>
              </p:cNvSpPr>
              <p:nvPr/>
            </p:nvSpPr>
            <p:spPr bwMode="auto">
              <a:xfrm>
                <a:off x="6696" y="1443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2 w 139"/>
                  <a:gd name="T5" fmla="*/ 123 h 130"/>
                  <a:gd name="T6" fmla="*/ 114 w 139"/>
                  <a:gd name="T7" fmla="*/ 116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2 w 139"/>
                  <a:gd name="T27" fmla="*/ 7 h 130"/>
                  <a:gd name="T28" fmla="*/ 90 w 139"/>
                  <a:gd name="T29" fmla="*/ 3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3 h 130"/>
                  <a:gd name="T36" fmla="*/ 37 w 139"/>
                  <a:gd name="T37" fmla="*/ 7 h 130"/>
                  <a:gd name="T38" fmla="*/ 25 w 139"/>
                  <a:gd name="T39" fmla="*/ 15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6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19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0" y="34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899" name="Freeform 267"/>
              <p:cNvSpPr>
                <a:spLocks/>
              </p:cNvSpPr>
              <p:nvPr/>
            </p:nvSpPr>
            <p:spPr bwMode="auto">
              <a:xfrm>
                <a:off x="6659" y="1399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7 h 130"/>
                  <a:gd name="T10" fmla="*/ 129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29 w 138"/>
                  <a:gd name="T21" fmla="*/ 34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7 w 138"/>
                  <a:gd name="T35" fmla="*/ 2 h 130"/>
                  <a:gd name="T36" fmla="*/ 35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7 w 138"/>
                  <a:gd name="T43" fmla="*/ 34 h 130"/>
                  <a:gd name="T44" fmla="*/ 2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2 w 138"/>
                  <a:gd name="T51" fmla="*/ 85 h 130"/>
                  <a:gd name="T52" fmla="*/ 7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5 h 130"/>
                  <a:gd name="T58" fmla="*/ 35 w 138"/>
                  <a:gd name="T59" fmla="*/ 123 h 130"/>
                  <a:gd name="T60" fmla="*/ 47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8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8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5"/>
                    </a:lnTo>
                    <a:lnTo>
                      <a:pt x="117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8"/>
                    </a:lnTo>
                    <a:lnTo>
                      <a:pt x="113" y="15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2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8"/>
                    </a:lnTo>
                    <a:lnTo>
                      <a:pt x="54" y="129"/>
                    </a:lnTo>
                    <a:lnTo>
                      <a:pt x="62" y="130"/>
                    </a:lnTo>
                    <a:lnTo>
                      <a:pt x="68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0" name="Freeform 268"/>
              <p:cNvSpPr>
                <a:spLocks/>
              </p:cNvSpPr>
              <p:nvPr/>
            </p:nvSpPr>
            <p:spPr bwMode="auto">
              <a:xfrm>
                <a:off x="6708" y="1282"/>
                <a:ext cx="20" cy="18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6 h 130"/>
                  <a:gd name="T8" fmla="*/ 123 w 140"/>
                  <a:gd name="T9" fmla="*/ 107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4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7 w 140"/>
                  <a:gd name="T55" fmla="*/ 107 h 130"/>
                  <a:gd name="T56" fmla="*/ 25 w 140"/>
                  <a:gd name="T57" fmla="*/ 116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1" name="Freeform 269"/>
              <p:cNvSpPr>
                <a:spLocks/>
              </p:cNvSpPr>
              <p:nvPr/>
            </p:nvSpPr>
            <p:spPr bwMode="auto">
              <a:xfrm>
                <a:off x="6786" y="1249"/>
                <a:ext cx="20" cy="19"/>
              </a:xfrm>
              <a:custGeom>
                <a:avLst/>
                <a:gdLst>
                  <a:gd name="T0" fmla="*/ 77 w 140"/>
                  <a:gd name="T1" fmla="*/ 131 h 132"/>
                  <a:gd name="T2" fmla="*/ 91 w 140"/>
                  <a:gd name="T3" fmla="*/ 129 h 132"/>
                  <a:gd name="T4" fmla="*/ 103 w 140"/>
                  <a:gd name="T5" fmla="*/ 124 h 132"/>
                  <a:gd name="T6" fmla="*/ 114 w 140"/>
                  <a:gd name="T7" fmla="*/ 117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6 w 140"/>
                  <a:gd name="T13" fmla="*/ 85 h 132"/>
                  <a:gd name="T14" fmla="*/ 140 w 140"/>
                  <a:gd name="T15" fmla="*/ 73 h 132"/>
                  <a:gd name="T16" fmla="*/ 140 w 140"/>
                  <a:gd name="T17" fmla="*/ 59 h 132"/>
                  <a:gd name="T18" fmla="*/ 136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6 h 132"/>
                  <a:gd name="T26" fmla="*/ 103 w 140"/>
                  <a:gd name="T27" fmla="*/ 9 h 132"/>
                  <a:gd name="T28" fmla="*/ 91 w 140"/>
                  <a:gd name="T29" fmla="*/ 4 h 132"/>
                  <a:gd name="T30" fmla="*/ 77 w 140"/>
                  <a:gd name="T31" fmla="*/ 1 h 132"/>
                  <a:gd name="T32" fmla="*/ 63 w 140"/>
                  <a:gd name="T33" fmla="*/ 1 h 132"/>
                  <a:gd name="T34" fmla="*/ 49 w 140"/>
                  <a:gd name="T35" fmla="*/ 4 h 132"/>
                  <a:gd name="T36" fmla="*/ 37 w 140"/>
                  <a:gd name="T37" fmla="*/ 9 h 132"/>
                  <a:gd name="T38" fmla="*/ 25 w 140"/>
                  <a:gd name="T39" fmla="*/ 16 h 132"/>
                  <a:gd name="T40" fmla="*/ 17 w 140"/>
                  <a:gd name="T41" fmla="*/ 24 h 132"/>
                  <a:gd name="T42" fmla="*/ 9 w 140"/>
                  <a:gd name="T43" fmla="*/ 35 h 132"/>
                  <a:gd name="T44" fmla="*/ 3 w 140"/>
                  <a:gd name="T45" fmla="*/ 47 h 132"/>
                  <a:gd name="T46" fmla="*/ 1 w 140"/>
                  <a:gd name="T47" fmla="*/ 59 h 132"/>
                  <a:gd name="T48" fmla="*/ 1 w 140"/>
                  <a:gd name="T49" fmla="*/ 73 h 132"/>
                  <a:gd name="T50" fmla="*/ 3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7 h 132"/>
                  <a:gd name="T58" fmla="*/ 37 w 140"/>
                  <a:gd name="T59" fmla="*/ 124 h 132"/>
                  <a:gd name="T60" fmla="*/ 49 w 140"/>
                  <a:gd name="T61" fmla="*/ 129 h 132"/>
                  <a:gd name="T62" fmla="*/ 63 w 140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40" y="73"/>
                    </a:lnTo>
                    <a:lnTo>
                      <a:pt x="140" y="67"/>
                    </a:lnTo>
                    <a:lnTo>
                      <a:pt x="140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1"/>
                    </a:lnTo>
                    <a:lnTo>
                      <a:pt x="37" y="124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2" name="Freeform 270"/>
              <p:cNvSpPr>
                <a:spLocks/>
              </p:cNvSpPr>
              <p:nvPr/>
            </p:nvSpPr>
            <p:spPr bwMode="auto">
              <a:xfrm>
                <a:off x="6845" y="1229"/>
                <a:ext cx="20" cy="18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8 h 131"/>
                  <a:gd name="T4" fmla="*/ 103 w 140"/>
                  <a:gd name="T5" fmla="*/ 124 h 131"/>
                  <a:gd name="T6" fmla="*/ 114 w 140"/>
                  <a:gd name="T7" fmla="*/ 116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7 w 140"/>
                  <a:gd name="T13" fmla="*/ 86 h 131"/>
                  <a:gd name="T14" fmla="*/ 139 w 140"/>
                  <a:gd name="T15" fmla="*/ 73 h 131"/>
                  <a:gd name="T16" fmla="*/ 139 w 140"/>
                  <a:gd name="T17" fmla="*/ 58 h 131"/>
                  <a:gd name="T18" fmla="*/ 137 w 140"/>
                  <a:gd name="T19" fmla="*/ 47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5 h 131"/>
                  <a:gd name="T26" fmla="*/ 103 w 140"/>
                  <a:gd name="T27" fmla="*/ 8 h 131"/>
                  <a:gd name="T28" fmla="*/ 91 w 140"/>
                  <a:gd name="T29" fmla="*/ 3 h 131"/>
                  <a:gd name="T30" fmla="*/ 77 w 140"/>
                  <a:gd name="T31" fmla="*/ 1 h 131"/>
                  <a:gd name="T32" fmla="*/ 63 w 140"/>
                  <a:gd name="T33" fmla="*/ 1 h 131"/>
                  <a:gd name="T34" fmla="*/ 49 w 140"/>
                  <a:gd name="T35" fmla="*/ 3 h 131"/>
                  <a:gd name="T36" fmla="*/ 36 w 140"/>
                  <a:gd name="T37" fmla="*/ 8 h 131"/>
                  <a:gd name="T38" fmla="*/ 26 w 140"/>
                  <a:gd name="T39" fmla="*/ 15 h 131"/>
                  <a:gd name="T40" fmla="*/ 16 w 140"/>
                  <a:gd name="T41" fmla="*/ 24 h 131"/>
                  <a:gd name="T42" fmla="*/ 9 w 140"/>
                  <a:gd name="T43" fmla="*/ 35 h 131"/>
                  <a:gd name="T44" fmla="*/ 4 w 140"/>
                  <a:gd name="T45" fmla="*/ 47 h 131"/>
                  <a:gd name="T46" fmla="*/ 0 w 140"/>
                  <a:gd name="T47" fmla="*/ 58 h 131"/>
                  <a:gd name="T48" fmla="*/ 0 w 140"/>
                  <a:gd name="T49" fmla="*/ 73 h 131"/>
                  <a:gd name="T50" fmla="*/ 4 w 140"/>
                  <a:gd name="T51" fmla="*/ 86 h 131"/>
                  <a:gd name="T52" fmla="*/ 9 w 140"/>
                  <a:gd name="T53" fmla="*/ 97 h 131"/>
                  <a:gd name="T54" fmla="*/ 16 w 140"/>
                  <a:gd name="T55" fmla="*/ 107 h 131"/>
                  <a:gd name="T56" fmla="*/ 26 w 140"/>
                  <a:gd name="T57" fmla="*/ 116 h 131"/>
                  <a:gd name="T58" fmla="*/ 36 w 140"/>
                  <a:gd name="T59" fmla="*/ 124 h 131"/>
                  <a:gd name="T60" fmla="*/ 49 w 140"/>
                  <a:gd name="T61" fmla="*/ 128 h 131"/>
                  <a:gd name="T62" fmla="*/ 63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4"/>
                    </a:lnTo>
                    <a:lnTo>
                      <a:pt x="108" y="121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6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6"/>
                    </a:lnTo>
                    <a:lnTo>
                      <a:pt x="139" y="58"/>
                    </a:lnTo>
                    <a:lnTo>
                      <a:pt x="138" y="53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3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6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3" name="Freeform 271"/>
              <p:cNvSpPr>
                <a:spLocks/>
              </p:cNvSpPr>
              <p:nvPr/>
            </p:nvSpPr>
            <p:spPr bwMode="auto">
              <a:xfrm>
                <a:off x="6886" y="1253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7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5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3 h 130"/>
                  <a:gd name="T24" fmla="*/ 114 w 140"/>
                  <a:gd name="T25" fmla="*/ 14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4 h 130"/>
                  <a:gd name="T40" fmla="*/ 17 w 140"/>
                  <a:gd name="T41" fmla="*/ 23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8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5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7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7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1"/>
                    </a:lnTo>
                    <a:lnTo>
                      <a:pt x="123" y="106"/>
                    </a:lnTo>
                    <a:lnTo>
                      <a:pt x="128" y="101"/>
                    </a:lnTo>
                    <a:lnTo>
                      <a:pt x="131" y="95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39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3"/>
                    </a:lnTo>
                    <a:lnTo>
                      <a:pt x="119" y="18"/>
                    </a:lnTo>
                    <a:lnTo>
                      <a:pt x="114" y="14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4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4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39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5"/>
                    </a:lnTo>
                    <a:lnTo>
                      <a:pt x="12" y="101"/>
                    </a:lnTo>
                    <a:lnTo>
                      <a:pt x="17" y="106"/>
                    </a:lnTo>
                    <a:lnTo>
                      <a:pt x="21" y="111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7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4" name="Freeform 272"/>
              <p:cNvSpPr>
                <a:spLocks/>
              </p:cNvSpPr>
              <p:nvPr/>
            </p:nvSpPr>
            <p:spPr bwMode="auto">
              <a:xfrm>
                <a:off x="6962" y="1286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1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1 w 139"/>
                  <a:gd name="T11" fmla="*/ 97 h 132"/>
                  <a:gd name="T12" fmla="*/ 137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7 w 139"/>
                  <a:gd name="T19" fmla="*/ 46 h 132"/>
                  <a:gd name="T20" fmla="*/ 131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1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4 w 139"/>
                  <a:gd name="T45" fmla="*/ 46 h 132"/>
                  <a:gd name="T46" fmla="*/ 0 w 139"/>
                  <a:gd name="T47" fmla="*/ 59 h 132"/>
                  <a:gd name="T48" fmla="*/ 0 w 139"/>
                  <a:gd name="T49" fmla="*/ 72 h 132"/>
                  <a:gd name="T50" fmla="*/ 4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1" y="129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3" y="92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6"/>
                    </a:lnTo>
                    <a:lnTo>
                      <a:pt x="91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5" name="Freeform 273"/>
              <p:cNvSpPr>
                <a:spLocks/>
              </p:cNvSpPr>
              <p:nvPr/>
            </p:nvSpPr>
            <p:spPr bwMode="auto">
              <a:xfrm>
                <a:off x="6953" y="1313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3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9906" name="Freeform 274"/>
              <p:cNvSpPr>
                <a:spLocks/>
              </p:cNvSpPr>
              <p:nvPr/>
            </p:nvSpPr>
            <p:spPr bwMode="auto">
              <a:xfrm>
                <a:off x="6848" y="1579"/>
                <a:ext cx="20" cy="18"/>
              </a:xfrm>
              <a:custGeom>
                <a:avLst/>
                <a:gdLst>
                  <a:gd name="T0" fmla="*/ 77 w 140"/>
                  <a:gd name="T1" fmla="*/ 130 h 132"/>
                  <a:gd name="T2" fmla="*/ 91 w 140"/>
                  <a:gd name="T3" fmla="*/ 128 h 132"/>
                  <a:gd name="T4" fmla="*/ 103 w 140"/>
                  <a:gd name="T5" fmla="*/ 123 h 132"/>
                  <a:gd name="T6" fmla="*/ 114 w 140"/>
                  <a:gd name="T7" fmla="*/ 116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7 w 140"/>
                  <a:gd name="T13" fmla="*/ 85 h 132"/>
                  <a:gd name="T14" fmla="*/ 139 w 140"/>
                  <a:gd name="T15" fmla="*/ 73 h 132"/>
                  <a:gd name="T16" fmla="*/ 139 w 140"/>
                  <a:gd name="T17" fmla="*/ 59 h 132"/>
                  <a:gd name="T18" fmla="*/ 137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5 h 132"/>
                  <a:gd name="T26" fmla="*/ 103 w 140"/>
                  <a:gd name="T27" fmla="*/ 7 h 132"/>
                  <a:gd name="T28" fmla="*/ 91 w 140"/>
                  <a:gd name="T29" fmla="*/ 3 h 132"/>
                  <a:gd name="T30" fmla="*/ 77 w 140"/>
                  <a:gd name="T31" fmla="*/ 0 h 132"/>
                  <a:gd name="T32" fmla="*/ 62 w 140"/>
                  <a:gd name="T33" fmla="*/ 0 h 132"/>
                  <a:gd name="T34" fmla="*/ 49 w 140"/>
                  <a:gd name="T35" fmla="*/ 3 h 132"/>
                  <a:gd name="T36" fmla="*/ 37 w 140"/>
                  <a:gd name="T37" fmla="*/ 7 h 132"/>
                  <a:gd name="T38" fmla="*/ 25 w 140"/>
                  <a:gd name="T39" fmla="*/ 15 h 132"/>
                  <a:gd name="T40" fmla="*/ 17 w 140"/>
                  <a:gd name="T41" fmla="*/ 24 h 132"/>
                  <a:gd name="T42" fmla="*/ 9 w 140"/>
                  <a:gd name="T43" fmla="*/ 35 h 132"/>
                  <a:gd name="T44" fmla="*/ 4 w 140"/>
                  <a:gd name="T45" fmla="*/ 47 h 132"/>
                  <a:gd name="T46" fmla="*/ 0 w 140"/>
                  <a:gd name="T47" fmla="*/ 59 h 132"/>
                  <a:gd name="T48" fmla="*/ 0 w 140"/>
                  <a:gd name="T49" fmla="*/ 73 h 132"/>
                  <a:gd name="T50" fmla="*/ 4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6 h 132"/>
                  <a:gd name="T58" fmla="*/ 37 w 140"/>
                  <a:gd name="T59" fmla="*/ 123 h 132"/>
                  <a:gd name="T60" fmla="*/ 49 w 140"/>
                  <a:gd name="T61" fmla="*/ 128 h 132"/>
                  <a:gd name="T62" fmla="*/ 62 w 140"/>
                  <a:gd name="T6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rgbClr val="84C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9907" name="Rectangle 275"/>
            <p:cNvSpPr>
              <a:spLocks noChangeArrowheads="1"/>
            </p:cNvSpPr>
            <p:nvPr/>
          </p:nvSpPr>
          <p:spPr bwMode="auto">
            <a:xfrm>
              <a:off x="6316552" y="3951288"/>
              <a:ext cx="711421" cy="141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NEUTRÓFILO</a:t>
              </a:r>
            </a:p>
          </p:txBody>
        </p:sp>
        <p:sp>
          <p:nvSpPr>
            <p:cNvPr id="69990" name="Rectangle 358"/>
            <p:cNvSpPr>
              <a:spLocks noChangeArrowheads="1"/>
            </p:cNvSpPr>
            <p:nvPr/>
          </p:nvSpPr>
          <p:spPr bwMode="auto">
            <a:xfrm>
              <a:off x="2911533" y="4016375"/>
              <a:ext cx="747595" cy="283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996600"/>
                  </a:solidFill>
                </a:rPr>
                <a:t>MACRÓFAGO</a:t>
              </a:r>
            </a:p>
            <a:p>
              <a:pPr algn="ctr"/>
              <a:r>
                <a:rPr lang="en-US" sz="1100" b="1">
                  <a:solidFill>
                    <a:srgbClr val="996600"/>
                  </a:solidFill>
                </a:rPr>
                <a:t>RESIDENTE</a:t>
              </a:r>
            </a:p>
          </p:txBody>
        </p:sp>
        <p:sp>
          <p:nvSpPr>
            <p:cNvPr id="69992" name="Freeform 360"/>
            <p:cNvSpPr>
              <a:spLocks/>
            </p:cNvSpPr>
            <p:nvPr/>
          </p:nvSpPr>
          <p:spPr bwMode="auto">
            <a:xfrm>
              <a:off x="4406900" y="3771900"/>
              <a:ext cx="28575" cy="26988"/>
            </a:xfrm>
            <a:custGeom>
              <a:avLst/>
              <a:gdLst>
                <a:gd name="T0" fmla="*/ 133 w 157"/>
                <a:gd name="T1" fmla="*/ 0 h 145"/>
                <a:gd name="T2" fmla="*/ 134 w 157"/>
                <a:gd name="T3" fmla="*/ 0 h 145"/>
                <a:gd name="T4" fmla="*/ 116 w 157"/>
                <a:gd name="T5" fmla="*/ 9 h 145"/>
                <a:gd name="T6" fmla="*/ 98 w 157"/>
                <a:gd name="T7" fmla="*/ 21 h 145"/>
                <a:gd name="T8" fmla="*/ 80 w 157"/>
                <a:gd name="T9" fmla="*/ 34 h 145"/>
                <a:gd name="T10" fmla="*/ 61 w 157"/>
                <a:gd name="T11" fmla="*/ 50 h 145"/>
                <a:gd name="T12" fmla="*/ 44 w 157"/>
                <a:gd name="T13" fmla="*/ 66 h 145"/>
                <a:gd name="T14" fmla="*/ 27 w 157"/>
                <a:gd name="T15" fmla="*/ 84 h 145"/>
                <a:gd name="T16" fmla="*/ 13 w 157"/>
                <a:gd name="T17" fmla="*/ 102 h 145"/>
                <a:gd name="T18" fmla="*/ 0 w 157"/>
                <a:gd name="T19" fmla="*/ 121 h 145"/>
                <a:gd name="T20" fmla="*/ 40 w 157"/>
                <a:gd name="T21" fmla="*/ 145 h 145"/>
                <a:gd name="T22" fmla="*/ 50 w 157"/>
                <a:gd name="T23" fmla="*/ 129 h 145"/>
                <a:gd name="T24" fmla="*/ 63 w 157"/>
                <a:gd name="T25" fmla="*/ 114 h 145"/>
                <a:gd name="T26" fmla="*/ 76 w 157"/>
                <a:gd name="T27" fmla="*/ 99 h 145"/>
                <a:gd name="T28" fmla="*/ 92 w 157"/>
                <a:gd name="T29" fmla="*/ 85 h 145"/>
                <a:gd name="T30" fmla="*/ 108 w 157"/>
                <a:gd name="T31" fmla="*/ 72 h 145"/>
                <a:gd name="T32" fmla="*/ 124 w 157"/>
                <a:gd name="T33" fmla="*/ 60 h 145"/>
                <a:gd name="T34" fmla="*/ 141 w 157"/>
                <a:gd name="T35" fmla="*/ 49 h 145"/>
                <a:gd name="T36" fmla="*/ 156 w 157"/>
                <a:gd name="T37" fmla="*/ 40 h 145"/>
                <a:gd name="T38" fmla="*/ 157 w 157"/>
                <a:gd name="T39" fmla="*/ 40 h 145"/>
                <a:gd name="T40" fmla="*/ 133 w 157"/>
                <a:gd name="T4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7" h="145">
                  <a:moveTo>
                    <a:pt x="133" y="0"/>
                  </a:moveTo>
                  <a:lnTo>
                    <a:pt x="134" y="0"/>
                  </a:lnTo>
                  <a:lnTo>
                    <a:pt x="116" y="9"/>
                  </a:lnTo>
                  <a:lnTo>
                    <a:pt x="98" y="21"/>
                  </a:lnTo>
                  <a:lnTo>
                    <a:pt x="80" y="34"/>
                  </a:lnTo>
                  <a:lnTo>
                    <a:pt x="61" y="50"/>
                  </a:lnTo>
                  <a:lnTo>
                    <a:pt x="44" y="66"/>
                  </a:lnTo>
                  <a:lnTo>
                    <a:pt x="27" y="84"/>
                  </a:lnTo>
                  <a:lnTo>
                    <a:pt x="13" y="102"/>
                  </a:lnTo>
                  <a:lnTo>
                    <a:pt x="0" y="121"/>
                  </a:lnTo>
                  <a:lnTo>
                    <a:pt x="40" y="145"/>
                  </a:lnTo>
                  <a:lnTo>
                    <a:pt x="50" y="129"/>
                  </a:lnTo>
                  <a:lnTo>
                    <a:pt x="63" y="114"/>
                  </a:lnTo>
                  <a:lnTo>
                    <a:pt x="76" y="99"/>
                  </a:lnTo>
                  <a:lnTo>
                    <a:pt x="92" y="85"/>
                  </a:lnTo>
                  <a:lnTo>
                    <a:pt x="108" y="72"/>
                  </a:lnTo>
                  <a:lnTo>
                    <a:pt x="124" y="60"/>
                  </a:lnTo>
                  <a:lnTo>
                    <a:pt x="141" y="49"/>
                  </a:lnTo>
                  <a:lnTo>
                    <a:pt x="156" y="40"/>
                  </a:lnTo>
                  <a:lnTo>
                    <a:pt x="157" y="4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3" name="Freeform 361"/>
            <p:cNvSpPr>
              <a:spLocks/>
            </p:cNvSpPr>
            <p:nvPr/>
          </p:nvSpPr>
          <p:spPr bwMode="auto">
            <a:xfrm>
              <a:off x="4432300" y="3749675"/>
              <a:ext cx="50800" cy="30163"/>
            </a:xfrm>
            <a:custGeom>
              <a:avLst/>
              <a:gdLst>
                <a:gd name="T0" fmla="*/ 260 w 285"/>
                <a:gd name="T1" fmla="*/ 0 h 157"/>
                <a:gd name="T2" fmla="*/ 260 w 285"/>
                <a:gd name="T3" fmla="*/ 0 h 157"/>
                <a:gd name="T4" fmla="*/ 247 w 285"/>
                <a:gd name="T5" fmla="*/ 9 h 157"/>
                <a:gd name="T6" fmla="*/ 233 w 285"/>
                <a:gd name="T7" fmla="*/ 17 h 157"/>
                <a:gd name="T8" fmla="*/ 217 w 285"/>
                <a:gd name="T9" fmla="*/ 24 h 157"/>
                <a:gd name="T10" fmla="*/ 201 w 285"/>
                <a:gd name="T11" fmla="*/ 31 h 157"/>
                <a:gd name="T12" fmla="*/ 169 w 285"/>
                <a:gd name="T13" fmla="*/ 45 h 157"/>
                <a:gd name="T14" fmla="*/ 135 w 285"/>
                <a:gd name="T15" fmla="*/ 58 h 157"/>
                <a:gd name="T16" fmla="*/ 102 w 285"/>
                <a:gd name="T17" fmla="*/ 71 h 157"/>
                <a:gd name="T18" fmla="*/ 67 w 285"/>
                <a:gd name="T19" fmla="*/ 84 h 157"/>
                <a:gd name="T20" fmla="*/ 33 w 285"/>
                <a:gd name="T21" fmla="*/ 100 h 157"/>
                <a:gd name="T22" fmla="*/ 0 w 285"/>
                <a:gd name="T23" fmla="*/ 117 h 157"/>
                <a:gd name="T24" fmla="*/ 24 w 285"/>
                <a:gd name="T25" fmla="*/ 157 h 157"/>
                <a:gd name="T26" fmla="*/ 54 w 285"/>
                <a:gd name="T27" fmla="*/ 142 h 157"/>
                <a:gd name="T28" fmla="*/ 85 w 285"/>
                <a:gd name="T29" fmla="*/ 127 h 157"/>
                <a:gd name="T30" fmla="*/ 119 w 285"/>
                <a:gd name="T31" fmla="*/ 114 h 157"/>
                <a:gd name="T32" fmla="*/ 152 w 285"/>
                <a:gd name="T33" fmla="*/ 101 h 157"/>
                <a:gd name="T34" fmla="*/ 187 w 285"/>
                <a:gd name="T35" fmla="*/ 88 h 157"/>
                <a:gd name="T36" fmla="*/ 221 w 285"/>
                <a:gd name="T37" fmla="*/ 75 h 157"/>
                <a:gd name="T38" fmla="*/ 237 w 285"/>
                <a:gd name="T39" fmla="*/ 66 h 157"/>
                <a:gd name="T40" fmla="*/ 254 w 285"/>
                <a:gd name="T41" fmla="*/ 58 h 157"/>
                <a:gd name="T42" fmla="*/ 270 w 285"/>
                <a:gd name="T43" fmla="*/ 49 h 157"/>
                <a:gd name="T44" fmla="*/ 285 w 285"/>
                <a:gd name="T45" fmla="*/ 40 h 157"/>
                <a:gd name="T46" fmla="*/ 285 w 285"/>
                <a:gd name="T47" fmla="*/ 40 h 157"/>
                <a:gd name="T48" fmla="*/ 260 w 285"/>
                <a:gd name="T4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5" h="157">
                  <a:moveTo>
                    <a:pt x="260" y="0"/>
                  </a:moveTo>
                  <a:lnTo>
                    <a:pt x="260" y="0"/>
                  </a:lnTo>
                  <a:lnTo>
                    <a:pt x="247" y="9"/>
                  </a:lnTo>
                  <a:lnTo>
                    <a:pt x="233" y="17"/>
                  </a:lnTo>
                  <a:lnTo>
                    <a:pt x="217" y="24"/>
                  </a:lnTo>
                  <a:lnTo>
                    <a:pt x="201" y="31"/>
                  </a:lnTo>
                  <a:lnTo>
                    <a:pt x="169" y="45"/>
                  </a:lnTo>
                  <a:lnTo>
                    <a:pt x="135" y="58"/>
                  </a:lnTo>
                  <a:lnTo>
                    <a:pt x="102" y="71"/>
                  </a:lnTo>
                  <a:lnTo>
                    <a:pt x="67" y="84"/>
                  </a:lnTo>
                  <a:lnTo>
                    <a:pt x="33" y="100"/>
                  </a:lnTo>
                  <a:lnTo>
                    <a:pt x="0" y="117"/>
                  </a:lnTo>
                  <a:lnTo>
                    <a:pt x="24" y="157"/>
                  </a:lnTo>
                  <a:lnTo>
                    <a:pt x="54" y="142"/>
                  </a:lnTo>
                  <a:lnTo>
                    <a:pt x="85" y="127"/>
                  </a:lnTo>
                  <a:lnTo>
                    <a:pt x="119" y="114"/>
                  </a:lnTo>
                  <a:lnTo>
                    <a:pt x="152" y="101"/>
                  </a:lnTo>
                  <a:lnTo>
                    <a:pt x="187" y="88"/>
                  </a:lnTo>
                  <a:lnTo>
                    <a:pt x="221" y="75"/>
                  </a:lnTo>
                  <a:lnTo>
                    <a:pt x="237" y="66"/>
                  </a:lnTo>
                  <a:lnTo>
                    <a:pt x="254" y="58"/>
                  </a:lnTo>
                  <a:lnTo>
                    <a:pt x="270" y="49"/>
                  </a:lnTo>
                  <a:lnTo>
                    <a:pt x="285" y="40"/>
                  </a:lnTo>
                  <a:lnTo>
                    <a:pt x="285" y="4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4" name="Freeform 362"/>
            <p:cNvSpPr>
              <a:spLocks/>
            </p:cNvSpPr>
            <p:nvPr/>
          </p:nvSpPr>
          <p:spPr bwMode="auto">
            <a:xfrm>
              <a:off x="4479925" y="3722688"/>
              <a:ext cx="30163" cy="34925"/>
            </a:xfrm>
            <a:custGeom>
              <a:avLst/>
              <a:gdLst>
                <a:gd name="T0" fmla="*/ 130 w 169"/>
                <a:gd name="T1" fmla="*/ 2 h 177"/>
                <a:gd name="T2" fmla="*/ 130 w 169"/>
                <a:gd name="T3" fmla="*/ 0 h 177"/>
                <a:gd name="T4" fmla="*/ 118 w 169"/>
                <a:gd name="T5" fmla="*/ 18 h 177"/>
                <a:gd name="T6" fmla="*/ 105 w 169"/>
                <a:gd name="T7" fmla="*/ 38 h 177"/>
                <a:gd name="T8" fmla="*/ 89 w 169"/>
                <a:gd name="T9" fmla="*/ 57 h 177"/>
                <a:gd name="T10" fmla="*/ 73 w 169"/>
                <a:gd name="T11" fmla="*/ 75 h 177"/>
                <a:gd name="T12" fmla="*/ 55 w 169"/>
                <a:gd name="T13" fmla="*/ 93 h 177"/>
                <a:gd name="T14" fmla="*/ 37 w 169"/>
                <a:gd name="T15" fmla="*/ 110 h 177"/>
                <a:gd name="T16" fmla="*/ 19 w 169"/>
                <a:gd name="T17" fmla="*/ 124 h 177"/>
                <a:gd name="T18" fmla="*/ 0 w 169"/>
                <a:gd name="T19" fmla="*/ 137 h 177"/>
                <a:gd name="T20" fmla="*/ 25 w 169"/>
                <a:gd name="T21" fmla="*/ 177 h 177"/>
                <a:gd name="T22" fmla="*/ 47 w 169"/>
                <a:gd name="T23" fmla="*/ 161 h 177"/>
                <a:gd name="T24" fmla="*/ 69 w 169"/>
                <a:gd name="T25" fmla="*/ 144 h 177"/>
                <a:gd name="T26" fmla="*/ 89 w 169"/>
                <a:gd name="T27" fmla="*/ 126 h 177"/>
                <a:gd name="T28" fmla="*/ 107 w 169"/>
                <a:gd name="T29" fmla="*/ 106 h 177"/>
                <a:gd name="T30" fmla="*/ 125 w 169"/>
                <a:gd name="T31" fmla="*/ 87 h 177"/>
                <a:gd name="T32" fmla="*/ 142 w 169"/>
                <a:gd name="T33" fmla="*/ 65 h 177"/>
                <a:gd name="T34" fmla="*/ 156 w 169"/>
                <a:gd name="T35" fmla="*/ 45 h 177"/>
                <a:gd name="T36" fmla="*/ 169 w 169"/>
                <a:gd name="T37" fmla="*/ 26 h 177"/>
                <a:gd name="T38" fmla="*/ 169 w 169"/>
                <a:gd name="T39" fmla="*/ 24 h 177"/>
                <a:gd name="T40" fmla="*/ 130 w 169"/>
                <a:gd name="T41" fmla="*/ 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77">
                  <a:moveTo>
                    <a:pt x="130" y="2"/>
                  </a:moveTo>
                  <a:lnTo>
                    <a:pt x="130" y="0"/>
                  </a:lnTo>
                  <a:lnTo>
                    <a:pt x="118" y="18"/>
                  </a:lnTo>
                  <a:lnTo>
                    <a:pt x="105" y="38"/>
                  </a:lnTo>
                  <a:lnTo>
                    <a:pt x="89" y="57"/>
                  </a:lnTo>
                  <a:lnTo>
                    <a:pt x="73" y="75"/>
                  </a:lnTo>
                  <a:lnTo>
                    <a:pt x="55" y="93"/>
                  </a:lnTo>
                  <a:lnTo>
                    <a:pt x="37" y="110"/>
                  </a:lnTo>
                  <a:lnTo>
                    <a:pt x="19" y="124"/>
                  </a:lnTo>
                  <a:lnTo>
                    <a:pt x="0" y="137"/>
                  </a:lnTo>
                  <a:lnTo>
                    <a:pt x="25" y="177"/>
                  </a:lnTo>
                  <a:lnTo>
                    <a:pt x="47" y="161"/>
                  </a:lnTo>
                  <a:lnTo>
                    <a:pt x="69" y="144"/>
                  </a:lnTo>
                  <a:lnTo>
                    <a:pt x="89" y="126"/>
                  </a:lnTo>
                  <a:lnTo>
                    <a:pt x="107" y="106"/>
                  </a:lnTo>
                  <a:lnTo>
                    <a:pt x="125" y="87"/>
                  </a:lnTo>
                  <a:lnTo>
                    <a:pt x="142" y="65"/>
                  </a:lnTo>
                  <a:lnTo>
                    <a:pt x="156" y="45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3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5" name="Freeform 363"/>
            <p:cNvSpPr>
              <a:spLocks/>
            </p:cNvSpPr>
            <p:nvPr/>
          </p:nvSpPr>
          <p:spPr bwMode="auto">
            <a:xfrm>
              <a:off x="4502150" y="3676650"/>
              <a:ext cx="26988" cy="52388"/>
            </a:xfrm>
            <a:custGeom>
              <a:avLst/>
              <a:gdLst>
                <a:gd name="T0" fmla="*/ 107 w 144"/>
                <a:gd name="T1" fmla="*/ 1 h 267"/>
                <a:gd name="T2" fmla="*/ 107 w 144"/>
                <a:gd name="T3" fmla="*/ 0 h 267"/>
                <a:gd name="T4" fmla="*/ 97 w 144"/>
                <a:gd name="T5" fmla="*/ 14 h 267"/>
                <a:gd name="T6" fmla="*/ 87 w 144"/>
                <a:gd name="T7" fmla="*/ 30 h 267"/>
                <a:gd name="T8" fmla="*/ 79 w 144"/>
                <a:gd name="T9" fmla="*/ 44 h 267"/>
                <a:gd name="T10" fmla="*/ 72 w 144"/>
                <a:gd name="T11" fmla="*/ 61 h 267"/>
                <a:gd name="T12" fmla="*/ 59 w 144"/>
                <a:gd name="T13" fmla="*/ 92 h 267"/>
                <a:gd name="T14" fmla="*/ 48 w 144"/>
                <a:gd name="T15" fmla="*/ 125 h 267"/>
                <a:gd name="T16" fmla="*/ 37 w 144"/>
                <a:gd name="T17" fmla="*/ 157 h 267"/>
                <a:gd name="T18" fmla="*/ 25 w 144"/>
                <a:gd name="T19" fmla="*/ 188 h 267"/>
                <a:gd name="T20" fmla="*/ 19 w 144"/>
                <a:gd name="T21" fmla="*/ 203 h 267"/>
                <a:gd name="T22" fmla="*/ 13 w 144"/>
                <a:gd name="T23" fmla="*/ 217 h 267"/>
                <a:gd name="T24" fmla="*/ 7 w 144"/>
                <a:gd name="T25" fmla="*/ 231 h 267"/>
                <a:gd name="T26" fmla="*/ 0 w 144"/>
                <a:gd name="T27" fmla="*/ 245 h 267"/>
                <a:gd name="T28" fmla="*/ 39 w 144"/>
                <a:gd name="T29" fmla="*/ 267 h 267"/>
                <a:gd name="T30" fmla="*/ 48 w 144"/>
                <a:gd name="T31" fmla="*/ 252 h 267"/>
                <a:gd name="T32" fmla="*/ 56 w 144"/>
                <a:gd name="T33" fmla="*/ 236 h 267"/>
                <a:gd name="T34" fmla="*/ 62 w 144"/>
                <a:gd name="T35" fmla="*/ 221 h 267"/>
                <a:gd name="T36" fmla="*/ 69 w 144"/>
                <a:gd name="T37" fmla="*/ 204 h 267"/>
                <a:gd name="T38" fmla="*/ 80 w 144"/>
                <a:gd name="T39" fmla="*/ 173 h 267"/>
                <a:gd name="T40" fmla="*/ 91 w 144"/>
                <a:gd name="T41" fmla="*/ 140 h 267"/>
                <a:gd name="T42" fmla="*/ 103 w 144"/>
                <a:gd name="T43" fmla="*/ 109 h 267"/>
                <a:gd name="T44" fmla="*/ 115 w 144"/>
                <a:gd name="T45" fmla="*/ 79 h 267"/>
                <a:gd name="T46" fmla="*/ 121 w 144"/>
                <a:gd name="T47" fmla="*/ 66 h 267"/>
                <a:gd name="T48" fmla="*/ 128 w 144"/>
                <a:gd name="T49" fmla="*/ 53 h 267"/>
                <a:gd name="T50" fmla="*/ 135 w 144"/>
                <a:gd name="T51" fmla="*/ 41 h 267"/>
                <a:gd name="T52" fmla="*/ 144 w 144"/>
                <a:gd name="T53" fmla="*/ 29 h 267"/>
                <a:gd name="T54" fmla="*/ 144 w 144"/>
                <a:gd name="T55" fmla="*/ 27 h 267"/>
                <a:gd name="T56" fmla="*/ 107 w 144"/>
                <a:gd name="T57" fmla="*/ 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4" h="267">
                  <a:moveTo>
                    <a:pt x="107" y="1"/>
                  </a:moveTo>
                  <a:lnTo>
                    <a:pt x="107" y="0"/>
                  </a:lnTo>
                  <a:lnTo>
                    <a:pt x="97" y="14"/>
                  </a:lnTo>
                  <a:lnTo>
                    <a:pt x="87" y="30"/>
                  </a:lnTo>
                  <a:lnTo>
                    <a:pt x="79" y="44"/>
                  </a:lnTo>
                  <a:lnTo>
                    <a:pt x="72" y="61"/>
                  </a:lnTo>
                  <a:lnTo>
                    <a:pt x="59" y="92"/>
                  </a:lnTo>
                  <a:lnTo>
                    <a:pt x="48" y="125"/>
                  </a:lnTo>
                  <a:lnTo>
                    <a:pt x="37" y="157"/>
                  </a:lnTo>
                  <a:lnTo>
                    <a:pt x="25" y="188"/>
                  </a:lnTo>
                  <a:lnTo>
                    <a:pt x="19" y="203"/>
                  </a:lnTo>
                  <a:lnTo>
                    <a:pt x="13" y="217"/>
                  </a:lnTo>
                  <a:lnTo>
                    <a:pt x="7" y="231"/>
                  </a:lnTo>
                  <a:lnTo>
                    <a:pt x="0" y="245"/>
                  </a:lnTo>
                  <a:lnTo>
                    <a:pt x="39" y="267"/>
                  </a:lnTo>
                  <a:lnTo>
                    <a:pt x="48" y="252"/>
                  </a:lnTo>
                  <a:lnTo>
                    <a:pt x="56" y="236"/>
                  </a:lnTo>
                  <a:lnTo>
                    <a:pt x="62" y="221"/>
                  </a:lnTo>
                  <a:lnTo>
                    <a:pt x="69" y="204"/>
                  </a:lnTo>
                  <a:lnTo>
                    <a:pt x="80" y="173"/>
                  </a:lnTo>
                  <a:lnTo>
                    <a:pt x="91" y="140"/>
                  </a:lnTo>
                  <a:lnTo>
                    <a:pt x="103" y="109"/>
                  </a:lnTo>
                  <a:lnTo>
                    <a:pt x="115" y="79"/>
                  </a:lnTo>
                  <a:lnTo>
                    <a:pt x="121" y="66"/>
                  </a:lnTo>
                  <a:lnTo>
                    <a:pt x="128" y="53"/>
                  </a:lnTo>
                  <a:lnTo>
                    <a:pt x="135" y="4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6" name="Freeform 364"/>
            <p:cNvSpPr>
              <a:spLocks/>
            </p:cNvSpPr>
            <p:nvPr/>
          </p:nvSpPr>
          <p:spPr bwMode="auto">
            <a:xfrm>
              <a:off x="4522788" y="3649663"/>
              <a:ext cx="33337" cy="31750"/>
            </a:xfrm>
            <a:custGeom>
              <a:avLst/>
              <a:gdLst>
                <a:gd name="T0" fmla="*/ 164 w 184"/>
                <a:gd name="T1" fmla="*/ 0 h 162"/>
                <a:gd name="T2" fmla="*/ 164 w 184"/>
                <a:gd name="T3" fmla="*/ 0 h 162"/>
                <a:gd name="T4" fmla="*/ 141 w 184"/>
                <a:gd name="T5" fmla="*/ 11 h 162"/>
                <a:gd name="T6" fmla="*/ 118 w 184"/>
                <a:gd name="T7" fmla="*/ 26 h 162"/>
                <a:gd name="T8" fmla="*/ 96 w 184"/>
                <a:gd name="T9" fmla="*/ 40 h 162"/>
                <a:gd name="T10" fmla="*/ 74 w 184"/>
                <a:gd name="T11" fmla="*/ 57 h 162"/>
                <a:gd name="T12" fmla="*/ 54 w 184"/>
                <a:gd name="T13" fmla="*/ 75 h 162"/>
                <a:gd name="T14" fmla="*/ 33 w 184"/>
                <a:gd name="T15" fmla="*/ 94 h 162"/>
                <a:gd name="T16" fmla="*/ 15 w 184"/>
                <a:gd name="T17" fmla="*/ 114 h 162"/>
                <a:gd name="T18" fmla="*/ 0 w 184"/>
                <a:gd name="T19" fmla="*/ 136 h 162"/>
                <a:gd name="T20" fmla="*/ 37 w 184"/>
                <a:gd name="T21" fmla="*/ 162 h 162"/>
                <a:gd name="T22" fmla="*/ 51 w 184"/>
                <a:gd name="T23" fmla="*/ 144 h 162"/>
                <a:gd name="T24" fmla="*/ 68 w 184"/>
                <a:gd name="T25" fmla="*/ 126 h 162"/>
                <a:gd name="T26" fmla="*/ 85 w 184"/>
                <a:gd name="T27" fmla="*/ 110 h 162"/>
                <a:gd name="T28" fmla="*/ 104 w 184"/>
                <a:gd name="T29" fmla="*/ 93 h 162"/>
                <a:gd name="T30" fmla="*/ 123 w 184"/>
                <a:gd name="T31" fmla="*/ 78 h 162"/>
                <a:gd name="T32" fmla="*/ 142 w 184"/>
                <a:gd name="T33" fmla="*/ 65 h 162"/>
                <a:gd name="T34" fmla="*/ 163 w 184"/>
                <a:gd name="T35" fmla="*/ 53 h 162"/>
                <a:gd name="T36" fmla="*/ 184 w 184"/>
                <a:gd name="T37" fmla="*/ 42 h 162"/>
                <a:gd name="T38" fmla="*/ 184 w 184"/>
                <a:gd name="T39" fmla="*/ 42 h 162"/>
                <a:gd name="T40" fmla="*/ 164 w 184"/>
                <a:gd name="T41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4" h="162">
                  <a:moveTo>
                    <a:pt x="164" y="0"/>
                  </a:moveTo>
                  <a:lnTo>
                    <a:pt x="164" y="0"/>
                  </a:lnTo>
                  <a:lnTo>
                    <a:pt x="141" y="11"/>
                  </a:lnTo>
                  <a:lnTo>
                    <a:pt x="118" y="26"/>
                  </a:lnTo>
                  <a:lnTo>
                    <a:pt x="96" y="40"/>
                  </a:lnTo>
                  <a:lnTo>
                    <a:pt x="74" y="57"/>
                  </a:lnTo>
                  <a:lnTo>
                    <a:pt x="54" y="75"/>
                  </a:lnTo>
                  <a:lnTo>
                    <a:pt x="33" y="94"/>
                  </a:lnTo>
                  <a:lnTo>
                    <a:pt x="15" y="114"/>
                  </a:lnTo>
                  <a:lnTo>
                    <a:pt x="0" y="136"/>
                  </a:lnTo>
                  <a:lnTo>
                    <a:pt x="37" y="162"/>
                  </a:lnTo>
                  <a:lnTo>
                    <a:pt x="51" y="144"/>
                  </a:lnTo>
                  <a:lnTo>
                    <a:pt x="68" y="126"/>
                  </a:lnTo>
                  <a:lnTo>
                    <a:pt x="85" y="110"/>
                  </a:lnTo>
                  <a:lnTo>
                    <a:pt x="104" y="93"/>
                  </a:lnTo>
                  <a:lnTo>
                    <a:pt x="123" y="78"/>
                  </a:lnTo>
                  <a:lnTo>
                    <a:pt x="142" y="65"/>
                  </a:lnTo>
                  <a:lnTo>
                    <a:pt x="163" y="53"/>
                  </a:lnTo>
                  <a:lnTo>
                    <a:pt x="184" y="42"/>
                  </a:lnTo>
                  <a:lnTo>
                    <a:pt x="184" y="4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7" name="Freeform 365"/>
            <p:cNvSpPr>
              <a:spLocks/>
            </p:cNvSpPr>
            <p:nvPr/>
          </p:nvSpPr>
          <p:spPr bwMode="auto">
            <a:xfrm>
              <a:off x="4552950" y="3640138"/>
              <a:ext cx="41275" cy="19050"/>
            </a:xfrm>
            <a:custGeom>
              <a:avLst/>
              <a:gdLst>
                <a:gd name="T0" fmla="*/ 224 w 233"/>
                <a:gd name="T1" fmla="*/ 0 h 94"/>
                <a:gd name="T2" fmla="*/ 224 w 233"/>
                <a:gd name="T3" fmla="*/ 0 h 94"/>
                <a:gd name="T4" fmla="*/ 198 w 233"/>
                <a:gd name="T5" fmla="*/ 3 h 94"/>
                <a:gd name="T6" fmla="*/ 170 w 233"/>
                <a:gd name="T7" fmla="*/ 8 h 94"/>
                <a:gd name="T8" fmla="*/ 142 w 233"/>
                <a:gd name="T9" fmla="*/ 13 h 94"/>
                <a:gd name="T10" fmla="*/ 113 w 233"/>
                <a:gd name="T11" fmla="*/ 18 h 94"/>
                <a:gd name="T12" fmla="*/ 84 w 233"/>
                <a:gd name="T13" fmla="*/ 24 h 94"/>
                <a:gd name="T14" fmla="*/ 55 w 233"/>
                <a:gd name="T15" fmla="*/ 31 h 94"/>
                <a:gd name="T16" fmla="*/ 28 w 233"/>
                <a:gd name="T17" fmla="*/ 40 h 94"/>
                <a:gd name="T18" fmla="*/ 0 w 233"/>
                <a:gd name="T19" fmla="*/ 52 h 94"/>
                <a:gd name="T20" fmla="*/ 20 w 233"/>
                <a:gd name="T21" fmla="*/ 94 h 94"/>
                <a:gd name="T22" fmla="*/ 43 w 233"/>
                <a:gd name="T23" fmla="*/ 85 h 94"/>
                <a:gd name="T24" fmla="*/ 68 w 233"/>
                <a:gd name="T25" fmla="*/ 76 h 94"/>
                <a:gd name="T26" fmla="*/ 95 w 233"/>
                <a:gd name="T27" fmla="*/ 69 h 94"/>
                <a:gd name="T28" fmla="*/ 122 w 233"/>
                <a:gd name="T29" fmla="*/ 63 h 94"/>
                <a:gd name="T30" fmla="*/ 150 w 233"/>
                <a:gd name="T31" fmla="*/ 58 h 94"/>
                <a:gd name="T32" fmla="*/ 178 w 233"/>
                <a:gd name="T33" fmla="*/ 54 h 94"/>
                <a:gd name="T34" fmla="*/ 205 w 233"/>
                <a:gd name="T35" fmla="*/ 50 h 94"/>
                <a:gd name="T36" fmla="*/ 233 w 233"/>
                <a:gd name="T37" fmla="*/ 45 h 94"/>
                <a:gd name="T38" fmla="*/ 233 w 233"/>
                <a:gd name="T39" fmla="*/ 45 h 94"/>
                <a:gd name="T40" fmla="*/ 224 w 233"/>
                <a:gd name="T4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3" h="94">
                  <a:moveTo>
                    <a:pt x="224" y="0"/>
                  </a:moveTo>
                  <a:lnTo>
                    <a:pt x="224" y="0"/>
                  </a:lnTo>
                  <a:lnTo>
                    <a:pt x="198" y="3"/>
                  </a:lnTo>
                  <a:lnTo>
                    <a:pt x="170" y="8"/>
                  </a:lnTo>
                  <a:lnTo>
                    <a:pt x="142" y="13"/>
                  </a:lnTo>
                  <a:lnTo>
                    <a:pt x="113" y="18"/>
                  </a:lnTo>
                  <a:lnTo>
                    <a:pt x="84" y="24"/>
                  </a:lnTo>
                  <a:lnTo>
                    <a:pt x="55" y="31"/>
                  </a:lnTo>
                  <a:lnTo>
                    <a:pt x="28" y="40"/>
                  </a:lnTo>
                  <a:lnTo>
                    <a:pt x="0" y="52"/>
                  </a:lnTo>
                  <a:lnTo>
                    <a:pt x="20" y="94"/>
                  </a:lnTo>
                  <a:lnTo>
                    <a:pt x="43" y="85"/>
                  </a:lnTo>
                  <a:lnTo>
                    <a:pt x="68" y="76"/>
                  </a:lnTo>
                  <a:lnTo>
                    <a:pt x="95" y="69"/>
                  </a:lnTo>
                  <a:lnTo>
                    <a:pt x="122" y="63"/>
                  </a:lnTo>
                  <a:lnTo>
                    <a:pt x="150" y="58"/>
                  </a:lnTo>
                  <a:lnTo>
                    <a:pt x="178" y="54"/>
                  </a:lnTo>
                  <a:lnTo>
                    <a:pt x="205" y="50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8" name="Freeform 366"/>
            <p:cNvSpPr>
              <a:spLocks/>
            </p:cNvSpPr>
            <p:nvPr/>
          </p:nvSpPr>
          <p:spPr bwMode="auto">
            <a:xfrm>
              <a:off x="4594225" y="3632200"/>
              <a:ext cx="47625" cy="15875"/>
            </a:xfrm>
            <a:custGeom>
              <a:avLst/>
              <a:gdLst>
                <a:gd name="T0" fmla="*/ 248 w 268"/>
                <a:gd name="T1" fmla="*/ 0 h 86"/>
                <a:gd name="T2" fmla="*/ 248 w 268"/>
                <a:gd name="T3" fmla="*/ 0 h 86"/>
                <a:gd name="T4" fmla="*/ 236 w 268"/>
                <a:gd name="T5" fmla="*/ 4 h 86"/>
                <a:gd name="T6" fmla="*/ 222 w 268"/>
                <a:gd name="T7" fmla="*/ 9 h 86"/>
                <a:gd name="T8" fmla="*/ 209 w 268"/>
                <a:gd name="T9" fmla="*/ 14 h 86"/>
                <a:gd name="T10" fmla="*/ 196 w 268"/>
                <a:gd name="T11" fmla="*/ 16 h 86"/>
                <a:gd name="T12" fmla="*/ 165 w 268"/>
                <a:gd name="T13" fmla="*/ 22 h 86"/>
                <a:gd name="T14" fmla="*/ 134 w 268"/>
                <a:gd name="T15" fmla="*/ 26 h 86"/>
                <a:gd name="T16" fmla="*/ 100 w 268"/>
                <a:gd name="T17" fmla="*/ 28 h 86"/>
                <a:gd name="T18" fmla="*/ 66 w 268"/>
                <a:gd name="T19" fmla="*/ 32 h 86"/>
                <a:gd name="T20" fmla="*/ 33 w 268"/>
                <a:gd name="T21" fmla="*/ 36 h 86"/>
                <a:gd name="T22" fmla="*/ 0 w 268"/>
                <a:gd name="T23" fmla="*/ 41 h 86"/>
                <a:gd name="T24" fmla="*/ 9 w 268"/>
                <a:gd name="T25" fmla="*/ 86 h 86"/>
                <a:gd name="T26" fmla="*/ 39 w 268"/>
                <a:gd name="T27" fmla="*/ 81 h 86"/>
                <a:gd name="T28" fmla="*/ 71 w 268"/>
                <a:gd name="T29" fmla="*/ 78 h 86"/>
                <a:gd name="T30" fmla="*/ 104 w 268"/>
                <a:gd name="T31" fmla="*/ 75 h 86"/>
                <a:gd name="T32" fmla="*/ 138 w 268"/>
                <a:gd name="T33" fmla="*/ 73 h 86"/>
                <a:gd name="T34" fmla="*/ 172 w 268"/>
                <a:gd name="T35" fmla="*/ 68 h 86"/>
                <a:gd name="T36" fmla="*/ 204 w 268"/>
                <a:gd name="T37" fmla="*/ 63 h 86"/>
                <a:gd name="T38" fmla="*/ 221 w 268"/>
                <a:gd name="T39" fmla="*/ 59 h 86"/>
                <a:gd name="T40" fmla="*/ 238 w 268"/>
                <a:gd name="T41" fmla="*/ 54 h 86"/>
                <a:gd name="T42" fmla="*/ 254 w 268"/>
                <a:gd name="T43" fmla="*/ 48 h 86"/>
                <a:gd name="T44" fmla="*/ 268 w 268"/>
                <a:gd name="T45" fmla="*/ 42 h 86"/>
                <a:gd name="T46" fmla="*/ 268 w 268"/>
                <a:gd name="T47" fmla="*/ 42 h 86"/>
                <a:gd name="T48" fmla="*/ 248 w 268"/>
                <a:gd name="T4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8" h="86">
                  <a:moveTo>
                    <a:pt x="248" y="0"/>
                  </a:moveTo>
                  <a:lnTo>
                    <a:pt x="248" y="0"/>
                  </a:lnTo>
                  <a:lnTo>
                    <a:pt x="236" y="4"/>
                  </a:lnTo>
                  <a:lnTo>
                    <a:pt x="222" y="9"/>
                  </a:lnTo>
                  <a:lnTo>
                    <a:pt x="209" y="14"/>
                  </a:lnTo>
                  <a:lnTo>
                    <a:pt x="196" y="16"/>
                  </a:lnTo>
                  <a:lnTo>
                    <a:pt x="165" y="22"/>
                  </a:lnTo>
                  <a:lnTo>
                    <a:pt x="134" y="26"/>
                  </a:lnTo>
                  <a:lnTo>
                    <a:pt x="100" y="28"/>
                  </a:lnTo>
                  <a:lnTo>
                    <a:pt x="66" y="32"/>
                  </a:lnTo>
                  <a:lnTo>
                    <a:pt x="33" y="36"/>
                  </a:lnTo>
                  <a:lnTo>
                    <a:pt x="0" y="41"/>
                  </a:lnTo>
                  <a:lnTo>
                    <a:pt x="9" y="86"/>
                  </a:lnTo>
                  <a:lnTo>
                    <a:pt x="39" y="81"/>
                  </a:lnTo>
                  <a:lnTo>
                    <a:pt x="71" y="78"/>
                  </a:lnTo>
                  <a:lnTo>
                    <a:pt x="104" y="75"/>
                  </a:lnTo>
                  <a:lnTo>
                    <a:pt x="138" y="73"/>
                  </a:lnTo>
                  <a:lnTo>
                    <a:pt x="172" y="68"/>
                  </a:lnTo>
                  <a:lnTo>
                    <a:pt x="204" y="63"/>
                  </a:lnTo>
                  <a:lnTo>
                    <a:pt x="221" y="59"/>
                  </a:lnTo>
                  <a:lnTo>
                    <a:pt x="238" y="54"/>
                  </a:lnTo>
                  <a:lnTo>
                    <a:pt x="254" y="48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9999" name="Freeform 367"/>
            <p:cNvSpPr>
              <a:spLocks/>
            </p:cNvSpPr>
            <p:nvPr/>
          </p:nvSpPr>
          <p:spPr bwMode="auto">
            <a:xfrm>
              <a:off x="4638675" y="3598863"/>
              <a:ext cx="36513" cy="41275"/>
            </a:xfrm>
            <a:custGeom>
              <a:avLst/>
              <a:gdLst>
                <a:gd name="T0" fmla="*/ 172 w 199"/>
                <a:gd name="T1" fmla="*/ 0 h 216"/>
                <a:gd name="T2" fmla="*/ 172 w 199"/>
                <a:gd name="T3" fmla="*/ 1 h 216"/>
                <a:gd name="T4" fmla="*/ 158 w 199"/>
                <a:gd name="T5" fmla="*/ 10 h 216"/>
                <a:gd name="T6" fmla="*/ 146 w 199"/>
                <a:gd name="T7" fmla="*/ 22 h 216"/>
                <a:gd name="T8" fmla="*/ 134 w 199"/>
                <a:gd name="T9" fmla="*/ 33 h 216"/>
                <a:gd name="T10" fmla="*/ 122 w 199"/>
                <a:gd name="T11" fmla="*/ 46 h 216"/>
                <a:gd name="T12" fmla="*/ 102 w 199"/>
                <a:gd name="T13" fmla="*/ 72 h 216"/>
                <a:gd name="T14" fmla="*/ 81 w 199"/>
                <a:gd name="T15" fmla="*/ 97 h 216"/>
                <a:gd name="T16" fmla="*/ 61 w 199"/>
                <a:gd name="T17" fmla="*/ 121 h 216"/>
                <a:gd name="T18" fmla="*/ 40 w 199"/>
                <a:gd name="T19" fmla="*/ 142 h 216"/>
                <a:gd name="T20" fmla="*/ 31 w 199"/>
                <a:gd name="T21" fmla="*/ 152 h 216"/>
                <a:gd name="T22" fmla="*/ 21 w 199"/>
                <a:gd name="T23" fmla="*/ 160 h 216"/>
                <a:gd name="T24" fmla="*/ 10 w 199"/>
                <a:gd name="T25" fmla="*/ 168 h 216"/>
                <a:gd name="T26" fmla="*/ 0 w 199"/>
                <a:gd name="T27" fmla="*/ 174 h 216"/>
                <a:gd name="T28" fmla="*/ 20 w 199"/>
                <a:gd name="T29" fmla="*/ 216 h 216"/>
                <a:gd name="T30" fmla="*/ 36 w 199"/>
                <a:gd name="T31" fmla="*/ 207 h 216"/>
                <a:gd name="T32" fmla="*/ 49 w 199"/>
                <a:gd name="T33" fmla="*/ 198 h 216"/>
                <a:gd name="T34" fmla="*/ 62 w 199"/>
                <a:gd name="T35" fmla="*/ 187 h 216"/>
                <a:gd name="T36" fmla="*/ 74 w 199"/>
                <a:gd name="T37" fmla="*/ 175 h 216"/>
                <a:gd name="T38" fmla="*/ 97 w 199"/>
                <a:gd name="T39" fmla="*/ 151 h 216"/>
                <a:gd name="T40" fmla="*/ 117 w 199"/>
                <a:gd name="T41" fmla="*/ 126 h 216"/>
                <a:gd name="T42" fmla="*/ 138 w 199"/>
                <a:gd name="T43" fmla="*/ 100 h 216"/>
                <a:gd name="T44" fmla="*/ 158 w 199"/>
                <a:gd name="T45" fmla="*/ 76 h 216"/>
                <a:gd name="T46" fmla="*/ 168 w 199"/>
                <a:gd name="T47" fmla="*/ 66 h 216"/>
                <a:gd name="T48" fmla="*/ 177 w 199"/>
                <a:gd name="T49" fmla="*/ 56 h 216"/>
                <a:gd name="T50" fmla="*/ 188 w 199"/>
                <a:gd name="T51" fmla="*/ 46 h 216"/>
                <a:gd name="T52" fmla="*/ 199 w 199"/>
                <a:gd name="T53" fmla="*/ 38 h 216"/>
                <a:gd name="T54" fmla="*/ 199 w 199"/>
                <a:gd name="T55" fmla="*/ 39 h 216"/>
                <a:gd name="T56" fmla="*/ 172 w 199"/>
                <a:gd name="T57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216">
                  <a:moveTo>
                    <a:pt x="172" y="0"/>
                  </a:moveTo>
                  <a:lnTo>
                    <a:pt x="172" y="1"/>
                  </a:lnTo>
                  <a:lnTo>
                    <a:pt x="158" y="10"/>
                  </a:lnTo>
                  <a:lnTo>
                    <a:pt x="146" y="22"/>
                  </a:lnTo>
                  <a:lnTo>
                    <a:pt x="134" y="33"/>
                  </a:lnTo>
                  <a:lnTo>
                    <a:pt x="122" y="46"/>
                  </a:lnTo>
                  <a:lnTo>
                    <a:pt x="102" y="72"/>
                  </a:lnTo>
                  <a:lnTo>
                    <a:pt x="81" y="97"/>
                  </a:lnTo>
                  <a:lnTo>
                    <a:pt x="61" y="121"/>
                  </a:lnTo>
                  <a:lnTo>
                    <a:pt x="40" y="142"/>
                  </a:lnTo>
                  <a:lnTo>
                    <a:pt x="31" y="152"/>
                  </a:lnTo>
                  <a:lnTo>
                    <a:pt x="21" y="160"/>
                  </a:lnTo>
                  <a:lnTo>
                    <a:pt x="10" y="168"/>
                  </a:lnTo>
                  <a:lnTo>
                    <a:pt x="0" y="174"/>
                  </a:lnTo>
                  <a:lnTo>
                    <a:pt x="20" y="216"/>
                  </a:lnTo>
                  <a:lnTo>
                    <a:pt x="36" y="207"/>
                  </a:lnTo>
                  <a:lnTo>
                    <a:pt x="49" y="198"/>
                  </a:lnTo>
                  <a:lnTo>
                    <a:pt x="62" y="187"/>
                  </a:lnTo>
                  <a:lnTo>
                    <a:pt x="74" y="175"/>
                  </a:lnTo>
                  <a:lnTo>
                    <a:pt x="97" y="151"/>
                  </a:lnTo>
                  <a:lnTo>
                    <a:pt x="117" y="126"/>
                  </a:lnTo>
                  <a:lnTo>
                    <a:pt x="138" y="100"/>
                  </a:lnTo>
                  <a:lnTo>
                    <a:pt x="158" y="76"/>
                  </a:lnTo>
                  <a:lnTo>
                    <a:pt x="168" y="66"/>
                  </a:lnTo>
                  <a:lnTo>
                    <a:pt x="177" y="56"/>
                  </a:lnTo>
                  <a:lnTo>
                    <a:pt x="188" y="46"/>
                  </a:lnTo>
                  <a:lnTo>
                    <a:pt x="199" y="38"/>
                  </a:lnTo>
                  <a:lnTo>
                    <a:pt x="199" y="39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0" name="Freeform 368"/>
            <p:cNvSpPr>
              <a:spLocks/>
            </p:cNvSpPr>
            <p:nvPr/>
          </p:nvSpPr>
          <p:spPr bwMode="auto">
            <a:xfrm>
              <a:off x="4670425" y="3581400"/>
              <a:ext cx="39688" cy="25400"/>
            </a:xfrm>
            <a:custGeom>
              <a:avLst/>
              <a:gdLst>
                <a:gd name="T0" fmla="*/ 209 w 215"/>
                <a:gd name="T1" fmla="*/ 0 h 128"/>
                <a:gd name="T2" fmla="*/ 210 w 215"/>
                <a:gd name="T3" fmla="*/ 0 h 128"/>
                <a:gd name="T4" fmla="*/ 196 w 215"/>
                <a:gd name="T5" fmla="*/ 1 h 128"/>
                <a:gd name="T6" fmla="*/ 182 w 215"/>
                <a:gd name="T7" fmla="*/ 5 h 128"/>
                <a:gd name="T8" fmla="*/ 167 w 215"/>
                <a:gd name="T9" fmla="*/ 8 h 128"/>
                <a:gd name="T10" fmla="*/ 153 w 215"/>
                <a:gd name="T11" fmla="*/ 12 h 128"/>
                <a:gd name="T12" fmla="*/ 125 w 215"/>
                <a:gd name="T13" fmla="*/ 21 h 128"/>
                <a:gd name="T14" fmla="*/ 99 w 215"/>
                <a:gd name="T15" fmla="*/ 32 h 128"/>
                <a:gd name="T16" fmla="*/ 72 w 215"/>
                <a:gd name="T17" fmla="*/ 45 h 128"/>
                <a:gd name="T18" fmla="*/ 47 w 215"/>
                <a:gd name="T19" fmla="*/ 60 h 128"/>
                <a:gd name="T20" fmla="*/ 23 w 215"/>
                <a:gd name="T21" fmla="*/ 74 h 128"/>
                <a:gd name="T22" fmla="*/ 0 w 215"/>
                <a:gd name="T23" fmla="*/ 89 h 128"/>
                <a:gd name="T24" fmla="*/ 27 w 215"/>
                <a:gd name="T25" fmla="*/ 128 h 128"/>
                <a:gd name="T26" fmla="*/ 48 w 215"/>
                <a:gd name="T27" fmla="*/ 114 h 128"/>
                <a:gd name="T28" fmla="*/ 71 w 215"/>
                <a:gd name="T29" fmla="*/ 99 h 128"/>
                <a:gd name="T30" fmla="*/ 94 w 215"/>
                <a:gd name="T31" fmla="*/ 86 h 128"/>
                <a:gd name="T32" fmla="*/ 118 w 215"/>
                <a:gd name="T33" fmla="*/ 75 h 128"/>
                <a:gd name="T34" fmla="*/ 142 w 215"/>
                <a:gd name="T35" fmla="*/ 65 h 128"/>
                <a:gd name="T36" fmla="*/ 167 w 215"/>
                <a:gd name="T37" fmla="*/ 56 h 128"/>
                <a:gd name="T38" fmla="*/ 179 w 215"/>
                <a:gd name="T39" fmla="*/ 53 h 128"/>
                <a:gd name="T40" fmla="*/ 191 w 215"/>
                <a:gd name="T41" fmla="*/ 50 h 128"/>
                <a:gd name="T42" fmla="*/ 203 w 215"/>
                <a:gd name="T43" fmla="*/ 48 h 128"/>
                <a:gd name="T44" fmla="*/ 215 w 215"/>
                <a:gd name="T45" fmla="*/ 45 h 128"/>
                <a:gd name="T46" fmla="*/ 215 w 215"/>
                <a:gd name="T47" fmla="*/ 45 h 128"/>
                <a:gd name="T48" fmla="*/ 209 w 215"/>
                <a:gd name="T4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5" h="128">
                  <a:moveTo>
                    <a:pt x="209" y="0"/>
                  </a:moveTo>
                  <a:lnTo>
                    <a:pt x="210" y="0"/>
                  </a:lnTo>
                  <a:lnTo>
                    <a:pt x="196" y="1"/>
                  </a:lnTo>
                  <a:lnTo>
                    <a:pt x="182" y="5"/>
                  </a:lnTo>
                  <a:lnTo>
                    <a:pt x="167" y="8"/>
                  </a:lnTo>
                  <a:lnTo>
                    <a:pt x="153" y="12"/>
                  </a:lnTo>
                  <a:lnTo>
                    <a:pt x="125" y="21"/>
                  </a:lnTo>
                  <a:lnTo>
                    <a:pt x="99" y="32"/>
                  </a:lnTo>
                  <a:lnTo>
                    <a:pt x="72" y="45"/>
                  </a:lnTo>
                  <a:lnTo>
                    <a:pt x="47" y="60"/>
                  </a:lnTo>
                  <a:lnTo>
                    <a:pt x="23" y="74"/>
                  </a:lnTo>
                  <a:lnTo>
                    <a:pt x="0" y="89"/>
                  </a:lnTo>
                  <a:lnTo>
                    <a:pt x="27" y="128"/>
                  </a:lnTo>
                  <a:lnTo>
                    <a:pt x="48" y="114"/>
                  </a:lnTo>
                  <a:lnTo>
                    <a:pt x="71" y="99"/>
                  </a:lnTo>
                  <a:lnTo>
                    <a:pt x="94" y="86"/>
                  </a:lnTo>
                  <a:lnTo>
                    <a:pt x="118" y="75"/>
                  </a:lnTo>
                  <a:lnTo>
                    <a:pt x="142" y="65"/>
                  </a:lnTo>
                  <a:lnTo>
                    <a:pt x="167" y="56"/>
                  </a:lnTo>
                  <a:lnTo>
                    <a:pt x="179" y="53"/>
                  </a:lnTo>
                  <a:lnTo>
                    <a:pt x="191" y="50"/>
                  </a:lnTo>
                  <a:lnTo>
                    <a:pt x="203" y="48"/>
                  </a:lnTo>
                  <a:lnTo>
                    <a:pt x="215" y="45"/>
                  </a:lnTo>
                  <a:lnTo>
                    <a:pt x="215" y="45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1" name="Freeform 369"/>
            <p:cNvSpPr>
              <a:spLocks/>
            </p:cNvSpPr>
            <p:nvPr/>
          </p:nvSpPr>
          <p:spPr bwMode="auto">
            <a:xfrm>
              <a:off x="4708525" y="3579813"/>
              <a:ext cx="55563" cy="14287"/>
            </a:xfrm>
            <a:custGeom>
              <a:avLst/>
              <a:gdLst>
                <a:gd name="T0" fmla="*/ 303 w 303"/>
                <a:gd name="T1" fmla="*/ 26 h 71"/>
                <a:gd name="T2" fmla="*/ 301 w 303"/>
                <a:gd name="T3" fmla="*/ 25 h 71"/>
                <a:gd name="T4" fmla="*/ 265 w 303"/>
                <a:gd name="T5" fmla="*/ 18 h 71"/>
                <a:gd name="T6" fmla="*/ 227 w 303"/>
                <a:gd name="T7" fmla="*/ 11 h 71"/>
                <a:gd name="T8" fmla="*/ 190 w 303"/>
                <a:gd name="T9" fmla="*/ 6 h 71"/>
                <a:gd name="T10" fmla="*/ 151 w 303"/>
                <a:gd name="T11" fmla="*/ 2 h 71"/>
                <a:gd name="T12" fmla="*/ 113 w 303"/>
                <a:gd name="T13" fmla="*/ 0 h 71"/>
                <a:gd name="T14" fmla="*/ 75 w 303"/>
                <a:gd name="T15" fmla="*/ 0 h 71"/>
                <a:gd name="T16" fmla="*/ 37 w 303"/>
                <a:gd name="T17" fmla="*/ 2 h 71"/>
                <a:gd name="T18" fmla="*/ 0 w 303"/>
                <a:gd name="T19" fmla="*/ 6 h 71"/>
                <a:gd name="T20" fmla="*/ 6 w 303"/>
                <a:gd name="T21" fmla="*/ 51 h 71"/>
                <a:gd name="T22" fmla="*/ 41 w 303"/>
                <a:gd name="T23" fmla="*/ 49 h 71"/>
                <a:gd name="T24" fmla="*/ 76 w 303"/>
                <a:gd name="T25" fmla="*/ 47 h 71"/>
                <a:gd name="T26" fmla="*/ 112 w 303"/>
                <a:gd name="T27" fmla="*/ 47 h 71"/>
                <a:gd name="T28" fmla="*/ 148 w 303"/>
                <a:gd name="T29" fmla="*/ 49 h 71"/>
                <a:gd name="T30" fmla="*/ 184 w 303"/>
                <a:gd name="T31" fmla="*/ 51 h 71"/>
                <a:gd name="T32" fmla="*/ 220 w 303"/>
                <a:gd name="T33" fmla="*/ 56 h 71"/>
                <a:gd name="T34" fmla="*/ 256 w 303"/>
                <a:gd name="T35" fmla="*/ 63 h 71"/>
                <a:gd name="T36" fmla="*/ 291 w 303"/>
                <a:gd name="T37" fmla="*/ 71 h 71"/>
                <a:gd name="T38" fmla="*/ 289 w 303"/>
                <a:gd name="T39" fmla="*/ 71 h 71"/>
                <a:gd name="T40" fmla="*/ 303 w 303"/>
                <a:gd name="T41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3" h="71">
                  <a:moveTo>
                    <a:pt x="303" y="26"/>
                  </a:moveTo>
                  <a:lnTo>
                    <a:pt x="301" y="25"/>
                  </a:lnTo>
                  <a:lnTo>
                    <a:pt x="265" y="18"/>
                  </a:lnTo>
                  <a:lnTo>
                    <a:pt x="227" y="11"/>
                  </a:lnTo>
                  <a:lnTo>
                    <a:pt x="190" y="6"/>
                  </a:lnTo>
                  <a:lnTo>
                    <a:pt x="151" y="2"/>
                  </a:lnTo>
                  <a:lnTo>
                    <a:pt x="113" y="0"/>
                  </a:lnTo>
                  <a:lnTo>
                    <a:pt x="75" y="0"/>
                  </a:lnTo>
                  <a:lnTo>
                    <a:pt x="37" y="2"/>
                  </a:lnTo>
                  <a:lnTo>
                    <a:pt x="0" y="6"/>
                  </a:lnTo>
                  <a:lnTo>
                    <a:pt x="6" y="51"/>
                  </a:lnTo>
                  <a:lnTo>
                    <a:pt x="41" y="49"/>
                  </a:lnTo>
                  <a:lnTo>
                    <a:pt x="76" y="47"/>
                  </a:lnTo>
                  <a:lnTo>
                    <a:pt x="112" y="47"/>
                  </a:lnTo>
                  <a:lnTo>
                    <a:pt x="148" y="49"/>
                  </a:lnTo>
                  <a:lnTo>
                    <a:pt x="184" y="51"/>
                  </a:lnTo>
                  <a:lnTo>
                    <a:pt x="220" y="56"/>
                  </a:lnTo>
                  <a:lnTo>
                    <a:pt x="256" y="63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303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2" name="Freeform 370"/>
            <p:cNvSpPr>
              <a:spLocks/>
            </p:cNvSpPr>
            <p:nvPr/>
          </p:nvSpPr>
          <p:spPr bwMode="auto">
            <a:xfrm>
              <a:off x="4760913" y="3584575"/>
              <a:ext cx="44450" cy="33338"/>
            </a:xfrm>
            <a:custGeom>
              <a:avLst/>
              <a:gdLst>
                <a:gd name="T0" fmla="*/ 246 w 246"/>
                <a:gd name="T1" fmla="*/ 130 h 172"/>
                <a:gd name="T2" fmla="*/ 246 w 246"/>
                <a:gd name="T3" fmla="*/ 130 h 172"/>
                <a:gd name="T4" fmla="*/ 221 w 246"/>
                <a:gd name="T5" fmla="*/ 115 h 172"/>
                <a:gd name="T6" fmla="*/ 194 w 246"/>
                <a:gd name="T7" fmla="*/ 100 h 172"/>
                <a:gd name="T8" fmla="*/ 166 w 246"/>
                <a:gd name="T9" fmla="*/ 82 h 172"/>
                <a:gd name="T10" fmla="*/ 137 w 246"/>
                <a:gd name="T11" fmla="*/ 63 h 172"/>
                <a:gd name="T12" fmla="*/ 108 w 246"/>
                <a:gd name="T13" fmla="*/ 43 h 172"/>
                <a:gd name="T14" fmla="*/ 78 w 246"/>
                <a:gd name="T15" fmla="*/ 27 h 172"/>
                <a:gd name="T16" fmla="*/ 63 w 246"/>
                <a:gd name="T17" fmla="*/ 18 h 172"/>
                <a:gd name="T18" fmla="*/ 46 w 246"/>
                <a:gd name="T19" fmla="*/ 11 h 172"/>
                <a:gd name="T20" fmla="*/ 30 w 246"/>
                <a:gd name="T21" fmla="*/ 5 h 172"/>
                <a:gd name="T22" fmla="*/ 14 w 246"/>
                <a:gd name="T23" fmla="*/ 0 h 172"/>
                <a:gd name="T24" fmla="*/ 0 w 246"/>
                <a:gd name="T25" fmla="*/ 45 h 172"/>
                <a:gd name="T26" fmla="*/ 15 w 246"/>
                <a:gd name="T27" fmla="*/ 49 h 172"/>
                <a:gd name="T28" fmla="*/ 28 w 246"/>
                <a:gd name="T29" fmla="*/ 54 h 172"/>
                <a:gd name="T30" fmla="*/ 42 w 246"/>
                <a:gd name="T31" fmla="*/ 60 h 172"/>
                <a:gd name="T32" fmla="*/ 56 w 246"/>
                <a:gd name="T33" fmla="*/ 67 h 172"/>
                <a:gd name="T34" fmla="*/ 84 w 246"/>
                <a:gd name="T35" fmla="*/ 84 h 172"/>
                <a:gd name="T36" fmla="*/ 112 w 246"/>
                <a:gd name="T37" fmla="*/ 101 h 172"/>
                <a:gd name="T38" fmla="*/ 141 w 246"/>
                <a:gd name="T39" fmla="*/ 120 h 172"/>
                <a:gd name="T40" fmla="*/ 168 w 246"/>
                <a:gd name="T41" fmla="*/ 138 h 172"/>
                <a:gd name="T42" fmla="*/ 197 w 246"/>
                <a:gd name="T43" fmla="*/ 156 h 172"/>
                <a:gd name="T44" fmla="*/ 227 w 246"/>
                <a:gd name="T45" fmla="*/ 172 h 172"/>
                <a:gd name="T46" fmla="*/ 227 w 246"/>
                <a:gd name="T47" fmla="*/ 172 h 172"/>
                <a:gd name="T48" fmla="*/ 246 w 246"/>
                <a:gd name="T49" fmla="*/ 13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6" h="172">
                  <a:moveTo>
                    <a:pt x="246" y="130"/>
                  </a:moveTo>
                  <a:lnTo>
                    <a:pt x="246" y="130"/>
                  </a:lnTo>
                  <a:lnTo>
                    <a:pt x="221" y="115"/>
                  </a:lnTo>
                  <a:lnTo>
                    <a:pt x="194" y="100"/>
                  </a:lnTo>
                  <a:lnTo>
                    <a:pt x="166" y="82"/>
                  </a:lnTo>
                  <a:lnTo>
                    <a:pt x="137" y="63"/>
                  </a:lnTo>
                  <a:lnTo>
                    <a:pt x="108" y="43"/>
                  </a:lnTo>
                  <a:lnTo>
                    <a:pt x="78" y="27"/>
                  </a:lnTo>
                  <a:lnTo>
                    <a:pt x="63" y="18"/>
                  </a:lnTo>
                  <a:lnTo>
                    <a:pt x="46" y="11"/>
                  </a:lnTo>
                  <a:lnTo>
                    <a:pt x="30" y="5"/>
                  </a:lnTo>
                  <a:lnTo>
                    <a:pt x="14" y="0"/>
                  </a:lnTo>
                  <a:lnTo>
                    <a:pt x="0" y="45"/>
                  </a:lnTo>
                  <a:lnTo>
                    <a:pt x="15" y="49"/>
                  </a:lnTo>
                  <a:lnTo>
                    <a:pt x="28" y="54"/>
                  </a:lnTo>
                  <a:lnTo>
                    <a:pt x="42" y="60"/>
                  </a:lnTo>
                  <a:lnTo>
                    <a:pt x="56" y="67"/>
                  </a:lnTo>
                  <a:lnTo>
                    <a:pt x="84" y="84"/>
                  </a:lnTo>
                  <a:lnTo>
                    <a:pt x="112" y="101"/>
                  </a:lnTo>
                  <a:lnTo>
                    <a:pt x="141" y="120"/>
                  </a:lnTo>
                  <a:lnTo>
                    <a:pt x="168" y="138"/>
                  </a:lnTo>
                  <a:lnTo>
                    <a:pt x="197" y="156"/>
                  </a:lnTo>
                  <a:lnTo>
                    <a:pt x="227" y="172"/>
                  </a:lnTo>
                  <a:lnTo>
                    <a:pt x="227" y="172"/>
                  </a:lnTo>
                  <a:lnTo>
                    <a:pt x="246" y="1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3" name="Freeform 371"/>
            <p:cNvSpPr>
              <a:spLocks/>
            </p:cNvSpPr>
            <p:nvPr/>
          </p:nvSpPr>
          <p:spPr bwMode="auto">
            <a:xfrm>
              <a:off x="4802188" y="3609975"/>
              <a:ext cx="61912" cy="34925"/>
            </a:xfrm>
            <a:custGeom>
              <a:avLst/>
              <a:gdLst>
                <a:gd name="T0" fmla="*/ 339 w 339"/>
                <a:gd name="T1" fmla="*/ 134 h 180"/>
                <a:gd name="T2" fmla="*/ 337 w 339"/>
                <a:gd name="T3" fmla="*/ 134 h 180"/>
                <a:gd name="T4" fmla="*/ 318 w 339"/>
                <a:gd name="T5" fmla="*/ 129 h 180"/>
                <a:gd name="T6" fmla="*/ 299 w 339"/>
                <a:gd name="T7" fmla="*/ 125 h 180"/>
                <a:gd name="T8" fmla="*/ 280 w 339"/>
                <a:gd name="T9" fmla="*/ 119 h 180"/>
                <a:gd name="T10" fmla="*/ 261 w 339"/>
                <a:gd name="T11" fmla="*/ 113 h 180"/>
                <a:gd name="T12" fmla="*/ 220 w 339"/>
                <a:gd name="T13" fmla="*/ 96 h 180"/>
                <a:gd name="T14" fmla="*/ 180 w 339"/>
                <a:gd name="T15" fmla="*/ 78 h 180"/>
                <a:gd name="T16" fmla="*/ 141 w 339"/>
                <a:gd name="T17" fmla="*/ 59 h 180"/>
                <a:gd name="T18" fmla="*/ 100 w 339"/>
                <a:gd name="T19" fmla="*/ 38 h 180"/>
                <a:gd name="T20" fmla="*/ 60 w 339"/>
                <a:gd name="T21" fmla="*/ 18 h 180"/>
                <a:gd name="T22" fmla="*/ 19 w 339"/>
                <a:gd name="T23" fmla="*/ 0 h 180"/>
                <a:gd name="T24" fmla="*/ 0 w 339"/>
                <a:gd name="T25" fmla="*/ 42 h 180"/>
                <a:gd name="T26" fmla="*/ 40 w 339"/>
                <a:gd name="T27" fmla="*/ 60 h 180"/>
                <a:gd name="T28" fmla="*/ 79 w 339"/>
                <a:gd name="T29" fmla="*/ 80 h 180"/>
                <a:gd name="T30" fmla="*/ 119 w 339"/>
                <a:gd name="T31" fmla="*/ 99 h 180"/>
                <a:gd name="T32" fmla="*/ 161 w 339"/>
                <a:gd name="T33" fmla="*/ 120 h 180"/>
                <a:gd name="T34" fmla="*/ 202 w 339"/>
                <a:gd name="T35" fmla="*/ 139 h 180"/>
                <a:gd name="T36" fmla="*/ 244 w 339"/>
                <a:gd name="T37" fmla="*/ 156 h 180"/>
                <a:gd name="T38" fmla="*/ 265 w 339"/>
                <a:gd name="T39" fmla="*/ 163 h 180"/>
                <a:gd name="T40" fmla="*/ 287 w 339"/>
                <a:gd name="T41" fmla="*/ 170 h 180"/>
                <a:gd name="T42" fmla="*/ 307 w 339"/>
                <a:gd name="T43" fmla="*/ 175 h 180"/>
                <a:gd name="T44" fmla="*/ 329 w 339"/>
                <a:gd name="T45" fmla="*/ 180 h 180"/>
                <a:gd name="T46" fmla="*/ 329 w 339"/>
                <a:gd name="T47" fmla="*/ 180 h 180"/>
                <a:gd name="T48" fmla="*/ 339 w 339"/>
                <a:gd name="T49" fmla="*/ 13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9" h="180">
                  <a:moveTo>
                    <a:pt x="339" y="134"/>
                  </a:moveTo>
                  <a:lnTo>
                    <a:pt x="337" y="134"/>
                  </a:lnTo>
                  <a:lnTo>
                    <a:pt x="318" y="129"/>
                  </a:lnTo>
                  <a:lnTo>
                    <a:pt x="299" y="125"/>
                  </a:lnTo>
                  <a:lnTo>
                    <a:pt x="280" y="119"/>
                  </a:lnTo>
                  <a:lnTo>
                    <a:pt x="261" y="113"/>
                  </a:lnTo>
                  <a:lnTo>
                    <a:pt x="220" y="96"/>
                  </a:lnTo>
                  <a:lnTo>
                    <a:pt x="180" y="78"/>
                  </a:lnTo>
                  <a:lnTo>
                    <a:pt x="141" y="59"/>
                  </a:lnTo>
                  <a:lnTo>
                    <a:pt x="100" y="38"/>
                  </a:lnTo>
                  <a:lnTo>
                    <a:pt x="60" y="18"/>
                  </a:lnTo>
                  <a:lnTo>
                    <a:pt x="19" y="0"/>
                  </a:lnTo>
                  <a:lnTo>
                    <a:pt x="0" y="42"/>
                  </a:lnTo>
                  <a:lnTo>
                    <a:pt x="40" y="60"/>
                  </a:lnTo>
                  <a:lnTo>
                    <a:pt x="79" y="80"/>
                  </a:lnTo>
                  <a:lnTo>
                    <a:pt x="119" y="99"/>
                  </a:lnTo>
                  <a:lnTo>
                    <a:pt x="161" y="120"/>
                  </a:lnTo>
                  <a:lnTo>
                    <a:pt x="202" y="139"/>
                  </a:lnTo>
                  <a:lnTo>
                    <a:pt x="244" y="156"/>
                  </a:lnTo>
                  <a:lnTo>
                    <a:pt x="265" y="163"/>
                  </a:lnTo>
                  <a:lnTo>
                    <a:pt x="287" y="170"/>
                  </a:lnTo>
                  <a:lnTo>
                    <a:pt x="307" y="175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9" y="1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4" name="Freeform 372"/>
            <p:cNvSpPr>
              <a:spLocks/>
            </p:cNvSpPr>
            <p:nvPr/>
          </p:nvSpPr>
          <p:spPr bwMode="auto">
            <a:xfrm>
              <a:off x="4862513" y="3636963"/>
              <a:ext cx="88900" cy="14287"/>
            </a:xfrm>
            <a:custGeom>
              <a:avLst/>
              <a:gdLst>
                <a:gd name="T0" fmla="*/ 482 w 482"/>
                <a:gd name="T1" fmla="*/ 32 h 77"/>
                <a:gd name="T2" fmla="*/ 482 w 482"/>
                <a:gd name="T3" fmla="*/ 32 h 77"/>
                <a:gd name="T4" fmla="*/ 454 w 482"/>
                <a:gd name="T5" fmla="*/ 24 h 77"/>
                <a:gd name="T6" fmla="*/ 424 w 482"/>
                <a:gd name="T7" fmla="*/ 20 h 77"/>
                <a:gd name="T8" fmla="*/ 394 w 482"/>
                <a:gd name="T9" fmla="*/ 16 h 77"/>
                <a:gd name="T10" fmla="*/ 364 w 482"/>
                <a:gd name="T11" fmla="*/ 13 h 77"/>
                <a:gd name="T12" fmla="*/ 304 w 482"/>
                <a:gd name="T13" fmla="*/ 12 h 77"/>
                <a:gd name="T14" fmla="*/ 244 w 482"/>
                <a:gd name="T15" fmla="*/ 12 h 77"/>
                <a:gd name="T16" fmla="*/ 184 w 482"/>
                <a:gd name="T17" fmla="*/ 12 h 77"/>
                <a:gd name="T18" fmla="*/ 124 w 482"/>
                <a:gd name="T19" fmla="*/ 12 h 77"/>
                <a:gd name="T20" fmla="*/ 95 w 482"/>
                <a:gd name="T21" fmla="*/ 11 h 77"/>
                <a:gd name="T22" fmla="*/ 66 w 482"/>
                <a:gd name="T23" fmla="*/ 9 h 77"/>
                <a:gd name="T24" fmla="*/ 37 w 482"/>
                <a:gd name="T25" fmla="*/ 5 h 77"/>
                <a:gd name="T26" fmla="*/ 10 w 482"/>
                <a:gd name="T27" fmla="*/ 0 h 77"/>
                <a:gd name="T28" fmla="*/ 0 w 482"/>
                <a:gd name="T29" fmla="*/ 46 h 77"/>
                <a:gd name="T30" fmla="*/ 31 w 482"/>
                <a:gd name="T31" fmla="*/ 51 h 77"/>
                <a:gd name="T32" fmla="*/ 61 w 482"/>
                <a:gd name="T33" fmla="*/ 54 h 77"/>
                <a:gd name="T34" fmla="*/ 92 w 482"/>
                <a:gd name="T35" fmla="*/ 57 h 77"/>
                <a:gd name="T36" fmla="*/ 122 w 482"/>
                <a:gd name="T37" fmla="*/ 59 h 77"/>
                <a:gd name="T38" fmla="*/ 184 w 482"/>
                <a:gd name="T39" fmla="*/ 59 h 77"/>
                <a:gd name="T40" fmla="*/ 244 w 482"/>
                <a:gd name="T41" fmla="*/ 59 h 77"/>
                <a:gd name="T42" fmla="*/ 304 w 482"/>
                <a:gd name="T43" fmla="*/ 59 h 77"/>
                <a:gd name="T44" fmla="*/ 361 w 482"/>
                <a:gd name="T45" fmla="*/ 60 h 77"/>
                <a:gd name="T46" fmla="*/ 389 w 482"/>
                <a:gd name="T47" fmla="*/ 63 h 77"/>
                <a:gd name="T48" fmla="*/ 416 w 482"/>
                <a:gd name="T49" fmla="*/ 66 h 77"/>
                <a:gd name="T50" fmla="*/ 444 w 482"/>
                <a:gd name="T51" fmla="*/ 71 h 77"/>
                <a:gd name="T52" fmla="*/ 470 w 482"/>
                <a:gd name="T53" fmla="*/ 77 h 77"/>
                <a:gd name="T54" fmla="*/ 470 w 482"/>
                <a:gd name="T55" fmla="*/ 76 h 77"/>
                <a:gd name="T56" fmla="*/ 482 w 482"/>
                <a:gd name="T57" fmla="*/ 3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2" h="77">
                  <a:moveTo>
                    <a:pt x="482" y="32"/>
                  </a:moveTo>
                  <a:lnTo>
                    <a:pt x="482" y="32"/>
                  </a:lnTo>
                  <a:lnTo>
                    <a:pt x="454" y="24"/>
                  </a:lnTo>
                  <a:lnTo>
                    <a:pt x="424" y="20"/>
                  </a:lnTo>
                  <a:lnTo>
                    <a:pt x="394" y="16"/>
                  </a:lnTo>
                  <a:lnTo>
                    <a:pt x="364" y="13"/>
                  </a:lnTo>
                  <a:lnTo>
                    <a:pt x="304" y="12"/>
                  </a:lnTo>
                  <a:lnTo>
                    <a:pt x="244" y="12"/>
                  </a:lnTo>
                  <a:lnTo>
                    <a:pt x="184" y="12"/>
                  </a:lnTo>
                  <a:lnTo>
                    <a:pt x="124" y="12"/>
                  </a:lnTo>
                  <a:lnTo>
                    <a:pt x="95" y="11"/>
                  </a:lnTo>
                  <a:lnTo>
                    <a:pt x="66" y="9"/>
                  </a:lnTo>
                  <a:lnTo>
                    <a:pt x="37" y="5"/>
                  </a:lnTo>
                  <a:lnTo>
                    <a:pt x="10" y="0"/>
                  </a:lnTo>
                  <a:lnTo>
                    <a:pt x="0" y="46"/>
                  </a:lnTo>
                  <a:lnTo>
                    <a:pt x="31" y="51"/>
                  </a:lnTo>
                  <a:lnTo>
                    <a:pt x="61" y="54"/>
                  </a:lnTo>
                  <a:lnTo>
                    <a:pt x="92" y="57"/>
                  </a:lnTo>
                  <a:lnTo>
                    <a:pt x="122" y="59"/>
                  </a:lnTo>
                  <a:lnTo>
                    <a:pt x="184" y="59"/>
                  </a:lnTo>
                  <a:lnTo>
                    <a:pt x="244" y="59"/>
                  </a:lnTo>
                  <a:lnTo>
                    <a:pt x="304" y="59"/>
                  </a:lnTo>
                  <a:lnTo>
                    <a:pt x="361" y="60"/>
                  </a:lnTo>
                  <a:lnTo>
                    <a:pt x="389" y="63"/>
                  </a:lnTo>
                  <a:lnTo>
                    <a:pt x="416" y="66"/>
                  </a:lnTo>
                  <a:lnTo>
                    <a:pt x="444" y="71"/>
                  </a:lnTo>
                  <a:lnTo>
                    <a:pt x="470" y="77"/>
                  </a:lnTo>
                  <a:lnTo>
                    <a:pt x="470" y="76"/>
                  </a:lnTo>
                  <a:lnTo>
                    <a:pt x="48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5" name="Freeform 373"/>
            <p:cNvSpPr>
              <a:spLocks/>
            </p:cNvSpPr>
            <p:nvPr/>
          </p:nvSpPr>
          <p:spPr bwMode="auto">
            <a:xfrm>
              <a:off x="4948238" y="3643313"/>
              <a:ext cx="33337" cy="34925"/>
            </a:xfrm>
            <a:custGeom>
              <a:avLst/>
              <a:gdLst>
                <a:gd name="T0" fmla="*/ 191 w 192"/>
                <a:gd name="T1" fmla="*/ 151 h 182"/>
                <a:gd name="T2" fmla="*/ 192 w 192"/>
                <a:gd name="T3" fmla="*/ 151 h 182"/>
                <a:gd name="T4" fmla="*/ 174 w 192"/>
                <a:gd name="T5" fmla="*/ 130 h 182"/>
                <a:gd name="T6" fmla="*/ 156 w 192"/>
                <a:gd name="T7" fmla="*/ 109 h 182"/>
                <a:gd name="T8" fmla="*/ 136 w 192"/>
                <a:gd name="T9" fmla="*/ 86 h 182"/>
                <a:gd name="T10" fmla="*/ 116 w 192"/>
                <a:gd name="T11" fmla="*/ 64 h 182"/>
                <a:gd name="T12" fmla="*/ 105 w 192"/>
                <a:gd name="T13" fmla="*/ 54 h 182"/>
                <a:gd name="T14" fmla="*/ 93 w 192"/>
                <a:gd name="T15" fmla="*/ 44 h 182"/>
                <a:gd name="T16" fmla="*/ 81 w 192"/>
                <a:gd name="T17" fmla="*/ 34 h 182"/>
                <a:gd name="T18" fmla="*/ 69 w 192"/>
                <a:gd name="T19" fmla="*/ 26 h 182"/>
                <a:gd name="T20" fmla="*/ 56 w 192"/>
                <a:gd name="T21" fmla="*/ 18 h 182"/>
                <a:gd name="T22" fmla="*/ 42 w 192"/>
                <a:gd name="T23" fmla="*/ 10 h 182"/>
                <a:gd name="T24" fmla="*/ 28 w 192"/>
                <a:gd name="T25" fmla="*/ 4 h 182"/>
                <a:gd name="T26" fmla="*/ 12 w 192"/>
                <a:gd name="T27" fmla="*/ 0 h 182"/>
                <a:gd name="T28" fmla="*/ 0 w 192"/>
                <a:gd name="T29" fmla="*/ 44 h 182"/>
                <a:gd name="T30" fmla="*/ 11 w 192"/>
                <a:gd name="T31" fmla="*/ 48 h 182"/>
                <a:gd name="T32" fmla="*/ 22 w 192"/>
                <a:gd name="T33" fmla="*/ 52 h 182"/>
                <a:gd name="T34" fmla="*/ 33 w 192"/>
                <a:gd name="T35" fmla="*/ 58 h 182"/>
                <a:gd name="T36" fmla="*/ 42 w 192"/>
                <a:gd name="T37" fmla="*/ 64 h 182"/>
                <a:gd name="T38" fmla="*/ 53 w 192"/>
                <a:gd name="T39" fmla="*/ 72 h 182"/>
                <a:gd name="T40" fmla="*/ 63 w 192"/>
                <a:gd name="T41" fmla="*/ 80 h 182"/>
                <a:gd name="T42" fmla="*/ 74 w 192"/>
                <a:gd name="T43" fmla="*/ 88 h 182"/>
                <a:gd name="T44" fmla="*/ 83 w 192"/>
                <a:gd name="T45" fmla="*/ 98 h 182"/>
                <a:gd name="T46" fmla="*/ 102 w 192"/>
                <a:gd name="T47" fmla="*/ 117 h 182"/>
                <a:gd name="T48" fmla="*/ 120 w 192"/>
                <a:gd name="T49" fmla="*/ 139 h 182"/>
                <a:gd name="T50" fmla="*/ 138 w 192"/>
                <a:gd name="T51" fmla="*/ 160 h 182"/>
                <a:gd name="T52" fmla="*/ 156 w 192"/>
                <a:gd name="T53" fmla="*/ 181 h 182"/>
                <a:gd name="T54" fmla="*/ 156 w 192"/>
                <a:gd name="T55" fmla="*/ 182 h 182"/>
                <a:gd name="T56" fmla="*/ 191 w 192"/>
                <a:gd name="T57" fmla="*/ 15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2" h="182">
                  <a:moveTo>
                    <a:pt x="191" y="151"/>
                  </a:moveTo>
                  <a:lnTo>
                    <a:pt x="192" y="151"/>
                  </a:lnTo>
                  <a:lnTo>
                    <a:pt x="174" y="130"/>
                  </a:lnTo>
                  <a:lnTo>
                    <a:pt x="156" y="109"/>
                  </a:lnTo>
                  <a:lnTo>
                    <a:pt x="136" y="86"/>
                  </a:lnTo>
                  <a:lnTo>
                    <a:pt x="116" y="64"/>
                  </a:lnTo>
                  <a:lnTo>
                    <a:pt x="105" y="54"/>
                  </a:lnTo>
                  <a:lnTo>
                    <a:pt x="93" y="44"/>
                  </a:lnTo>
                  <a:lnTo>
                    <a:pt x="81" y="34"/>
                  </a:lnTo>
                  <a:lnTo>
                    <a:pt x="69" y="26"/>
                  </a:lnTo>
                  <a:lnTo>
                    <a:pt x="56" y="18"/>
                  </a:lnTo>
                  <a:lnTo>
                    <a:pt x="42" y="10"/>
                  </a:lnTo>
                  <a:lnTo>
                    <a:pt x="28" y="4"/>
                  </a:lnTo>
                  <a:lnTo>
                    <a:pt x="12" y="0"/>
                  </a:lnTo>
                  <a:lnTo>
                    <a:pt x="0" y="44"/>
                  </a:lnTo>
                  <a:lnTo>
                    <a:pt x="11" y="48"/>
                  </a:lnTo>
                  <a:lnTo>
                    <a:pt x="22" y="52"/>
                  </a:lnTo>
                  <a:lnTo>
                    <a:pt x="33" y="58"/>
                  </a:lnTo>
                  <a:lnTo>
                    <a:pt x="42" y="64"/>
                  </a:lnTo>
                  <a:lnTo>
                    <a:pt x="53" y="72"/>
                  </a:lnTo>
                  <a:lnTo>
                    <a:pt x="63" y="80"/>
                  </a:lnTo>
                  <a:lnTo>
                    <a:pt x="74" y="88"/>
                  </a:lnTo>
                  <a:lnTo>
                    <a:pt x="83" y="98"/>
                  </a:lnTo>
                  <a:lnTo>
                    <a:pt x="102" y="117"/>
                  </a:lnTo>
                  <a:lnTo>
                    <a:pt x="120" y="139"/>
                  </a:lnTo>
                  <a:lnTo>
                    <a:pt x="138" y="160"/>
                  </a:lnTo>
                  <a:lnTo>
                    <a:pt x="156" y="181"/>
                  </a:lnTo>
                  <a:lnTo>
                    <a:pt x="156" y="182"/>
                  </a:lnTo>
                  <a:lnTo>
                    <a:pt x="191" y="15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6" name="Freeform 374"/>
            <p:cNvSpPr>
              <a:spLocks/>
            </p:cNvSpPr>
            <p:nvPr/>
          </p:nvSpPr>
          <p:spPr bwMode="auto">
            <a:xfrm>
              <a:off x="4976813" y="3673475"/>
              <a:ext cx="22225" cy="25400"/>
            </a:xfrm>
            <a:custGeom>
              <a:avLst/>
              <a:gdLst>
                <a:gd name="T0" fmla="*/ 123 w 123"/>
                <a:gd name="T1" fmla="*/ 127 h 137"/>
                <a:gd name="T2" fmla="*/ 123 w 123"/>
                <a:gd name="T3" fmla="*/ 128 h 137"/>
                <a:gd name="T4" fmla="*/ 120 w 123"/>
                <a:gd name="T5" fmla="*/ 117 h 137"/>
                <a:gd name="T6" fmla="*/ 118 w 123"/>
                <a:gd name="T7" fmla="*/ 108 h 137"/>
                <a:gd name="T8" fmla="*/ 113 w 123"/>
                <a:gd name="T9" fmla="*/ 98 h 137"/>
                <a:gd name="T10" fmla="*/ 108 w 123"/>
                <a:gd name="T11" fmla="*/ 89 h 137"/>
                <a:gd name="T12" fmla="*/ 99 w 123"/>
                <a:gd name="T13" fmla="*/ 72 h 137"/>
                <a:gd name="T14" fmla="*/ 86 w 123"/>
                <a:gd name="T15" fmla="*/ 56 h 137"/>
                <a:gd name="T16" fmla="*/ 60 w 123"/>
                <a:gd name="T17" fmla="*/ 26 h 137"/>
                <a:gd name="T18" fmla="*/ 35 w 123"/>
                <a:gd name="T19" fmla="*/ 0 h 137"/>
                <a:gd name="T20" fmla="*/ 0 w 123"/>
                <a:gd name="T21" fmla="*/ 31 h 137"/>
                <a:gd name="T22" fmla="*/ 26 w 123"/>
                <a:gd name="T23" fmla="*/ 57 h 137"/>
                <a:gd name="T24" fmla="*/ 50 w 123"/>
                <a:gd name="T25" fmla="*/ 85 h 137"/>
                <a:gd name="T26" fmla="*/ 60 w 123"/>
                <a:gd name="T27" fmla="*/ 98 h 137"/>
                <a:gd name="T28" fmla="*/ 69 w 123"/>
                <a:gd name="T29" fmla="*/ 113 h 137"/>
                <a:gd name="T30" fmla="*/ 71 w 123"/>
                <a:gd name="T31" fmla="*/ 119 h 137"/>
                <a:gd name="T32" fmla="*/ 74 w 123"/>
                <a:gd name="T33" fmla="*/ 125 h 137"/>
                <a:gd name="T34" fmla="*/ 76 w 123"/>
                <a:gd name="T35" fmla="*/ 131 h 137"/>
                <a:gd name="T36" fmla="*/ 77 w 123"/>
                <a:gd name="T37" fmla="*/ 137 h 137"/>
                <a:gd name="T38" fmla="*/ 77 w 123"/>
                <a:gd name="T39" fmla="*/ 137 h 137"/>
                <a:gd name="T40" fmla="*/ 123 w 123"/>
                <a:gd name="T41" fmla="*/ 12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" h="137">
                  <a:moveTo>
                    <a:pt x="123" y="127"/>
                  </a:moveTo>
                  <a:lnTo>
                    <a:pt x="123" y="128"/>
                  </a:lnTo>
                  <a:lnTo>
                    <a:pt x="120" y="117"/>
                  </a:lnTo>
                  <a:lnTo>
                    <a:pt x="118" y="108"/>
                  </a:lnTo>
                  <a:lnTo>
                    <a:pt x="113" y="98"/>
                  </a:lnTo>
                  <a:lnTo>
                    <a:pt x="108" y="89"/>
                  </a:lnTo>
                  <a:lnTo>
                    <a:pt x="99" y="72"/>
                  </a:lnTo>
                  <a:lnTo>
                    <a:pt x="86" y="56"/>
                  </a:lnTo>
                  <a:lnTo>
                    <a:pt x="60" y="26"/>
                  </a:lnTo>
                  <a:lnTo>
                    <a:pt x="35" y="0"/>
                  </a:lnTo>
                  <a:lnTo>
                    <a:pt x="0" y="31"/>
                  </a:lnTo>
                  <a:lnTo>
                    <a:pt x="26" y="57"/>
                  </a:lnTo>
                  <a:lnTo>
                    <a:pt x="50" y="85"/>
                  </a:lnTo>
                  <a:lnTo>
                    <a:pt x="60" y="98"/>
                  </a:lnTo>
                  <a:lnTo>
                    <a:pt x="69" y="113"/>
                  </a:lnTo>
                  <a:lnTo>
                    <a:pt x="71" y="119"/>
                  </a:lnTo>
                  <a:lnTo>
                    <a:pt x="74" y="125"/>
                  </a:lnTo>
                  <a:lnTo>
                    <a:pt x="76" y="131"/>
                  </a:lnTo>
                  <a:lnTo>
                    <a:pt x="77" y="137"/>
                  </a:lnTo>
                  <a:lnTo>
                    <a:pt x="77" y="137"/>
                  </a:lnTo>
                  <a:lnTo>
                    <a:pt x="123" y="1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7" name="Freeform 375"/>
            <p:cNvSpPr>
              <a:spLocks/>
            </p:cNvSpPr>
            <p:nvPr/>
          </p:nvSpPr>
          <p:spPr bwMode="auto">
            <a:xfrm>
              <a:off x="4986338" y="3695700"/>
              <a:ext cx="12700" cy="36513"/>
            </a:xfrm>
            <a:custGeom>
              <a:avLst/>
              <a:gdLst>
                <a:gd name="T0" fmla="*/ 51 w 65"/>
                <a:gd name="T1" fmla="*/ 164 h 181"/>
                <a:gd name="T2" fmla="*/ 51 w 65"/>
                <a:gd name="T3" fmla="*/ 164 h 181"/>
                <a:gd name="T4" fmla="*/ 48 w 65"/>
                <a:gd name="T5" fmla="*/ 157 h 181"/>
                <a:gd name="T6" fmla="*/ 47 w 65"/>
                <a:gd name="T7" fmla="*/ 149 h 181"/>
                <a:gd name="T8" fmla="*/ 47 w 65"/>
                <a:gd name="T9" fmla="*/ 140 h 181"/>
                <a:gd name="T10" fmla="*/ 47 w 65"/>
                <a:gd name="T11" fmla="*/ 133 h 181"/>
                <a:gd name="T12" fmla="*/ 50 w 65"/>
                <a:gd name="T13" fmla="*/ 113 h 181"/>
                <a:gd name="T14" fmla="*/ 54 w 65"/>
                <a:gd name="T15" fmla="*/ 92 h 181"/>
                <a:gd name="T16" fmla="*/ 59 w 65"/>
                <a:gd name="T17" fmla="*/ 71 h 181"/>
                <a:gd name="T18" fmla="*/ 64 w 65"/>
                <a:gd name="T19" fmla="*/ 48 h 181"/>
                <a:gd name="T20" fmla="*/ 65 w 65"/>
                <a:gd name="T21" fmla="*/ 36 h 181"/>
                <a:gd name="T22" fmla="*/ 65 w 65"/>
                <a:gd name="T23" fmla="*/ 24 h 181"/>
                <a:gd name="T24" fmla="*/ 65 w 65"/>
                <a:gd name="T25" fmla="*/ 12 h 181"/>
                <a:gd name="T26" fmla="*/ 63 w 65"/>
                <a:gd name="T27" fmla="*/ 0 h 181"/>
                <a:gd name="T28" fmla="*/ 17 w 65"/>
                <a:gd name="T29" fmla="*/ 10 h 181"/>
                <a:gd name="T30" fmla="*/ 18 w 65"/>
                <a:gd name="T31" fmla="*/ 17 h 181"/>
                <a:gd name="T32" fmla="*/ 18 w 65"/>
                <a:gd name="T33" fmla="*/ 24 h 181"/>
                <a:gd name="T34" fmla="*/ 18 w 65"/>
                <a:gd name="T35" fmla="*/ 32 h 181"/>
                <a:gd name="T36" fmla="*/ 17 w 65"/>
                <a:gd name="T37" fmla="*/ 41 h 181"/>
                <a:gd name="T38" fmla="*/ 14 w 65"/>
                <a:gd name="T39" fmla="*/ 61 h 181"/>
                <a:gd name="T40" fmla="*/ 9 w 65"/>
                <a:gd name="T41" fmla="*/ 82 h 181"/>
                <a:gd name="T42" fmla="*/ 4 w 65"/>
                <a:gd name="T43" fmla="*/ 104 h 181"/>
                <a:gd name="T44" fmla="*/ 0 w 65"/>
                <a:gd name="T45" fmla="*/ 128 h 181"/>
                <a:gd name="T46" fmla="*/ 0 w 65"/>
                <a:gd name="T47" fmla="*/ 142 h 181"/>
                <a:gd name="T48" fmla="*/ 0 w 65"/>
                <a:gd name="T49" fmla="*/ 154 h 181"/>
                <a:gd name="T50" fmla="*/ 3 w 65"/>
                <a:gd name="T51" fmla="*/ 167 h 181"/>
                <a:gd name="T52" fmla="*/ 6 w 65"/>
                <a:gd name="T53" fmla="*/ 180 h 181"/>
                <a:gd name="T54" fmla="*/ 6 w 65"/>
                <a:gd name="T55" fmla="*/ 181 h 181"/>
                <a:gd name="T56" fmla="*/ 51 w 65"/>
                <a:gd name="T57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5" h="181">
                  <a:moveTo>
                    <a:pt x="51" y="164"/>
                  </a:moveTo>
                  <a:lnTo>
                    <a:pt x="51" y="164"/>
                  </a:lnTo>
                  <a:lnTo>
                    <a:pt x="48" y="157"/>
                  </a:lnTo>
                  <a:lnTo>
                    <a:pt x="47" y="149"/>
                  </a:lnTo>
                  <a:lnTo>
                    <a:pt x="47" y="140"/>
                  </a:lnTo>
                  <a:lnTo>
                    <a:pt x="47" y="133"/>
                  </a:lnTo>
                  <a:lnTo>
                    <a:pt x="50" y="113"/>
                  </a:lnTo>
                  <a:lnTo>
                    <a:pt x="54" y="92"/>
                  </a:lnTo>
                  <a:lnTo>
                    <a:pt x="59" y="71"/>
                  </a:lnTo>
                  <a:lnTo>
                    <a:pt x="64" y="48"/>
                  </a:lnTo>
                  <a:lnTo>
                    <a:pt x="65" y="36"/>
                  </a:lnTo>
                  <a:lnTo>
                    <a:pt x="65" y="24"/>
                  </a:lnTo>
                  <a:lnTo>
                    <a:pt x="65" y="12"/>
                  </a:lnTo>
                  <a:lnTo>
                    <a:pt x="63" y="0"/>
                  </a:lnTo>
                  <a:lnTo>
                    <a:pt x="17" y="10"/>
                  </a:lnTo>
                  <a:lnTo>
                    <a:pt x="18" y="17"/>
                  </a:lnTo>
                  <a:lnTo>
                    <a:pt x="18" y="24"/>
                  </a:lnTo>
                  <a:lnTo>
                    <a:pt x="18" y="32"/>
                  </a:lnTo>
                  <a:lnTo>
                    <a:pt x="17" y="41"/>
                  </a:lnTo>
                  <a:lnTo>
                    <a:pt x="14" y="61"/>
                  </a:lnTo>
                  <a:lnTo>
                    <a:pt x="9" y="82"/>
                  </a:lnTo>
                  <a:lnTo>
                    <a:pt x="4" y="104"/>
                  </a:lnTo>
                  <a:lnTo>
                    <a:pt x="0" y="128"/>
                  </a:lnTo>
                  <a:lnTo>
                    <a:pt x="0" y="142"/>
                  </a:lnTo>
                  <a:lnTo>
                    <a:pt x="0" y="154"/>
                  </a:lnTo>
                  <a:lnTo>
                    <a:pt x="3" y="167"/>
                  </a:lnTo>
                  <a:lnTo>
                    <a:pt x="6" y="180"/>
                  </a:lnTo>
                  <a:lnTo>
                    <a:pt x="6" y="181"/>
                  </a:lnTo>
                  <a:lnTo>
                    <a:pt x="51" y="1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8" name="Freeform 376"/>
            <p:cNvSpPr>
              <a:spLocks/>
            </p:cNvSpPr>
            <p:nvPr/>
          </p:nvSpPr>
          <p:spPr bwMode="auto">
            <a:xfrm>
              <a:off x="4987925" y="3729038"/>
              <a:ext cx="55563" cy="98425"/>
            </a:xfrm>
            <a:custGeom>
              <a:avLst/>
              <a:gdLst>
                <a:gd name="T0" fmla="*/ 305 w 305"/>
                <a:gd name="T1" fmla="*/ 494 h 512"/>
                <a:gd name="T2" fmla="*/ 305 w 305"/>
                <a:gd name="T3" fmla="*/ 494 h 512"/>
                <a:gd name="T4" fmla="*/ 292 w 305"/>
                <a:gd name="T5" fmla="*/ 461 h 512"/>
                <a:gd name="T6" fmla="*/ 278 w 305"/>
                <a:gd name="T7" fmla="*/ 429 h 512"/>
                <a:gd name="T8" fmla="*/ 262 w 305"/>
                <a:gd name="T9" fmla="*/ 398 h 512"/>
                <a:gd name="T10" fmla="*/ 245 w 305"/>
                <a:gd name="T11" fmla="*/ 366 h 512"/>
                <a:gd name="T12" fmla="*/ 209 w 305"/>
                <a:gd name="T13" fmla="*/ 304 h 512"/>
                <a:gd name="T14" fmla="*/ 173 w 305"/>
                <a:gd name="T15" fmla="*/ 244 h 512"/>
                <a:gd name="T16" fmla="*/ 137 w 305"/>
                <a:gd name="T17" fmla="*/ 183 h 512"/>
                <a:gd name="T18" fmla="*/ 102 w 305"/>
                <a:gd name="T19" fmla="*/ 123 h 512"/>
                <a:gd name="T20" fmla="*/ 87 w 305"/>
                <a:gd name="T21" fmla="*/ 93 h 512"/>
                <a:gd name="T22" fmla="*/ 71 w 305"/>
                <a:gd name="T23" fmla="*/ 62 h 512"/>
                <a:gd name="T24" fmla="*/ 57 w 305"/>
                <a:gd name="T25" fmla="*/ 30 h 512"/>
                <a:gd name="T26" fmla="*/ 45 w 305"/>
                <a:gd name="T27" fmla="*/ 0 h 512"/>
                <a:gd name="T28" fmla="*/ 0 w 305"/>
                <a:gd name="T29" fmla="*/ 17 h 512"/>
                <a:gd name="T30" fmla="*/ 15 w 305"/>
                <a:gd name="T31" fmla="*/ 50 h 512"/>
                <a:gd name="T32" fmla="*/ 29 w 305"/>
                <a:gd name="T33" fmla="*/ 82 h 512"/>
                <a:gd name="T34" fmla="*/ 45 w 305"/>
                <a:gd name="T35" fmla="*/ 113 h 512"/>
                <a:gd name="T36" fmla="*/ 62 w 305"/>
                <a:gd name="T37" fmla="*/ 144 h 512"/>
                <a:gd name="T38" fmla="*/ 96 w 305"/>
                <a:gd name="T39" fmla="*/ 207 h 512"/>
                <a:gd name="T40" fmla="*/ 134 w 305"/>
                <a:gd name="T41" fmla="*/ 267 h 512"/>
                <a:gd name="T42" fmla="*/ 170 w 305"/>
                <a:gd name="T43" fmla="*/ 328 h 512"/>
                <a:gd name="T44" fmla="*/ 204 w 305"/>
                <a:gd name="T45" fmla="*/ 388 h 512"/>
                <a:gd name="T46" fmla="*/ 220 w 305"/>
                <a:gd name="T47" fmla="*/ 419 h 512"/>
                <a:gd name="T48" fmla="*/ 236 w 305"/>
                <a:gd name="T49" fmla="*/ 449 h 512"/>
                <a:gd name="T50" fmla="*/ 249 w 305"/>
                <a:gd name="T51" fmla="*/ 480 h 512"/>
                <a:gd name="T52" fmla="*/ 262 w 305"/>
                <a:gd name="T53" fmla="*/ 510 h 512"/>
                <a:gd name="T54" fmla="*/ 262 w 305"/>
                <a:gd name="T55" fmla="*/ 512 h 512"/>
                <a:gd name="T56" fmla="*/ 305 w 305"/>
                <a:gd name="T57" fmla="*/ 494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5" h="512">
                  <a:moveTo>
                    <a:pt x="305" y="494"/>
                  </a:moveTo>
                  <a:lnTo>
                    <a:pt x="305" y="494"/>
                  </a:lnTo>
                  <a:lnTo>
                    <a:pt x="292" y="461"/>
                  </a:lnTo>
                  <a:lnTo>
                    <a:pt x="278" y="429"/>
                  </a:lnTo>
                  <a:lnTo>
                    <a:pt x="262" y="398"/>
                  </a:lnTo>
                  <a:lnTo>
                    <a:pt x="245" y="366"/>
                  </a:lnTo>
                  <a:lnTo>
                    <a:pt x="209" y="304"/>
                  </a:lnTo>
                  <a:lnTo>
                    <a:pt x="173" y="244"/>
                  </a:lnTo>
                  <a:lnTo>
                    <a:pt x="137" y="183"/>
                  </a:lnTo>
                  <a:lnTo>
                    <a:pt x="102" y="123"/>
                  </a:lnTo>
                  <a:lnTo>
                    <a:pt x="87" y="93"/>
                  </a:lnTo>
                  <a:lnTo>
                    <a:pt x="71" y="62"/>
                  </a:lnTo>
                  <a:lnTo>
                    <a:pt x="57" y="30"/>
                  </a:lnTo>
                  <a:lnTo>
                    <a:pt x="45" y="0"/>
                  </a:lnTo>
                  <a:lnTo>
                    <a:pt x="0" y="17"/>
                  </a:lnTo>
                  <a:lnTo>
                    <a:pt x="15" y="50"/>
                  </a:lnTo>
                  <a:lnTo>
                    <a:pt x="29" y="82"/>
                  </a:lnTo>
                  <a:lnTo>
                    <a:pt x="45" y="113"/>
                  </a:lnTo>
                  <a:lnTo>
                    <a:pt x="62" y="144"/>
                  </a:lnTo>
                  <a:lnTo>
                    <a:pt x="96" y="207"/>
                  </a:lnTo>
                  <a:lnTo>
                    <a:pt x="134" y="267"/>
                  </a:lnTo>
                  <a:lnTo>
                    <a:pt x="170" y="328"/>
                  </a:lnTo>
                  <a:lnTo>
                    <a:pt x="204" y="388"/>
                  </a:lnTo>
                  <a:lnTo>
                    <a:pt x="220" y="419"/>
                  </a:lnTo>
                  <a:lnTo>
                    <a:pt x="236" y="449"/>
                  </a:lnTo>
                  <a:lnTo>
                    <a:pt x="249" y="480"/>
                  </a:lnTo>
                  <a:lnTo>
                    <a:pt x="262" y="510"/>
                  </a:lnTo>
                  <a:lnTo>
                    <a:pt x="262" y="512"/>
                  </a:lnTo>
                  <a:lnTo>
                    <a:pt x="305" y="4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09" name="Freeform 377"/>
            <p:cNvSpPr>
              <a:spLocks/>
            </p:cNvSpPr>
            <p:nvPr/>
          </p:nvSpPr>
          <p:spPr bwMode="auto">
            <a:xfrm>
              <a:off x="5037138" y="3822700"/>
              <a:ext cx="15875" cy="58738"/>
            </a:xfrm>
            <a:custGeom>
              <a:avLst/>
              <a:gdLst>
                <a:gd name="T0" fmla="*/ 88 w 88"/>
                <a:gd name="T1" fmla="*/ 301 h 301"/>
                <a:gd name="T2" fmla="*/ 88 w 88"/>
                <a:gd name="T3" fmla="*/ 301 h 301"/>
                <a:gd name="T4" fmla="*/ 88 w 88"/>
                <a:gd name="T5" fmla="*/ 264 h 301"/>
                <a:gd name="T6" fmla="*/ 86 w 88"/>
                <a:gd name="T7" fmla="*/ 225 h 301"/>
                <a:gd name="T8" fmla="*/ 84 w 88"/>
                <a:gd name="T9" fmla="*/ 187 h 301"/>
                <a:gd name="T10" fmla="*/ 79 w 88"/>
                <a:gd name="T11" fmla="*/ 148 h 301"/>
                <a:gd name="T12" fmla="*/ 74 w 88"/>
                <a:gd name="T13" fmla="*/ 110 h 301"/>
                <a:gd name="T14" fmla="*/ 66 w 88"/>
                <a:gd name="T15" fmla="*/ 73 h 301"/>
                <a:gd name="T16" fmla="*/ 61 w 88"/>
                <a:gd name="T17" fmla="*/ 55 h 301"/>
                <a:gd name="T18" fmla="*/ 56 w 88"/>
                <a:gd name="T19" fmla="*/ 36 h 301"/>
                <a:gd name="T20" fmla="*/ 50 w 88"/>
                <a:gd name="T21" fmla="*/ 18 h 301"/>
                <a:gd name="T22" fmla="*/ 43 w 88"/>
                <a:gd name="T23" fmla="*/ 0 h 301"/>
                <a:gd name="T24" fmla="*/ 0 w 88"/>
                <a:gd name="T25" fmla="*/ 18 h 301"/>
                <a:gd name="T26" fmla="*/ 6 w 88"/>
                <a:gd name="T27" fmla="*/ 33 h 301"/>
                <a:gd name="T28" fmla="*/ 12 w 88"/>
                <a:gd name="T29" fmla="*/ 50 h 301"/>
                <a:gd name="T30" fmla="*/ 17 w 88"/>
                <a:gd name="T31" fmla="*/ 67 h 301"/>
                <a:gd name="T32" fmla="*/ 20 w 88"/>
                <a:gd name="T33" fmla="*/ 84 h 301"/>
                <a:gd name="T34" fmla="*/ 28 w 88"/>
                <a:gd name="T35" fmla="*/ 118 h 301"/>
                <a:gd name="T36" fmla="*/ 34 w 88"/>
                <a:gd name="T37" fmla="*/ 154 h 301"/>
                <a:gd name="T38" fmla="*/ 37 w 88"/>
                <a:gd name="T39" fmla="*/ 190 h 301"/>
                <a:gd name="T40" fmla="*/ 40 w 88"/>
                <a:gd name="T41" fmla="*/ 228 h 301"/>
                <a:gd name="T42" fmla="*/ 41 w 88"/>
                <a:gd name="T43" fmla="*/ 264 h 301"/>
                <a:gd name="T44" fmla="*/ 41 w 88"/>
                <a:gd name="T45" fmla="*/ 301 h 301"/>
                <a:gd name="T46" fmla="*/ 41 w 88"/>
                <a:gd name="T47" fmla="*/ 301 h 301"/>
                <a:gd name="T48" fmla="*/ 88 w 88"/>
                <a:gd name="T49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8" h="301">
                  <a:moveTo>
                    <a:pt x="88" y="301"/>
                  </a:moveTo>
                  <a:lnTo>
                    <a:pt x="88" y="301"/>
                  </a:lnTo>
                  <a:lnTo>
                    <a:pt x="88" y="264"/>
                  </a:lnTo>
                  <a:lnTo>
                    <a:pt x="86" y="225"/>
                  </a:lnTo>
                  <a:lnTo>
                    <a:pt x="84" y="187"/>
                  </a:lnTo>
                  <a:lnTo>
                    <a:pt x="79" y="148"/>
                  </a:lnTo>
                  <a:lnTo>
                    <a:pt x="74" y="110"/>
                  </a:lnTo>
                  <a:lnTo>
                    <a:pt x="66" y="73"/>
                  </a:lnTo>
                  <a:lnTo>
                    <a:pt x="61" y="55"/>
                  </a:lnTo>
                  <a:lnTo>
                    <a:pt x="56" y="36"/>
                  </a:lnTo>
                  <a:lnTo>
                    <a:pt x="50" y="18"/>
                  </a:lnTo>
                  <a:lnTo>
                    <a:pt x="43" y="0"/>
                  </a:lnTo>
                  <a:lnTo>
                    <a:pt x="0" y="18"/>
                  </a:lnTo>
                  <a:lnTo>
                    <a:pt x="6" y="33"/>
                  </a:lnTo>
                  <a:lnTo>
                    <a:pt x="12" y="50"/>
                  </a:lnTo>
                  <a:lnTo>
                    <a:pt x="17" y="67"/>
                  </a:lnTo>
                  <a:lnTo>
                    <a:pt x="20" y="84"/>
                  </a:lnTo>
                  <a:lnTo>
                    <a:pt x="28" y="118"/>
                  </a:lnTo>
                  <a:lnTo>
                    <a:pt x="34" y="154"/>
                  </a:lnTo>
                  <a:lnTo>
                    <a:pt x="37" y="190"/>
                  </a:lnTo>
                  <a:lnTo>
                    <a:pt x="40" y="228"/>
                  </a:lnTo>
                  <a:lnTo>
                    <a:pt x="41" y="264"/>
                  </a:lnTo>
                  <a:lnTo>
                    <a:pt x="41" y="301"/>
                  </a:lnTo>
                  <a:lnTo>
                    <a:pt x="41" y="301"/>
                  </a:lnTo>
                  <a:lnTo>
                    <a:pt x="88" y="30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0" name="Freeform 378"/>
            <p:cNvSpPr>
              <a:spLocks/>
            </p:cNvSpPr>
            <p:nvPr/>
          </p:nvSpPr>
          <p:spPr bwMode="auto">
            <a:xfrm>
              <a:off x="5037138" y="3881438"/>
              <a:ext cx="15875" cy="53975"/>
            </a:xfrm>
            <a:custGeom>
              <a:avLst/>
              <a:gdLst>
                <a:gd name="T0" fmla="*/ 45 w 89"/>
                <a:gd name="T1" fmla="*/ 277 h 278"/>
                <a:gd name="T2" fmla="*/ 45 w 89"/>
                <a:gd name="T3" fmla="*/ 278 h 278"/>
                <a:gd name="T4" fmla="*/ 54 w 89"/>
                <a:gd name="T5" fmla="*/ 243 h 278"/>
                <a:gd name="T6" fmla="*/ 62 w 89"/>
                <a:gd name="T7" fmla="*/ 209 h 278"/>
                <a:gd name="T8" fmla="*/ 69 w 89"/>
                <a:gd name="T9" fmla="*/ 175 h 278"/>
                <a:gd name="T10" fmla="*/ 77 w 89"/>
                <a:gd name="T11" fmla="*/ 139 h 278"/>
                <a:gd name="T12" fmla="*/ 81 w 89"/>
                <a:gd name="T13" fmla="*/ 104 h 278"/>
                <a:gd name="T14" fmla="*/ 85 w 89"/>
                <a:gd name="T15" fmla="*/ 69 h 278"/>
                <a:gd name="T16" fmla="*/ 89 w 89"/>
                <a:gd name="T17" fmla="*/ 35 h 278"/>
                <a:gd name="T18" fmla="*/ 89 w 89"/>
                <a:gd name="T19" fmla="*/ 0 h 278"/>
                <a:gd name="T20" fmla="*/ 42 w 89"/>
                <a:gd name="T21" fmla="*/ 0 h 278"/>
                <a:gd name="T22" fmla="*/ 42 w 89"/>
                <a:gd name="T23" fmla="*/ 32 h 278"/>
                <a:gd name="T24" fmla="*/ 39 w 89"/>
                <a:gd name="T25" fmla="*/ 65 h 278"/>
                <a:gd name="T26" fmla="*/ 36 w 89"/>
                <a:gd name="T27" fmla="*/ 98 h 278"/>
                <a:gd name="T28" fmla="*/ 30 w 89"/>
                <a:gd name="T29" fmla="*/ 132 h 278"/>
                <a:gd name="T30" fmla="*/ 24 w 89"/>
                <a:gd name="T31" fmla="*/ 165 h 278"/>
                <a:gd name="T32" fmla="*/ 17 w 89"/>
                <a:gd name="T33" fmla="*/ 199 h 278"/>
                <a:gd name="T34" fmla="*/ 8 w 89"/>
                <a:gd name="T35" fmla="*/ 233 h 278"/>
                <a:gd name="T36" fmla="*/ 0 w 89"/>
                <a:gd name="T37" fmla="*/ 266 h 278"/>
                <a:gd name="T38" fmla="*/ 0 w 89"/>
                <a:gd name="T39" fmla="*/ 266 h 278"/>
                <a:gd name="T40" fmla="*/ 45 w 89"/>
                <a:gd name="T41" fmla="*/ 27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9" h="278">
                  <a:moveTo>
                    <a:pt x="45" y="277"/>
                  </a:moveTo>
                  <a:lnTo>
                    <a:pt x="45" y="278"/>
                  </a:lnTo>
                  <a:lnTo>
                    <a:pt x="54" y="243"/>
                  </a:lnTo>
                  <a:lnTo>
                    <a:pt x="62" y="209"/>
                  </a:lnTo>
                  <a:lnTo>
                    <a:pt x="69" y="175"/>
                  </a:lnTo>
                  <a:lnTo>
                    <a:pt x="77" y="139"/>
                  </a:lnTo>
                  <a:lnTo>
                    <a:pt x="81" y="104"/>
                  </a:lnTo>
                  <a:lnTo>
                    <a:pt x="85" y="69"/>
                  </a:lnTo>
                  <a:lnTo>
                    <a:pt x="89" y="35"/>
                  </a:lnTo>
                  <a:lnTo>
                    <a:pt x="89" y="0"/>
                  </a:lnTo>
                  <a:lnTo>
                    <a:pt x="42" y="0"/>
                  </a:lnTo>
                  <a:lnTo>
                    <a:pt x="42" y="32"/>
                  </a:lnTo>
                  <a:lnTo>
                    <a:pt x="39" y="65"/>
                  </a:lnTo>
                  <a:lnTo>
                    <a:pt x="36" y="98"/>
                  </a:lnTo>
                  <a:lnTo>
                    <a:pt x="30" y="132"/>
                  </a:lnTo>
                  <a:lnTo>
                    <a:pt x="24" y="165"/>
                  </a:lnTo>
                  <a:lnTo>
                    <a:pt x="17" y="199"/>
                  </a:lnTo>
                  <a:lnTo>
                    <a:pt x="8" y="23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45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1" name="Freeform 379"/>
            <p:cNvSpPr>
              <a:spLocks/>
            </p:cNvSpPr>
            <p:nvPr/>
          </p:nvSpPr>
          <p:spPr bwMode="auto">
            <a:xfrm>
              <a:off x="5018088" y="3932238"/>
              <a:ext cx="26987" cy="52387"/>
            </a:xfrm>
            <a:custGeom>
              <a:avLst/>
              <a:gdLst>
                <a:gd name="T0" fmla="*/ 46 w 146"/>
                <a:gd name="T1" fmla="*/ 271 h 271"/>
                <a:gd name="T2" fmla="*/ 46 w 146"/>
                <a:gd name="T3" fmla="*/ 271 h 271"/>
                <a:gd name="T4" fmla="*/ 49 w 146"/>
                <a:gd name="T5" fmla="*/ 256 h 271"/>
                <a:gd name="T6" fmla="*/ 54 w 146"/>
                <a:gd name="T7" fmla="*/ 239 h 271"/>
                <a:gd name="T8" fmla="*/ 59 w 146"/>
                <a:gd name="T9" fmla="*/ 223 h 271"/>
                <a:gd name="T10" fmla="*/ 65 w 146"/>
                <a:gd name="T11" fmla="*/ 208 h 271"/>
                <a:gd name="T12" fmla="*/ 79 w 146"/>
                <a:gd name="T13" fmla="*/ 175 h 271"/>
                <a:gd name="T14" fmla="*/ 95 w 146"/>
                <a:gd name="T15" fmla="*/ 143 h 271"/>
                <a:gd name="T16" fmla="*/ 109 w 146"/>
                <a:gd name="T17" fmla="*/ 111 h 271"/>
                <a:gd name="T18" fmla="*/ 124 w 146"/>
                <a:gd name="T19" fmla="*/ 79 h 271"/>
                <a:gd name="T20" fmla="*/ 131 w 146"/>
                <a:gd name="T21" fmla="*/ 63 h 271"/>
                <a:gd name="T22" fmla="*/ 137 w 146"/>
                <a:gd name="T23" fmla="*/ 46 h 271"/>
                <a:gd name="T24" fmla="*/ 142 w 146"/>
                <a:gd name="T25" fmla="*/ 28 h 271"/>
                <a:gd name="T26" fmla="*/ 146 w 146"/>
                <a:gd name="T27" fmla="*/ 11 h 271"/>
                <a:gd name="T28" fmla="*/ 101 w 146"/>
                <a:gd name="T29" fmla="*/ 0 h 271"/>
                <a:gd name="T30" fmla="*/ 97 w 146"/>
                <a:gd name="T31" fmla="*/ 16 h 271"/>
                <a:gd name="T32" fmla="*/ 92 w 146"/>
                <a:gd name="T33" fmla="*/ 30 h 271"/>
                <a:gd name="T34" fmla="*/ 88 w 146"/>
                <a:gd name="T35" fmla="*/ 46 h 271"/>
                <a:gd name="T36" fmla="*/ 82 w 146"/>
                <a:gd name="T37" fmla="*/ 60 h 271"/>
                <a:gd name="T38" fmla="*/ 67 w 146"/>
                <a:gd name="T39" fmla="*/ 91 h 271"/>
                <a:gd name="T40" fmla="*/ 52 w 146"/>
                <a:gd name="T41" fmla="*/ 124 h 271"/>
                <a:gd name="T42" fmla="*/ 37 w 146"/>
                <a:gd name="T43" fmla="*/ 156 h 271"/>
                <a:gd name="T44" fmla="*/ 22 w 146"/>
                <a:gd name="T45" fmla="*/ 190 h 271"/>
                <a:gd name="T46" fmla="*/ 16 w 146"/>
                <a:gd name="T47" fmla="*/ 208 h 271"/>
                <a:gd name="T48" fmla="*/ 10 w 146"/>
                <a:gd name="T49" fmla="*/ 225 h 271"/>
                <a:gd name="T50" fmla="*/ 4 w 146"/>
                <a:gd name="T51" fmla="*/ 244 h 271"/>
                <a:gd name="T52" fmla="*/ 0 w 146"/>
                <a:gd name="T53" fmla="*/ 262 h 271"/>
                <a:gd name="T54" fmla="*/ 0 w 146"/>
                <a:gd name="T55" fmla="*/ 262 h 271"/>
                <a:gd name="T56" fmla="*/ 46 w 146"/>
                <a:gd name="T57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271">
                  <a:moveTo>
                    <a:pt x="46" y="271"/>
                  </a:moveTo>
                  <a:lnTo>
                    <a:pt x="46" y="271"/>
                  </a:lnTo>
                  <a:lnTo>
                    <a:pt x="49" y="256"/>
                  </a:lnTo>
                  <a:lnTo>
                    <a:pt x="54" y="239"/>
                  </a:lnTo>
                  <a:lnTo>
                    <a:pt x="59" y="223"/>
                  </a:lnTo>
                  <a:lnTo>
                    <a:pt x="65" y="208"/>
                  </a:lnTo>
                  <a:lnTo>
                    <a:pt x="79" y="175"/>
                  </a:lnTo>
                  <a:lnTo>
                    <a:pt x="95" y="143"/>
                  </a:lnTo>
                  <a:lnTo>
                    <a:pt x="109" y="111"/>
                  </a:lnTo>
                  <a:lnTo>
                    <a:pt x="124" y="79"/>
                  </a:lnTo>
                  <a:lnTo>
                    <a:pt x="131" y="63"/>
                  </a:lnTo>
                  <a:lnTo>
                    <a:pt x="137" y="46"/>
                  </a:lnTo>
                  <a:lnTo>
                    <a:pt x="142" y="28"/>
                  </a:lnTo>
                  <a:lnTo>
                    <a:pt x="146" y="11"/>
                  </a:lnTo>
                  <a:lnTo>
                    <a:pt x="101" y="0"/>
                  </a:lnTo>
                  <a:lnTo>
                    <a:pt x="97" y="16"/>
                  </a:lnTo>
                  <a:lnTo>
                    <a:pt x="92" y="30"/>
                  </a:lnTo>
                  <a:lnTo>
                    <a:pt x="88" y="46"/>
                  </a:lnTo>
                  <a:lnTo>
                    <a:pt x="82" y="60"/>
                  </a:lnTo>
                  <a:lnTo>
                    <a:pt x="67" y="91"/>
                  </a:lnTo>
                  <a:lnTo>
                    <a:pt x="52" y="124"/>
                  </a:lnTo>
                  <a:lnTo>
                    <a:pt x="37" y="156"/>
                  </a:lnTo>
                  <a:lnTo>
                    <a:pt x="22" y="190"/>
                  </a:lnTo>
                  <a:lnTo>
                    <a:pt x="16" y="208"/>
                  </a:lnTo>
                  <a:lnTo>
                    <a:pt x="10" y="225"/>
                  </a:lnTo>
                  <a:lnTo>
                    <a:pt x="4" y="244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46" y="2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2" name="Freeform 380"/>
            <p:cNvSpPr>
              <a:spLocks/>
            </p:cNvSpPr>
            <p:nvPr/>
          </p:nvSpPr>
          <p:spPr bwMode="auto">
            <a:xfrm>
              <a:off x="5016500" y="3983038"/>
              <a:ext cx="9525" cy="46037"/>
            </a:xfrm>
            <a:custGeom>
              <a:avLst/>
              <a:gdLst>
                <a:gd name="T0" fmla="*/ 57 w 57"/>
                <a:gd name="T1" fmla="*/ 235 h 242"/>
                <a:gd name="T2" fmla="*/ 57 w 57"/>
                <a:gd name="T3" fmla="*/ 235 h 242"/>
                <a:gd name="T4" fmla="*/ 53 w 57"/>
                <a:gd name="T5" fmla="*/ 207 h 242"/>
                <a:gd name="T6" fmla="*/ 49 w 57"/>
                <a:gd name="T7" fmla="*/ 179 h 242"/>
                <a:gd name="T8" fmla="*/ 47 w 57"/>
                <a:gd name="T9" fmla="*/ 150 h 242"/>
                <a:gd name="T10" fmla="*/ 47 w 57"/>
                <a:gd name="T11" fmla="*/ 121 h 242"/>
                <a:gd name="T12" fmla="*/ 47 w 57"/>
                <a:gd name="T13" fmla="*/ 92 h 242"/>
                <a:gd name="T14" fmla="*/ 48 w 57"/>
                <a:gd name="T15" fmla="*/ 63 h 242"/>
                <a:gd name="T16" fmla="*/ 52 w 57"/>
                <a:gd name="T17" fmla="*/ 36 h 242"/>
                <a:gd name="T18" fmla="*/ 57 w 57"/>
                <a:gd name="T19" fmla="*/ 9 h 242"/>
                <a:gd name="T20" fmla="*/ 11 w 57"/>
                <a:gd name="T21" fmla="*/ 0 h 242"/>
                <a:gd name="T22" fmla="*/ 5 w 57"/>
                <a:gd name="T23" fmla="*/ 30 h 242"/>
                <a:gd name="T24" fmla="*/ 1 w 57"/>
                <a:gd name="T25" fmla="*/ 60 h 242"/>
                <a:gd name="T26" fmla="*/ 0 w 57"/>
                <a:gd name="T27" fmla="*/ 91 h 242"/>
                <a:gd name="T28" fmla="*/ 0 w 57"/>
                <a:gd name="T29" fmla="*/ 121 h 242"/>
                <a:gd name="T30" fmla="*/ 1 w 57"/>
                <a:gd name="T31" fmla="*/ 152 h 242"/>
                <a:gd name="T32" fmla="*/ 3 w 57"/>
                <a:gd name="T33" fmla="*/ 183 h 242"/>
                <a:gd name="T34" fmla="*/ 6 w 57"/>
                <a:gd name="T35" fmla="*/ 212 h 242"/>
                <a:gd name="T36" fmla="*/ 11 w 57"/>
                <a:gd name="T37" fmla="*/ 242 h 242"/>
                <a:gd name="T38" fmla="*/ 10 w 57"/>
                <a:gd name="T39" fmla="*/ 241 h 242"/>
                <a:gd name="T40" fmla="*/ 57 w 57"/>
                <a:gd name="T41" fmla="*/ 235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242">
                  <a:moveTo>
                    <a:pt x="57" y="235"/>
                  </a:moveTo>
                  <a:lnTo>
                    <a:pt x="57" y="235"/>
                  </a:lnTo>
                  <a:lnTo>
                    <a:pt x="53" y="207"/>
                  </a:lnTo>
                  <a:lnTo>
                    <a:pt x="49" y="179"/>
                  </a:lnTo>
                  <a:lnTo>
                    <a:pt x="47" y="150"/>
                  </a:lnTo>
                  <a:lnTo>
                    <a:pt x="47" y="121"/>
                  </a:lnTo>
                  <a:lnTo>
                    <a:pt x="47" y="92"/>
                  </a:lnTo>
                  <a:lnTo>
                    <a:pt x="48" y="63"/>
                  </a:lnTo>
                  <a:lnTo>
                    <a:pt x="52" y="36"/>
                  </a:lnTo>
                  <a:lnTo>
                    <a:pt x="57" y="9"/>
                  </a:lnTo>
                  <a:lnTo>
                    <a:pt x="11" y="0"/>
                  </a:lnTo>
                  <a:lnTo>
                    <a:pt x="5" y="30"/>
                  </a:lnTo>
                  <a:lnTo>
                    <a:pt x="1" y="60"/>
                  </a:lnTo>
                  <a:lnTo>
                    <a:pt x="0" y="91"/>
                  </a:lnTo>
                  <a:lnTo>
                    <a:pt x="0" y="121"/>
                  </a:lnTo>
                  <a:lnTo>
                    <a:pt x="1" y="152"/>
                  </a:lnTo>
                  <a:lnTo>
                    <a:pt x="3" y="183"/>
                  </a:lnTo>
                  <a:lnTo>
                    <a:pt x="6" y="212"/>
                  </a:lnTo>
                  <a:lnTo>
                    <a:pt x="11" y="242"/>
                  </a:lnTo>
                  <a:lnTo>
                    <a:pt x="10" y="241"/>
                  </a:lnTo>
                  <a:lnTo>
                    <a:pt x="57" y="2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3" name="Freeform 381"/>
            <p:cNvSpPr>
              <a:spLocks/>
            </p:cNvSpPr>
            <p:nvPr/>
          </p:nvSpPr>
          <p:spPr bwMode="auto">
            <a:xfrm>
              <a:off x="5018088" y="4029075"/>
              <a:ext cx="20637" cy="36513"/>
            </a:xfrm>
            <a:custGeom>
              <a:avLst/>
              <a:gdLst>
                <a:gd name="T0" fmla="*/ 109 w 109"/>
                <a:gd name="T1" fmla="*/ 187 h 193"/>
                <a:gd name="T2" fmla="*/ 109 w 109"/>
                <a:gd name="T3" fmla="*/ 187 h 193"/>
                <a:gd name="T4" fmla="*/ 107 w 109"/>
                <a:gd name="T5" fmla="*/ 174 h 193"/>
                <a:gd name="T6" fmla="*/ 104 w 109"/>
                <a:gd name="T7" fmla="*/ 161 h 193"/>
                <a:gd name="T8" fmla="*/ 101 w 109"/>
                <a:gd name="T9" fmla="*/ 148 h 193"/>
                <a:gd name="T10" fmla="*/ 96 w 109"/>
                <a:gd name="T11" fmla="*/ 136 h 193"/>
                <a:gd name="T12" fmla="*/ 86 w 109"/>
                <a:gd name="T13" fmla="*/ 112 h 193"/>
                <a:gd name="T14" fmla="*/ 77 w 109"/>
                <a:gd name="T15" fmla="*/ 88 h 193"/>
                <a:gd name="T16" fmla="*/ 66 w 109"/>
                <a:gd name="T17" fmla="*/ 65 h 193"/>
                <a:gd name="T18" fmla="*/ 57 w 109"/>
                <a:gd name="T19" fmla="*/ 42 h 193"/>
                <a:gd name="T20" fmla="*/ 54 w 109"/>
                <a:gd name="T21" fmla="*/ 31 h 193"/>
                <a:gd name="T22" fmla="*/ 50 w 109"/>
                <a:gd name="T23" fmla="*/ 20 h 193"/>
                <a:gd name="T24" fmla="*/ 48 w 109"/>
                <a:gd name="T25" fmla="*/ 11 h 193"/>
                <a:gd name="T26" fmla="*/ 47 w 109"/>
                <a:gd name="T27" fmla="*/ 0 h 193"/>
                <a:gd name="T28" fmla="*/ 0 w 109"/>
                <a:gd name="T29" fmla="*/ 6 h 193"/>
                <a:gd name="T30" fmla="*/ 2 w 109"/>
                <a:gd name="T31" fmla="*/ 19 h 193"/>
                <a:gd name="T32" fmla="*/ 6 w 109"/>
                <a:gd name="T33" fmla="*/ 32 h 193"/>
                <a:gd name="T34" fmla="*/ 9 w 109"/>
                <a:gd name="T35" fmla="*/ 46 h 193"/>
                <a:gd name="T36" fmla="*/ 13 w 109"/>
                <a:gd name="T37" fmla="*/ 58 h 193"/>
                <a:gd name="T38" fmla="*/ 23 w 109"/>
                <a:gd name="T39" fmla="*/ 82 h 193"/>
                <a:gd name="T40" fmla="*/ 33 w 109"/>
                <a:gd name="T41" fmla="*/ 106 h 193"/>
                <a:gd name="T42" fmla="*/ 43 w 109"/>
                <a:gd name="T43" fmla="*/ 128 h 193"/>
                <a:gd name="T44" fmla="*/ 53 w 109"/>
                <a:gd name="T45" fmla="*/ 151 h 193"/>
                <a:gd name="T46" fmla="*/ 55 w 109"/>
                <a:gd name="T47" fmla="*/ 162 h 193"/>
                <a:gd name="T48" fmla="*/ 59 w 109"/>
                <a:gd name="T49" fmla="*/ 173 h 193"/>
                <a:gd name="T50" fmla="*/ 61 w 109"/>
                <a:gd name="T51" fmla="*/ 182 h 193"/>
                <a:gd name="T52" fmla="*/ 62 w 109"/>
                <a:gd name="T53" fmla="*/ 193 h 193"/>
                <a:gd name="T54" fmla="*/ 62 w 109"/>
                <a:gd name="T55" fmla="*/ 193 h 193"/>
                <a:gd name="T56" fmla="*/ 109 w 109"/>
                <a:gd name="T57" fmla="*/ 18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93">
                  <a:moveTo>
                    <a:pt x="109" y="187"/>
                  </a:moveTo>
                  <a:lnTo>
                    <a:pt x="109" y="187"/>
                  </a:lnTo>
                  <a:lnTo>
                    <a:pt x="107" y="174"/>
                  </a:lnTo>
                  <a:lnTo>
                    <a:pt x="104" y="161"/>
                  </a:lnTo>
                  <a:lnTo>
                    <a:pt x="101" y="148"/>
                  </a:lnTo>
                  <a:lnTo>
                    <a:pt x="96" y="136"/>
                  </a:lnTo>
                  <a:lnTo>
                    <a:pt x="86" y="112"/>
                  </a:lnTo>
                  <a:lnTo>
                    <a:pt x="77" y="88"/>
                  </a:lnTo>
                  <a:lnTo>
                    <a:pt x="66" y="65"/>
                  </a:lnTo>
                  <a:lnTo>
                    <a:pt x="57" y="42"/>
                  </a:lnTo>
                  <a:lnTo>
                    <a:pt x="54" y="31"/>
                  </a:lnTo>
                  <a:lnTo>
                    <a:pt x="50" y="20"/>
                  </a:lnTo>
                  <a:lnTo>
                    <a:pt x="48" y="11"/>
                  </a:lnTo>
                  <a:lnTo>
                    <a:pt x="47" y="0"/>
                  </a:lnTo>
                  <a:lnTo>
                    <a:pt x="0" y="6"/>
                  </a:lnTo>
                  <a:lnTo>
                    <a:pt x="2" y="19"/>
                  </a:lnTo>
                  <a:lnTo>
                    <a:pt x="6" y="32"/>
                  </a:lnTo>
                  <a:lnTo>
                    <a:pt x="9" y="46"/>
                  </a:lnTo>
                  <a:lnTo>
                    <a:pt x="13" y="58"/>
                  </a:lnTo>
                  <a:lnTo>
                    <a:pt x="23" y="82"/>
                  </a:lnTo>
                  <a:lnTo>
                    <a:pt x="33" y="106"/>
                  </a:lnTo>
                  <a:lnTo>
                    <a:pt x="43" y="128"/>
                  </a:lnTo>
                  <a:lnTo>
                    <a:pt x="53" y="151"/>
                  </a:lnTo>
                  <a:lnTo>
                    <a:pt x="55" y="162"/>
                  </a:lnTo>
                  <a:lnTo>
                    <a:pt x="59" y="173"/>
                  </a:lnTo>
                  <a:lnTo>
                    <a:pt x="61" y="182"/>
                  </a:lnTo>
                  <a:lnTo>
                    <a:pt x="62" y="193"/>
                  </a:lnTo>
                  <a:lnTo>
                    <a:pt x="62" y="193"/>
                  </a:lnTo>
                  <a:lnTo>
                    <a:pt x="109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4" name="Freeform 382"/>
            <p:cNvSpPr>
              <a:spLocks/>
            </p:cNvSpPr>
            <p:nvPr/>
          </p:nvSpPr>
          <p:spPr bwMode="auto">
            <a:xfrm>
              <a:off x="5029200" y="4065588"/>
              <a:ext cx="11113" cy="34925"/>
            </a:xfrm>
            <a:custGeom>
              <a:avLst/>
              <a:gdLst>
                <a:gd name="T0" fmla="*/ 47 w 57"/>
                <a:gd name="T1" fmla="*/ 187 h 187"/>
                <a:gd name="T2" fmla="*/ 47 w 57"/>
                <a:gd name="T3" fmla="*/ 187 h 187"/>
                <a:gd name="T4" fmla="*/ 52 w 57"/>
                <a:gd name="T5" fmla="*/ 163 h 187"/>
                <a:gd name="T6" fmla="*/ 54 w 57"/>
                <a:gd name="T7" fmla="*/ 139 h 187"/>
                <a:gd name="T8" fmla="*/ 57 w 57"/>
                <a:gd name="T9" fmla="*/ 114 h 187"/>
                <a:gd name="T10" fmla="*/ 55 w 57"/>
                <a:gd name="T11" fmla="*/ 90 h 187"/>
                <a:gd name="T12" fmla="*/ 54 w 57"/>
                <a:gd name="T13" fmla="*/ 66 h 187"/>
                <a:gd name="T14" fmla="*/ 53 w 57"/>
                <a:gd name="T15" fmla="*/ 43 h 187"/>
                <a:gd name="T16" fmla="*/ 49 w 57"/>
                <a:gd name="T17" fmla="*/ 21 h 187"/>
                <a:gd name="T18" fmla="*/ 47 w 57"/>
                <a:gd name="T19" fmla="*/ 0 h 187"/>
                <a:gd name="T20" fmla="*/ 0 w 57"/>
                <a:gd name="T21" fmla="*/ 6 h 187"/>
                <a:gd name="T22" fmla="*/ 4 w 57"/>
                <a:gd name="T23" fmla="*/ 27 h 187"/>
                <a:gd name="T24" fmla="*/ 6 w 57"/>
                <a:gd name="T25" fmla="*/ 48 h 187"/>
                <a:gd name="T26" fmla="*/ 9 w 57"/>
                <a:gd name="T27" fmla="*/ 70 h 187"/>
                <a:gd name="T28" fmla="*/ 10 w 57"/>
                <a:gd name="T29" fmla="*/ 91 h 187"/>
                <a:gd name="T30" fmla="*/ 10 w 57"/>
                <a:gd name="T31" fmla="*/ 113 h 187"/>
                <a:gd name="T32" fmla="*/ 9 w 57"/>
                <a:gd name="T33" fmla="*/ 135 h 187"/>
                <a:gd name="T34" fmla="*/ 5 w 57"/>
                <a:gd name="T35" fmla="*/ 156 h 187"/>
                <a:gd name="T36" fmla="*/ 1 w 57"/>
                <a:gd name="T37" fmla="*/ 177 h 187"/>
                <a:gd name="T38" fmla="*/ 1 w 57"/>
                <a:gd name="T39" fmla="*/ 177 h 187"/>
                <a:gd name="T40" fmla="*/ 47 w 57"/>
                <a:gd name="T4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" h="187">
                  <a:moveTo>
                    <a:pt x="47" y="187"/>
                  </a:moveTo>
                  <a:lnTo>
                    <a:pt x="47" y="187"/>
                  </a:lnTo>
                  <a:lnTo>
                    <a:pt x="52" y="163"/>
                  </a:lnTo>
                  <a:lnTo>
                    <a:pt x="54" y="139"/>
                  </a:lnTo>
                  <a:lnTo>
                    <a:pt x="57" y="114"/>
                  </a:lnTo>
                  <a:lnTo>
                    <a:pt x="55" y="90"/>
                  </a:lnTo>
                  <a:lnTo>
                    <a:pt x="54" y="66"/>
                  </a:lnTo>
                  <a:lnTo>
                    <a:pt x="53" y="43"/>
                  </a:lnTo>
                  <a:lnTo>
                    <a:pt x="49" y="21"/>
                  </a:lnTo>
                  <a:lnTo>
                    <a:pt x="47" y="0"/>
                  </a:lnTo>
                  <a:lnTo>
                    <a:pt x="0" y="6"/>
                  </a:lnTo>
                  <a:lnTo>
                    <a:pt x="4" y="27"/>
                  </a:lnTo>
                  <a:lnTo>
                    <a:pt x="6" y="48"/>
                  </a:lnTo>
                  <a:lnTo>
                    <a:pt x="9" y="70"/>
                  </a:lnTo>
                  <a:lnTo>
                    <a:pt x="10" y="91"/>
                  </a:lnTo>
                  <a:lnTo>
                    <a:pt x="10" y="113"/>
                  </a:lnTo>
                  <a:lnTo>
                    <a:pt x="9" y="135"/>
                  </a:lnTo>
                  <a:lnTo>
                    <a:pt x="5" y="156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47" y="18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5" name="Freeform 383"/>
            <p:cNvSpPr>
              <a:spLocks/>
            </p:cNvSpPr>
            <p:nvPr/>
          </p:nvSpPr>
          <p:spPr bwMode="auto">
            <a:xfrm>
              <a:off x="5006975" y="4098925"/>
              <a:ext cx="31750" cy="47625"/>
            </a:xfrm>
            <a:custGeom>
              <a:avLst/>
              <a:gdLst>
                <a:gd name="T0" fmla="*/ 35 w 166"/>
                <a:gd name="T1" fmla="*/ 250 h 250"/>
                <a:gd name="T2" fmla="*/ 35 w 166"/>
                <a:gd name="T3" fmla="*/ 250 h 250"/>
                <a:gd name="T4" fmla="*/ 58 w 166"/>
                <a:gd name="T5" fmla="*/ 225 h 250"/>
                <a:gd name="T6" fmla="*/ 78 w 166"/>
                <a:gd name="T7" fmla="*/ 196 h 250"/>
                <a:gd name="T8" fmla="*/ 98 w 166"/>
                <a:gd name="T9" fmla="*/ 168 h 250"/>
                <a:gd name="T10" fmla="*/ 116 w 166"/>
                <a:gd name="T11" fmla="*/ 136 h 250"/>
                <a:gd name="T12" fmla="*/ 131 w 166"/>
                <a:gd name="T13" fmla="*/ 105 h 250"/>
                <a:gd name="T14" fmla="*/ 146 w 166"/>
                <a:gd name="T15" fmla="*/ 74 h 250"/>
                <a:gd name="T16" fmla="*/ 156 w 166"/>
                <a:gd name="T17" fmla="*/ 42 h 250"/>
                <a:gd name="T18" fmla="*/ 166 w 166"/>
                <a:gd name="T19" fmla="*/ 10 h 250"/>
                <a:gd name="T20" fmla="*/ 120 w 166"/>
                <a:gd name="T21" fmla="*/ 0 h 250"/>
                <a:gd name="T22" fmla="*/ 112 w 166"/>
                <a:gd name="T23" fmla="*/ 27 h 250"/>
                <a:gd name="T24" fmla="*/ 101 w 166"/>
                <a:gd name="T25" fmla="*/ 56 h 250"/>
                <a:gd name="T26" fmla="*/ 89 w 166"/>
                <a:gd name="T27" fmla="*/ 86 h 250"/>
                <a:gd name="T28" fmla="*/ 75 w 166"/>
                <a:gd name="T29" fmla="*/ 115 h 250"/>
                <a:gd name="T30" fmla="*/ 58 w 166"/>
                <a:gd name="T31" fmla="*/ 142 h 250"/>
                <a:gd name="T32" fmla="*/ 40 w 166"/>
                <a:gd name="T33" fmla="*/ 170 h 250"/>
                <a:gd name="T34" fmla="*/ 21 w 166"/>
                <a:gd name="T35" fmla="*/ 195 h 250"/>
                <a:gd name="T36" fmla="*/ 2 w 166"/>
                <a:gd name="T37" fmla="*/ 219 h 250"/>
                <a:gd name="T38" fmla="*/ 0 w 166"/>
                <a:gd name="T39" fmla="*/ 219 h 250"/>
                <a:gd name="T40" fmla="*/ 35 w 166"/>
                <a:gd name="T4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50">
                  <a:moveTo>
                    <a:pt x="35" y="250"/>
                  </a:moveTo>
                  <a:lnTo>
                    <a:pt x="35" y="250"/>
                  </a:lnTo>
                  <a:lnTo>
                    <a:pt x="58" y="225"/>
                  </a:lnTo>
                  <a:lnTo>
                    <a:pt x="78" y="196"/>
                  </a:lnTo>
                  <a:lnTo>
                    <a:pt x="98" y="168"/>
                  </a:lnTo>
                  <a:lnTo>
                    <a:pt x="116" y="136"/>
                  </a:lnTo>
                  <a:lnTo>
                    <a:pt x="131" y="105"/>
                  </a:lnTo>
                  <a:lnTo>
                    <a:pt x="146" y="74"/>
                  </a:lnTo>
                  <a:lnTo>
                    <a:pt x="156" y="42"/>
                  </a:lnTo>
                  <a:lnTo>
                    <a:pt x="166" y="10"/>
                  </a:lnTo>
                  <a:lnTo>
                    <a:pt x="120" y="0"/>
                  </a:lnTo>
                  <a:lnTo>
                    <a:pt x="112" y="27"/>
                  </a:lnTo>
                  <a:lnTo>
                    <a:pt x="101" y="56"/>
                  </a:lnTo>
                  <a:lnTo>
                    <a:pt x="89" y="86"/>
                  </a:lnTo>
                  <a:lnTo>
                    <a:pt x="75" y="115"/>
                  </a:lnTo>
                  <a:lnTo>
                    <a:pt x="58" y="142"/>
                  </a:lnTo>
                  <a:lnTo>
                    <a:pt x="40" y="170"/>
                  </a:lnTo>
                  <a:lnTo>
                    <a:pt x="21" y="195"/>
                  </a:lnTo>
                  <a:lnTo>
                    <a:pt x="2" y="219"/>
                  </a:lnTo>
                  <a:lnTo>
                    <a:pt x="0" y="219"/>
                  </a:lnTo>
                  <a:lnTo>
                    <a:pt x="35" y="2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6" name="Freeform 384"/>
            <p:cNvSpPr>
              <a:spLocks/>
            </p:cNvSpPr>
            <p:nvPr/>
          </p:nvSpPr>
          <p:spPr bwMode="auto">
            <a:xfrm>
              <a:off x="4962525" y="4141788"/>
              <a:ext cx="52388" cy="41275"/>
            </a:xfrm>
            <a:custGeom>
              <a:avLst/>
              <a:gdLst>
                <a:gd name="T0" fmla="*/ 21 w 281"/>
                <a:gd name="T1" fmla="*/ 215 h 215"/>
                <a:gd name="T2" fmla="*/ 21 w 281"/>
                <a:gd name="T3" fmla="*/ 215 h 215"/>
                <a:gd name="T4" fmla="*/ 57 w 281"/>
                <a:gd name="T5" fmla="*/ 197 h 215"/>
                <a:gd name="T6" fmla="*/ 92 w 281"/>
                <a:gd name="T7" fmla="*/ 178 h 215"/>
                <a:gd name="T8" fmla="*/ 126 w 281"/>
                <a:gd name="T9" fmla="*/ 156 h 215"/>
                <a:gd name="T10" fmla="*/ 161 w 281"/>
                <a:gd name="T11" fmla="*/ 135 h 215"/>
                <a:gd name="T12" fmla="*/ 194 w 281"/>
                <a:gd name="T13" fmla="*/ 111 h 215"/>
                <a:gd name="T14" fmla="*/ 225 w 281"/>
                <a:gd name="T15" fmla="*/ 87 h 215"/>
                <a:gd name="T16" fmla="*/ 239 w 281"/>
                <a:gd name="T17" fmla="*/ 73 h 215"/>
                <a:gd name="T18" fmla="*/ 254 w 281"/>
                <a:gd name="T19" fmla="*/ 59 h 215"/>
                <a:gd name="T20" fmla="*/ 268 w 281"/>
                <a:gd name="T21" fmla="*/ 46 h 215"/>
                <a:gd name="T22" fmla="*/ 281 w 281"/>
                <a:gd name="T23" fmla="*/ 31 h 215"/>
                <a:gd name="T24" fmla="*/ 246 w 281"/>
                <a:gd name="T25" fmla="*/ 0 h 215"/>
                <a:gd name="T26" fmla="*/ 234 w 281"/>
                <a:gd name="T27" fmla="*/ 13 h 215"/>
                <a:gd name="T28" fmla="*/ 221 w 281"/>
                <a:gd name="T29" fmla="*/ 25 h 215"/>
                <a:gd name="T30" fmla="*/ 208 w 281"/>
                <a:gd name="T31" fmla="*/ 39 h 215"/>
                <a:gd name="T32" fmla="*/ 195 w 281"/>
                <a:gd name="T33" fmla="*/ 51 h 215"/>
                <a:gd name="T34" fmla="*/ 165 w 281"/>
                <a:gd name="T35" fmla="*/ 73 h 215"/>
                <a:gd name="T36" fmla="*/ 135 w 281"/>
                <a:gd name="T37" fmla="*/ 96 h 215"/>
                <a:gd name="T38" fmla="*/ 102 w 281"/>
                <a:gd name="T39" fmla="*/ 118 h 215"/>
                <a:gd name="T40" fmla="*/ 69 w 281"/>
                <a:gd name="T41" fmla="*/ 137 h 215"/>
                <a:gd name="T42" fmla="*/ 34 w 281"/>
                <a:gd name="T43" fmla="*/ 156 h 215"/>
                <a:gd name="T44" fmla="*/ 0 w 281"/>
                <a:gd name="T45" fmla="*/ 174 h 215"/>
                <a:gd name="T46" fmla="*/ 0 w 281"/>
                <a:gd name="T47" fmla="*/ 174 h 215"/>
                <a:gd name="T48" fmla="*/ 21 w 281"/>
                <a:gd name="T49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215">
                  <a:moveTo>
                    <a:pt x="21" y="215"/>
                  </a:moveTo>
                  <a:lnTo>
                    <a:pt x="21" y="215"/>
                  </a:lnTo>
                  <a:lnTo>
                    <a:pt x="57" y="197"/>
                  </a:lnTo>
                  <a:lnTo>
                    <a:pt x="92" y="178"/>
                  </a:lnTo>
                  <a:lnTo>
                    <a:pt x="126" y="156"/>
                  </a:lnTo>
                  <a:lnTo>
                    <a:pt x="161" y="135"/>
                  </a:lnTo>
                  <a:lnTo>
                    <a:pt x="194" y="111"/>
                  </a:lnTo>
                  <a:lnTo>
                    <a:pt x="225" y="87"/>
                  </a:lnTo>
                  <a:lnTo>
                    <a:pt x="239" y="73"/>
                  </a:lnTo>
                  <a:lnTo>
                    <a:pt x="254" y="59"/>
                  </a:lnTo>
                  <a:lnTo>
                    <a:pt x="268" y="46"/>
                  </a:lnTo>
                  <a:lnTo>
                    <a:pt x="281" y="31"/>
                  </a:lnTo>
                  <a:lnTo>
                    <a:pt x="246" y="0"/>
                  </a:lnTo>
                  <a:lnTo>
                    <a:pt x="234" y="13"/>
                  </a:lnTo>
                  <a:lnTo>
                    <a:pt x="221" y="25"/>
                  </a:lnTo>
                  <a:lnTo>
                    <a:pt x="208" y="39"/>
                  </a:lnTo>
                  <a:lnTo>
                    <a:pt x="195" y="51"/>
                  </a:lnTo>
                  <a:lnTo>
                    <a:pt x="165" y="73"/>
                  </a:lnTo>
                  <a:lnTo>
                    <a:pt x="135" y="96"/>
                  </a:lnTo>
                  <a:lnTo>
                    <a:pt x="102" y="118"/>
                  </a:lnTo>
                  <a:lnTo>
                    <a:pt x="69" y="137"/>
                  </a:lnTo>
                  <a:lnTo>
                    <a:pt x="34" y="156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21" y="2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7" name="Freeform 385"/>
            <p:cNvSpPr>
              <a:spLocks/>
            </p:cNvSpPr>
            <p:nvPr/>
          </p:nvSpPr>
          <p:spPr bwMode="auto">
            <a:xfrm>
              <a:off x="4900613" y="4173538"/>
              <a:ext cx="65087" cy="34925"/>
            </a:xfrm>
            <a:custGeom>
              <a:avLst/>
              <a:gdLst>
                <a:gd name="T0" fmla="*/ 27 w 367"/>
                <a:gd name="T1" fmla="*/ 175 h 175"/>
                <a:gd name="T2" fmla="*/ 27 w 367"/>
                <a:gd name="T3" fmla="*/ 175 h 175"/>
                <a:gd name="T4" fmla="*/ 45 w 367"/>
                <a:gd name="T5" fmla="*/ 163 h 175"/>
                <a:gd name="T6" fmla="*/ 63 w 367"/>
                <a:gd name="T7" fmla="*/ 153 h 175"/>
                <a:gd name="T8" fmla="*/ 82 w 367"/>
                <a:gd name="T9" fmla="*/ 143 h 175"/>
                <a:gd name="T10" fmla="*/ 103 w 367"/>
                <a:gd name="T11" fmla="*/ 133 h 175"/>
                <a:gd name="T12" fmla="*/ 123 w 367"/>
                <a:gd name="T13" fmla="*/ 125 h 175"/>
                <a:gd name="T14" fmla="*/ 145 w 367"/>
                <a:gd name="T15" fmla="*/ 118 h 175"/>
                <a:gd name="T16" fmla="*/ 166 w 367"/>
                <a:gd name="T17" fmla="*/ 111 h 175"/>
                <a:gd name="T18" fmla="*/ 188 w 367"/>
                <a:gd name="T19" fmla="*/ 103 h 175"/>
                <a:gd name="T20" fmla="*/ 234 w 367"/>
                <a:gd name="T21" fmla="*/ 90 h 175"/>
                <a:gd name="T22" fmla="*/ 279 w 367"/>
                <a:gd name="T23" fmla="*/ 77 h 175"/>
                <a:gd name="T24" fmla="*/ 302 w 367"/>
                <a:gd name="T25" fmla="*/ 69 h 175"/>
                <a:gd name="T26" fmla="*/ 324 w 367"/>
                <a:gd name="T27" fmla="*/ 60 h 175"/>
                <a:gd name="T28" fmla="*/ 346 w 367"/>
                <a:gd name="T29" fmla="*/ 52 h 175"/>
                <a:gd name="T30" fmla="*/ 367 w 367"/>
                <a:gd name="T31" fmla="*/ 41 h 175"/>
                <a:gd name="T32" fmla="*/ 346 w 367"/>
                <a:gd name="T33" fmla="*/ 0 h 175"/>
                <a:gd name="T34" fmla="*/ 327 w 367"/>
                <a:gd name="T35" fmla="*/ 9 h 175"/>
                <a:gd name="T36" fmla="*/ 307 w 367"/>
                <a:gd name="T37" fmla="*/ 17 h 175"/>
                <a:gd name="T38" fmla="*/ 286 w 367"/>
                <a:gd name="T39" fmla="*/ 25 h 175"/>
                <a:gd name="T40" fmla="*/ 265 w 367"/>
                <a:gd name="T41" fmla="*/ 33 h 175"/>
                <a:gd name="T42" fmla="*/ 220 w 367"/>
                <a:gd name="T43" fmla="*/ 46 h 175"/>
                <a:gd name="T44" fmla="*/ 176 w 367"/>
                <a:gd name="T45" fmla="*/ 59 h 175"/>
                <a:gd name="T46" fmla="*/ 152 w 367"/>
                <a:gd name="T47" fmla="*/ 66 h 175"/>
                <a:gd name="T48" fmla="*/ 129 w 367"/>
                <a:gd name="T49" fmla="*/ 73 h 175"/>
                <a:gd name="T50" fmla="*/ 106 w 367"/>
                <a:gd name="T51" fmla="*/ 82 h 175"/>
                <a:gd name="T52" fmla="*/ 85 w 367"/>
                <a:gd name="T53" fmla="*/ 90 h 175"/>
                <a:gd name="T54" fmla="*/ 62 w 367"/>
                <a:gd name="T55" fmla="*/ 101 h 175"/>
                <a:gd name="T56" fmla="*/ 40 w 367"/>
                <a:gd name="T57" fmla="*/ 112 h 175"/>
                <a:gd name="T58" fmla="*/ 19 w 367"/>
                <a:gd name="T59" fmla="*/ 124 h 175"/>
                <a:gd name="T60" fmla="*/ 0 w 367"/>
                <a:gd name="T61" fmla="*/ 138 h 175"/>
                <a:gd name="T62" fmla="*/ 0 w 367"/>
                <a:gd name="T63" fmla="*/ 138 h 175"/>
                <a:gd name="T64" fmla="*/ 27 w 367"/>
                <a:gd name="T65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7" h="175">
                  <a:moveTo>
                    <a:pt x="27" y="175"/>
                  </a:moveTo>
                  <a:lnTo>
                    <a:pt x="27" y="175"/>
                  </a:lnTo>
                  <a:lnTo>
                    <a:pt x="45" y="163"/>
                  </a:lnTo>
                  <a:lnTo>
                    <a:pt x="63" y="153"/>
                  </a:lnTo>
                  <a:lnTo>
                    <a:pt x="82" y="143"/>
                  </a:lnTo>
                  <a:lnTo>
                    <a:pt x="103" y="133"/>
                  </a:lnTo>
                  <a:lnTo>
                    <a:pt x="123" y="125"/>
                  </a:lnTo>
                  <a:lnTo>
                    <a:pt x="145" y="118"/>
                  </a:lnTo>
                  <a:lnTo>
                    <a:pt x="166" y="111"/>
                  </a:lnTo>
                  <a:lnTo>
                    <a:pt x="188" y="103"/>
                  </a:lnTo>
                  <a:lnTo>
                    <a:pt x="234" y="90"/>
                  </a:lnTo>
                  <a:lnTo>
                    <a:pt x="279" y="77"/>
                  </a:lnTo>
                  <a:lnTo>
                    <a:pt x="302" y="69"/>
                  </a:lnTo>
                  <a:lnTo>
                    <a:pt x="324" y="60"/>
                  </a:lnTo>
                  <a:lnTo>
                    <a:pt x="346" y="52"/>
                  </a:lnTo>
                  <a:lnTo>
                    <a:pt x="367" y="41"/>
                  </a:lnTo>
                  <a:lnTo>
                    <a:pt x="346" y="0"/>
                  </a:lnTo>
                  <a:lnTo>
                    <a:pt x="327" y="9"/>
                  </a:lnTo>
                  <a:lnTo>
                    <a:pt x="307" y="17"/>
                  </a:lnTo>
                  <a:lnTo>
                    <a:pt x="286" y="25"/>
                  </a:lnTo>
                  <a:lnTo>
                    <a:pt x="265" y="33"/>
                  </a:lnTo>
                  <a:lnTo>
                    <a:pt x="220" y="46"/>
                  </a:lnTo>
                  <a:lnTo>
                    <a:pt x="176" y="59"/>
                  </a:lnTo>
                  <a:lnTo>
                    <a:pt x="152" y="66"/>
                  </a:lnTo>
                  <a:lnTo>
                    <a:pt x="129" y="73"/>
                  </a:lnTo>
                  <a:lnTo>
                    <a:pt x="106" y="82"/>
                  </a:lnTo>
                  <a:lnTo>
                    <a:pt x="85" y="90"/>
                  </a:lnTo>
                  <a:lnTo>
                    <a:pt x="62" y="101"/>
                  </a:lnTo>
                  <a:lnTo>
                    <a:pt x="40" y="112"/>
                  </a:lnTo>
                  <a:lnTo>
                    <a:pt x="19" y="124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27" y="17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8" name="Freeform 386"/>
            <p:cNvSpPr>
              <a:spLocks/>
            </p:cNvSpPr>
            <p:nvPr/>
          </p:nvSpPr>
          <p:spPr bwMode="auto">
            <a:xfrm>
              <a:off x="4870450" y="4202113"/>
              <a:ext cx="33338" cy="50800"/>
            </a:xfrm>
            <a:custGeom>
              <a:avLst/>
              <a:gdLst>
                <a:gd name="T0" fmla="*/ 38 w 189"/>
                <a:gd name="T1" fmla="*/ 269 h 269"/>
                <a:gd name="T2" fmla="*/ 39 w 189"/>
                <a:gd name="T3" fmla="*/ 269 h 269"/>
                <a:gd name="T4" fmla="*/ 58 w 189"/>
                <a:gd name="T5" fmla="*/ 237 h 269"/>
                <a:gd name="T6" fmla="*/ 75 w 189"/>
                <a:gd name="T7" fmla="*/ 203 h 269"/>
                <a:gd name="T8" fmla="*/ 92 w 189"/>
                <a:gd name="T9" fmla="*/ 171 h 269"/>
                <a:gd name="T10" fmla="*/ 109 w 189"/>
                <a:gd name="T11" fmla="*/ 138 h 269"/>
                <a:gd name="T12" fmla="*/ 117 w 189"/>
                <a:gd name="T13" fmla="*/ 124 h 269"/>
                <a:gd name="T14" fmla="*/ 127 w 189"/>
                <a:gd name="T15" fmla="*/ 109 h 269"/>
                <a:gd name="T16" fmla="*/ 135 w 189"/>
                <a:gd name="T17" fmla="*/ 95 h 269"/>
                <a:gd name="T18" fmla="*/ 145 w 189"/>
                <a:gd name="T19" fmla="*/ 82 h 269"/>
                <a:gd name="T20" fmla="*/ 156 w 189"/>
                <a:gd name="T21" fmla="*/ 70 h 269"/>
                <a:gd name="T22" fmla="*/ 166 w 189"/>
                <a:gd name="T23" fmla="*/ 58 h 269"/>
                <a:gd name="T24" fmla="*/ 177 w 189"/>
                <a:gd name="T25" fmla="*/ 47 h 269"/>
                <a:gd name="T26" fmla="*/ 189 w 189"/>
                <a:gd name="T27" fmla="*/ 37 h 269"/>
                <a:gd name="T28" fmla="*/ 162 w 189"/>
                <a:gd name="T29" fmla="*/ 0 h 269"/>
                <a:gd name="T30" fmla="*/ 146 w 189"/>
                <a:gd name="T31" fmla="*/ 12 h 269"/>
                <a:gd name="T32" fmla="*/ 133 w 189"/>
                <a:gd name="T33" fmla="*/ 25 h 269"/>
                <a:gd name="T34" fmla="*/ 120 w 189"/>
                <a:gd name="T35" fmla="*/ 39 h 269"/>
                <a:gd name="T36" fmla="*/ 109 w 189"/>
                <a:gd name="T37" fmla="*/ 53 h 269"/>
                <a:gd name="T38" fmla="*/ 97 w 189"/>
                <a:gd name="T39" fmla="*/ 69 h 269"/>
                <a:gd name="T40" fmla="*/ 87 w 189"/>
                <a:gd name="T41" fmla="*/ 84 h 269"/>
                <a:gd name="T42" fmla="*/ 78 w 189"/>
                <a:gd name="T43" fmla="*/ 100 h 269"/>
                <a:gd name="T44" fmla="*/ 68 w 189"/>
                <a:gd name="T45" fmla="*/ 117 h 269"/>
                <a:gd name="T46" fmla="*/ 51 w 189"/>
                <a:gd name="T47" fmla="*/ 149 h 269"/>
                <a:gd name="T48" fmla="*/ 34 w 189"/>
                <a:gd name="T49" fmla="*/ 182 h 269"/>
                <a:gd name="T50" fmla="*/ 18 w 189"/>
                <a:gd name="T51" fmla="*/ 214 h 269"/>
                <a:gd name="T52" fmla="*/ 0 w 189"/>
                <a:gd name="T53" fmla="*/ 244 h 269"/>
                <a:gd name="T54" fmla="*/ 0 w 189"/>
                <a:gd name="T55" fmla="*/ 244 h 269"/>
                <a:gd name="T56" fmla="*/ 38 w 189"/>
                <a:gd name="T57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9" h="269">
                  <a:moveTo>
                    <a:pt x="38" y="269"/>
                  </a:moveTo>
                  <a:lnTo>
                    <a:pt x="39" y="269"/>
                  </a:lnTo>
                  <a:lnTo>
                    <a:pt x="58" y="237"/>
                  </a:lnTo>
                  <a:lnTo>
                    <a:pt x="75" y="203"/>
                  </a:lnTo>
                  <a:lnTo>
                    <a:pt x="92" y="171"/>
                  </a:lnTo>
                  <a:lnTo>
                    <a:pt x="109" y="138"/>
                  </a:lnTo>
                  <a:lnTo>
                    <a:pt x="117" y="124"/>
                  </a:lnTo>
                  <a:lnTo>
                    <a:pt x="127" y="109"/>
                  </a:lnTo>
                  <a:lnTo>
                    <a:pt x="135" y="95"/>
                  </a:lnTo>
                  <a:lnTo>
                    <a:pt x="145" y="82"/>
                  </a:lnTo>
                  <a:lnTo>
                    <a:pt x="156" y="70"/>
                  </a:lnTo>
                  <a:lnTo>
                    <a:pt x="166" y="58"/>
                  </a:lnTo>
                  <a:lnTo>
                    <a:pt x="177" y="47"/>
                  </a:lnTo>
                  <a:lnTo>
                    <a:pt x="189" y="37"/>
                  </a:lnTo>
                  <a:lnTo>
                    <a:pt x="162" y="0"/>
                  </a:lnTo>
                  <a:lnTo>
                    <a:pt x="146" y="12"/>
                  </a:lnTo>
                  <a:lnTo>
                    <a:pt x="133" y="25"/>
                  </a:lnTo>
                  <a:lnTo>
                    <a:pt x="120" y="39"/>
                  </a:lnTo>
                  <a:lnTo>
                    <a:pt x="109" y="53"/>
                  </a:lnTo>
                  <a:lnTo>
                    <a:pt x="97" y="69"/>
                  </a:lnTo>
                  <a:lnTo>
                    <a:pt x="87" y="84"/>
                  </a:lnTo>
                  <a:lnTo>
                    <a:pt x="78" y="100"/>
                  </a:lnTo>
                  <a:lnTo>
                    <a:pt x="68" y="117"/>
                  </a:lnTo>
                  <a:lnTo>
                    <a:pt x="51" y="149"/>
                  </a:lnTo>
                  <a:lnTo>
                    <a:pt x="34" y="182"/>
                  </a:lnTo>
                  <a:lnTo>
                    <a:pt x="18" y="21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38" y="2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19" name="Freeform 387"/>
            <p:cNvSpPr>
              <a:spLocks/>
            </p:cNvSpPr>
            <p:nvPr/>
          </p:nvSpPr>
          <p:spPr bwMode="auto">
            <a:xfrm>
              <a:off x="4833938" y="4248150"/>
              <a:ext cx="42862" cy="65088"/>
            </a:xfrm>
            <a:custGeom>
              <a:avLst/>
              <a:gdLst>
                <a:gd name="T0" fmla="*/ 35 w 235"/>
                <a:gd name="T1" fmla="*/ 331 h 331"/>
                <a:gd name="T2" fmla="*/ 35 w 235"/>
                <a:gd name="T3" fmla="*/ 331 h 331"/>
                <a:gd name="T4" fmla="*/ 50 w 235"/>
                <a:gd name="T5" fmla="*/ 313 h 331"/>
                <a:gd name="T6" fmla="*/ 65 w 235"/>
                <a:gd name="T7" fmla="*/ 295 h 331"/>
                <a:gd name="T8" fmla="*/ 78 w 235"/>
                <a:gd name="T9" fmla="*/ 277 h 331"/>
                <a:gd name="T10" fmla="*/ 91 w 235"/>
                <a:gd name="T11" fmla="*/ 258 h 331"/>
                <a:gd name="T12" fmla="*/ 117 w 235"/>
                <a:gd name="T13" fmla="*/ 218 h 331"/>
                <a:gd name="T14" fmla="*/ 141 w 235"/>
                <a:gd name="T15" fmla="*/ 179 h 331"/>
                <a:gd name="T16" fmla="*/ 165 w 235"/>
                <a:gd name="T17" fmla="*/ 139 h 331"/>
                <a:gd name="T18" fmla="*/ 188 w 235"/>
                <a:gd name="T19" fmla="*/ 101 h 331"/>
                <a:gd name="T20" fmla="*/ 212 w 235"/>
                <a:gd name="T21" fmla="*/ 62 h 331"/>
                <a:gd name="T22" fmla="*/ 235 w 235"/>
                <a:gd name="T23" fmla="*/ 25 h 331"/>
                <a:gd name="T24" fmla="*/ 197 w 235"/>
                <a:gd name="T25" fmla="*/ 0 h 331"/>
                <a:gd name="T26" fmla="*/ 173 w 235"/>
                <a:gd name="T27" fmla="*/ 37 h 331"/>
                <a:gd name="T28" fmla="*/ 149 w 235"/>
                <a:gd name="T29" fmla="*/ 77 h 331"/>
                <a:gd name="T30" fmla="*/ 125 w 235"/>
                <a:gd name="T31" fmla="*/ 116 h 331"/>
                <a:gd name="T32" fmla="*/ 102 w 235"/>
                <a:gd name="T33" fmla="*/ 155 h 331"/>
                <a:gd name="T34" fmla="*/ 78 w 235"/>
                <a:gd name="T35" fmla="*/ 194 h 331"/>
                <a:gd name="T36" fmla="*/ 53 w 235"/>
                <a:gd name="T37" fmla="*/ 232 h 331"/>
                <a:gd name="T38" fmla="*/ 41 w 235"/>
                <a:gd name="T39" fmla="*/ 250 h 331"/>
                <a:gd name="T40" fmla="*/ 27 w 235"/>
                <a:gd name="T41" fmla="*/ 268 h 331"/>
                <a:gd name="T42" fmla="*/ 14 w 235"/>
                <a:gd name="T43" fmla="*/ 284 h 331"/>
                <a:gd name="T44" fmla="*/ 0 w 235"/>
                <a:gd name="T45" fmla="*/ 301 h 331"/>
                <a:gd name="T46" fmla="*/ 0 w 235"/>
                <a:gd name="T47" fmla="*/ 300 h 331"/>
                <a:gd name="T48" fmla="*/ 35 w 235"/>
                <a:gd name="T49" fmla="*/ 33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5" h="331">
                  <a:moveTo>
                    <a:pt x="35" y="331"/>
                  </a:moveTo>
                  <a:lnTo>
                    <a:pt x="35" y="331"/>
                  </a:lnTo>
                  <a:lnTo>
                    <a:pt x="50" y="313"/>
                  </a:lnTo>
                  <a:lnTo>
                    <a:pt x="65" y="295"/>
                  </a:lnTo>
                  <a:lnTo>
                    <a:pt x="78" y="277"/>
                  </a:lnTo>
                  <a:lnTo>
                    <a:pt x="91" y="258"/>
                  </a:lnTo>
                  <a:lnTo>
                    <a:pt x="117" y="218"/>
                  </a:lnTo>
                  <a:lnTo>
                    <a:pt x="141" y="179"/>
                  </a:lnTo>
                  <a:lnTo>
                    <a:pt x="165" y="139"/>
                  </a:lnTo>
                  <a:lnTo>
                    <a:pt x="188" y="101"/>
                  </a:lnTo>
                  <a:lnTo>
                    <a:pt x="212" y="62"/>
                  </a:lnTo>
                  <a:lnTo>
                    <a:pt x="235" y="25"/>
                  </a:lnTo>
                  <a:lnTo>
                    <a:pt x="197" y="0"/>
                  </a:lnTo>
                  <a:lnTo>
                    <a:pt x="173" y="37"/>
                  </a:lnTo>
                  <a:lnTo>
                    <a:pt x="149" y="77"/>
                  </a:lnTo>
                  <a:lnTo>
                    <a:pt x="125" y="116"/>
                  </a:lnTo>
                  <a:lnTo>
                    <a:pt x="102" y="155"/>
                  </a:lnTo>
                  <a:lnTo>
                    <a:pt x="78" y="194"/>
                  </a:lnTo>
                  <a:lnTo>
                    <a:pt x="53" y="232"/>
                  </a:lnTo>
                  <a:lnTo>
                    <a:pt x="41" y="250"/>
                  </a:lnTo>
                  <a:lnTo>
                    <a:pt x="27" y="268"/>
                  </a:lnTo>
                  <a:lnTo>
                    <a:pt x="14" y="284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35" y="3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0" name="Freeform 388"/>
            <p:cNvSpPr>
              <a:spLocks/>
            </p:cNvSpPr>
            <p:nvPr/>
          </p:nvSpPr>
          <p:spPr bwMode="auto">
            <a:xfrm>
              <a:off x="4808538" y="4305300"/>
              <a:ext cx="31750" cy="26988"/>
            </a:xfrm>
            <a:custGeom>
              <a:avLst/>
              <a:gdLst>
                <a:gd name="T0" fmla="*/ 3 w 179"/>
                <a:gd name="T1" fmla="*/ 137 h 137"/>
                <a:gd name="T2" fmla="*/ 3 w 179"/>
                <a:gd name="T3" fmla="*/ 137 h 137"/>
                <a:gd name="T4" fmla="*/ 17 w 179"/>
                <a:gd name="T5" fmla="*/ 136 h 137"/>
                <a:gd name="T6" fmla="*/ 30 w 179"/>
                <a:gd name="T7" fmla="*/ 132 h 137"/>
                <a:gd name="T8" fmla="*/ 43 w 179"/>
                <a:gd name="T9" fmla="*/ 128 h 137"/>
                <a:gd name="T10" fmla="*/ 56 w 179"/>
                <a:gd name="T11" fmla="*/ 124 h 137"/>
                <a:gd name="T12" fmla="*/ 68 w 179"/>
                <a:gd name="T13" fmla="*/ 119 h 137"/>
                <a:gd name="T14" fmla="*/ 80 w 179"/>
                <a:gd name="T15" fmla="*/ 113 h 137"/>
                <a:gd name="T16" fmla="*/ 92 w 179"/>
                <a:gd name="T17" fmla="*/ 106 h 137"/>
                <a:gd name="T18" fmla="*/ 104 w 179"/>
                <a:gd name="T19" fmla="*/ 98 h 137"/>
                <a:gd name="T20" fmla="*/ 125 w 179"/>
                <a:gd name="T21" fmla="*/ 83 h 137"/>
                <a:gd name="T22" fmla="*/ 144 w 179"/>
                <a:gd name="T23" fmla="*/ 66 h 137"/>
                <a:gd name="T24" fmla="*/ 163 w 179"/>
                <a:gd name="T25" fmla="*/ 49 h 137"/>
                <a:gd name="T26" fmla="*/ 179 w 179"/>
                <a:gd name="T27" fmla="*/ 31 h 137"/>
                <a:gd name="T28" fmla="*/ 144 w 179"/>
                <a:gd name="T29" fmla="*/ 0 h 137"/>
                <a:gd name="T30" fmla="*/ 129 w 179"/>
                <a:gd name="T31" fmla="*/ 16 h 137"/>
                <a:gd name="T32" fmla="*/ 113 w 179"/>
                <a:gd name="T33" fmla="*/ 31 h 137"/>
                <a:gd name="T34" fmla="*/ 96 w 179"/>
                <a:gd name="T35" fmla="*/ 47 h 137"/>
                <a:gd name="T36" fmla="*/ 77 w 179"/>
                <a:gd name="T37" fmla="*/ 60 h 137"/>
                <a:gd name="T38" fmla="*/ 68 w 179"/>
                <a:gd name="T39" fmla="*/ 66 h 137"/>
                <a:gd name="T40" fmla="*/ 59 w 179"/>
                <a:gd name="T41" fmla="*/ 72 h 137"/>
                <a:gd name="T42" fmla="*/ 49 w 179"/>
                <a:gd name="T43" fmla="*/ 77 h 137"/>
                <a:gd name="T44" fmla="*/ 38 w 179"/>
                <a:gd name="T45" fmla="*/ 80 h 137"/>
                <a:gd name="T46" fmla="*/ 29 w 179"/>
                <a:gd name="T47" fmla="*/ 84 h 137"/>
                <a:gd name="T48" fmla="*/ 19 w 179"/>
                <a:gd name="T49" fmla="*/ 88 h 137"/>
                <a:gd name="T50" fmla="*/ 9 w 179"/>
                <a:gd name="T51" fmla="*/ 89 h 137"/>
                <a:gd name="T52" fmla="*/ 0 w 179"/>
                <a:gd name="T53" fmla="*/ 90 h 137"/>
                <a:gd name="T54" fmla="*/ 0 w 179"/>
                <a:gd name="T55" fmla="*/ 90 h 137"/>
                <a:gd name="T56" fmla="*/ 3 w 179"/>
                <a:gd name="T57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9" h="137">
                  <a:moveTo>
                    <a:pt x="3" y="137"/>
                  </a:moveTo>
                  <a:lnTo>
                    <a:pt x="3" y="137"/>
                  </a:lnTo>
                  <a:lnTo>
                    <a:pt x="17" y="136"/>
                  </a:lnTo>
                  <a:lnTo>
                    <a:pt x="30" y="132"/>
                  </a:lnTo>
                  <a:lnTo>
                    <a:pt x="43" y="128"/>
                  </a:lnTo>
                  <a:lnTo>
                    <a:pt x="56" y="124"/>
                  </a:lnTo>
                  <a:lnTo>
                    <a:pt x="68" y="119"/>
                  </a:lnTo>
                  <a:lnTo>
                    <a:pt x="80" y="113"/>
                  </a:lnTo>
                  <a:lnTo>
                    <a:pt x="92" y="106"/>
                  </a:lnTo>
                  <a:lnTo>
                    <a:pt x="104" y="98"/>
                  </a:lnTo>
                  <a:lnTo>
                    <a:pt x="125" y="83"/>
                  </a:lnTo>
                  <a:lnTo>
                    <a:pt x="144" y="66"/>
                  </a:lnTo>
                  <a:lnTo>
                    <a:pt x="163" y="49"/>
                  </a:lnTo>
                  <a:lnTo>
                    <a:pt x="179" y="31"/>
                  </a:lnTo>
                  <a:lnTo>
                    <a:pt x="144" y="0"/>
                  </a:lnTo>
                  <a:lnTo>
                    <a:pt x="129" y="16"/>
                  </a:lnTo>
                  <a:lnTo>
                    <a:pt x="113" y="31"/>
                  </a:lnTo>
                  <a:lnTo>
                    <a:pt x="96" y="47"/>
                  </a:lnTo>
                  <a:lnTo>
                    <a:pt x="77" y="60"/>
                  </a:lnTo>
                  <a:lnTo>
                    <a:pt x="68" y="66"/>
                  </a:lnTo>
                  <a:lnTo>
                    <a:pt x="59" y="72"/>
                  </a:lnTo>
                  <a:lnTo>
                    <a:pt x="49" y="77"/>
                  </a:lnTo>
                  <a:lnTo>
                    <a:pt x="38" y="80"/>
                  </a:lnTo>
                  <a:lnTo>
                    <a:pt x="29" y="84"/>
                  </a:lnTo>
                  <a:lnTo>
                    <a:pt x="19" y="88"/>
                  </a:lnTo>
                  <a:lnTo>
                    <a:pt x="9" y="89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3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1" name="Freeform 389"/>
            <p:cNvSpPr>
              <a:spLocks/>
            </p:cNvSpPr>
            <p:nvPr/>
          </p:nvSpPr>
          <p:spPr bwMode="auto">
            <a:xfrm>
              <a:off x="4749800" y="4313238"/>
              <a:ext cx="58738" cy="19050"/>
            </a:xfrm>
            <a:custGeom>
              <a:avLst/>
              <a:gdLst>
                <a:gd name="T0" fmla="*/ 0 w 322"/>
                <a:gd name="T1" fmla="*/ 43 h 101"/>
                <a:gd name="T2" fmla="*/ 0 w 322"/>
                <a:gd name="T3" fmla="*/ 43 h 101"/>
                <a:gd name="T4" fmla="*/ 38 w 322"/>
                <a:gd name="T5" fmla="*/ 58 h 101"/>
                <a:gd name="T6" fmla="*/ 78 w 322"/>
                <a:gd name="T7" fmla="*/ 70 h 101"/>
                <a:gd name="T8" fmla="*/ 118 w 322"/>
                <a:gd name="T9" fmla="*/ 81 h 101"/>
                <a:gd name="T10" fmla="*/ 159 w 322"/>
                <a:gd name="T11" fmla="*/ 89 h 101"/>
                <a:gd name="T12" fmla="*/ 200 w 322"/>
                <a:gd name="T13" fmla="*/ 96 h 101"/>
                <a:gd name="T14" fmla="*/ 241 w 322"/>
                <a:gd name="T15" fmla="*/ 100 h 101"/>
                <a:gd name="T16" fmla="*/ 261 w 322"/>
                <a:gd name="T17" fmla="*/ 101 h 101"/>
                <a:gd name="T18" fmla="*/ 282 w 322"/>
                <a:gd name="T19" fmla="*/ 101 h 101"/>
                <a:gd name="T20" fmla="*/ 302 w 322"/>
                <a:gd name="T21" fmla="*/ 101 h 101"/>
                <a:gd name="T22" fmla="*/ 322 w 322"/>
                <a:gd name="T23" fmla="*/ 100 h 101"/>
                <a:gd name="T24" fmla="*/ 319 w 322"/>
                <a:gd name="T25" fmla="*/ 53 h 101"/>
                <a:gd name="T26" fmla="*/ 301 w 322"/>
                <a:gd name="T27" fmla="*/ 54 h 101"/>
                <a:gd name="T28" fmla="*/ 282 w 322"/>
                <a:gd name="T29" fmla="*/ 54 h 101"/>
                <a:gd name="T30" fmla="*/ 264 w 322"/>
                <a:gd name="T31" fmla="*/ 54 h 101"/>
                <a:gd name="T32" fmla="*/ 244 w 322"/>
                <a:gd name="T33" fmla="*/ 53 h 101"/>
                <a:gd name="T34" fmla="*/ 206 w 322"/>
                <a:gd name="T35" fmla="*/ 49 h 101"/>
                <a:gd name="T36" fmla="*/ 168 w 322"/>
                <a:gd name="T37" fmla="*/ 43 h 101"/>
                <a:gd name="T38" fmla="*/ 129 w 322"/>
                <a:gd name="T39" fmla="*/ 36 h 101"/>
                <a:gd name="T40" fmla="*/ 91 w 322"/>
                <a:gd name="T41" fmla="*/ 25 h 101"/>
                <a:gd name="T42" fmla="*/ 54 w 322"/>
                <a:gd name="T43" fmla="*/ 13 h 101"/>
                <a:gd name="T44" fmla="*/ 18 w 322"/>
                <a:gd name="T45" fmla="*/ 0 h 101"/>
                <a:gd name="T46" fmla="*/ 18 w 322"/>
                <a:gd name="T47" fmla="*/ 0 h 101"/>
                <a:gd name="T48" fmla="*/ 0 w 322"/>
                <a:gd name="T49" fmla="*/ 4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2" h="101">
                  <a:moveTo>
                    <a:pt x="0" y="43"/>
                  </a:moveTo>
                  <a:lnTo>
                    <a:pt x="0" y="43"/>
                  </a:lnTo>
                  <a:lnTo>
                    <a:pt x="38" y="58"/>
                  </a:lnTo>
                  <a:lnTo>
                    <a:pt x="78" y="70"/>
                  </a:lnTo>
                  <a:lnTo>
                    <a:pt x="118" y="81"/>
                  </a:lnTo>
                  <a:lnTo>
                    <a:pt x="159" y="89"/>
                  </a:lnTo>
                  <a:lnTo>
                    <a:pt x="200" y="96"/>
                  </a:lnTo>
                  <a:lnTo>
                    <a:pt x="241" y="100"/>
                  </a:lnTo>
                  <a:lnTo>
                    <a:pt x="261" y="101"/>
                  </a:lnTo>
                  <a:lnTo>
                    <a:pt x="282" y="101"/>
                  </a:lnTo>
                  <a:lnTo>
                    <a:pt x="302" y="101"/>
                  </a:lnTo>
                  <a:lnTo>
                    <a:pt x="322" y="100"/>
                  </a:lnTo>
                  <a:lnTo>
                    <a:pt x="319" y="53"/>
                  </a:lnTo>
                  <a:lnTo>
                    <a:pt x="301" y="54"/>
                  </a:lnTo>
                  <a:lnTo>
                    <a:pt x="282" y="54"/>
                  </a:lnTo>
                  <a:lnTo>
                    <a:pt x="264" y="54"/>
                  </a:lnTo>
                  <a:lnTo>
                    <a:pt x="244" y="53"/>
                  </a:lnTo>
                  <a:lnTo>
                    <a:pt x="206" y="49"/>
                  </a:lnTo>
                  <a:lnTo>
                    <a:pt x="168" y="43"/>
                  </a:lnTo>
                  <a:lnTo>
                    <a:pt x="129" y="36"/>
                  </a:lnTo>
                  <a:lnTo>
                    <a:pt x="91" y="25"/>
                  </a:lnTo>
                  <a:lnTo>
                    <a:pt x="54" y="1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2" name="Freeform 390"/>
            <p:cNvSpPr>
              <a:spLocks/>
            </p:cNvSpPr>
            <p:nvPr/>
          </p:nvSpPr>
          <p:spPr bwMode="auto">
            <a:xfrm>
              <a:off x="4675188" y="4267200"/>
              <a:ext cx="77787" cy="53975"/>
            </a:xfrm>
            <a:custGeom>
              <a:avLst/>
              <a:gdLst>
                <a:gd name="T0" fmla="*/ 0 w 428"/>
                <a:gd name="T1" fmla="*/ 39 h 282"/>
                <a:gd name="T2" fmla="*/ 0 w 428"/>
                <a:gd name="T3" fmla="*/ 39 h 282"/>
                <a:gd name="T4" fmla="*/ 48 w 428"/>
                <a:gd name="T5" fmla="*/ 71 h 282"/>
                <a:gd name="T6" fmla="*/ 98 w 428"/>
                <a:gd name="T7" fmla="*/ 105 h 282"/>
                <a:gd name="T8" fmla="*/ 148 w 428"/>
                <a:gd name="T9" fmla="*/ 137 h 282"/>
                <a:gd name="T10" fmla="*/ 198 w 428"/>
                <a:gd name="T11" fmla="*/ 171 h 282"/>
                <a:gd name="T12" fmla="*/ 250 w 428"/>
                <a:gd name="T13" fmla="*/ 202 h 282"/>
                <a:gd name="T14" fmla="*/ 303 w 428"/>
                <a:gd name="T15" fmla="*/ 231 h 282"/>
                <a:gd name="T16" fmla="*/ 329 w 428"/>
                <a:gd name="T17" fmla="*/ 245 h 282"/>
                <a:gd name="T18" fmla="*/ 356 w 428"/>
                <a:gd name="T19" fmla="*/ 258 h 282"/>
                <a:gd name="T20" fmla="*/ 383 w 428"/>
                <a:gd name="T21" fmla="*/ 270 h 282"/>
                <a:gd name="T22" fmla="*/ 410 w 428"/>
                <a:gd name="T23" fmla="*/ 282 h 282"/>
                <a:gd name="T24" fmla="*/ 428 w 428"/>
                <a:gd name="T25" fmla="*/ 239 h 282"/>
                <a:gd name="T26" fmla="*/ 401 w 428"/>
                <a:gd name="T27" fmla="*/ 228 h 282"/>
                <a:gd name="T28" fmla="*/ 376 w 428"/>
                <a:gd name="T29" fmla="*/ 216 h 282"/>
                <a:gd name="T30" fmla="*/ 351 w 428"/>
                <a:gd name="T31" fmla="*/ 203 h 282"/>
                <a:gd name="T32" fmla="*/ 326 w 428"/>
                <a:gd name="T33" fmla="*/ 190 h 282"/>
                <a:gd name="T34" fmla="*/ 274 w 428"/>
                <a:gd name="T35" fmla="*/ 161 h 282"/>
                <a:gd name="T36" fmla="*/ 224 w 428"/>
                <a:gd name="T37" fmla="*/ 131 h 282"/>
                <a:gd name="T38" fmla="*/ 173 w 428"/>
                <a:gd name="T39" fmla="*/ 99 h 282"/>
                <a:gd name="T40" fmla="*/ 124 w 428"/>
                <a:gd name="T41" fmla="*/ 66 h 282"/>
                <a:gd name="T42" fmla="*/ 75 w 428"/>
                <a:gd name="T43" fmla="*/ 33 h 282"/>
                <a:gd name="T44" fmla="*/ 26 w 428"/>
                <a:gd name="T45" fmla="*/ 0 h 282"/>
                <a:gd name="T46" fmla="*/ 26 w 428"/>
                <a:gd name="T47" fmla="*/ 0 h 282"/>
                <a:gd name="T48" fmla="*/ 0 w 428"/>
                <a:gd name="T49" fmla="*/ 3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8" h="282">
                  <a:moveTo>
                    <a:pt x="0" y="39"/>
                  </a:moveTo>
                  <a:lnTo>
                    <a:pt x="0" y="39"/>
                  </a:lnTo>
                  <a:lnTo>
                    <a:pt x="48" y="71"/>
                  </a:lnTo>
                  <a:lnTo>
                    <a:pt x="98" y="105"/>
                  </a:lnTo>
                  <a:lnTo>
                    <a:pt x="148" y="137"/>
                  </a:lnTo>
                  <a:lnTo>
                    <a:pt x="198" y="171"/>
                  </a:lnTo>
                  <a:lnTo>
                    <a:pt x="250" y="202"/>
                  </a:lnTo>
                  <a:lnTo>
                    <a:pt x="303" y="231"/>
                  </a:lnTo>
                  <a:lnTo>
                    <a:pt x="329" y="245"/>
                  </a:lnTo>
                  <a:lnTo>
                    <a:pt x="356" y="258"/>
                  </a:lnTo>
                  <a:lnTo>
                    <a:pt x="383" y="270"/>
                  </a:lnTo>
                  <a:lnTo>
                    <a:pt x="410" y="282"/>
                  </a:lnTo>
                  <a:lnTo>
                    <a:pt x="428" y="239"/>
                  </a:lnTo>
                  <a:lnTo>
                    <a:pt x="401" y="228"/>
                  </a:lnTo>
                  <a:lnTo>
                    <a:pt x="376" y="216"/>
                  </a:lnTo>
                  <a:lnTo>
                    <a:pt x="351" y="203"/>
                  </a:lnTo>
                  <a:lnTo>
                    <a:pt x="326" y="190"/>
                  </a:lnTo>
                  <a:lnTo>
                    <a:pt x="274" y="161"/>
                  </a:lnTo>
                  <a:lnTo>
                    <a:pt x="224" y="131"/>
                  </a:lnTo>
                  <a:lnTo>
                    <a:pt x="173" y="99"/>
                  </a:lnTo>
                  <a:lnTo>
                    <a:pt x="124" y="66"/>
                  </a:lnTo>
                  <a:lnTo>
                    <a:pt x="75" y="33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3" name="Freeform 391"/>
            <p:cNvSpPr>
              <a:spLocks/>
            </p:cNvSpPr>
            <p:nvPr/>
          </p:nvSpPr>
          <p:spPr bwMode="auto">
            <a:xfrm>
              <a:off x="4613275" y="4213225"/>
              <a:ext cx="65088" cy="61913"/>
            </a:xfrm>
            <a:custGeom>
              <a:avLst/>
              <a:gdLst>
                <a:gd name="T0" fmla="*/ 0 w 366"/>
                <a:gd name="T1" fmla="*/ 46 h 315"/>
                <a:gd name="T2" fmla="*/ 0 w 366"/>
                <a:gd name="T3" fmla="*/ 46 h 315"/>
                <a:gd name="T4" fmla="*/ 12 w 366"/>
                <a:gd name="T5" fmla="*/ 49 h 315"/>
                <a:gd name="T6" fmla="*/ 24 w 366"/>
                <a:gd name="T7" fmla="*/ 53 h 315"/>
                <a:gd name="T8" fmla="*/ 34 w 366"/>
                <a:gd name="T9" fmla="*/ 58 h 315"/>
                <a:gd name="T10" fmla="*/ 45 w 366"/>
                <a:gd name="T11" fmla="*/ 63 h 315"/>
                <a:gd name="T12" fmla="*/ 68 w 366"/>
                <a:gd name="T13" fmla="*/ 75 h 315"/>
                <a:gd name="T14" fmla="*/ 88 w 366"/>
                <a:gd name="T15" fmla="*/ 88 h 315"/>
                <a:gd name="T16" fmla="*/ 110 w 366"/>
                <a:gd name="T17" fmla="*/ 104 h 315"/>
                <a:gd name="T18" fmla="*/ 130 w 366"/>
                <a:gd name="T19" fmla="*/ 120 h 315"/>
                <a:gd name="T20" fmla="*/ 150 w 366"/>
                <a:gd name="T21" fmla="*/ 140 h 315"/>
                <a:gd name="T22" fmla="*/ 170 w 366"/>
                <a:gd name="T23" fmla="*/ 159 h 315"/>
                <a:gd name="T24" fmla="*/ 211 w 366"/>
                <a:gd name="T25" fmla="*/ 200 h 315"/>
                <a:gd name="T26" fmla="*/ 250 w 366"/>
                <a:gd name="T27" fmla="*/ 240 h 315"/>
                <a:gd name="T28" fmla="*/ 272 w 366"/>
                <a:gd name="T29" fmla="*/ 261 h 315"/>
                <a:gd name="T30" fmla="*/ 294 w 366"/>
                <a:gd name="T31" fmla="*/ 280 h 315"/>
                <a:gd name="T32" fmla="*/ 316 w 366"/>
                <a:gd name="T33" fmla="*/ 298 h 315"/>
                <a:gd name="T34" fmla="*/ 340 w 366"/>
                <a:gd name="T35" fmla="*/ 315 h 315"/>
                <a:gd name="T36" fmla="*/ 366 w 366"/>
                <a:gd name="T37" fmla="*/ 276 h 315"/>
                <a:gd name="T38" fmla="*/ 345 w 366"/>
                <a:gd name="T39" fmla="*/ 261 h 315"/>
                <a:gd name="T40" fmla="*/ 324 w 366"/>
                <a:gd name="T41" fmla="*/ 244 h 315"/>
                <a:gd name="T42" fmla="*/ 303 w 366"/>
                <a:gd name="T43" fmla="*/ 226 h 315"/>
                <a:gd name="T44" fmla="*/ 284 w 366"/>
                <a:gd name="T45" fmla="*/ 207 h 315"/>
                <a:gd name="T46" fmla="*/ 243 w 366"/>
                <a:gd name="T47" fmla="*/ 166 h 315"/>
                <a:gd name="T48" fmla="*/ 204 w 366"/>
                <a:gd name="T49" fmla="*/ 125 h 315"/>
                <a:gd name="T50" fmla="*/ 182 w 366"/>
                <a:gd name="T51" fmla="*/ 105 h 315"/>
                <a:gd name="T52" fmla="*/ 160 w 366"/>
                <a:gd name="T53" fmla="*/ 85 h 315"/>
                <a:gd name="T54" fmla="*/ 139 w 366"/>
                <a:gd name="T55" fmla="*/ 67 h 315"/>
                <a:gd name="T56" fmla="*/ 116 w 366"/>
                <a:gd name="T57" fmla="*/ 49 h 315"/>
                <a:gd name="T58" fmla="*/ 92 w 366"/>
                <a:gd name="T59" fmla="*/ 34 h 315"/>
                <a:gd name="T60" fmla="*/ 67 w 366"/>
                <a:gd name="T61" fmla="*/ 21 h 315"/>
                <a:gd name="T62" fmla="*/ 54 w 366"/>
                <a:gd name="T63" fmla="*/ 15 h 315"/>
                <a:gd name="T64" fmla="*/ 39 w 366"/>
                <a:gd name="T65" fmla="*/ 9 h 315"/>
                <a:gd name="T66" fmla="*/ 26 w 366"/>
                <a:gd name="T67" fmla="*/ 4 h 315"/>
                <a:gd name="T68" fmla="*/ 12 w 366"/>
                <a:gd name="T69" fmla="*/ 0 h 315"/>
                <a:gd name="T70" fmla="*/ 12 w 366"/>
                <a:gd name="T71" fmla="*/ 0 h 315"/>
                <a:gd name="T72" fmla="*/ 0 w 366"/>
                <a:gd name="T73" fmla="*/ 46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6" h="315">
                  <a:moveTo>
                    <a:pt x="0" y="46"/>
                  </a:moveTo>
                  <a:lnTo>
                    <a:pt x="0" y="46"/>
                  </a:lnTo>
                  <a:lnTo>
                    <a:pt x="12" y="49"/>
                  </a:lnTo>
                  <a:lnTo>
                    <a:pt x="24" y="53"/>
                  </a:lnTo>
                  <a:lnTo>
                    <a:pt x="34" y="58"/>
                  </a:lnTo>
                  <a:lnTo>
                    <a:pt x="45" y="63"/>
                  </a:lnTo>
                  <a:lnTo>
                    <a:pt x="68" y="75"/>
                  </a:lnTo>
                  <a:lnTo>
                    <a:pt x="88" y="88"/>
                  </a:lnTo>
                  <a:lnTo>
                    <a:pt x="110" y="104"/>
                  </a:lnTo>
                  <a:lnTo>
                    <a:pt x="130" y="120"/>
                  </a:lnTo>
                  <a:lnTo>
                    <a:pt x="150" y="140"/>
                  </a:lnTo>
                  <a:lnTo>
                    <a:pt x="170" y="159"/>
                  </a:lnTo>
                  <a:lnTo>
                    <a:pt x="211" y="200"/>
                  </a:lnTo>
                  <a:lnTo>
                    <a:pt x="250" y="240"/>
                  </a:lnTo>
                  <a:lnTo>
                    <a:pt x="272" y="261"/>
                  </a:lnTo>
                  <a:lnTo>
                    <a:pt x="294" y="280"/>
                  </a:lnTo>
                  <a:lnTo>
                    <a:pt x="316" y="298"/>
                  </a:lnTo>
                  <a:lnTo>
                    <a:pt x="340" y="315"/>
                  </a:lnTo>
                  <a:lnTo>
                    <a:pt x="366" y="276"/>
                  </a:lnTo>
                  <a:lnTo>
                    <a:pt x="345" y="261"/>
                  </a:lnTo>
                  <a:lnTo>
                    <a:pt x="324" y="244"/>
                  </a:lnTo>
                  <a:lnTo>
                    <a:pt x="303" y="226"/>
                  </a:lnTo>
                  <a:lnTo>
                    <a:pt x="284" y="207"/>
                  </a:lnTo>
                  <a:lnTo>
                    <a:pt x="243" y="166"/>
                  </a:lnTo>
                  <a:lnTo>
                    <a:pt x="204" y="125"/>
                  </a:lnTo>
                  <a:lnTo>
                    <a:pt x="182" y="105"/>
                  </a:lnTo>
                  <a:lnTo>
                    <a:pt x="160" y="85"/>
                  </a:lnTo>
                  <a:lnTo>
                    <a:pt x="139" y="67"/>
                  </a:lnTo>
                  <a:lnTo>
                    <a:pt x="116" y="49"/>
                  </a:lnTo>
                  <a:lnTo>
                    <a:pt x="92" y="34"/>
                  </a:lnTo>
                  <a:lnTo>
                    <a:pt x="67" y="21"/>
                  </a:lnTo>
                  <a:lnTo>
                    <a:pt x="54" y="15"/>
                  </a:lnTo>
                  <a:lnTo>
                    <a:pt x="39" y="9"/>
                  </a:lnTo>
                  <a:lnTo>
                    <a:pt x="2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4" name="Freeform 392"/>
            <p:cNvSpPr>
              <a:spLocks/>
            </p:cNvSpPr>
            <p:nvPr/>
          </p:nvSpPr>
          <p:spPr bwMode="auto">
            <a:xfrm>
              <a:off x="4484688" y="4210050"/>
              <a:ext cx="130175" cy="12700"/>
            </a:xfrm>
            <a:custGeom>
              <a:avLst/>
              <a:gdLst>
                <a:gd name="T0" fmla="*/ 0 w 707"/>
                <a:gd name="T1" fmla="*/ 62 h 69"/>
                <a:gd name="T2" fmla="*/ 0 w 707"/>
                <a:gd name="T3" fmla="*/ 62 h 69"/>
                <a:gd name="T4" fmla="*/ 44 w 707"/>
                <a:gd name="T5" fmla="*/ 65 h 69"/>
                <a:gd name="T6" fmla="*/ 90 w 707"/>
                <a:gd name="T7" fmla="*/ 68 h 69"/>
                <a:gd name="T8" fmla="*/ 134 w 707"/>
                <a:gd name="T9" fmla="*/ 68 h 69"/>
                <a:gd name="T10" fmla="*/ 180 w 707"/>
                <a:gd name="T11" fmla="*/ 66 h 69"/>
                <a:gd name="T12" fmla="*/ 269 w 707"/>
                <a:gd name="T13" fmla="*/ 60 h 69"/>
                <a:gd name="T14" fmla="*/ 357 w 707"/>
                <a:gd name="T15" fmla="*/ 53 h 69"/>
                <a:gd name="T16" fmla="*/ 402 w 707"/>
                <a:gd name="T17" fmla="*/ 51 h 69"/>
                <a:gd name="T18" fmla="*/ 445 w 707"/>
                <a:gd name="T19" fmla="*/ 48 h 69"/>
                <a:gd name="T20" fmla="*/ 488 w 707"/>
                <a:gd name="T21" fmla="*/ 47 h 69"/>
                <a:gd name="T22" fmla="*/ 531 w 707"/>
                <a:gd name="T23" fmla="*/ 47 h 69"/>
                <a:gd name="T24" fmla="*/ 573 w 707"/>
                <a:gd name="T25" fmla="*/ 50 h 69"/>
                <a:gd name="T26" fmla="*/ 615 w 707"/>
                <a:gd name="T27" fmla="*/ 53 h 69"/>
                <a:gd name="T28" fmla="*/ 635 w 707"/>
                <a:gd name="T29" fmla="*/ 56 h 69"/>
                <a:gd name="T30" fmla="*/ 655 w 707"/>
                <a:gd name="T31" fmla="*/ 59 h 69"/>
                <a:gd name="T32" fmla="*/ 675 w 707"/>
                <a:gd name="T33" fmla="*/ 64 h 69"/>
                <a:gd name="T34" fmla="*/ 695 w 707"/>
                <a:gd name="T35" fmla="*/ 69 h 69"/>
                <a:gd name="T36" fmla="*/ 707 w 707"/>
                <a:gd name="T37" fmla="*/ 23 h 69"/>
                <a:gd name="T38" fmla="*/ 685 w 707"/>
                <a:gd name="T39" fmla="*/ 18 h 69"/>
                <a:gd name="T40" fmla="*/ 663 w 707"/>
                <a:gd name="T41" fmla="*/ 14 h 69"/>
                <a:gd name="T42" fmla="*/ 642 w 707"/>
                <a:gd name="T43" fmla="*/ 10 h 69"/>
                <a:gd name="T44" fmla="*/ 620 w 707"/>
                <a:gd name="T45" fmla="*/ 6 h 69"/>
                <a:gd name="T46" fmla="*/ 577 w 707"/>
                <a:gd name="T47" fmla="*/ 3 h 69"/>
                <a:gd name="T48" fmla="*/ 533 w 707"/>
                <a:gd name="T49" fmla="*/ 0 h 69"/>
                <a:gd name="T50" fmla="*/ 488 w 707"/>
                <a:gd name="T51" fmla="*/ 0 h 69"/>
                <a:gd name="T52" fmla="*/ 444 w 707"/>
                <a:gd name="T53" fmla="*/ 2 h 69"/>
                <a:gd name="T54" fmla="*/ 399 w 707"/>
                <a:gd name="T55" fmla="*/ 4 h 69"/>
                <a:gd name="T56" fmla="*/ 355 w 707"/>
                <a:gd name="T57" fmla="*/ 8 h 69"/>
                <a:gd name="T58" fmla="*/ 265 w 707"/>
                <a:gd name="T59" fmla="*/ 14 h 69"/>
                <a:gd name="T60" fmla="*/ 177 w 707"/>
                <a:gd name="T61" fmla="*/ 20 h 69"/>
                <a:gd name="T62" fmla="*/ 133 w 707"/>
                <a:gd name="T63" fmla="*/ 21 h 69"/>
                <a:gd name="T64" fmla="*/ 90 w 707"/>
                <a:gd name="T65" fmla="*/ 21 h 69"/>
                <a:gd name="T66" fmla="*/ 48 w 707"/>
                <a:gd name="T67" fmla="*/ 18 h 69"/>
                <a:gd name="T68" fmla="*/ 6 w 707"/>
                <a:gd name="T69" fmla="*/ 15 h 69"/>
                <a:gd name="T70" fmla="*/ 6 w 707"/>
                <a:gd name="T71" fmla="*/ 15 h 69"/>
                <a:gd name="T72" fmla="*/ 0 w 707"/>
                <a:gd name="T73" fmla="*/ 6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7" h="69">
                  <a:moveTo>
                    <a:pt x="0" y="62"/>
                  </a:moveTo>
                  <a:lnTo>
                    <a:pt x="0" y="62"/>
                  </a:lnTo>
                  <a:lnTo>
                    <a:pt x="44" y="65"/>
                  </a:lnTo>
                  <a:lnTo>
                    <a:pt x="90" y="68"/>
                  </a:lnTo>
                  <a:lnTo>
                    <a:pt x="134" y="68"/>
                  </a:lnTo>
                  <a:lnTo>
                    <a:pt x="180" y="66"/>
                  </a:lnTo>
                  <a:lnTo>
                    <a:pt x="269" y="60"/>
                  </a:lnTo>
                  <a:lnTo>
                    <a:pt x="357" y="53"/>
                  </a:lnTo>
                  <a:lnTo>
                    <a:pt x="402" y="51"/>
                  </a:lnTo>
                  <a:lnTo>
                    <a:pt x="445" y="48"/>
                  </a:lnTo>
                  <a:lnTo>
                    <a:pt x="488" y="47"/>
                  </a:lnTo>
                  <a:lnTo>
                    <a:pt x="531" y="47"/>
                  </a:lnTo>
                  <a:lnTo>
                    <a:pt x="573" y="50"/>
                  </a:lnTo>
                  <a:lnTo>
                    <a:pt x="615" y="53"/>
                  </a:lnTo>
                  <a:lnTo>
                    <a:pt x="635" y="56"/>
                  </a:lnTo>
                  <a:lnTo>
                    <a:pt x="655" y="59"/>
                  </a:lnTo>
                  <a:lnTo>
                    <a:pt x="675" y="64"/>
                  </a:lnTo>
                  <a:lnTo>
                    <a:pt x="695" y="69"/>
                  </a:lnTo>
                  <a:lnTo>
                    <a:pt x="707" y="23"/>
                  </a:lnTo>
                  <a:lnTo>
                    <a:pt x="685" y="18"/>
                  </a:lnTo>
                  <a:lnTo>
                    <a:pt x="663" y="14"/>
                  </a:lnTo>
                  <a:lnTo>
                    <a:pt x="642" y="10"/>
                  </a:lnTo>
                  <a:lnTo>
                    <a:pt x="620" y="6"/>
                  </a:lnTo>
                  <a:lnTo>
                    <a:pt x="577" y="3"/>
                  </a:lnTo>
                  <a:lnTo>
                    <a:pt x="533" y="0"/>
                  </a:lnTo>
                  <a:lnTo>
                    <a:pt x="488" y="0"/>
                  </a:lnTo>
                  <a:lnTo>
                    <a:pt x="444" y="2"/>
                  </a:lnTo>
                  <a:lnTo>
                    <a:pt x="399" y="4"/>
                  </a:lnTo>
                  <a:lnTo>
                    <a:pt x="355" y="8"/>
                  </a:lnTo>
                  <a:lnTo>
                    <a:pt x="265" y="14"/>
                  </a:lnTo>
                  <a:lnTo>
                    <a:pt x="177" y="20"/>
                  </a:lnTo>
                  <a:lnTo>
                    <a:pt x="133" y="21"/>
                  </a:lnTo>
                  <a:lnTo>
                    <a:pt x="90" y="21"/>
                  </a:lnTo>
                  <a:lnTo>
                    <a:pt x="48" y="18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5" name="Freeform 393"/>
            <p:cNvSpPr>
              <a:spLocks/>
            </p:cNvSpPr>
            <p:nvPr/>
          </p:nvSpPr>
          <p:spPr bwMode="auto">
            <a:xfrm>
              <a:off x="4430713" y="4191000"/>
              <a:ext cx="57150" cy="30163"/>
            </a:xfrm>
            <a:custGeom>
              <a:avLst/>
              <a:gdLst>
                <a:gd name="T0" fmla="*/ 0 w 309"/>
                <a:gd name="T1" fmla="*/ 38 h 160"/>
                <a:gd name="T2" fmla="*/ 0 w 309"/>
                <a:gd name="T3" fmla="*/ 38 h 160"/>
                <a:gd name="T4" fmla="*/ 34 w 309"/>
                <a:gd name="T5" fmla="*/ 61 h 160"/>
                <a:gd name="T6" fmla="*/ 70 w 309"/>
                <a:gd name="T7" fmla="*/ 82 h 160"/>
                <a:gd name="T8" fmla="*/ 106 w 309"/>
                <a:gd name="T9" fmla="*/ 100 h 160"/>
                <a:gd name="T10" fmla="*/ 144 w 309"/>
                <a:gd name="T11" fmla="*/ 116 h 160"/>
                <a:gd name="T12" fmla="*/ 164 w 309"/>
                <a:gd name="T13" fmla="*/ 125 h 160"/>
                <a:gd name="T14" fmla="*/ 184 w 309"/>
                <a:gd name="T15" fmla="*/ 132 h 160"/>
                <a:gd name="T16" fmla="*/ 203 w 309"/>
                <a:gd name="T17" fmla="*/ 138 h 160"/>
                <a:gd name="T18" fmla="*/ 224 w 309"/>
                <a:gd name="T19" fmla="*/ 144 h 160"/>
                <a:gd name="T20" fmla="*/ 243 w 309"/>
                <a:gd name="T21" fmla="*/ 149 h 160"/>
                <a:gd name="T22" fmla="*/ 263 w 309"/>
                <a:gd name="T23" fmla="*/ 154 h 160"/>
                <a:gd name="T24" fmla="*/ 284 w 309"/>
                <a:gd name="T25" fmla="*/ 156 h 160"/>
                <a:gd name="T26" fmla="*/ 303 w 309"/>
                <a:gd name="T27" fmla="*/ 160 h 160"/>
                <a:gd name="T28" fmla="*/ 309 w 309"/>
                <a:gd name="T29" fmla="*/ 113 h 160"/>
                <a:gd name="T30" fmla="*/ 290 w 309"/>
                <a:gd name="T31" fmla="*/ 110 h 160"/>
                <a:gd name="T32" fmla="*/ 272 w 309"/>
                <a:gd name="T33" fmla="*/ 107 h 160"/>
                <a:gd name="T34" fmla="*/ 254 w 309"/>
                <a:gd name="T35" fmla="*/ 103 h 160"/>
                <a:gd name="T36" fmla="*/ 236 w 309"/>
                <a:gd name="T37" fmla="*/ 98 h 160"/>
                <a:gd name="T38" fmla="*/ 216 w 309"/>
                <a:gd name="T39" fmla="*/ 94 h 160"/>
                <a:gd name="T40" fmla="*/ 198 w 309"/>
                <a:gd name="T41" fmla="*/ 88 h 160"/>
                <a:gd name="T42" fmla="*/ 180 w 309"/>
                <a:gd name="T43" fmla="*/ 80 h 160"/>
                <a:gd name="T44" fmla="*/ 162 w 309"/>
                <a:gd name="T45" fmla="*/ 74 h 160"/>
                <a:gd name="T46" fmla="*/ 126 w 309"/>
                <a:gd name="T47" fmla="*/ 58 h 160"/>
                <a:gd name="T48" fmla="*/ 92 w 309"/>
                <a:gd name="T49" fmla="*/ 41 h 160"/>
                <a:gd name="T50" fmla="*/ 58 w 309"/>
                <a:gd name="T51" fmla="*/ 20 h 160"/>
                <a:gd name="T52" fmla="*/ 27 w 309"/>
                <a:gd name="T53" fmla="*/ 0 h 160"/>
                <a:gd name="T54" fmla="*/ 26 w 309"/>
                <a:gd name="T55" fmla="*/ 0 h 160"/>
                <a:gd name="T56" fmla="*/ 0 w 309"/>
                <a:gd name="T57" fmla="*/ 3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9" h="160">
                  <a:moveTo>
                    <a:pt x="0" y="38"/>
                  </a:moveTo>
                  <a:lnTo>
                    <a:pt x="0" y="38"/>
                  </a:lnTo>
                  <a:lnTo>
                    <a:pt x="34" y="61"/>
                  </a:lnTo>
                  <a:lnTo>
                    <a:pt x="70" y="82"/>
                  </a:lnTo>
                  <a:lnTo>
                    <a:pt x="106" y="100"/>
                  </a:lnTo>
                  <a:lnTo>
                    <a:pt x="144" y="116"/>
                  </a:lnTo>
                  <a:lnTo>
                    <a:pt x="164" y="125"/>
                  </a:lnTo>
                  <a:lnTo>
                    <a:pt x="184" y="132"/>
                  </a:lnTo>
                  <a:lnTo>
                    <a:pt x="203" y="138"/>
                  </a:lnTo>
                  <a:lnTo>
                    <a:pt x="224" y="144"/>
                  </a:lnTo>
                  <a:lnTo>
                    <a:pt x="243" y="149"/>
                  </a:lnTo>
                  <a:lnTo>
                    <a:pt x="263" y="154"/>
                  </a:lnTo>
                  <a:lnTo>
                    <a:pt x="284" y="156"/>
                  </a:lnTo>
                  <a:lnTo>
                    <a:pt x="303" y="160"/>
                  </a:lnTo>
                  <a:lnTo>
                    <a:pt x="309" y="113"/>
                  </a:lnTo>
                  <a:lnTo>
                    <a:pt x="290" y="110"/>
                  </a:lnTo>
                  <a:lnTo>
                    <a:pt x="272" y="107"/>
                  </a:lnTo>
                  <a:lnTo>
                    <a:pt x="254" y="103"/>
                  </a:lnTo>
                  <a:lnTo>
                    <a:pt x="236" y="98"/>
                  </a:lnTo>
                  <a:lnTo>
                    <a:pt x="216" y="94"/>
                  </a:lnTo>
                  <a:lnTo>
                    <a:pt x="198" y="88"/>
                  </a:lnTo>
                  <a:lnTo>
                    <a:pt x="180" y="80"/>
                  </a:lnTo>
                  <a:lnTo>
                    <a:pt x="162" y="74"/>
                  </a:lnTo>
                  <a:lnTo>
                    <a:pt x="126" y="58"/>
                  </a:lnTo>
                  <a:lnTo>
                    <a:pt x="92" y="41"/>
                  </a:lnTo>
                  <a:lnTo>
                    <a:pt x="58" y="2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6" name="Freeform 394"/>
            <p:cNvSpPr>
              <a:spLocks/>
            </p:cNvSpPr>
            <p:nvPr/>
          </p:nvSpPr>
          <p:spPr bwMode="auto">
            <a:xfrm>
              <a:off x="4397375" y="4154488"/>
              <a:ext cx="38100" cy="44450"/>
            </a:xfrm>
            <a:custGeom>
              <a:avLst/>
              <a:gdLst>
                <a:gd name="T0" fmla="*/ 0 w 207"/>
                <a:gd name="T1" fmla="*/ 15 h 225"/>
                <a:gd name="T2" fmla="*/ 0 w 207"/>
                <a:gd name="T3" fmla="*/ 15 h 225"/>
                <a:gd name="T4" fmla="*/ 6 w 207"/>
                <a:gd name="T5" fmla="*/ 32 h 225"/>
                <a:gd name="T6" fmla="*/ 13 w 207"/>
                <a:gd name="T7" fmla="*/ 48 h 225"/>
                <a:gd name="T8" fmla="*/ 22 w 207"/>
                <a:gd name="T9" fmla="*/ 62 h 225"/>
                <a:gd name="T10" fmla="*/ 31 w 207"/>
                <a:gd name="T11" fmla="*/ 78 h 225"/>
                <a:gd name="T12" fmla="*/ 41 w 207"/>
                <a:gd name="T13" fmla="*/ 92 h 225"/>
                <a:gd name="T14" fmla="*/ 52 w 207"/>
                <a:gd name="T15" fmla="*/ 107 h 225"/>
                <a:gd name="T16" fmla="*/ 63 w 207"/>
                <a:gd name="T17" fmla="*/ 121 h 225"/>
                <a:gd name="T18" fmla="*/ 75 w 207"/>
                <a:gd name="T19" fmla="*/ 134 h 225"/>
                <a:gd name="T20" fmla="*/ 100 w 207"/>
                <a:gd name="T21" fmla="*/ 161 h 225"/>
                <a:gd name="T22" fmla="*/ 126 w 207"/>
                <a:gd name="T23" fmla="*/ 185 h 225"/>
                <a:gd name="T24" fmla="*/ 154 w 207"/>
                <a:gd name="T25" fmla="*/ 206 h 225"/>
                <a:gd name="T26" fmla="*/ 181 w 207"/>
                <a:gd name="T27" fmla="*/ 225 h 225"/>
                <a:gd name="T28" fmla="*/ 207 w 207"/>
                <a:gd name="T29" fmla="*/ 187 h 225"/>
                <a:gd name="T30" fmla="*/ 181 w 207"/>
                <a:gd name="T31" fmla="*/ 169 h 225"/>
                <a:gd name="T32" fmla="*/ 156 w 207"/>
                <a:gd name="T33" fmla="*/ 149 h 225"/>
                <a:gd name="T34" fmla="*/ 132 w 207"/>
                <a:gd name="T35" fmla="*/ 127 h 225"/>
                <a:gd name="T36" fmla="*/ 109 w 207"/>
                <a:gd name="T37" fmla="*/ 103 h 225"/>
                <a:gd name="T38" fmla="*/ 99 w 207"/>
                <a:gd name="T39" fmla="*/ 91 h 225"/>
                <a:gd name="T40" fmla="*/ 89 w 207"/>
                <a:gd name="T41" fmla="*/ 79 h 225"/>
                <a:gd name="T42" fmla="*/ 79 w 207"/>
                <a:gd name="T43" fmla="*/ 66 h 225"/>
                <a:gd name="T44" fmla="*/ 71 w 207"/>
                <a:gd name="T45" fmla="*/ 53 h 225"/>
                <a:gd name="T46" fmla="*/ 63 w 207"/>
                <a:gd name="T47" fmla="*/ 39 h 225"/>
                <a:gd name="T48" fmla="*/ 55 w 207"/>
                <a:gd name="T49" fmla="*/ 26 h 225"/>
                <a:gd name="T50" fmla="*/ 49 w 207"/>
                <a:gd name="T51" fmla="*/ 13 h 225"/>
                <a:gd name="T52" fmla="*/ 45 w 207"/>
                <a:gd name="T53" fmla="*/ 0 h 225"/>
                <a:gd name="T54" fmla="*/ 45 w 207"/>
                <a:gd name="T55" fmla="*/ 1 h 225"/>
                <a:gd name="T56" fmla="*/ 0 w 207"/>
                <a:gd name="T57" fmla="*/ 1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7" h="225">
                  <a:moveTo>
                    <a:pt x="0" y="15"/>
                  </a:moveTo>
                  <a:lnTo>
                    <a:pt x="0" y="15"/>
                  </a:lnTo>
                  <a:lnTo>
                    <a:pt x="6" y="32"/>
                  </a:lnTo>
                  <a:lnTo>
                    <a:pt x="13" y="48"/>
                  </a:lnTo>
                  <a:lnTo>
                    <a:pt x="22" y="62"/>
                  </a:lnTo>
                  <a:lnTo>
                    <a:pt x="31" y="78"/>
                  </a:lnTo>
                  <a:lnTo>
                    <a:pt x="41" y="92"/>
                  </a:lnTo>
                  <a:lnTo>
                    <a:pt x="52" y="107"/>
                  </a:lnTo>
                  <a:lnTo>
                    <a:pt x="63" y="121"/>
                  </a:lnTo>
                  <a:lnTo>
                    <a:pt x="75" y="134"/>
                  </a:lnTo>
                  <a:lnTo>
                    <a:pt x="100" y="161"/>
                  </a:lnTo>
                  <a:lnTo>
                    <a:pt x="126" y="185"/>
                  </a:lnTo>
                  <a:lnTo>
                    <a:pt x="154" y="206"/>
                  </a:lnTo>
                  <a:lnTo>
                    <a:pt x="181" y="225"/>
                  </a:lnTo>
                  <a:lnTo>
                    <a:pt x="207" y="187"/>
                  </a:lnTo>
                  <a:lnTo>
                    <a:pt x="181" y="169"/>
                  </a:lnTo>
                  <a:lnTo>
                    <a:pt x="156" y="149"/>
                  </a:lnTo>
                  <a:lnTo>
                    <a:pt x="132" y="127"/>
                  </a:lnTo>
                  <a:lnTo>
                    <a:pt x="109" y="103"/>
                  </a:lnTo>
                  <a:lnTo>
                    <a:pt x="99" y="91"/>
                  </a:lnTo>
                  <a:lnTo>
                    <a:pt x="89" y="79"/>
                  </a:lnTo>
                  <a:lnTo>
                    <a:pt x="79" y="66"/>
                  </a:lnTo>
                  <a:lnTo>
                    <a:pt x="71" y="53"/>
                  </a:lnTo>
                  <a:lnTo>
                    <a:pt x="63" y="39"/>
                  </a:lnTo>
                  <a:lnTo>
                    <a:pt x="55" y="26"/>
                  </a:lnTo>
                  <a:lnTo>
                    <a:pt x="49" y="13"/>
                  </a:lnTo>
                  <a:lnTo>
                    <a:pt x="45" y="0"/>
                  </a:lnTo>
                  <a:lnTo>
                    <a:pt x="45" y="1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7" name="Freeform 395"/>
            <p:cNvSpPr>
              <a:spLocks/>
            </p:cNvSpPr>
            <p:nvPr/>
          </p:nvSpPr>
          <p:spPr bwMode="auto">
            <a:xfrm>
              <a:off x="4392613" y="4095750"/>
              <a:ext cx="12700" cy="61913"/>
            </a:xfrm>
            <a:custGeom>
              <a:avLst/>
              <a:gdLst>
                <a:gd name="T0" fmla="*/ 6 w 71"/>
                <a:gd name="T1" fmla="*/ 0 h 324"/>
                <a:gd name="T2" fmla="*/ 6 w 71"/>
                <a:gd name="T3" fmla="*/ 0 h 324"/>
                <a:gd name="T4" fmla="*/ 3 w 71"/>
                <a:gd name="T5" fmla="*/ 39 h 324"/>
                <a:gd name="T6" fmla="*/ 1 w 71"/>
                <a:gd name="T7" fmla="*/ 80 h 324"/>
                <a:gd name="T8" fmla="*/ 0 w 71"/>
                <a:gd name="T9" fmla="*/ 120 h 324"/>
                <a:gd name="T10" fmla="*/ 1 w 71"/>
                <a:gd name="T11" fmla="*/ 161 h 324"/>
                <a:gd name="T12" fmla="*/ 3 w 71"/>
                <a:gd name="T13" fmla="*/ 203 h 324"/>
                <a:gd name="T14" fmla="*/ 8 w 71"/>
                <a:gd name="T15" fmla="*/ 244 h 324"/>
                <a:gd name="T16" fmla="*/ 12 w 71"/>
                <a:gd name="T17" fmla="*/ 264 h 324"/>
                <a:gd name="T18" fmla="*/ 15 w 71"/>
                <a:gd name="T19" fmla="*/ 285 h 324"/>
                <a:gd name="T20" fmla="*/ 20 w 71"/>
                <a:gd name="T21" fmla="*/ 304 h 324"/>
                <a:gd name="T22" fmla="*/ 26 w 71"/>
                <a:gd name="T23" fmla="*/ 324 h 324"/>
                <a:gd name="T24" fmla="*/ 71 w 71"/>
                <a:gd name="T25" fmla="*/ 310 h 324"/>
                <a:gd name="T26" fmla="*/ 66 w 71"/>
                <a:gd name="T27" fmla="*/ 292 h 324"/>
                <a:gd name="T28" fmla="*/ 61 w 71"/>
                <a:gd name="T29" fmla="*/ 274 h 324"/>
                <a:gd name="T30" fmla="*/ 57 w 71"/>
                <a:gd name="T31" fmla="*/ 256 h 324"/>
                <a:gd name="T32" fmla="*/ 54 w 71"/>
                <a:gd name="T33" fmla="*/ 238 h 324"/>
                <a:gd name="T34" fmla="*/ 50 w 71"/>
                <a:gd name="T35" fmla="*/ 200 h 324"/>
                <a:gd name="T36" fmla="*/ 48 w 71"/>
                <a:gd name="T37" fmla="*/ 160 h 324"/>
                <a:gd name="T38" fmla="*/ 47 w 71"/>
                <a:gd name="T39" fmla="*/ 120 h 324"/>
                <a:gd name="T40" fmla="*/ 48 w 71"/>
                <a:gd name="T41" fmla="*/ 81 h 324"/>
                <a:gd name="T42" fmla="*/ 50 w 71"/>
                <a:gd name="T43" fmla="*/ 41 h 324"/>
                <a:gd name="T44" fmla="*/ 53 w 71"/>
                <a:gd name="T45" fmla="*/ 4 h 324"/>
                <a:gd name="T46" fmla="*/ 53 w 71"/>
                <a:gd name="T47" fmla="*/ 3 h 324"/>
                <a:gd name="T48" fmla="*/ 6 w 71"/>
                <a:gd name="T4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324">
                  <a:moveTo>
                    <a:pt x="6" y="0"/>
                  </a:moveTo>
                  <a:lnTo>
                    <a:pt x="6" y="0"/>
                  </a:lnTo>
                  <a:lnTo>
                    <a:pt x="3" y="39"/>
                  </a:lnTo>
                  <a:lnTo>
                    <a:pt x="1" y="80"/>
                  </a:lnTo>
                  <a:lnTo>
                    <a:pt x="0" y="120"/>
                  </a:lnTo>
                  <a:lnTo>
                    <a:pt x="1" y="161"/>
                  </a:lnTo>
                  <a:lnTo>
                    <a:pt x="3" y="203"/>
                  </a:lnTo>
                  <a:lnTo>
                    <a:pt x="8" y="244"/>
                  </a:lnTo>
                  <a:lnTo>
                    <a:pt x="12" y="264"/>
                  </a:lnTo>
                  <a:lnTo>
                    <a:pt x="15" y="285"/>
                  </a:lnTo>
                  <a:lnTo>
                    <a:pt x="20" y="304"/>
                  </a:lnTo>
                  <a:lnTo>
                    <a:pt x="26" y="324"/>
                  </a:lnTo>
                  <a:lnTo>
                    <a:pt x="71" y="310"/>
                  </a:lnTo>
                  <a:lnTo>
                    <a:pt x="66" y="292"/>
                  </a:lnTo>
                  <a:lnTo>
                    <a:pt x="61" y="274"/>
                  </a:lnTo>
                  <a:lnTo>
                    <a:pt x="57" y="256"/>
                  </a:lnTo>
                  <a:lnTo>
                    <a:pt x="54" y="238"/>
                  </a:lnTo>
                  <a:lnTo>
                    <a:pt x="50" y="200"/>
                  </a:lnTo>
                  <a:lnTo>
                    <a:pt x="48" y="160"/>
                  </a:lnTo>
                  <a:lnTo>
                    <a:pt x="47" y="120"/>
                  </a:lnTo>
                  <a:lnTo>
                    <a:pt x="48" y="81"/>
                  </a:lnTo>
                  <a:lnTo>
                    <a:pt x="50" y="41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8" name="Freeform 396"/>
            <p:cNvSpPr>
              <a:spLocks/>
            </p:cNvSpPr>
            <p:nvPr/>
          </p:nvSpPr>
          <p:spPr bwMode="auto">
            <a:xfrm>
              <a:off x="4392613" y="4051300"/>
              <a:ext cx="20637" cy="44450"/>
            </a:xfrm>
            <a:custGeom>
              <a:avLst/>
              <a:gdLst>
                <a:gd name="T0" fmla="*/ 62 w 109"/>
                <a:gd name="T1" fmla="*/ 0 h 232"/>
                <a:gd name="T2" fmla="*/ 62 w 109"/>
                <a:gd name="T3" fmla="*/ 0 h 232"/>
                <a:gd name="T4" fmla="*/ 61 w 109"/>
                <a:gd name="T5" fmla="*/ 12 h 232"/>
                <a:gd name="T6" fmla="*/ 59 w 109"/>
                <a:gd name="T7" fmla="*/ 24 h 232"/>
                <a:gd name="T8" fmla="*/ 56 w 109"/>
                <a:gd name="T9" fmla="*/ 37 h 232"/>
                <a:gd name="T10" fmla="*/ 53 w 109"/>
                <a:gd name="T11" fmla="*/ 51 h 232"/>
                <a:gd name="T12" fmla="*/ 43 w 109"/>
                <a:gd name="T13" fmla="*/ 78 h 232"/>
                <a:gd name="T14" fmla="*/ 32 w 109"/>
                <a:gd name="T15" fmla="*/ 106 h 232"/>
                <a:gd name="T16" fmla="*/ 21 w 109"/>
                <a:gd name="T17" fmla="*/ 136 h 232"/>
                <a:gd name="T18" fmla="*/ 12 w 109"/>
                <a:gd name="T19" fmla="*/ 166 h 232"/>
                <a:gd name="T20" fmla="*/ 7 w 109"/>
                <a:gd name="T21" fmla="*/ 181 h 232"/>
                <a:gd name="T22" fmla="*/ 3 w 109"/>
                <a:gd name="T23" fmla="*/ 197 h 232"/>
                <a:gd name="T24" fmla="*/ 1 w 109"/>
                <a:gd name="T25" fmla="*/ 214 h 232"/>
                <a:gd name="T26" fmla="*/ 0 w 109"/>
                <a:gd name="T27" fmla="*/ 229 h 232"/>
                <a:gd name="T28" fmla="*/ 47 w 109"/>
                <a:gd name="T29" fmla="*/ 232 h 232"/>
                <a:gd name="T30" fmla="*/ 48 w 109"/>
                <a:gd name="T31" fmla="*/ 219 h 232"/>
                <a:gd name="T32" fmla="*/ 50 w 109"/>
                <a:gd name="T33" fmla="*/ 205 h 232"/>
                <a:gd name="T34" fmla="*/ 53 w 109"/>
                <a:gd name="T35" fmla="*/ 192 h 232"/>
                <a:gd name="T36" fmla="*/ 56 w 109"/>
                <a:gd name="T37" fmla="*/ 179 h 232"/>
                <a:gd name="T38" fmla="*/ 66 w 109"/>
                <a:gd name="T39" fmla="*/ 151 h 232"/>
                <a:gd name="T40" fmla="*/ 77 w 109"/>
                <a:gd name="T41" fmla="*/ 123 h 232"/>
                <a:gd name="T42" fmla="*/ 87 w 109"/>
                <a:gd name="T43" fmla="*/ 94 h 232"/>
                <a:gd name="T44" fmla="*/ 97 w 109"/>
                <a:gd name="T45" fmla="*/ 64 h 232"/>
                <a:gd name="T46" fmla="*/ 102 w 109"/>
                <a:gd name="T47" fmla="*/ 48 h 232"/>
                <a:gd name="T48" fmla="*/ 104 w 109"/>
                <a:gd name="T49" fmla="*/ 34 h 232"/>
                <a:gd name="T50" fmla="*/ 108 w 109"/>
                <a:gd name="T51" fmla="*/ 18 h 232"/>
                <a:gd name="T52" fmla="*/ 109 w 109"/>
                <a:gd name="T53" fmla="*/ 3 h 232"/>
                <a:gd name="T54" fmla="*/ 109 w 109"/>
                <a:gd name="T55" fmla="*/ 1 h 232"/>
                <a:gd name="T56" fmla="*/ 62 w 109"/>
                <a:gd name="T5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32">
                  <a:moveTo>
                    <a:pt x="62" y="0"/>
                  </a:moveTo>
                  <a:lnTo>
                    <a:pt x="62" y="0"/>
                  </a:lnTo>
                  <a:lnTo>
                    <a:pt x="61" y="12"/>
                  </a:lnTo>
                  <a:lnTo>
                    <a:pt x="59" y="24"/>
                  </a:lnTo>
                  <a:lnTo>
                    <a:pt x="56" y="37"/>
                  </a:lnTo>
                  <a:lnTo>
                    <a:pt x="53" y="51"/>
                  </a:lnTo>
                  <a:lnTo>
                    <a:pt x="43" y="78"/>
                  </a:lnTo>
                  <a:lnTo>
                    <a:pt x="32" y="106"/>
                  </a:lnTo>
                  <a:lnTo>
                    <a:pt x="21" y="136"/>
                  </a:lnTo>
                  <a:lnTo>
                    <a:pt x="12" y="166"/>
                  </a:lnTo>
                  <a:lnTo>
                    <a:pt x="7" y="181"/>
                  </a:lnTo>
                  <a:lnTo>
                    <a:pt x="3" y="197"/>
                  </a:lnTo>
                  <a:lnTo>
                    <a:pt x="1" y="214"/>
                  </a:lnTo>
                  <a:lnTo>
                    <a:pt x="0" y="229"/>
                  </a:lnTo>
                  <a:lnTo>
                    <a:pt x="47" y="232"/>
                  </a:lnTo>
                  <a:lnTo>
                    <a:pt x="48" y="219"/>
                  </a:lnTo>
                  <a:lnTo>
                    <a:pt x="50" y="205"/>
                  </a:lnTo>
                  <a:lnTo>
                    <a:pt x="53" y="192"/>
                  </a:lnTo>
                  <a:lnTo>
                    <a:pt x="56" y="179"/>
                  </a:lnTo>
                  <a:lnTo>
                    <a:pt x="66" y="151"/>
                  </a:lnTo>
                  <a:lnTo>
                    <a:pt x="77" y="123"/>
                  </a:lnTo>
                  <a:lnTo>
                    <a:pt x="87" y="94"/>
                  </a:lnTo>
                  <a:lnTo>
                    <a:pt x="97" y="64"/>
                  </a:lnTo>
                  <a:lnTo>
                    <a:pt x="102" y="48"/>
                  </a:lnTo>
                  <a:lnTo>
                    <a:pt x="104" y="34"/>
                  </a:lnTo>
                  <a:lnTo>
                    <a:pt x="108" y="18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29" name="Freeform 397"/>
            <p:cNvSpPr>
              <a:spLocks/>
            </p:cNvSpPr>
            <p:nvPr/>
          </p:nvSpPr>
          <p:spPr bwMode="auto">
            <a:xfrm>
              <a:off x="4400550" y="3973513"/>
              <a:ext cx="12700" cy="77787"/>
            </a:xfrm>
            <a:custGeom>
              <a:avLst/>
              <a:gdLst>
                <a:gd name="T0" fmla="*/ 0 w 70"/>
                <a:gd name="T1" fmla="*/ 5 h 399"/>
                <a:gd name="T2" fmla="*/ 0 w 70"/>
                <a:gd name="T3" fmla="*/ 5 h 399"/>
                <a:gd name="T4" fmla="*/ 4 w 70"/>
                <a:gd name="T5" fmla="*/ 53 h 399"/>
                <a:gd name="T6" fmla="*/ 9 w 70"/>
                <a:gd name="T7" fmla="*/ 102 h 399"/>
                <a:gd name="T8" fmla="*/ 14 w 70"/>
                <a:gd name="T9" fmla="*/ 151 h 399"/>
                <a:gd name="T10" fmla="*/ 17 w 70"/>
                <a:gd name="T11" fmla="*/ 200 h 399"/>
                <a:gd name="T12" fmla="*/ 21 w 70"/>
                <a:gd name="T13" fmla="*/ 251 h 399"/>
                <a:gd name="T14" fmla="*/ 23 w 70"/>
                <a:gd name="T15" fmla="*/ 300 h 399"/>
                <a:gd name="T16" fmla="*/ 23 w 70"/>
                <a:gd name="T17" fmla="*/ 349 h 399"/>
                <a:gd name="T18" fmla="*/ 23 w 70"/>
                <a:gd name="T19" fmla="*/ 398 h 399"/>
                <a:gd name="T20" fmla="*/ 70 w 70"/>
                <a:gd name="T21" fmla="*/ 399 h 399"/>
                <a:gd name="T22" fmla="*/ 70 w 70"/>
                <a:gd name="T23" fmla="*/ 349 h 399"/>
                <a:gd name="T24" fmla="*/ 69 w 70"/>
                <a:gd name="T25" fmla="*/ 299 h 399"/>
                <a:gd name="T26" fmla="*/ 68 w 70"/>
                <a:gd name="T27" fmla="*/ 248 h 399"/>
                <a:gd name="T28" fmla="*/ 64 w 70"/>
                <a:gd name="T29" fmla="*/ 198 h 399"/>
                <a:gd name="T30" fmla="*/ 60 w 70"/>
                <a:gd name="T31" fmla="*/ 147 h 399"/>
                <a:gd name="T32" fmla="*/ 56 w 70"/>
                <a:gd name="T33" fmla="*/ 97 h 399"/>
                <a:gd name="T34" fmla="*/ 51 w 70"/>
                <a:gd name="T35" fmla="*/ 49 h 399"/>
                <a:gd name="T36" fmla="*/ 46 w 70"/>
                <a:gd name="T37" fmla="*/ 0 h 399"/>
                <a:gd name="T38" fmla="*/ 46 w 70"/>
                <a:gd name="T39" fmla="*/ 0 h 399"/>
                <a:gd name="T40" fmla="*/ 0 w 70"/>
                <a:gd name="T41" fmla="*/ 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399">
                  <a:moveTo>
                    <a:pt x="0" y="5"/>
                  </a:moveTo>
                  <a:lnTo>
                    <a:pt x="0" y="5"/>
                  </a:lnTo>
                  <a:lnTo>
                    <a:pt x="4" y="53"/>
                  </a:lnTo>
                  <a:lnTo>
                    <a:pt x="9" y="102"/>
                  </a:lnTo>
                  <a:lnTo>
                    <a:pt x="14" y="151"/>
                  </a:lnTo>
                  <a:lnTo>
                    <a:pt x="17" y="200"/>
                  </a:lnTo>
                  <a:lnTo>
                    <a:pt x="21" y="251"/>
                  </a:lnTo>
                  <a:lnTo>
                    <a:pt x="23" y="300"/>
                  </a:lnTo>
                  <a:lnTo>
                    <a:pt x="23" y="349"/>
                  </a:lnTo>
                  <a:lnTo>
                    <a:pt x="23" y="398"/>
                  </a:lnTo>
                  <a:lnTo>
                    <a:pt x="70" y="399"/>
                  </a:lnTo>
                  <a:lnTo>
                    <a:pt x="70" y="349"/>
                  </a:lnTo>
                  <a:lnTo>
                    <a:pt x="69" y="299"/>
                  </a:lnTo>
                  <a:lnTo>
                    <a:pt x="68" y="248"/>
                  </a:lnTo>
                  <a:lnTo>
                    <a:pt x="64" y="198"/>
                  </a:lnTo>
                  <a:lnTo>
                    <a:pt x="60" y="147"/>
                  </a:lnTo>
                  <a:lnTo>
                    <a:pt x="56" y="97"/>
                  </a:lnTo>
                  <a:lnTo>
                    <a:pt x="51" y="49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0" name="Freeform 398"/>
            <p:cNvSpPr>
              <a:spLocks/>
            </p:cNvSpPr>
            <p:nvPr/>
          </p:nvSpPr>
          <p:spPr bwMode="auto">
            <a:xfrm>
              <a:off x="4387850" y="3906838"/>
              <a:ext cx="22225" cy="66675"/>
            </a:xfrm>
            <a:custGeom>
              <a:avLst/>
              <a:gdLst>
                <a:gd name="T0" fmla="*/ 0 w 109"/>
                <a:gd name="T1" fmla="*/ 5 h 352"/>
                <a:gd name="T2" fmla="*/ 1 w 109"/>
                <a:gd name="T3" fmla="*/ 5 h 352"/>
                <a:gd name="T4" fmla="*/ 6 w 109"/>
                <a:gd name="T5" fmla="*/ 49 h 352"/>
                <a:gd name="T6" fmla="*/ 14 w 109"/>
                <a:gd name="T7" fmla="*/ 92 h 352"/>
                <a:gd name="T8" fmla="*/ 23 w 109"/>
                <a:gd name="T9" fmla="*/ 136 h 352"/>
                <a:gd name="T10" fmla="*/ 32 w 109"/>
                <a:gd name="T11" fmla="*/ 179 h 352"/>
                <a:gd name="T12" fmla="*/ 42 w 109"/>
                <a:gd name="T13" fmla="*/ 223 h 352"/>
                <a:gd name="T14" fmla="*/ 50 w 109"/>
                <a:gd name="T15" fmla="*/ 265 h 352"/>
                <a:gd name="T16" fmla="*/ 57 w 109"/>
                <a:gd name="T17" fmla="*/ 308 h 352"/>
                <a:gd name="T18" fmla="*/ 63 w 109"/>
                <a:gd name="T19" fmla="*/ 352 h 352"/>
                <a:gd name="T20" fmla="*/ 109 w 109"/>
                <a:gd name="T21" fmla="*/ 347 h 352"/>
                <a:gd name="T22" fmla="*/ 103 w 109"/>
                <a:gd name="T23" fmla="*/ 302 h 352"/>
                <a:gd name="T24" fmla="*/ 96 w 109"/>
                <a:gd name="T25" fmla="*/ 257 h 352"/>
                <a:gd name="T26" fmla="*/ 87 w 109"/>
                <a:gd name="T27" fmla="*/ 214 h 352"/>
                <a:gd name="T28" fmla="*/ 78 w 109"/>
                <a:gd name="T29" fmla="*/ 169 h 352"/>
                <a:gd name="T30" fmla="*/ 68 w 109"/>
                <a:gd name="T31" fmla="*/ 126 h 352"/>
                <a:gd name="T32" fmla="*/ 60 w 109"/>
                <a:gd name="T33" fmla="*/ 84 h 352"/>
                <a:gd name="T34" fmla="*/ 53 w 109"/>
                <a:gd name="T35" fmla="*/ 42 h 352"/>
                <a:gd name="T36" fmla="*/ 47 w 109"/>
                <a:gd name="T37" fmla="*/ 0 h 352"/>
                <a:gd name="T38" fmla="*/ 47 w 109"/>
                <a:gd name="T39" fmla="*/ 1 h 352"/>
                <a:gd name="T40" fmla="*/ 0 w 109"/>
                <a:gd name="T41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9" h="352">
                  <a:moveTo>
                    <a:pt x="0" y="5"/>
                  </a:moveTo>
                  <a:lnTo>
                    <a:pt x="1" y="5"/>
                  </a:lnTo>
                  <a:lnTo>
                    <a:pt x="6" y="49"/>
                  </a:lnTo>
                  <a:lnTo>
                    <a:pt x="14" y="92"/>
                  </a:lnTo>
                  <a:lnTo>
                    <a:pt x="23" y="136"/>
                  </a:lnTo>
                  <a:lnTo>
                    <a:pt x="32" y="179"/>
                  </a:lnTo>
                  <a:lnTo>
                    <a:pt x="42" y="223"/>
                  </a:lnTo>
                  <a:lnTo>
                    <a:pt x="50" y="265"/>
                  </a:lnTo>
                  <a:lnTo>
                    <a:pt x="57" y="308"/>
                  </a:lnTo>
                  <a:lnTo>
                    <a:pt x="63" y="352"/>
                  </a:lnTo>
                  <a:lnTo>
                    <a:pt x="109" y="347"/>
                  </a:lnTo>
                  <a:lnTo>
                    <a:pt x="103" y="302"/>
                  </a:lnTo>
                  <a:lnTo>
                    <a:pt x="96" y="257"/>
                  </a:lnTo>
                  <a:lnTo>
                    <a:pt x="87" y="214"/>
                  </a:lnTo>
                  <a:lnTo>
                    <a:pt x="78" y="169"/>
                  </a:lnTo>
                  <a:lnTo>
                    <a:pt x="68" y="126"/>
                  </a:lnTo>
                  <a:lnTo>
                    <a:pt x="60" y="84"/>
                  </a:lnTo>
                  <a:lnTo>
                    <a:pt x="53" y="42"/>
                  </a:lnTo>
                  <a:lnTo>
                    <a:pt x="47" y="0"/>
                  </a:lnTo>
                  <a:lnTo>
                    <a:pt x="47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1" name="Freeform 399"/>
            <p:cNvSpPr>
              <a:spLocks/>
            </p:cNvSpPr>
            <p:nvPr/>
          </p:nvSpPr>
          <p:spPr bwMode="auto">
            <a:xfrm>
              <a:off x="4386263" y="3848100"/>
              <a:ext cx="11112" cy="60325"/>
            </a:xfrm>
            <a:custGeom>
              <a:avLst/>
              <a:gdLst>
                <a:gd name="T0" fmla="*/ 8 w 62"/>
                <a:gd name="T1" fmla="*/ 0 h 310"/>
                <a:gd name="T2" fmla="*/ 8 w 62"/>
                <a:gd name="T3" fmla="*/ 0 h 310"/>
                <a:gd name="T4" fmla="*/ 5 w 62"/>
                <a:gd name="T5" fmla="*/ 19 h 310"/>
                <a:gd name="T6" fmla="*/ 3 w 62"/>
                <a:gd name="T7" fmla="*/ 39 h 310"/>
                <a:gd name="T8" fmla="*/ 2 w 62"/>
                <a:gd name="T9" fmla="*/ 59 h 310"/>
                <a:gd name="T10" fmla="*/ 0 w 62"/>
                <a:gd name="T11" fmla="*/ 78 h 310"/>
                <a:gd name="T12" fmla="*/ 2 w 62"/>
                <a:gd name="T13" fmla="*/ 118 h 310"/>
                <a:gd name="T14" fmla="*/ 3 w 62"/>
                <a:gd name="T15" fmla="*/ 157 h 310"/>
                <a:gd name="T16" fmla="*/ 5 w 62"/>
                <a:gd name="T17" fmla="*/ 196 h 310"/>
                <a:gd name="T18" fmla="*/ 9 w 62"/>
                <a:gd name="T19" fmla="*/ 235 h 310"/>
                <a:gd name="T20" fmla="*/ 12 w 62"/>
                <a:gd name="T21" fmla="*/ 273 h 310"/>
                <a:gd name="T22" fmla="*/ 15 w 62"/>
                <a:gd name="T23" fmla="*/ 310 h 310"/>
                <a:gd name="T24" fmla="*/ 62 w 62"/>
                <a:gd name="T25" fmla="*/ 306 h 310"/>
                <a:gd name="T26" fmla="*/ 59 w 62"/>
                <a:gd name="T27" fmla="*/ 269 h 310"/>
                <a:gd name="T28" fmla="*/ 56 w 62"/>
                <a:gd name="T29" fmla="*/ 231 h 310"/>
                <a:gd name="T30" fmla="*/ 52 w 62"/>
                <a:gd name="T31" fmla="*/ 192 h 310"/>
                <a:gd name="T32" fmla="*/ 50 w 62"/>
                <a:gd name="T33" fmla="*/ 155 h 310"/>
                <a:gd name="T34" fmla="*/ 47 w 62"/>
                <a:gd name="T35" fmla="*/ 117 h 310"/>
                <a:gd name="T36" fmla="*/ 47 w 62"/>
                <a:gd name="T37" fmla="*/ 79 h 310"/>
                <a:gd name="T38" fmla="*/ 48 w 62"/>
                <a:gd name="T39" fmla="*/ 61 h 310"/>
                <a:gd name="T40" fmla="*/ 50 w 62"/>
                <a:gd name="T41" fmla="*/ 43 h 310"/>
                <a:gd name="T42" fmla="*/ 52 w 62"/>
                <a:gd name="T43" fmla="*/ 25 h 310"/>
                <a:gd name="T44" fmla="*/ 54 w 62"/>
                <a:gd name="T45" fmla="*/ 7 h 310"/>
                <a:gd name="T46" fmla="*/ 54 w 62"/>
                <a:gd name="T47" fmla="*/ 7 h 310"/>
                <a:gd name="T48" fmla="*/ 8 w 62"/>
                <a:gd name="T49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310">
                  <a:moveTo>
                    <a:pt x="8" y="0"/>
                  </a:moveTo>
                  <a:lnTo>
                    <a:pt x="8" y="0"/>
                  </a:lnTo>
                  <a:lnTo>
                    <a:pt x="5" y="19"/>
                  </a:lnTo>
                  <a:lnTo>
                    <a:pt x="3" y="39"/>
                  </a:lnTo>
                  <a:lnTo>
                    <a:pt x="2" y="59"/>
                  </a:lnTo>
                  <a:lnTo>
                    <a:pt x="0" y="78"/>
                  </a:lnTo>
                  <a:lnTo>
                    <a:pt x="2" y="118"/>
                  </a:lnTo>
                  <a:lnTo>
                    <a:pt x="3" y="157"/>
                  </a:lnTo>
                  <a:lnTo>
                    <a:pt x="5" y="196"/>
                  </a:lnTo>
                  <a:lnTo>
                    <a:pt x="9" y="235"/>
                  </a:lnTo>
                  <a:lnTo>
                    <a:pt x="12" y="273"/>
                  </a:lnTo>
                  <a:lnTo>
                    <a:pt x="15" y="310"/>
                  </a:lnTo>
                  <a:lnTo>
                    <a:pt x="62" y="306"/>
                  </a:lnTo>
                  <a:lnTo>
                    <a:pt x="59" y="269"/>
                  </a:lnTo>
                  <a:lnTo>
                    <a:pt x="56" y="231"/>
                  </a:lnTo>
                  <a:lnTo>
                    <a:pt x="52" y="192"/>
                  </a:lnTo>
                  <a:lnTo>
                    <a:pt x="50" y="155"/>
                  </a:lnTo>
                  <a:lnTo>
                    <a:pt x="47" y="117"/>
                  </a:lnTo>
                  <a:lnTo>
                    <a:pt x="47" y="79"/>
                  </a:lnTo>
                  <a:lnTo>
                    <a:pt x="48" y="61"/>
                  </a:lnTo>
                  <a:lnTo>
                    <a:pt x="50" y="43"/>
                  </a:lnTo>
                  <a:lnTo>
                    <a:pt x="52" y="2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2" name="Freeform 400"/>
            <p:cNvSpPr>
              <a:spLocks/>
            </p:cNvSpPr>
            <p:nvPr/>
          </p:nvSpPr>
          <p:spPr bwMode="auto">
            <a:xfrm>
              <a:off x="4387850" y="3795713"/>
              <a:ext cx="26988" cy="53975"/>
            </a:xfrm>
            <a:custGeom>
              <a:avLst/>
              <a:gdLst>
                <a:gd name="T0" fmla="*/ 108 w 148"/>
                <a:gd name="T1" fmla="*/ 0 h 279"/>
                <a:gd name="T2" fmla="*/ 108 w 148"/>
                <a:gd name="T3" fmla="*/ 0 h 279"/>
                <a:gd name="T4" fmla="*/ 91 w 148"/>
                <a:gd name="T5" fmla="*/ 31 h 279"/>
                <a:gd name="T6" fmla="*/ 75 w 148"/>
                <a:gd name="T7" fmla="*/ 62 h 279"/>
                <a:gd name="T8" fmla="*/ 58 w 148"/>
                <a:gd name="T9" fmla="*/ 95 h 279"/>
                <a:gd name="T10" fmla="*/ 44 w 148"/>
                <a:gd name="T11" fmla="*/ 129 h 279"/>
                <a:gd name="T12" fmla="*/ 30 w 148"/>
                <a:gd name="T13" fmla="*/ 164 h 279"/>
                <a:gd name="T14" fmla="*/ 18 w 148"/>
                <a:gd name="T15" fmla="*/ 199 h 279"/>
                <a:gd name="T16" fmla="*/ 12 w 148"/>
                <a:gd name="T17" fmla="*/ 217 h 279"/>
                <a:gd name="T18" fmla="*/ 7 w 148"/>
                <a:gd name="T19" fmla="*/ 236 h 279"/>
                <a:gd name="T20" fmla="*/ 3 w 148"/>
                <a:gd name="T21" fmla="*/ 254 h 279"/>
                <a:gd name="T22" fmla="*/ 0 w 148"/>
                <a:gd name="T23" fmla="*/ 272 h 279"/>
                <a:gd name="T24" fmla="*/ 46 w 148"/>
                <a:gd name="T25" fmla="*/ 279 h 279"/>
                <a:gd name="T26" fmla="*/ 49 w 148"/>
                <a:gd name="T27" fmla="*/ 264 h 279"/>
                <a:gd name="T28" fmla="*/ 52 w 148"/>
                <a:gd name="T29" fmla="*/ 247 h 279"/>
                <a:gd name="T30" fmla="*/ 57 w 148"/>
                <a:gd name="T31" fmla="*/ 230 h 279"/>
                <a:gd name="T32" fmla="*/ 62 w 148"/>
                <a:gd name="T33" fmla="*/ 213 h 279"/>
                <a:gd name="T34" fmla="*/ 74 w 148"/>
                <a:gd name="T35" fmla="*/ 180 h 279"/>
                <a:gd name="T36" fmla="*/ 87 w 148"/>
                <a:gd name="T37" fmla="*/ 147 h 279"/>
                <a:gd name="T38" fmla="*/ 102 w 148"/>
                <a:gd name="T39" fmla="*/ 115 h 279"/>
                <a:gd name="T40" fmla="*/ 117 w 148"/>
                <a:gd name="T41" fmla="*/ 83 h 279"/>
                <a:gd name="T42" fmla="*/ 133 w 148"/>
                <a:gd name="T43" fmla="*/ 53 h 279"/>
                <a:gd name="T44" fmla="*/ 148 w 148"/>
                <a:gd name="T45" fmla="*/ 23 h 279"/>
                <a:gd name="T46" fmla="*/ 148 w 148"/>
                <a:gd name="T47" fmla="*/ 24 h 279"/>
                <a:gd name="T48" fmla="*/ 108 w 148"/>
                <a:gd name="T4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8" h="279">
                  <a:moveTo>
                    <a:pt x="108" y="0"/>
                  </a:moveTo>
                  <a:lnTo>
                    <a:pt x="108" y="0"/>
                  </a:lnTo>
                  <a:lnTo>
                    <a:pt x="91" y="31"/>
                  </a:lnTo>
                  <a:lnTo>
                    <a:pt x="75" y="62"/>
                  </a:lnTo>
                  <a:lnTo>
                    <a:pt x="58" y="95"/>
                  </a:lnTo>
                  <a:lnTo>
                    <a:pt x="44" y="129"/>
                  </a:lnTo>
                  <a:lnTo>
                    <a:pt x="30" y="164"/>
                  </a:lnTo>
                  <a:lnTo>
                    <a:pt x="18" y="199"/>
                  </a:lnTo>
                  <a:lnTo>
                    <a:pt x="12" y="217"/>
                  </a:lnTo>
                  <a:lnTo>
                    <a:pt x="7" y="236"/>
                  </a:lnTo>
                  <a:lnTo>
                    <a:pt x="3" y="254"/>
                  </a:lnTo>
                  <a:lnTo>
                    <a:pt x="0" y="272"/>
                  </a:lnTo>
                  <a:lnTo>
                    <a:pt x="46" y="279"/>
                  </a:lnTo>
                  <a:lnTo>
                    <a:pt x="49" y="264"/>
                  </a:lnTo>
                  <a:lnTo>
                    <a:pt x="52" y="247"/>
                  </a:lnTo>
                  <a:lnTo>
                    <a:pt x="57" y="230"/>
                  </a:lnTo>
                  <a:lnTo>
                    <a:pt x="62" y="213"/>
                  </a:lnTo>
                  <a:lnTo>
                    <a:pt x="74" y="180"/>
                  </a:lnTo>
                  <a:lnTo>
                    <a:pt x="87" y="147"/>
                  </a:lnTo>
                  <a:lnTo>
                    <a:pt x="102" y="115"/>
                  </a:lnTo>
                  <a:lnTo>
                    <a:pt x="117" y="83"/>
                  </a:lnTo>
                  <a:lnTo>
                    <a:pt x="133" y="53"/>
                  </a:lnTo>
                  <a:lnTo>
                    <a:pt x="148" y="23"/>
                  </a:lnTo>
                  <a:lnTo>
                    <a:pt x="148" y="24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4" name="Freeform 402"/>
            <p:cNvSpPr>
              <a:spLocks/>
            </p:cNvSpPr>
            <p:nvPr/>
          </p:nvSpPr>
          <p:spPr bwMode="auto">
            <a:xfrm>
              <a:off x="4489450" y="3897313"/>
              <a:ext cx="303213" cy="261937"/>
            </a:xfrm>
            <a:custGeom>
              <a:avLst/>
              <a:gdLst>
                <a:gd name="T0" fmla="*/ 91 w 1665"/>
                <a:gd name="T1" fmla="*/ 209 h 1355"/>
                <a:gd name="T2" fmla="*/ 132 w 1665"/>
                <a:gd name="T3" fmla="*/ 146 h 1355"/>
                <a:gd name="T4" fmla="*/ 173 w 1665"/>
                <a:gd name="T5" fmla="*/ 108 h 1355"/>
                <a:gd name="T6" fmla="*/ 221 w 1665"/>
                <a:gd name="T7" fmla="*/ 86 h 1355"/>
                <a:gd name="T8" fmla="*/ 277 w 1665"/>
                <a:gd name="T9" fmla="*/ 79 h 1355"/>
                <a:gd name="T10" fmla="*/ 377 w 1665"/>
                <a:gd name="T11" fmla="*/ 86 h 1355"/>
                <a:gd name="T12" fmla="*/ 432 w 1665"/>
                <a:gd name="T13" fmla="*/ 96 h 1355"/>
                <a:gd name="T14" fmla="*/ 500 w 1665"/>
                <a:gd name="T15" fmla="*/ 128 h 1355"/>
                <a:gd name="T16" fmla="*/ 577 w 1665"/>
                <a:gd name="T17" fmla="*/ 156 h 1355"/>
                <a:gd name="T18" fmla="*/ 659 w 1665"/>
                <a:gd name="T19" fmla="*/ 163 h 1355"/>
                <a:gd name="T20" fmla="*/ 705 w 1665"/>
                <a:gd name="T21" fmla="*/ 155 h 1355"/>
                <a:gd name="T22" fmla="*/ 753 w 1665"/>
                <a:gd name="T23" fmla="*/ 130 h 1355"/>
                <a:gd name="T24" fmla="*/ 837 w 1665"/>
                <a:gd name="T25" fmla="*/ 58 h 1355"/>
                <a:gd name="T26" fmla="*/ 900 w 1665"/>
                <a:gd name="T27" fmla="*/ 13 h 1355"/>
                <a:gd name="T28" fmla="*/ 966 w 1665"/>
                <a:gd name="T29" fmla="*/ 0 h 1355"/>
                <a:gd name="T30" fmla="*/ 1035 w 1665"/>
                <a:gd name="T31" fmla="*/ 13 h 1355"/>
                <a:gd name="T32" fmla="*/ 1074 w 1665"/>
                <a:gd name="T33" fmla="*/ 37 h 1355"/>
                <a:gd name="T34" fmla="*/ 1122 w 1665"/>
                <a:gd name="T35" fmla="*/ 95 h 1355"/>
                <a:gd name="T36" fmla="*/ 1163 w 1665"/>
                <a:gd name="T37" fmla="*/ 168 h 1355"/>
                <a:gd name="T38" fmla="*/ 1185 w 1665"/>
                <a:gd name="T39" fmla="*/ 239 h 1355"/>
                <a:gd name="T40" fmla="*/ 1195 w 1665"/>
                <a:gd name="T41" fmla="*/ 310 h 1355"/>
                <a:gd name="T42" fmla="*/ 1189 w 1665"/>
                <a:gd name="T43" fmla="*/ 404 h 1355"/>
                <a:gd name="T44" fmla="*/ 1183 w 1665"/>
                <a:gd name="T45" fmla="*/ 499 h 1355"/>
                <a:gd name="T46" fmla="*/ 1197 w 1665"/>
                <a:gd name="T47" fmla="*/ 568 h 1355"/>
                <a:gd name="T48" fmla="*/ 1235 w 1665"/>
                <a:gd name="T49" fmla="*/ 619 h 1355"/>
                <a:gd name="T50" fmla="*/ 1290 w 1665"/>
                <a:gd name="T51" fmla="*/ 653 h 1355"/>
                <a:gd name="T52" fmla="*/ 1383 w 1665"/>
                <a:gd name="T53" fmla="*/ 694 h 1355"/>
                <a:gd name="T54" fmla="*/ 1449 w 1665"/>
                <a:gd name="T55" fmla="*/ 743 h 1355"/>
                <a:gd name="T56" fmla="*/ 1541 w 1665"/>
                <a:gd name="T57" fmla="*/ 848 h 1355"/>
                <a:gd name="T58" fmla="*/ 1623 w 1665"/>
                <a:gd name="T59" fmla="*/ 958 h 1355"/>
                <a:gd name="T60" fmla="*/ 1662 w 1665"/>
                <a:gd name="T61" fmla="*/ 1028 h 1355"/>
                <a:gd name="T62" fmla="*/ 1663 w 1665"/>
                <a:gd name="T63" fmla="*/ 1081 h 1355"/>
                <a:gd name="T64" fmla="*/ 1629 w 1665"/>
                <a:gd name="T65" fmla="*/ 1186 h 1355"/>
                <a:gd name="T66" fmla="*/ 1568 w 1665"/>
                <a:gd name="T67" fmla="*/ 1274 h 1355"/>
                <a:gd name="T68" fmla="*/ 1487 w 1665"/>
                <a:gd name="T69" fmla="*/ 1330 h 1355"/>
                <a:gd name="T70" fmla="*/ 1428 w 1665"/>
                <a:gd name="T71" fmla="*/ 1349 h 1355"/>
                <a:gd name="T72" fmla="*/ 1285 w 1665"/>
                <a:gd name="T73" fmla="*/ 1355 h 1355"/>
                <a:gd name="T74" fmla="*/ 1105 w 1665"/>
                <a:gd name="T75" fmla="*/ 1336 h 1355"/>
                <a:gd name="T76" fmla="*/ 1011 w 1665"/>
                <a:gd name="T77" fmla="*/ 1313 h 1355"/>
                <a:gd name="T78" fmla="*/ 900 w 1665"/>
                <a:gd name="T79" fmla="*/ 1258 h 1355"/>
                <a:gd name="T80" fmla="*/ 817 w 1665"/>
                <a:gd name="T81" fmla="*/ 1225 h 1355"/>
                <a:gd name="T82" fmla="*/ 722 w 1665"/>
                <a:gd name="T83" fmla="*/ 1214 h 1355"/>
                <a:gd name="T84" fmla="*/ 536 w 1665"/>
                <a:gd name="T85" fmla="*/ 1219 h 1355"/>
                <a:gd name="T86" fmla="*/ 404 w 1665"/>
                <a:gd name="T87" fmla="*/ 1218 h 1355"/>
                <a:gd name="T88" fmla="*/ 355 w 1665"/>
                <a:gd name="T89" fmla="*/ 1210 h 1355"/>
                <a:gd name="T90" fmla="*/ 302 w 1665"/>
                <a:gd name="T91" fmla="*/ 1178 h 1355"/>
                <a:gd name="T92" fmla="*/ 253 w 1665"/>
                <a:gd name="T93" fmla="*/ 1123 h 1355"/>
                <a:gd name="T94" fmla="*/ 211 w 1665"/>
                <a:gd name="T95" fmla="*/ 1046 h 1355"/>
                <a:gd name="T96" fmla="*/ 189 w 1665"/>
                <a:gd name="T97" fmla="*/ 976 h 1355"/>
                <a:gd name="T98" fmla="*/ 191 w 1665"/>
                <a:gd name="T99" fmla="*/ 924 h 1355"/>
                <a:gd name="T100" fmla="*/ 197 w 1665"/>
                <a:gd name="T101" fmla="*/ 853 h 1355"/>
                <a:gd name="T102" fmla="*/ 186 w 1665"/>
                <a:gd name="T103" fmla="*/ 814 h 1355"/>
                <a:gd name="T104" fmla="*/ 147 w 1665"/>
                <a:gd name="T105" fmla="*/ 764 h 1355"/>
                <a:gd name="T106" fmla="*/ 79 w 1665"/>
                <a:gd name="T107" fmla="*/ 701 h 1355"/>
                <a:gd name="T108" fmla="*/ 44 w 1665"/>
                <a:gd name="T109" fmla="*/ 652 h 1355"/>
                <a:gd name="T110" fmla="*/ 11 w 1665"/>
                <a:gd name="T111" fmla="*/ 574 h 1355"/>
                <a:gd name="T112" fmla="*/ 1 w 1665"/>
                <a:gd name="T113" fmla="*/ 485 h 1355"/>
                <a:gd name="T114" fmla="*/ 25 w 1665"/>
                <a:gd name="T115" fmla="*/ 366 h 1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65" h="1355">
                  <a:moveTo>
                    <a:pt x="55" y="288"/>
                  </a:moveTo>
                  <a:lnTo>
                    <a:pt x="66" y="263"/>
                  </a:lnTo>
                  <a:lnTo>
                    <a:pt x="78" y="236"/>
                  </a:lnTo>
                  <a:lnTo>
                    <a:pt x="91" y="209"/>
                  </a:lnTo>
                  <a:lnTo>
                    <a:pt x="107" y="184"/>
                  </a:lnTo>
                  <a:lnTo>
                    <a:pt x="114" y="170"/>
                  </a:lnTo>
                  <a:lnTo>
                    <a:pt x="122" y="158"/>
                  </a:lnTo>
                  <a:lnTo>
                    <a:pt x="132" y="146"/>
                  </a:lnTo>
                  <a:lnTo>
                    <a:pt x="141" y="136"/>
                  </a:lnTo>
                  <a:lnTo>
                    <a:pt x="151" y="126"/>
                  </a:lnTo>
                  <a:lnTo>
                    <a:pt x="162" y="116"/>
                  </a:lnTo>
                  <a:lnTo>
                    <a:pt x="173" y="108"/>
                  </a:lnTo>
                  <a:lnTo>
                    <a:pt x="183" y="101"/>
                  </a:lnTo>
                  <a:lnTo>
                    <a:pt x="195" y="95"/>
                  </a:lnTo>
                  <a:lnTo>
                    <a:pt x="209" y="90"/>
                  </a:lnTo>
                  <a:lnTo>
                    <a:pt x="221" y="86"/>
                  </a:lnTo>
                  <a:lnTo>
                    <a:pt x="235" y="84"/>
                  </a:lnTo>
                  <a:lnTo>
                    <a:pt x="248" y="82"/>
                  </a:lnTo>
                  <a:lnTo>
                    <a:pt x="263" y="80"/>
                  </a:lnTo>
                  <a:lnTo>
                    <a:pt x="277" y="79"/>
                  </a:lnTo>
                  <a:lnTo>
                    <a:pt x="291" y="79"/>
                  </a:lnTo>
                  <a:lnTo>
                    <a:pt x="320" y="80"/>
                  </a:lnTo>
                  <a:lnTo>
                    <a:pt x="349" y="83"/>
                  </a:lnTo>
                  <a:lnTo>
                    <a:pt x="377" y="86"/>
                  </a:lnTo>
                  <a:lnTo>
                    <a:pt x="402" y="90"/>
                  </a:lnTo>
                  <a:lnTo>
                    <a:pt x="413" y="91"/>
                  </a:lnTo>
                  <a:lnTo>
                    <a:pt x="422" y="92"/>
                  </a:lnTo>
                  <a:lnTo>
                    <a:pt x="432" y="96"/>
                  </a:lnTo>
                  <a:lnTo>
                    <a:pt x="443" y="100"/>
                  </a:lnTo>
                  <a:lnTo>
                    <a:pt x="462" y="108"/>
                  </a:lnTo>
                  <a:lnTo>
                    <a:pt x="481" y="118"/>
                  </a:lnTo>
                  <a:lnTo>
                    <a:pt x="500" y="128"/>
                  </a:lnTo>
                  <a:lnTo>
                    <a:pt x="519" y="138"/>
                  </a:lnTo>
                  <a:lnTo>
                    <a:pt x="539" y="146"/>
                  </a:lnTo>
                  <a:lnTo>
                    <a:pt x="558" y="152"/>
                  </a:lnTo>
                  <a:lnTo>
                    <a:pt x="577" y="156"/>
                  </a:lnTo>
                  <a:lnTo>
                    <a:pt x="597" y="160"/>
                  </a:lnTo>
                  <a:lnTo>
                    <a:pt x="618" y="162"/>
                  </a:lnTo>
                  <a:lnTo>
                    <a:pt x="639" y="163"/>
                  </a:lnTo>
                  <a:lnTo>
                    <a:pt x="659" y="163"/>
                  </a:lnTo>
                  <a:lnTo>
                    <a:pt x="679" y="162"/>
                  </a:lnTo>
                  <a:lnTo>
                    <a:pt x="687" y="160"/>
                  </a:lnTo>
                  <a:lnTo>
                    <a:pt x="697" y="158"/>
                  </a:lnTo>
                  <a:lnTo>
                    <a:pt x="705" y="155"/>
                  </a:lnTo>
                  <a:lnTo>
                    <a:pt x="714" y="152"/>
                  </a:lnTo>
                  <a:lnTo>
                    <a:pt x="727" y="145"/>
                  </a:lnTo>
                  <a:lnTo>
                    <a:pt x="740" y="138"/>
                  </a:lnTo>
                  <a:lnTo>
                    <a:pt x="753" y="130"/>
                  </a:lnTo>
                  <a:lnTo>
                    <a:pt x="765" y="120"/>
                  </a:lnTo>
                  <a:lnTo>
                    <a:pt x="789" y="100"/>
                  </a:lnTo>
                  <a:lnTo>
                    <a:pt x="813" y="78"/>
                  </a:lnTo>
                  <a:lnTo>
                    <a:pt x="837" y="58"/>
                  </a:lnTo>
                  <a:lnTo>
                    <a:pt x="861" y="37"/>
                  </a:lnTo>
                  <a:lnTo>
                    <a:pt x="873" y="29"/>
                  </a:lnTo>
                  <a:lnTo>
                    <a:pt x="887" y="20"/>
                  </a:lnTo>
                  <a:lnTo>
                    <a:pt x="900" y="13"/>
                  </a:lnTo>
                  <a:lnTo>
                    <a:pt x="913" y="8"/>
                  </a:lnTo>
                  <a:lnTo>
                    <a:pt x="930" y="4"/>
                  </a:lnTo>
                  <a:lnTo>
                    <a:pt x="948" y="0"/>
                  </a:lnTo>
                  <a:lnTo>
                    <a:pt x="966" y="0"/>
                  </a:lnTo>
                  <a:lnTo>
                    <a:pt x="984" y="0"/>
                  </a:lnTo>
                  <a:lnTo>
                    <a:pt x="1002" y="4"/>
                  </a:lnTo>
                  <a:lnTo>
                    <a:pt x="1020" y="7"/>
                  </a:lnTo>
                  <a:lnTo>
                    <a:pt x="1035" y="13"/>
                  </a:lnTo>
                  <a:lnTo>
                    <a:pt x="1050" y="19"/>
                  </a:lnTo>
                  <a:lnTo>
                    <a:pt x="1058" y="25"/>
                  </a:lnTo>
                  <a:lnTo>
                    <a:pt x="1067" y="31"/>
                  </a:lnTo>
                  <a:lnTo>
                    <a:pt x="1074" y="37"/>
                  </a:lnTo>
                  <a:lnTo>
                    <a:pt x="1082" y="44"/>
                  </a:lnTo>
                  <a:lnTo>
                    <a:pt x="1097" y="60"/>
                  </a:lnTo>
                  <a:lnTo>
                    <a:pt x="1110" y="77"/>
                  </a:lnTo>
                  <a:lnTo>
                    <a:pt x="1122" y="95"/>
                  </a:lnTo>
                  <a:lnTo>
                    <a:pt x="1134" y="114"/>
                  </a:lnTo>
                  <a:lnTo>
                    <a:pt x="1145" y="133"/>
                  </a:lnTo>
                  <a:lnTo>
                    <a:pt x="1154" y="152"/>
                  </a:lnTo>
                  <a:lnTo>
                    <a:pt x="1163" y="168"/>
                  </a:lnTo>
                  <a:lnTo>
                    <a:pt x="1170" y="185"/>
                  </a:lnTo>
                  <a:lnTo>
                    <a:pt x="1176" y="203"/>
                  </a:lnTo>
                  <a:lnTo>
                    <a:pt x="1182" y="221"/>
                  </a:lnTo>
                  <a:lnTo>
                    <a:pt x="1185" y="239"/>
                  </a:lnTo>
                  <a:lnTo>
                    <a:pt x="1189" y="257"/>
                  </a:lnTo>
                  <a:lnTo>
                    <a:pt x="1191" y="275"/>
                  </a:lnTo>
                  <a:lnTo>
                    <a:pt x="1194" y="292"/>
                  </a:lnTo>
                  <a:lnTo>
                    <a:pt x="1195" y="310"/>
                  </a:lnTo>
                  <a:lnTo>
                    <a:pt x="1195" y="328"/>
                  </a:lnTo>
                  <a:lnTo>
                    <a:pt x="1194" y="347"/>
                  </a:lnTo>
                  <a:lnTo>
                    <a:pt x="1193" y="366"/>
                  </a:lnTo>
                  <a:lnTo>
                    <a:pt x="1189" y="404"/>
                  </a:lnTo>
                  <a:lnTo>
                    <a:pt x="1185" y="443"/>
                  </a:lnTo>
                  <a:lnTo>
                    <a:pt x="1184" y="461"/>
                  </a:lnTo>
                  <a:lnTo>
                    <a:pt x="1183" y="480"/>
                  </a:lnTo>
                  <a:lnTo>
                    <a:pt x="1183" y="499"/>
                  </a:lnTo>
                  <a:lnTo>
                    <a:pt x="1185" y="517"/>
                  </a:lnTo>
                  <a:lnTo>
                    <a:pt x="1188" y="535"/>
                  </a:lnTo>
                  <a:lnTo>
                    <a:pt x="1191" y="552"/>
                  </a:lnTo>
                  <a:lnTo>
                    <a:pt x="1197" y="568"/>
                  </a:lnTo>
                  <a:lnTo>
                    <a:pt x="1206" y="584"/>
                  </a:lnTo>
                  <a:lnTo>
                    <a:pt x="1213" y="598"/>
                  </a:lnTo>
                  <a:lnTo>
                    <a:pt x="1224" y="608"/>
                  </a:lnTo>
                  <a:lnTo>
                    <a:pt x="1235" y="619"/>
                  </a:lnTo>
                  <a:lnTo>
                    <a:pt x="1247" y="629"/>
                  </a:lnTo>
                  <a:lnTo>
                    <a:pt x="1261" y="637"/>
                  </a:lnTo>
                  <a:lnTo>
                    <a:pt x="1275" y="646"/>
                  </a:lnTo>
                  <a:lnTo>
                    <a:pt x="1290" y="653"/>
                  </a:lnTo>
                  <a:lnTo>
                    <a:pt x="1305" y="659"/>
                  </a:lnTo>
                  <a:lnTo>
                    <a:pt x="1338" y="672"/>
                  </a:lnTo>
                  <a:lnTo>
                    <a:pt x="1369" y="686"/>
                  </a:lnTo>
                  <a:lnTo>
                    <a:pt x="1383" y="694"/>
                  </a:lnTo>
                  <a:lnTo>
                    <a:pt x="1398" y="702"/>
                  </a:lnTo>
                  <a:lnTo>
                    <a:pt x="1411" y="710"/>
                  </a:lnTo>
                  <a:lnTo>
                    <a:pt x="1424" y="720"/>
                  </a:lnTo>
                  <a:lnTo>
                    <a:pt x="1449" y="743"/>
                  </a:lnTo>
                  <a:lnTo>
                    <a:pt x="1473" y="768"/>
                  </a:lnTo>
                  <a:lnTo>
                    <a:pt x="1497" y="793"/>
                  </a:lnTo>
                  <a:lnTo>
                    <a:pt x="1519" y="821"/>
                  </a:lnTo>
                  <a:lnTo>
                    <a:pt x="1541" y="848"/>
                  </a:lnTo>
                  <a:lnTo>
                    <a:pt x="1562" y="876"/>
                  </a:lnTo>
                  <a:lnTo>
                    <a:pt x="1583" y="904"/>
                  </a:lnTo>
                  <a:lnTo>
                    <a:pt x="1603" y="930"/>
                  </a:lnTo>
                  <a:lnTo>
                    <a:pt x="1623" y="958"/>
                  </a:lnTo>
                  <a:lnTo>
                    <a:pt x="1643" y="988"/>
                  </a:lnTo>
                  <a:lnTo>
                    <a:pt x="1652" y="1004"/>
                  </a:lnTo>
                  <a:lnTo>
                    <a:pt x="1659" y="1020"/>
                  </a:lnTo>
                  <a:lnTo>
                    <a:pt x="1662" y="1028"/>
                  </a:lnTo>
                  <a:lnTo>
                    <a:pt x="1664" y="1038"/>
                  </a:lnTo>
                  <a:lnTo>
                    <a:pt x="1665" y="1046"/>
                  </a:lnTo>
                  <a:lnTo>
                    <a:pt x="1665" y="1055"/>
                  </a:lnTo>
                  <a:lnTo>
                    <a:pt x="1663" y="1081"/>
                  </a:lnTo>
                  <a:lnTo>
                    <a:pt x="1658" y="1108"/>
                  </a:lnTo>
                  <a:lnTo>
                    <a:pt x="1650" y="1134"/>
                  </a:lnTo>
                  <a:lnTo>
                    <a:pt x="1640" y="1160"/>
                  </a:lnTo>
                  <a:lnTo>
                    <a:pt x="1629" y="1186"/>
                  </a:lnTo>
                  <a:lnTo>
                    <a:pt x="1616" y="1211"/>
                  </a:lnTo>
                  <a:lnTo>
                    <a:pt x="1601" y="1235"/>
                  </a:lnTo>
                  <a:lnTo>
                    <a:pt x="1584" y="1258"/>
                  </a:lnTo>
                  <a:lnTo>
                    <a:pt x="1568" y="1274"/>
                  </a:lnTo>
                  <a:lnTo>
                    <a:pt x="1550" y="1290"/>
                  </a:lnTo>
                  <a:lnTo>
                    <a:pt x="1530" y="1306"/>
                  </a:lnTo>
                  <a:lnTo>
                    <a:pt x="1508" y="1319"/>
                  </a:lnTo>
                  <a:lnTo>
                    <a:pt x="1487" y="1330"/>
                  </a:lnTo>
                  <a:lnTo>
                    <a:pt x="1463" y="1339"/>
                  </a:lnTo>
                  <a:lnTo>
                    <a:pt x="1452" y="1343"/>
                  </a:lnTo>
                  <a:lnTo>
                    <a:pt x="1440" y="1346"/>
                  </a:lnTo>
                  <a:lnTo>
                    <a:pt x="1428" y="1349"/>
                  </a:lnTo>
                  <a:lnTo>
                    <a:pt x="1416" y="1350"/>
                  </a:lnTo>
                  <a:lnTo>
                    <a:pt x="1373" y="1354"/>
                  </a:lnTo>
                  <a:lnTo>
                    <a:pt x="1329" y="1355"/>
                  </a:lnTo>
                  <a:lnTo>
                    <a:pt x="1285" y="1355"/>
                  </a:lnTo>
                  <a:lnTo>
                    <a:pt x="1239" y="1352"/>
                  </a:lnTo>
                  <a:lnTo>
                    <a:pt x="1195" y="1348"/>
                  </a:lnTo>
                  <a:lnTo>
                    <a:pt x="1149" y="1343"/>
                  </a:lnTo>
                  <a:lnTo>
                    <a:pt x="1105" y="1336"/>
                  </a:lnTo>
                  <a:lnTo>
                    <a:pt x="1061" y="1327"/>
                  </a:lnTo>
                  <a:lnTo>
                    <a:pt x="1044" y="1324"/>
                  </a:lnTo>
                  <a:lnTo>
                    <a:pt x="1028" y="1319"/>
                  </a:lnTo>
                  <a:lnTo>
                    <a:pt x="1011" y="1313"/>
                  </a:lnTo>
                  <a:lnTo>
                    <a:pt x="996" y="1307"/>
                  </a:lnTo>
                  <a:lnTo>
                    <a:pt x="963" y="1291"/>
                  </a:lnTo>
                  <a:lnTo>
                    <a:pt x="932" y="1274"/>
                  </a:lnTo>
                  <a:lnTo>
                    <a:pt x="900" y="1258"/>
                  </a:lnTo>
                  <a:lnTo>
                    <a:pt x="867" y="1243"/>
                  </a:lnTo>
                  <a:lnTo>
                    <a:pt x="851" y="1236"/>
                  </a:lnTo>
                  <a:lnTo>
                    <a:pt x="834" y="1230"/>
                  </a:lnTo>
                  <a:lnTo>
                    <a:pt x="817" y="1225"/>
                  </a:lnTo>
                  <a:lnTo>
                    <a:pt x="800" y="1222"/>
                  </a:lnTo>
                  <a:lnTo>
                    <a:pt x="774" y="1218"/>
                  </a:lnTo>
                  <a:lnTo>
                    <a:pt x="749" y="1216"/>
                  </a:lnTo>
                  <a:lnTo>
                    <a:pt x="722" y="1214"/>
                  </a:lnTo>
                  <a:lnTo>
                    <a:pt x="696" y="1214"/>
                  </a:lnTo>
                  <a:lnTo>
                    <a:pt x="643" y="1214"/>
                  </a:lnTo>
                  <a:lnTo>
                    <a:pt x="589" y="1217"/>
                  </a:lnTo>
                  <a:lnTo>
                    <a:pt x="536" y="1219"/>
                  </a:lnTo>
                  <a:lnTo>
                    <a:pt x="482" y="1220"/>
                  </a:lnTo>
                  <a:lnTo>
                    <a:pt x="457" y="1220"/>
                  </a:lnTo>
                  <a:lnTo>
                    <a:pt x="431" y="1219"/>
                  </a:lnTo>
                  <a:lnTo>
                    <a:pt x="404" y="1218"/>
                  </a:lnTo>
                  <a:lnTo>
                    <a:pt x="379" y="1214"/>
                  </a:lnTo>
                  <a:lnTo>
                    <a:pt x="371" y="1213"/>
                  </a:lnTo>
                  <a:lnTo>
                    <a:pt x="362" y="1212"/>
                  </a:lnTo>
                  <a:lnTo>
                    <a:pt x="355" y="1210"/>
                  </a:lnTo>
                  <a:lnTo>
                    <a:pt x="347" y="1206"/>
                  </a:lnTo>
                  <a:lnTo>
                    <a:pt x="331" y="1199"/>
                  </a:lnTo>
                  <a:lnTo>
                    <a:pt x="317" y="1189"/>
                  </a:lnTo>
                  <a:lnTo>
                    <a:pt x="302" y="1178"/>
                  </a:lnTo>
                  <a:lnTo>
                    <a:pt x="289" y="1166"/>
                  </a:lnTo>
                  <a:lnTo>
                    <a:pt x="276" y="1153"/>
                  </a:lnTo>
                  <a:lnTo>
                    <a:pt x="265" y="1140"/>
                  </a:lnTo>
                  <a:lnTo>
                    <a:pt x="253" y="1123"/>
                  </a:lnTo>
                  <a:lnTo>
                    <a:pt x="241" y="1105"/>
                  </a:lnTo>
                  <a:lnTo>
                    <a:pt x="230" y="1087"/>
                  </a:lnTo>
                  <a:lnTo>
                    <a:pt x="219" y="1067"/>
                  </a:lnTo>
                  <a:lnTo>
                    <a:pt x="211" y="1046"/>
                  </a:lnTo>
                  <a:lnTo>
                    <a:pt x="203" y="1026"/>
                  </a:lnTo>
                  <a:lnTo>
                    <a:pt x="197" y="1006"/>
                  </a:lnTo>
                  <a:lnTo>
                    <a:pt x="192" y="985"/>
                  </a:lnTo>
                  <a:lnTo>
                    <a:pt x="189" y="976"/>
                  </a:lnTo>
                  <a:lnTo>
                    <a:pt x="188" y="965"/>
                  </a:lnTo>
                  <a:lnTo>
                    <a:pt x="188" y="955"/>
                  </a:lnTo>
                  <a:lnTo>
                    <a:pt x="188" y="946"/>
                  </a:lnTo>
                  <a:lnTo>
                    <a:pt x="191" y="924"/>
                  </a:lnTo>
                  <a:lnTo>
                    <a:pt x="193" y="904"/>
                  </a:lnTo>
                  <a:lnTo>
                    <a:pt x="195" y="883"/>
                  </a:lnTo>
                  <a:lnTo>
                    <a:pt x="197" y="863"/>
                  </a:lnTo>
                  <a:lnTo>
                    <a:pt x="197" y="853"/>
                  </a:lnTo>
                  <a:lnTo>
                    <a:pt x="195" y="844"/>
                  </a:lnTo>
                  <a:lnTo>
                    <a:pt x="194" y="834"/>
                  </a:lnTo>
                  <a:lnTo>
                    <a:pt x="192" y="826"/>
                  </a:lnTo>
                  <a:lnTo>
                    <a:pt x="186" y="814"/>
                  </a:lnTo>
                  <a:lnTo>
                    <a:pt x="180" y="803"/>
                  </a:lnTo>
                  <a:lnTo>
                    <a:pt x="173" y="793"/>
                  </a:lnTo>
                  <a:lnTo>
                    <a:pt x="165" y="782"/>
                  </a:lnTo>
                  <a:lnTo>
                    <a:pt x="147" y="764"/>
                  </a:lnTo>
                  <a:lnTo>
                    <a:pt x="127" y="746"/>
                  </a:lnTo>
                  <a:lnTo>
                    <a:pt x="108" y="728"/>
                  </a:lnTo>
                  <a:lnTo>
                    <a:pt x="87" y="709"/>
                  </a:lnTo>
                  <a:lnTo>
                    <a:pt x="79" y="701"/>
                  </a:lnTo>
                  <a:lnTo>
                    <a:pt x="69" y="690"/>
                  </a:lnTo>
                  <a:lnTo>
                    <a:pt x="62" y="680"/>
                  </a:lnTo>
                  <a:lnTo>
                    <a:pt x="55" y="670"/>
                  </a:lnTo>
                  <a:lnTo>
                    <a:pt x="44" y="652"/>
                  </a:lnTo>
                  <a:lnTo>
                    <a:pt x="35" y="632"/>
                  </a:lnTo>
                  <a:lnTo>
                    <a:pt x="25" y="613"/>
                  </a:lnTo>
                  <a:lnTo>
                    <a:pt x="18" y="593"/>
                  </a:lnTo>
                  <a:lnTo>
                    <a:pt x="11" y="574"/>
                  </a:lnTo>
                  <a:lnTo>
                    <a:pt x="5" y="553"/>
                  </a:lnTo>
                  <a:lnTo>
                    <a:pt x="1" y="533"/>
                  </a:lnTo>
                  <a:lnTo>
                    <a:pt x="0" y="514"/>
                  </a:lnTo>
                  <a:lnTo>
                    <a:pt x="1" y="485"/>
                  </a:lnTo>
                  <a:lnTo>
                    <a:pt x="5" y="455"/>
                  </a:lnTo>
                  <a:lnTo>
                    <a:pt x="11" y="425"/>
                  </a:lnTo>
                  <a:lnTo>
                    <a:pt x="18" y="395"/>
                  </a:lnTo>
                  <a:lnTo>
                    <a:pt x="25" y="366"/>
                  </a:lnTo>
                  <a:lnTo>
                    <a:pt x="35" y="338"/>
                  </a:lnTo>
                  <a:lnTo>
                    <a:pt x="44" y="312"/>
                  </a:lnTo>
                  <a:lnTo>
                    <a:pt x="55" y="288"/>
                  </a:lnTo>
                  <a:close/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5" name="Freeform 403"/>
            <p:cNvSpPr>
              <a:spLocks/>
            </p:cNvSpPr>
            <p:nvPr/>
          </p:nvSpPr>
          <p:spPr bwMode="auto">
            <a:xfrm>
              <a:off x="4535488" y="3751263"/>
              <a:ext cx="25400" cy="26987"/>
            </a:xfrm>
            <a:custGeom>
              <a:avLst/>
              <a:gdLst>
                <a:gd name="T0" fmla="*/ 60 w 137"/>
                <a:gd name="T1" fmla="*/ 136 h 138"/>
                <a:gd name="T2" fmla="*/ 59 w 137"/>
                <a:gd name="T3" fmla="*/ 138 h 138"/>
                <a:gd name="T4" fmla="*/ 65 w 137"/>
                <a:gd name="T5" fmla="*/ 126 h 138"/>
                <a:gd name="T6" fmla="*/ 72 w 137"/>
                <a:gd name="T7" fmla="*/ 114 h 138"/>
                <a:gd name="T8" fmla="*/ 82 w 137"/>
                <a:gd name="T9" fmla="*/ 101 h 138"/>
                <a:gd name="T10" fmla="*/ 91 w 137"/>
                <a:gd name="T11" fmla="*/ 89 h 138"/>
                <a:gd name="T12" fmla="*/ 115 w 137"/>
                <a:gd name="T13" fmla="*/ 63 h 138"/>
                <a:gd name="T14" fmla="*/ 137 w 137"/>
                <a:gd name="T15" fmla="*/ 38 h 138"/>
                <a:gd name="T16" fmla="*/ 86 w 137"/>
                <a:gd name="T17" fmla="*/ 0 h 138"/>
                <a:gd name="T18" fmla="*/ 68 w 137"/>
                <a:gd name="T19" fmla="*/ 22 h 138"/>
                <a:gd name="T20" fmla="*/ 44 w 137"/>
                <a:gd name="T21" fmla="*/ 48 h 138"/>
                <a:gd name="T22" fmla="*/ 32 w 137"/>
                <a:gd name="T23" fmla="*/ 63 h 138"/>
                <a:gd name="T24" fmla="*/ 20 w 137"/>
                <a:gd name="T25" fmla="*/ 80 h 138"/>
                <a:gd name="T26" fmla="*/ 10 w 137"/>
                <a:gd name="T27" fmla="*/ 98 h 138"/>
                <a:gd name="T28" fmla="*/ 1 w 137"/>
                <a:gd name="T29" fmla="*/ 117 h 138"/>
                <a:gd name="T30" fmla="*/ 0 w 137"/>
                <a:gd name="T31" fmla="*/ 119 h 138"/>
                <a:gd name="T32" fmla="*/ 60 w 137"/>
                <a:gd name="T33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7" h="138">
                  <a:moveTo>
                    <a:pt x="60" y="136"/>
                  </a:moveTo>
                  <a:lnTo>
                    <a:pt x="59" y="138"/>
                  </a:lnTo>
                  <a:lnTo>
                    <a:pt x="65" y="126"/>
                  </a:lnTo>
                  <a:lnTo>
                    <a:pt x="72" y="114"/>
                  </a:lnTo>
                  <a:lnTo>
                    <a:pt x="82" y="101"/>
                  </a:lnTo>
                  <a:lnTo>
                    <a:pt x="91" y="89"/>
                  </a:lnTo>
                  <a:lnTo>
                    <a:pt x="115" y="63"/>
                  </a:lnTo>
                  <a:lnTo>
                    <a:pt x="137" y="38"/>
                  </a:lnTo>
                  <a:lnTo>
                    <a:pt x="86" y="0"/>
                  </a:lnTo>
                  <a:lnTo>
                    <a:pt x="68" y="22"/>
                  </a:lnTo>
                  <a:lnTo>
                    <a:pt x="44" y="48"/>
                  </a:lnTo>
                  <a:lnTo>
                    <a:pt x="32" y="63"/>
                  </a:lnTo>
                  <a:lnTo>
                    <a:pt x="20" y="80"/>
                  </a:lnTo>
                  <a:lnTo>
                    <a:pt x="10" y="98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60" y="1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6" name="Freeform 404"/>
            <p:cNvSpPr>
              <a:spLocks/>
            </p:cNvSpPr>
            <p:nvPr/>
          </p:nvSpPr>
          <p:spPr bwMode="auto">
            <a:xfrm>
              <a:off x="4535488" y="3775075"/>
              <a:ext cx="12700" cy="20638"/>
            </a:xfrm>
            <a:custGeom>
              <a:avLst/>
              <a:gdLst>
                <a:gd name="T0" fmla="*/ 69 w 69"/>
                <a:gd name="T1" fmla="*/ 109 h 109"/>
                <a:gd name="T2" fmla="*/ 69 w 69"/>
                <a:gd name="T3" fmla="*/ 109 h 109"/>
                <a:gd name="T4" fmla="*/ 66 w 69"/>
                <a:gd name="T5" fmla="*/ 81 h 109"/>
                <a:gd name="T6" fmla="*/ 64 w 69"/>
                <a:gd name="T7" fmla="*/ 53 h 109"/>
                <a:gd name="T8" fmla="*/ 63 w 69"/>
                <a:gd name="T9" fmla="*/ 41 h 109"/>
                <a:gd name="T10" fmla="*/ 63 w 69"/>
                <a:gd name="T11" fmla="*/ 31 h 109"/>
                <a:gd name="T12" fmla="*/ 63 w 69"/>
                <a:gd name="T13" fmla="*/ 23 h 109"/>
                <a:gd name="T14" fmla="*/ 64 w 69"/>
                <a:gd name="T15" fmla="*/ 17 h 109"/>
                <a:gd name="T16" fmla="*/ 4 w 69"/>
                <a:gd name="T17" fmla="*/ 0 h 109"/>
                <a:gd name="T18" fmla="*/ 0 w 69"/>
                <a:gd name="T19" fmla="*/ 16 h 109"/>
                <a:gd name="T20" fmla="*/ 0 w 69"/>
                <a:gd name="T21" fmla="*/ 30 h 109"/>
                <a:gd name="T22" fmla="*/ 0 w 69"/>
                <a:gd name="T23" fmla="*/ 46 h 109"/>
                <a:gd name="T24" fmla="*/ 2 w 69"/>
                <a:gd name="T25" fmla="*/ 59 h 109"/>
                <a:gd name="T26" fmla="*/ 5 w 69"/>
                <a:gd name="T27" fmla="*/ 85 h 109"/>
                <a:gd name="T28" fmla="*/ 6 w 69"/>
                <a:gd name="T29" fmla="*/ 109 h 109"/>
                <a:gd name="T30" fmla="*/ 6 w 69"/>
                <a:gd name="T31" fmla="*/ 109 h 109"/>
                <a:gd name="T32" fmla="*/ 69 w 69"/>
                <a:gd name="T33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09">
                  <a:moveTo>
                    <a:pt x="69" y="109"/>
                  </a:moveTo>
                  <a:lnTo>
                    <a:pt x="69" y="109"/>
                  </a:lnTo>
                  <a:lnTo>
                    <a:pt x="66" y="81"/>
                  </a:lnTo>
                  <a:lnTo>
                    <a:pt x="64" y="53"/>
                  </a:lnTo>
                  <a:lnTo>
                    <a:pt x="63" y="41"/>
                  </a:lnTo>
                  <a:lnTo>
                    <a:pt x="63" y="31"/>
                  </a:lnTo>
                  <a:lnTo>
                    <a:pt x="63" y="23"/>
                  </a:lnTo>
                  <a:lnTo>
                    <a:pt x="64" y="17"/>
                  </a:lnTo>
                  <a:lnTo>
                    <a:pt x="4" y="0"/>
                  </a:lnTo>
                  <a:lnTo>
                    <a:pt x="0" y="16"/>
                  </a:lnTo>
                  <a:lnTo>
                    <a:pt x="0" y="30"/>
                  </a:lnTo>
                  <a:lnTo>
                    <a:pt x="0" y="46"/>
                  </a:lnTo>
                  <a:lnTo>
                    <a:pt x="2" y="59"/>
                  </a:lnTo>
                  <a:lnTo>
                    <a:pt x="5" y="85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69" y="1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7" name="Freeform 405"/>
            <p:cNvSpPr>
              <a:spLocks/>
            </p:cNvSpPr>
            <p:nvPr/>
          </p:nvSpPr>
          <p:spPr bwMode="auto">
            <a:xfrm>
              <a:off x="4535488" y="3787775"/>
              <a:ext cx="12700" cy="11113"/>
            </a:xfrm>
            <a:custGeom>
              <a:avLst/>
              <a:gdLst>
                <a:gd name="T0" fmla="*/ 21 w 63"/>
                <a:gd name="T1" fmla="*/ 0 h 59"/>
                <a:gd name="T2" fmla="*/ 0 w 63"/>
                <a:gd name="T3" fmla="*/ 30 h 59"/>
                <a:gd name="T4" fmla="*/ 0 w 63"/>
                <a:gd name="T5" fmla="*/ 35 h 59"/>
                <a:gd name="T6" fmla="*/ 63 w 63"/>
                <a:gd name="T7" fmla="*/ 37 h 59"/>
                <a:gd name="T8" fmla="*/ 0 w 63"/>
                <a:gd name="T9" fmla="*/ 37 h 59"/>
                <a:gd name="T10" fmla="*/ 63 w 63"/>
                <a:gd name="T11" fmla="*/ 35 h 59"/>
                <a:gd name="T12" fmla="*/ 63 w 63"/>
                <a:gd name="T13" fmla="*/ 30 h 59"/>
                <a:gd name="T14" fmla="*/ 42 w 63"/>
                <a:gd name="T15" fmla="*/ 59 h 59"/>
                <a:gd name="T16" fmla="*/ 21 w 63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9">
                  <a:moveTo>
                    <a:pt x="21" y="0"/>
                  </a:moveTo>
                  <a:lnTo>
                    <a:pt x="0" y="30"/>
                  </a:lnTo>
                  <a:lnTo>
                    <a:pt x="0" y="35"/>
                  </a:lnTo>
                  <a:lnTo>
                    <a:pt x="63" y="37"/>
                  </a:lnTo>
                  <a:lnTo>
                    <a:pt x="0" y="37"/>
                  </a:lnTo>
                  <a:lnTo>
                    <a:pt x="63" y="35"/>
                  </a:lnTo>
                  <a:lnTo>
                    <a:pt x="63" y="30"/>
                  </a:lnTo>
                  <a:lnTo>
                    <a:pt x="42" y="5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8" name="Freeform 406"/>
            <p:cNvSpPr>
              <a:spLocks/>
            </p:cNvSpPr>
            <p:nvPr/>
          </p:nvSpPr>
          <p:spPr bwMode="auto">
            <a:xfrm>
              <a:off x="4540250" y="3768725"/>
              <a:ext cx="60325" cy="30163"/>
            </a:xfrm>
            <a:custGeom>
              <a:avLst/>
              <a:gdLst>
                <a:gd name="T0" fmla="*/ 319 w 329"/>
                <a:gd name="T1" fmla="*/ 0 h 166"/>
                <a:gd name="T2" fmla="*/ 308 w 329"/>
                <a:gd name="T3" fmla="*/ 3 h 166"/>
                <a:gd name="T4" fmla="*/ 271 w 329"/>
                <a:gd name="T5" fmla="*/ 16 h 166"/>
                <a:gd name="T6" fmla="*/ 231 w 329"/>
                <a:gd name="T7" fmla="*/ 29 h 166"/>
                <a:gd name="T8" fmla="*/ 193 w 329"/>
                <a:gd name="T9" fmla="*/ 41 h 166"/>
                <a:gd name="T10" fmla="*/ 153 w 329"/>
                <a:gd name="T11" fmla="*/ 54 h 166"/>
                <a:gd name="T12" fmla="*/ 114 w 329"/>
                <a:gd name="T13" fmla="*/ 68 h 166"/>
                <a:gd name="T14" fmla="*/ 75 w 329"/>
                <a:gd name="T15" fmla="*/ 81 h 166"/>
                <a:gd name="T16" fmla="*/ 37 w 329"/>
                <a:gd name="T17" fmla="*/ 94 h 166"/>
                <a:gd name="T18" fmla="*/ 0 w 329"/>
                <a:gd name="T19" fmla="*/ 107 h 166"/>
                <a:gd name="T20" fmla="*/ 21 w 329"/>
                <a:gd name="T21" fmla="*/ 166 h 166"/>
                <a:gd name="T22" fmla="*/ 59 w 329"/>
                <a:gd name="T23" fmla="*/ 153 h 166"/>
                <a:gd name="T24" fmla="*/ 96 w 329"/>
                <a:gd name="T25" fmla="*/ 140 h 166"/>
                <a:gd name="T26" fmla="*/ 134 w 329"/>
                <a:gd name="T27" fmla="*/ 126 h 166"/>
                <a:gd name="T28" fmla="*/ 174 w 329"/>
                <a:gd name="T29" fmla="*/ 113 h 166"/>
                <a:gd name="T30" fmla="*/ 212 w 329"/>
                <a:gd name="T31" fmla="*/ 101 h 166"/>
                <a:gd name="T32" fmla="*/ 252 w 329"/>
                <a:gd name="T33" fmla="*/ 88 h 166"/>
                <a:gd name="T34" fmla="*/ 290 w 329"/>
                <a:gd name="T35" fmla="*/ 75 h 166"/>
                <a:gd name="T36" fmla="*/ 329 w 329"/>
                <a:gd name="T37" fmla="*/ 62 h 166"/>
                <a:gd name="T38" fmla="*/ 319 w 329"/>
                <a:gd name="T39" fmla="*/ 63 h 166"/>
                <a:gd name="T40" fmla="*/ 319 w 329"/>
                <a:gd name="T4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9" h="166">
                  <a:moveTo>
                    <a:pt x="319" y="0"/>
                  </a:moveTo>
                  <a:lnTo>
                    <a:pt x="308" y="3"/>
                  </a:lnTo>
                  <a:lnTo>
                    <a:pt x="271" y="16"/>
                  </a:lnTo>
                  <a:lnTo>
                    <a:pt x="231" y="29"/>
                  </a:lnTo>
                  <a:lnTo>
                    <a:pt x="193" y="41"/>
                  </a:lnTo>
                  <a:lnTo>
                    <a:pt x="153" y="54"/>
                  </a:lnTo>
                  <a:lnTo>
                    <a:pt x="114" y="68"/>
                  </a:lnTo>
                  <a:lnTo>
                    <a:pt x="75" y="81"/>
                  </a:lnTo>
                  <a:lnTo>
                    <a:pt x="37" y="94"/>
                  </a:lnTo>
                  <a:lnTo>
                    <a:pt x="0" y="107"/>
                  </a:lnTo>
                  <a:lnTo>
                    <a:pt x="21" y="166"/>
                  </a:lnTo>
                  <a:lnTo>
                    <a:pt x="59" y="153"/>
                  </a:lnTo>
                  <a:lnTo>
                    <a:pt x="96" y="140"/>
                  </a:lnTo>
                  <a:lnTo>
                    <a:pt x="134" y="126"/>
                  </a:lnTo>
                  <a:lnTo>
                    <a:pt x="174" y="113"/>
                  </a:lnTo>
                  <a:lnTo>
                    <a:pt x="212" y="101"/>
                  </a:lnTo>
                  <a:lnTo>
                    <a:pt x="252" y="88"/>
                  </a:lnTo>
                  <a:lnTo>
                    <a:pt x="290" y="75"/>
                  </a:lnTo>
                  <a:lnTo>
                    <a:pt x="329" y="62"/>
                  </a:lnTo>
                  <a:lnTo>
                    <a:pt x="319" y="63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39" name="Freeform 407"/>
            <p:cNvSpPr>
              <a:spLocks/>
            </p:cNvSpPr>
            <p:nvPr/>
          </p:nvSpPr>
          <p:spPr bwMode="auto">
            <a:xfrm>
              <a:off x="4597400" y="3768725"/>
              <a:ext cx="1588" cy="12700"/>
            </a:xfrm>
            <a:custGeom>
              <a:avLst/>
              <a:gdLst>
                <a:gd name="T0" fmla="*/ 0 h 63"/>
                <a:gd name="T1" fmla="*/ 32 h 63"/>
                <a:gd name="T2" fmla="*/ 32 h 63"/>
                <a:gd name="T3" fmla="*/ 32 h 63"/>
                <a:gd name="T4" fmla="*/ 32 h 63"/>
                <a:gd name="T5" fmla="*/ 32 h 63"/>
                <a:gd name="T6" fmla="*/ 32 h 63"/>
                <a:gd name="T7" fmla="*/ 63 h 63"/>
                <a:gd name="T8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0" name="Freeform 408"/>
            <p:cNvSpPr>
              <a:spLocks/>
            </p:cNvSpPr>
            <p:nvPr/>
          </p:nvSpPr>
          <p:spPr bwMode="auto">
            <a:xfrm>
              <a:off x="4597400" y="3763963"/>
              <a:ext cx="33338" cy="17462"/>
            </a:xfrm>
            <a:custGeom>
              <a:avLst/>
              <a:gdLst>
                <a:gd name="T0" fmla="*/ 178 w 178"/>
                <a:gd name="T1" fmla="*/ 22 h 87"/>
                <a:gd name="T2" fmla="*/ 178 w 178"/>
                <a:gd name="T3" fmla="*/ 22 h 87"/>
                <a:gd name="T4" fmla="*/ 166 w 178"/>
                <a:gd name="T5" fmla="*/ 12 h 87"/>
                <a:gd name="T6" fmla="*/ 152 w 178"/>
                <a:gd name="T7" fmla="*/ 5 h 87"/>
                <a:gd name="T8" fmla="*/ 139 w 178"/>
                <a:gd name="T9" fmla="*/ 2 h 87"/>
                <a:gd name="T10" fmla="*/ 126 w 178"/>
                <a:gd name="T11" fmla="*/ 0 h 87"/>
                <a:gd name="T12" fmla="*/ 113 w 178"/>
                <a:gd name="T13" fmla="*/ 0 h 87"/>
                <a:gd name="T14" fmla="*/ 101 w 178"/>
                <a:gd name="T15" fmla="*/ 2 h 87"/>
                <a:gd name="T16" fmla="*/ 89 w 178"/>
                <a:gd name="T17" fmla="*/ 4 h 87"/>
                <a:gd name="T18" fmla="*/ 77 w 178"/>
                <a:gd name="T19" fmla="*/ 6 h 87"/>
                <a:gd name="T20" fmla="*/ 55 w 178"/>
                <a:gd name="T21" fmla="*/ 12 h 87"/>
                <a:gd name="T22" fmla="*/ 34 w 178"/>
                <a:gd name="T23" fmla="*/ 20 h 87"/>
                <a:gd name="T24" fmla="*/ 25 w 178"/>
                <a:gd name="T25" fmla="*/ 22 h 87"/>
                <a:gd name="T26" fmla="*/ 16 w 178"/>
                <a:gd name="T27" fmla="*/ 23 h 87"/>
                <a:gd name="T28" fmla="*/ 7 w 178"/>
                <a:gd name="T29" fmla="*/ 24 h 87"/>
                <a:gd name="T30" fmla="*/ 0 w 178"/>
                <a:gd name="T31" fmla="*/ 24 h 87"/>
                <a:gd name="T32" fmla="*/ 0 w 178"/>
                <a:gd name="T33" fmla="*/ 87 h 87"/>
                <a:gd name="T34" fmla="*/ 13 w 178"/>
                <a:gd name="T35" fmla="*/ 87 h 87"/>
                <a:gd name="T36" fmla="*/ 26 w 178"/>
                <a:gd name="T37" fmla="*/ 84 h 87"/>
                <a:gd name="T38" fmla="*/ 38 w 178"/>
                <a:gd name="T39" fmla="*/ 82 h 87"/>
                <a:gd name="T40" fmla="*/ 50 w 178"/>
                <a:gd name="T41" fmla="*/ 78 h 87"/>
                <a:gd name="T42" fmla="*/ 72 w 178"/>
                <a:gd name="T43" fmla="*/ 72 h 87"/>
                <a:gd name="T44" fmla="*/ 94 w 178"/>
                <a:gd name="T45" fmla="*/ 66 h 87"/>
                <a:gd name="T46" fmla="*/ 102 w 178"/>
                <a:gd name="T47" fmla="*/ 65 h 87"/>
                <a:gd name="T48" fmla="*/ 110 w 178"/>
                <a:gd name="T49" fmla="*/ 63 h 87"/>
                <a:gd name="T50" fmla="*/ 118 w 178"/>
                <a:gd name="T51" fmla="*/ 63 h 87"/>
                <a:gd name="T52" fmla="*/ 122 w 178"/>
                <a:gd name="T53" fmla="*/ 62 h 87"/>
                <a:gd name="T54" fmla="*/ 127 w 178"/>
                <a:gd name="T55" fmla="*/ 63 h 87"/>
                <a:gd name="T56" fmla="*/ 130 w 178"/>
                <a:gd name="T57" fmla="*/ 63 h 87"/>
                <a:gd name="T58" fmla="*/ 132 w 178"/>
                <a:gd name="T59" fmla="*/ 64 h 87"/>
                <a:gd name="T60" fmla="*/ 134 w 178"/>
                <a:gd name="T61" fmla="*/ 66 h 87"/>
                <a:gd name="T62" fmla="*/ 134 w 178"/>
                <a:gd name="T63" fmla="*/ 66 h 87"/>
                <a:gd name="T64" fmla="*/ 178 w 178"/>
                <a:gd name="T65" fmla="*/ 2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8" h="87">
                  <a:moveTo>
                    <a:pt x="178" y="22"/>
                  </a:moveTo>
                  <a:lnTo>
                    <a:pt x="178" y="22"/>
                  </a:lnTo>
                  <a:lnTo>
                    <a:pt x="166" y="12"/>
                  </a:lnTo>
                  <a:lnTo>
                    <a:pt x="152" y="5"/>
                  </a:lnTo>
                  <a:lnTo>
                    <a:pt x="139" y="2"/>
                  </a:lnTo>
                  <a:lnTo>
                    <a:pt x="126" y="0"/>
                  </a:lnTo>
                  <a:lnTo>
                    <a:pt x="113" y="0"/>
                  </a:lnTo>
                  <a:lnTo>
                    <a:pt x="101" y="2"/>
                  </a:lnTo>
                  <a:lnTo>
                    <a:pt x="89" y="4"/>
                  </a:lnTo>
                  <a:lnTo>
                    <a:pt x="77" y="6"/>
                  </a:lnTo>
                  <a:lnTo>
                    <a:pt x="55" y="12"/>
                  </a:lnTo>
                  <a:lnTo>
                    <a:pt x="34" y="20"/>
                  </a:lnTo>
                  <a:lnTo>
                    <a:pt x="25" y="22"/>
                  </a:lnTo>
                  <a:lnTo>
                    <a:pt x="16" y="23"/>
                  </a:lnTo>
                  <a:lnTo>
                    <a:pt x="7" y="24"/>
                  </a:lnTo>
                  <a:lnTo>
                    <a:pt x="0" y="24"/>
                  </a:lnTo>
                  <a:lnTo>
                    <a:pt x="0" y="87"/>
                  </a:lnTo>
                  <a:lnTo>
                    <a:pt x="13" y="87"/>
                  </a:lnTo>
                  <a:lnTo>
                    <a:pt x="26" y="84"/>
                  </a:lnTo>
                  <a:lnTo>
                    <a:pt x="38" y="82"/>
                  </a:lnTo>
                  <a:lnTo>
                    <a:pt x="50" y="78"/>
                  </a:lnTo>
                  <a:lnTo>
                    <a:pt x="72" y="72"/>
                  </a:lnTo>
                  <a:lnTo>
                    <a:pt x="94" y="66"/>
                  </a:lnTo>
                  <a:lnTo>
                    <a:pt x="102" y="65"/>
                  </a:lnTo>
                  <a:lnTo>
                    <a:pt x="110" y="63"/>
                  </a:lnTo>
                  <a:lnTo>
                    <a:pt x="118" y="63"/>
                  </a:lnTo>
                  <a:lnTo>
                    <a:pt x="122" y="62"/>
                  </a:lnTo>
                  <a:lnTo>
                    <a:pt x="127" y="63"/>
                  </a:lnTo>
                  <a:lnTo>
                    <a:pt x="130" y="63"/>
                  </a:lnTo>
                  <a:lnTo>
                    <a:pt x="132" y="64"/>
                  </a:lnTo>
                  <a:lnTo>
                    <a:pt x="134" y="66"/>
                  </a:lnTo>
                  <a:lnTo>
                    <a:pt x="134" y="66"/>
                  </a:lnTo>
                  <a:lnTo>
                    <a:pt x="178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1" name="Freeform 409"/>
            <p:cNvSpPr>
              <a:spLocks/>
            </p:cNvSpPr>
            <p:nvPr/>
          </p:nvSpPr>
          <p:spPr bwMode="auto">
            <a:xfrm>
              <a:off x="4619625" y="3767138"/>
              <a:ext cx="15875" cy="34925"/>
            </a:xfrm>
            <a:custGeom>
              <a:avLst/>
              <a:gdLst>
                <a:gd name="T0" fmla="*/ 62 w 87"/>
                <a:gd name="T1" fmla="*/ 180 h 180"/>
                <a:gd name="T2" fmla="*/ 65 w 87"/>
                <a:gd name="T3" fmla="*/ 163 h 180"/>
                <a:gd name="T4" fmla="*/ 69 w 87"/>
                <a:gd name="T5" fmla="*/ 144 h 180"/>
                <a:gd name="T6" fmla="*/ 75 w 87"/>
                <a:gd name="T7" fmla="*/ 122 h 180"/>
                <a:gd name="T8" fmla="*/ 81 w 87"/>
                <a:gd name="T9" fmla="*/ 101 h 180"/>
                <a:gd name="T10" fmla="*/ 85 w 87"/>
                <a:gd name="T11" fmla="*/ 89 h 180"/>
                <a:gd name="T12" fmla="*/ 86 w 87"/>
                <a:gd name="T13" fmla="*/ 77 h 180"/>
                <a:gd name="T14" fmla="*/ 87 w 87"/>
                <a:gd name="T15" fmla="*/ 64 h 180"/>
                <a:gd name="T16" fmla="*/ 87 w 87"/>
                <a:gd name="T17" fmla="*/ 52 h 180"/>
                <a:gd name="T18" fmla="*/ 85 w 87"/>
                <a:gd name="T19" fmla="*/ 38 h 180"/>
                <a:gd name="T20" fmla="*/ 81 w 87"/>
                <a:gd name="T21" fmla="*/ 25 h 180"/>
                <a:gd name="T22" fmla="*/ 74 w 87"/>
                <a:gd name="T23" fmla="*/ 12 h 180"/>
                <a:gd name="T24" fmla="*/ 65 w 87"/>
                <a:gd name="T25" fmla="*/ 0 h 180"/>
                <a:gd name="T26" fmla="*/ 21 w 87"/>
                <a:gd name="T27" fmla="*/ 44 h 180"/>
                <a:gd name="T28" fmla="*/ 23 w 87"/>
                <a:gd name="T29" fmla="*/ 47 h 180"/>
                <a:gd name="T30" fmla="*/ 24 w 87"/>
                <a:gd name="T31" fmla="*/ 48 h 180"/>
                <a:gd name="T32" fmla="*/ 25 w 87"/>
                <a:gd name="T33" fmla="*/ 52 h 180"/>
                <a:gd name="T34" fmla="*/ 25 w 87"/>
                <a:gd name="T35" fmla="*/ 55 h 180"/>
                <a:gd name="T36" fmla="*/ 25 w 87"/>
                <a:gd name="T37" fmla="*/ 61 h 180"/>
                <a:gd name="T38" fmla="*/ 25 w 87"/>
                <a:gd name="T39" fmla="*/ 68 h 180"/>
                <a:gd name="T40" fmla="*/ 24 w 87"/>
                <a:gd name="T41" fmla="*/ 77 h 180"/>
                <a:gd name="T42" fmla="*/ 21 w 87"/>
                <a:gd name="T43" fmla="*/ 85 h 180"/>
                <a:gd name="T44" fmla="*/ 15 w 87"/>
                <a:gd name="T45" fmla="*/ 106 h 180"/>
                <a:gd name="T46" fmla="*/ 9 w 87"/>
                <a:gd name="T47" fmla="*/ 127 h 180"/>
                <a:gd name="T48" fmla="*/ 3 w 87"/>
                <a:gd name="T49" fmla="*/ 151 h 180"/>
                <a:gd name="T50" fmla="*/ 0 w 87"/>
                <a:gd name="T51" fmla="*/ 175 h 180"/>
                <a:gd name="T52" fmla="*/ 62 w 87"/>
                <a:gd name="T5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180">
                  <a:moveTo>
                    <a:pt x="62" y="180"/>
                  </a:moveTo>
                  <a:lnTo>
                    <a:pt x="65" y="163"/>
                  </a:lnTo>
                  <a:lnTo>
                    <a:pt x="69" y="144"/>
                  </a:lnTo>
                  <a:lnTo>
                    <a:pt x="75" y="122"/>
                  </a:lnTo>
                  <a:lnTo>
                    <a:pt x="81" y="101"/>
                  </a:lnTo>
                  <a:lnTo>
                    <a:pt x="85" y="89"/>
                  </a:lnTo>
                  <a:lnTo>
                    <a:pt x="86" y="77"/>
                  </a:lnTo>
                  <a:lnTo>
                    <a:pt x="87" y="64"/>
                  </a:lnTo>
                  <a:lnTo>
                    <a:pt x="87" y="52"/>
                  </a:lnTo>
                  <a:lnTo>
                    <a:pt x="85" y="38"/>
                  </a:lnTo>
                  <a:lnTo>
                    <a:pt x="81" y="25"/>
                  </a:lnTo>
                  <a:lnTo>
                    <a:pt x="74" y="12"/>
                  </a:lnTo>
                  <a:lnTo>
                    <a:pt x="65" y="0"/>
                  </a:lnTo>
                  <a:lnTo>
                    <a:pt x="21" y="44"/>
                  </a:lnTo>
                  <a:lnTo>
                    <a:pt x="23" y="47"/>
                  </a:lnTo>
                  <a:lnTo>
                    <a:pt x="24" y="48"/>
                  </a:lnTo>
                  <a:lnTo>
                    <a:pt x="25" y="52"/>
                  </a:lnTo>
                  <a:lnTo>
                    <a:pt x="25" y="55"/>
                  </a:lnTo>
                  <a:lnTo>
                    <a:pt x="25" y="61"/>
                  </a:lnTo>
                  <a:lnTo>
                    <a:pt x="25" y="68"/>
                  </a:lnTo>
                  <a:lnTo>
                    <a:pt x="24" y="77"/>
                  </a:lnTo>
                  <a:lnTo>
                    <a:pt x="21" y="85"/>
                  </a:lnTo>
                  <a:lnTo>
                    <a:pt x="15" y="106"/>
                  </a:lnTo>
                  <a:lnTo>
                    <a:pt x="9" y="127"/>
                  </a:lnTo>
                  <a:lnTo>
                    <a:pt x="3" y="151"/>
                  </a:lnTo>
                  <a:lnTo>
                    <a:pt x="0" y="175"/>
                  </a:lnTo>
                  <a:lnTo>
                    <a:pt x="62" y="18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2" name="Freeform 410"/>
            <p:cNvSpPr>
              <a:spLocks/>
            </p:cNvSpPr>
            <p:nvPr/>
          </p:nvSpPr>
          <p:spPr bwMode="auto">
            <a:xfrm>
              <a:off x="4673600" y="3692525"/>
              <a:ext cx="31750" cy="38100"/>
            </a:xfrm>
            <a:custGeom>
              <a:avLst/>
              <a:gdLst>
                <a:gd name="T0" fmla="*/ 157 w 176"/>
                <a:gd name="T1" fmla="*/ 0 h 195"/>
                <a:gd name="T2" fmla="*/ 157 w 176"/>
                <a:gd name="T3" fmla="*/ 0 h 195"/>
                <a:gd name="T4" fmla="*/ 143 w 176"/>
                <a:gd name="T5" fmla="*/ 6 h 195"/>
                <a:gd name="T6" fmla="*/ 129 w 176"/>
                <a:gd name="T7" fmla="*/ 13 h 195"/>
                <a:gd name="T8" fmla="*/ 117 w 176"/>
                <a:gd name="T9" fmla="*/ 20 h 195"/>
                <a:gd name="T10" fmla="*/ 105 w 176"/>
                <a:gd name="T11" fmla="*/ 30 h 195"/>
                <a:gd name="T12" fmla="*/ 86 w 176"/>
                <a:gd name="T13" fmla="*/ 49 h 195"/>
                <a:gd name="T14" fmla="*/ 67 w 176"/>
                <a:gd name="T15" fmla="*/ 71 h 195"/>
                <a:gd name="T16" fmla="*/ 50 w 176"/>
                <a:gd name="T17" fmla="*/ 92 h 195"/>
                <a:gd name="T18" fmla="*/ 33 w 176"/>
                <a:gd name="T19" fmla="*/ 113 h 195"/>
                <a:gd name="T20" fmla="*/ 17 w 176"/>
                <a:gd name="T21" fmla="*/ 133 h 195"/>
                <a:gd name="T22" fmla="*/ 0 w 176"/>
                <a:gd name="T23" fmla="*/ 151 h 195"/>
                <a:gd name="T24" fmla="*/ 44 w 176"/>
                <a:gd name="T25" fmla="*/ 195 h 195"/>
                <a:gd name="T26" fmla="*/ 63 w 176"/>
                <a:gd name="T27" fmla="*/ 174 h 195"/>
                <a:gd name="T28" fmla="*/ 81 w 176"/>
                <a:gd name="T29" fmla="*/ 152 h 195"/>
                <a:gd name="T30" fmla="*/ 99 w 176"/>
                <a:gd name="T31" fmla="*/ 131 h 195"/>
                <a:gd name="T32" fmla="*/ 115 w 176"/>
                <a:gd name="T33" fmla="*/ 110 h 195"/>
                <a:gd name="T34" fmla="*/ 131 w 176"/>
                <a:gd name="T35" fmla="*/ 92 h 195"/>
                <a:gd name="T36" fmla="*/ 147 w 176"/>
                <a:gd name="T37" fmla="*/ 77 h 195"/>
                <a:gd name="T38" fmla="*/ 153 w 176"/>
                <a:gd name="T39" fmla="*/ 71 h 195"/>
                <a:gd name="T40" fmla="*/ 162 w 176"/>
                <a:gd name="T41" fmla="*/ 66 h 195"/>
                <a:gd name="T42" fmla="*/ 169 w 176"/>
                <a:gd name="T43" fmla="*/ 62 h 195"/>
                <a:gd name="T44" fmla="*/ 176 w 176"/>
                <a:gd name="T45" fmla="*/ 59 h 195"/>
                <a:gd name="T46" fmla="*/ 176 w 176"/>
                <a:gd name="T47" fmla="*/ 59 h 195"/>
                <a:gd name="T48" fmla="*/ 157 w 176"/>
                <a:gd name="T4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6" h="195">
                  <a:moveTo>
                    <a:pt x="157" y="0"/>
                  </a:moveTo>
                  <a:lnTo>
                    <a:pt x="157" y="0"/>
                  </a:lnTo>
                  <a:lnTo>
                    <a:pt x="143" y="6"/>
                  </a:lnTo>
                  <a:lnTo>
                    <a:pt x="129" y="13"/>
                  </a:lnTo>
                  <a:lnTo>
                    <a:pt x="117" y="20"/>
                  </a:lnTo>
                  <a:lnTo>
                    <a:pt x="105" y="30"/>
                  </a:lnTo>
                  <a:lnTo>
                    <a:pt x="86" y="49"/>
                  </a:lnTo>
                  <a:lnTo>
                    <a:pt x="67" y="71"/>
                  </a:lnTo>
                  <a:lnTo>
                    <a:pt x="50" y="92"/>
                  </a:lnTo>
                  <a:lnTo>
                    <a:pt x="33" y="113"/>
                  </a:lnTo>
                  <a:lnTo>
                    <a:pt x="17" y="133"/>
                  </a:lnTo>
                  <a:lnTo>
                    <a:pt x="0" y="151"/>
                  </a:lnTo>
                  <a:lnTo>
                    <a:pt x="44" y="195"/>
                  </a:lnTo>
                  <a:lnTo>
                    <a:pt x="63" y="174"/>
                  </a:lnTo>
                  <a:lnTo>
                    <a:pt x="81" y="152"/>
                  </a:lnTo>
                  <a:lnTo>
                    <a:pt x="99" y="131"/>
                  </a:lnTo>
                  <a:lnTo>
                    <a:pt x="115" y="110"/>
                  </a:lnTo>
                  <a:lnTo>
                    <a:pt x="131" y="92"/>
                  </a:lnTo>
                  <a:lnTo>
                    <a:pt x="147" y="77"/>
                  </a:lnTo>
                  <a:lnTo>
                    <a:pt x="153" y="71"/>
                  </a:lnTo>
                  <a:lnTo>
                    <a:pt x="162" y="66"/>
                  </a:lnTo>
                  <a:lnTo>
                    <a:pt x="169" y="62"/>
                  </a:lnTo>
                  <a:lnTo>
                    <a:pt x="176" y="59"/>
                  </a:lnTo>
                  <a:lnTo>
                    <a:pt x="176" y="59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3" name="Freeform 411"/>
            <p:cNvSpPr>
              <a:spLocks/>
            </p:cNvSpPr>
            <p:nvPr/>
          </p:nvSpPr>
          <p:spPr bwMode="auto">
            <a:xfrm>
              <a:off x="4700588" y="3692525"/>
              <a:ext cx="38100" cy="19050"/>
            </a:xfrm>
            <a:custGeom>
              <a:avLst/>
              <a:gdLst>
                <a:gd name="T0" fmla="*/ 178 w 199"/>
                <a:gd name="T1" fmla="*/ 37 h 101"/>
                <a:gd name="T2" fmla="*/ 178 w 199"/>
                <a:gd name="T3" fmla="*/ 36 h 101"/>
                <a:gd name="T4" fmla="*/ 173 w 199"/>
                <a:gd name="T5" fmla="*/ 37 h 101"/>
                <a:gd name="T6" fmla="*/ 168 w 199"/>
                <a:gd name="T7" fmla="*/ 38 h 101"/>
                <a:gd name="T8" fmla="*/ 161 w 199"/>
                <a:gd name="T9" fmla="*/ 37 h 101"/>
                <a:gd name="T10" fmla="*/ 154 w 199"/>
                <a:gd name="T11" fmla="*/ 36 h 101"/>
                <a:gd name="T12" fmla="*/ 133 w 199"/>
                <a:gd name="T13" fmla="*/ 30 h 101"/>
                <a:gd name="T14" fmla="*/ 112 w 199"/>
                <a:gd name="T15" fmla="*/ 22 h 101"/>
                <a:gd name="T16" fmla="*/ 88 w 199"/>
                <a:gd name="T17" fmla="*/ 12 h 101"/>
                <a:gd name="T18" fmla="*/ 62 w 199"/>
                <a:gd name="T19" fmla="*/ 4 h 101"/>
                <a:gd name="T20" fmla="*/ 47 w 199"/>
                <a:gd name="T21" fmla="*/ 1 h 101"/>
                <a:gd name="T22" fmla="*/ 31 w 199"/>
                <a:gd name="T23" fmla="*/ 0 h 101"/>
                <a:gd name="T24" fmla="*/ 16 w 199"/>
                <a:gd name="T25" fmla="*/ 1 h 101"/>
                <a:gd name="T26" fmla="*/ 0 w 199"/>
                <a:gd name="T27" fmla="*/ 5 h 101"/>
                <a:gd name="T28" fmla="*/ 19 w 199"/>
                <a:gd name="T29" fmla="*/ 64 h 101"/>
                <a:gd name="T30" fmla="*/ 25 w 199"/>
                <a:gd name="T31" fmla="*/ 62 h 101"/>
                <a:gd name="T32" fmla="*/ 31 w 199"/>
                <a:gd name="T33" fmla="*/ 62 h 101"/>
                <a:gd name="T34" fmla="*/ 38 w 199"/>
                <a:gd name="T35" fmla="*/ 62 h 101"/>
                <a:gd name="T36" fmla="*/ 47 w 199"/>
                <a:gd name="T37" fmla="*/ 64 h 101"/>
                <a:gd name="T38" fmla="*/ 67 w 199"/>
                <a:gd name="T39" fmla="*/ 71 h 101"/>
                <a:gd name="T40" fmla="*/ 89 w 199"/>
                <a:gd name="T41" fmla="*/ 79 h 101"/>
                <a:gd name="T42" fmla="*/ 113 w 199"/>
                <a:gd name="T43" fmla="*/ 89 h 101"/>
                <a:gd name="T44" fmla="*/ 138 w 199"/>
                <a:gd name="T45" fmla="*/ 96 h 101"/>
                <a:gd name="T46" fmla="*/ 152 w 199"/>
                <a:gd name="T47" fmla="*/ 100 h 101"/>
                <a:gd name="T48" fmla="*/ 168 w 199"/>
                <a:gd name="T49" fmla="*/ 101 h 101"/>
                <a:gd name="T50" fmla="*/ 184 w 199"/>
                <a:gd name="T51" fmla="*/ 100 h 101"/>
                <a:gd name="T52" fmla="*/ 199 w 199"/>
                <a:gd name="T53" fmla="*/ 95 h 101"/>
                <a:gd name="T54" fmla="*/ 199 w 199"/>
                <a:gd name="T55" fmla="*/ 95 h 101"/>
                <a:gd name="T56" fmla="*/ 178 w 199"/>
                <a:gd name="T57" fmla="*/ 3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9" h="101">
                  <a:moveTo>
                    <a:pt x="178" y="37"/>
                  </a:moveTo>
                  <a:lnTo>
                    <a:pt x="178" y="36"/>
                  </a:lnTo>
                  <a:lnTo>
                    <a:pt x="173" y="37"/>
                  </a:lnTo>
                  <a:lnTo>
                    <a:pt x="168" y="38"/>
                  </a:lnTo>
                  <a:lnTo>
                    <a:pt x="161" y="37"/>
                  </a:lnTo>
                  <a:lnTo>
                    <a:pt x="154" y="36"/>
                  </a:lnTo>
                  <a:lnTo>
                    <a:pt x="133" y="30"/>
                  </a:lnTo>
                  <a:lnTo>
                    <a:pt x="112" y="22"/>
                  </a:lnTo>
                  <a:lnTo>
                    <a:pt x="88" y="12"/>
                  </a:lnTo>
                  <a:lnTo>
                    <a:pt x="62" y="4"/>
                  </a:lnTo>
                  <a:lnTo>
                    <a:pt x="47" y="1"/>
                  </a:lnTo>
                  <a:lnTo>
                    <a:pt x="31" y="0"/>
                  </a:lnTo>
                  <a:lnTo>
                    <a:pt x="16" y="1"/>
                  </a:lnTo>
                  <a:lnTo>
                    <a:pt x="0" y="5"/>
                  </a:lnTo>
                  <a:lnTo>
                    <a:pt x="19" y="64"/>
                  </a:lnTo>
                  <a:lnTo>
                    <a:pt x="25" y="62"/>
                  </a:lnTo>
                  <a:lnTo>
                    <a:pt x="31" y="62"/>
                  </a:lnTo>
                  <a:lnTo>
                    <a:pt x="38" y="62"/>
                  </a:lnTo>
                  <a:lnTo>
                    <a:pt x="47" y="64"/>
                  </a:lnTo>
                  <a:lnTo>
                    <a:pt x="67" y="71"/>
                  </a:lnTo>
                  <a:lnTo>
                    <a:pt x="89" y="79"/>
                  </a:lnTo>
                  <a:lnTo>
                    <a:pt x="113" y="89"/>
                  </a:lnTo>
                  <a:lnTo>
                    <a:pt x="138" y="96"/>
                  </a:lnTo>
                  <a:lnTo>
                    <a:pt x="152" y="100"/>
                  </a:lnTo>
                  <a:lnTo>
                    <a:pt x="168" y="101"/>
                  </a:lnTo>
                  <a:lnTo>
                    <a:pt x="184" y="100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7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4" name="Freeform 412"/>
            <p:cNvSpPr>
              <a:spLocks/>
            </p:cNvSpPr>
            <p:nvPr/>
          </p:nvSpPr>
          <p:spPr bwMode="auto">
            <a:xfrm>
              <a:off x="4733925" y="3668713"/>
              <a:ext cx="34925" cy="42862"/>
            </a:xfrm>
            <a:custGeom>
              <a:avLst/>
              <a:gdLst>
                <a:gd name="T0" fmla="*/ 144 w 189"/>
                <a:gd name="T1" fmla="*/ 0 h 217"/>
                <a:gd name="T2" fmla="*/ 124 w 189"/>
                <a:gd name="T3" fmla="*/ 22 h 217"/>
                <a:gd name="T4" fmla="*/ 105 w 189"/>
                <a:gd name="T5" fmla="*/ 48 h 217"/>
                <a:gd name="T6" fmla="*/ 88 w 189"/>
                <a:gd name="T7" fmla="*/ 72 h 217"/>
                <a:gd name="T8" fmla="*/ 70 w 189"/>
                <a:gd name="T9" fmla="*/ 96 h 217"/>
                <a:gd name="T10" fmla="*/ 62 w 189"/>
                <a:gd name="T11" fmla="*/ 106 h 217"/>
                <a:gd name="T12" fmla="*/ 54 w 189"/>
                <a:gd name="T13" fmla="*/ 117 h 217"/>
                <a:gd name="T14" fmla="*/ 45 w 189"/>
                <a:gd name="T15" fmla="*/ 126 h 217"/>
                <a:gd name="T16" fmla="*/ 37 w 189"/>
                <a:gd name="T17" fmla="*/ 135 h 217"/>
                <a:gd name="T18" fmla="*/ 27 w 189"/>
                <a:gd name="T19" fmla="*/ 142 h 217"/>
                <a:gd name="T20" fmla="*/ 19 w 189"/>
                <a:gd name="T21" fmla="*/ 148 h 217"/>
                <a:gd name="T22" fmla="*/ 9 w 189"/>
                <a:gd name="T23" fmla="*/ 154 h 217"/>
                <a:gd name="T24" fmla="*/ 0 w 189"/>
                <a:gd name="T25" fmla="*/ 159 h 217"/>
                <a:gd name="T26" fmla="*/ 21 w 189"/>
                <a:gd name="T27" fmla="*/ 217 h 217"/>
                <a:gd name="T28" fmla="*/ 38 w 189"/>
                <a:gd name="T29" fmla="*/ 210 h 217"/>
                <a:gd name="T30" fmla="*/ 52 w 189"/>
                <a:gd name="T31" fmla="*/ 201 h 217"/>
                <a:gd name="T32" fmla="*/ 66 w 189"/>
                <a:gd name="T33" fmla="*/ 192 h 217"/>
                <a:gd name="T34" fmla="*/ 79 w 189"/>
                <a:gd name="T35" fmla="*/ 181 h 217"/>
                <a:gd name="T36" fmla="*/ 90 w 189"/>
                <a:gd name="T37" fmla="*/ 170 h 217"/>
                <a:gd name="T38" fmla="*/ 100 w 189"/>
                <a:gd name="T39" fmla="*/ 158 h 217"/>
                <a:gd name="T40" fmla="*/ 111 w 189"/>
                <a:gd name="T41" fmla="*/ 146 h 217"/>
                <a:gd name="T42" fmla="*/ 121 w 189"/>
                <a:gd name="T43" fmla="*/ 133 h 217"/>
                <a:gd name="T44" fmla="*/ 139 w 189"/>
                <a:gd name="T45" fmla="*/ 108 h 217"/>
                <a:gd name="T46" fmla="*/ 156 w 189"/>
                <a:gd name="T47" fmla="*/ 84 h 217"/>
                <a:gd name="T48" fmla="*/ 172 w 189"/>
                <a:gd name="T49" fmla="*/ 61 h 217"/>
                <a:gd name="T50" fmla="*/ 189 w 189"/>
                <a:gd name="T51" fmla="*/ 42 h 217"/>
                <a:gd name="T52" fmla="*/ 144 w 189"/>
                <a:gd name="T5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9" h="217">
                  <a:moveTo>
                    <a:pt x="144" y="0"/>
                  </a:moveTo>
                  <a:lnTo>
                    <a:pt x="124" y="22"/>
                  </a:lnTo>
                  <a:lnTo>
                    <a:pt x="105" y="48"/>
                  </a:lnTo>
                  <a:lnTo>
                    <a:pt x="88" y="72"/>
                  </a:lnTo>
                  <a:lnTo>
                    <a:pt x="70" y="96"/>
                  </a:lnTo>
                  <a:lnTo>
                    <a:pt x="62" y="106"/>
                  </a:lnTo>
                  <a:lnTo>
                    <a:pt x="54" y="117"/>
                  </a:lnTo>
                  <a:lnTo>
                    <a:pt x="45" y="126"/>
                  </a:lnTo>
                  <a:lnTo>
                    <a:pt x="37" y="135"/>
                  </a:lnTo>
                  <a:lnTo>
                    <a:pt x="27" y="142"/>
                  </a:lnTo>
                  <a:lnTo>
                    <a:pt x="19" y="148"/>
                  </a:lnTo>
                  <a:lnTo>
                    <a:pt x="9" y="154"/>
                  </a:lnTo>
                  <a:lnTo>
                    <a:pt x="0" y="159"/>
                  </a:lnTo>
                  <a:lnTo>
                    <a:pt x="21" y="217"/>
                  </a:lnTo>
                  <a:lnTo>
                    <a:pt x="38" y="210"/>
                  </a:lnTo>
                  <a:lnTo>
                    <a:pt x="52" y="201"/>
                  </a:lnTo>
                  <a:lnTo>
                    <a:pt x="66" y="192"/>
                  </a:lnTo>
                  <a:lnTo>
                    <a:pt x="79" y="181"/>
                  </a:lnTo>
                  <a:lnTo>
                    <a:pt x="90" y="170"/>
                  </a:lnTo>
                  <a:lnTo>
                    <a:pt x="100" y="158"/>
                  </a:lnTo>
                  <a:lnTo>
                    <a:pt x="111" y="146"/>
                  </a:lnTo>
                  <a:lnTo>
                    <a:pt x="121" y="133"/>
                  </a:lnTo>
                  <a:lnTo>
                    <a:pt x="139" y="108"/>
                  </a:lnTo>
                  <a:lnTo>
                    <a:pt x="156" y="84"/>
                  </a:lnTo>
                  <a:lnTo>
                    <a:pt x="172" y="61"/>
                  </a:lnTo>
                  <a:lnTo>
                    <a:pt x="189" y="4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5" name="Freeform 413"/>
            <p:cNvSpPr>
              <a:spLocks/>
            </p:cNvSpPr>
            <p:nvPr/>
          </p:nvSpPr>
          <p:spPr bwMode="auto">
            <a:xfrm>
              <a:off x="4867275" y="4054475"/>
              <a:ext cx="23813" cy="34925"/>
            </a:xfrm>
            <a:custGeom>
              <a:avLst/>
              <a:gdLst>
                <a:gd name="T0" fmla="*/ 132 w 132"/>
                <a:gd name="T1" fmla="*/ 166 h 178"/>
                <a:gd name="T2" fmla="*/ 132 w 132"/>
                <a:gd name="T3" fmla="*/ 167 h 178"/>
                <a:gd name="T4" fmla="*/ 128 w 132"/>
                <a:gd name="T5" fmla="*/ 143 h 178"/>
                <a:gd name="T6" fmla="*/ 120 w 132"/>
                <a:gd name="T7" fmla="*/ 120 h 178"/>
                <a:gd name="T8" fmla="*/ 111 w 132"/>
                <a:gd name="T9" fmla="*/ 97 h 178"/>
                <a:gd name="T10" fmla="*/ 99 w 132"/>
                <a:gd name="T11" fmla="*/ 76 h 178"/>
                <a:gd name="T12" fmla="*/ 76 w 132"/>
                <a:gd name="T13" fmla="*/ 36 h 178"/>
                <a:gd name="T14" fmla="*/ 54 w 132"/>
                <a:gd name="T15" fmla="*/ 0 h 178"/>
                <a:gd name="T16" fmla="*/ 0 w 132"/>
                <a:gd name="T17" fmla="*/ 31 h 178"/>
                <a:gd name="T18" fmla="*/ 23 w 132"/>
                <a:gd name="T19" fmla="*/ 69 h 178"/>
                <a:gd name="T20" fmla="*/ 45 w 132"/>
                <a:gd name="T21" fmla="*/ 106 h 178"/>
                <a:gd name="T22" fmla="*/ 53 w 132"/>
                <a:gd name="T23" fmla="*/ 124 h 178"/>
                <a:gd name="T24" fmla="*/ 62 w 132"/>
                <a:gd name="T25" fmla="*/ 142 h 178"/>
                <a:gd name="T26" fmla="*/ 68 w 132"/>
                <a:gd name="T27" fmla="*/ 160 h 178"/>
                <a:gd name="T28" fmla="*/ 71 w 132"/>
                <a:gd name="T29" fmla="*/ 177 h 178"/>
                <a:gd name="T30" fmla="*/ 71 w 132"/>
                <a:gd name="T31" fmla="*/ 178 h 178"/>
                <a:gd name="T32" fmla="*/ 132 w 132"/>
                <a:gd name="T33" fmla="*/ 16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178">
                  <a:moveTo>
                    <a:pt x="132" y="166"/>
                  </a:moveTo>
                  <a:lnTo>
                    <a:pt x="132" y="167"/>
                  </a:lnTo>
                  <a:lnTo>
                    <a:pt x="128" y="143"/>
                  </a:lnTo>
                  <a:lnTo>
                    <a:pt x="120" y="120"/>
                  </a:lnTo>
                  <a:lnTo>
                    <a:pt x="111" y="97"/>
                  </a:lnTo>
                  <a:lnTo>
                    <a:pt x="99" y="76"/>
                  </a:lnTo>
                  <a:lnTo>
                    <a:pt x="76" y="36"/>
                  </a:lnTo>
                  <a:lnTo>
                    <a:pt x="54" y="0"/>
                  </a:lnTo>
                  <a:lnTo>
                    <a:pt x="0" y="31"/>
                  </a:lnTo>
                  <a:lnTo>
                    <a:pt x="23" y="69"/>
                  </a:lnTo>
                  <a:lnTo>
                    <a:pt x="45" y="106"/>
                  </a:lnTo>
                  <a:lnTo>
                    <a:pt x="53" y="124"/>
                  </a:lnTo>
                  <a:lnTo>
                    <a:pt x="62" y="142"/>
                  </a:lnTo>
                  <a:lnTo>
                    <a:pt x="68" y="160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132" y="1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6" name="Freeform 414"/>
            <p:cNvSpPr>
              <a:spLocks/>
            </p:cNvSpPr>
            <p:nvPr/>
          </p:nvSpPr>
          <p:spPr bwMode="auto">
            <a:xfrm>
              <a:off x="4878388" y="4087813"/>
              <a:ext cx="14287" cy="39687"/>
            </a:xfrm>
            <a:custGeom>
              <a:avLst/>
              <a:gdLst>
                <a:gd name="T0" fmla="*/ 61 w 72"/>
                <a:gd name="T1" fmla="*/ 207 h 207"/>
                <a:gd name="T2" fmla="*/ 61 w 72"/>
                <a:gd name="T3" fmla="*/ 207 h 207"/>
                <a:gd name="T4" fmla="*/ 66 w 72"/>
                <a:gd name="T5" fmla="*/ 181 h 207"/>
                <a:gd name="T6" fmla="*/ 70 w 72"/>
                <a:gd name="T7" fmla="*/ 155 h 207"/>
                <a:gd name="T8" fmla="*/ 72 w 72"/>
                <a:gd name="T9" fmla="*/ 128 h 207"/>
                <a:gd name="T10" fmla="*/ 72 w 72"/>
                <a:gd name="T11" fmla="*/ 101 h 207"/>
                <a:gd name="T12" fmla="*/ 71 w 72"/>
                <a:gd name="T13" fmla="*/ 74 h 207"/>
                <a:gd name="T14" fmla="*/ 69 w 72"/>
                <a:gd name="T15" fmla="*/ 49 h 207"/>
                <a:gd name="T16" fmla="*/ 65 w 72"/>
                <a:gd name="T17" fmla="*/ 24 h 207"/>
                <a:gd name="T18" fmla="*/ 61 w 72"/>
                <a:gd name="T19" fmla="*/ 0 h 207"/>
                <a:gd name="T20" fmla="*/ 0 w 72"/>
                <a:gd name="T21" fmla="*/ 12 h 207"/>
                <a:gd name="T22" fmla="*/ 4 w 72"/>
                <a:gd name="T23" fmla="*/ 33 h 207"/>
                <a:gd name="T24" fmla="*/ 7 w 72"/>
                <a:gd name="T25" fmla="*/ 55 h 207"/>
                <a:gd name="T26" fmla="*/ 9 w 72"/>
                <a:gd name="T27" fmla="*/ 79 h 207"/>
                <a:gd name="T28" fmla="*/ 10 w 72"/>
                <a:gd name="T29" fmla="*/ 102 h 207"/>
                <a:gd name="T30" fmla="*/ 10 w 72"/>
                <a:gd name="T31" fmla="*/ 126 h 207"/>
                <a:gd name="T32" fmla="*/ 7 w 72"/>
                <a:gd name="T33" fmla="*/ 149 h 207"/>
                <a:gd name="T34" fmla="*/ 5 w 72"/>
                <a:gd name="T35" fmla="*/ 171 h 207"/>
                <a:gd name="T36" fmla="*/ 0 w 72"/>
                <a:gd name="T37" fmla="*/ 193 h 207"/>
                <a:gd name="T38" fmla="*/ 0 w 72"/>
                <a:gd name="T39" fmla="*/ 193 h 207"/>
                <a:gd name="T40" fmla="*/ 61 w 72"/>
                <a:gd name="T41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" h="207">
                  <a:moveTo>
                    <a:pt x="61" y="207"/>
                  </a:moveTo>
                  <a:lnTo>
                    <a:pt x="61" y="207"/>
                  </a:lnTo>
                  <a:lnTo>
                    <a:pt x="66" y="181"/>
                  </a:lnTo>
                  <a:lnTo>
                    <a:pt x="70" y="155"/>
                  </a:lnTo>
                  <a:lnTo>
                    <a:pt x="72" y="128"/>
                  </a:lnTo>
                  <a:lnTo>
                    <a:pt x="72" y="101"/>
                  </a:lnTo>
                  <a:lnTo>
                    <a:pt x="71" y="74"/>
                  </a:lnTo>
                  <a:lnTo>
                    <a:pt x="69" y="49"/>
                  </a:lnTo>
                  <a:lnTo>
                    <a:pt x="65" y="24"/>
                  </a:lnTo>
                  <a:lnTo>
                    <a:pt x="61" y="0"/>
                  </a:lnTo>
                  <a:lnTo>
                    <a:pt x="0" y="12"/>
                  </a:lnTo>
                  <a:lnTo>
                    <a:pt x="4" y="33"/>
                  </a:lnTo>
                  <a:lnTo>
                    <a:pt x="7" y="55"/>
                  </a:lnTo>
                  <a:lnTo>
                    <a:pt x="9" y="79"/>
                  </a:lnTo>
                  <a:lnTo>
                    <a:pt x="10" y="102"/>
                  </a:lnTo>
                  <a:lnTo>
                    <a:pt x="10" y="126"/>
                  </a:lnTo>
                  <a:lnTo>
                    <a:pt x="7" y="149"/>
                  </a:lnTo>
                  <a:lnTo>
                    <a:pt x="5" y="171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61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7" name="Freeform 415"/>
            <p:cNvSpPr>
              <a:spLocks/>
            </p:cNvSpPr>
            <p:nvPr/>
          </p:nvSpPr>
          <p:spPr bwMode="auto">
            <a:xfrm>
              <a:off x="4862513" y="4124325"/>
              <a:ext cx="28575" cy="19050"/>
            </a:xfrm>
            <a:custGeom>
              <a:avLst/>
              <a:gdLst>
                <a:gd name="T0" fmla="*/ 60 w 146"/>
                <a:gd name="T1" fmla="*/ 97 h 97"/>
                <a:gd name="T2" fmla="*/ 60 w 146"/>
                <a:gd name="T3" fmla="*/ 96 h 97"/>
                <a:gd name="T4" fmla="*/ 60 w 146"/>
                <a:gd name="T5" fmla="*/ 96 h 97"/>
                <a:gd name="T6" fmla="*/ 61 w 146"/>
                <a:gd name="T7" fmla="*/ 95 h 97"/>
                <a:gd name="T8" fmla="*/ 62 w 146"/>
                <a:gd name="T9" fmla="*/ 92 h 97"/>
                <a:gd name="T10" fmla="*/ 65 w 146"/>
                <a:gd name="T11" fmla="*/ 91 h 97"/>
                <a:gd name="T12" fmla="*/ 76 w 146"/>
                <a:gd name="T13" fmla="*/ 83 h 97"/>
                <a:gd name="T14" fmla="*/ 89 w 146"/>
                <a:gd name="T15" fmla="*/ 74 h 97"/>
                <a:gd name="T16" fmla="*/ 104 w 146"/>
                <a:gd name="T17" fmla="*/ 65 h 97"/>
                <a:gd name="T18" fmla="*/ 119 w 146"/>
                <a:gd name="T19" fmla="*/ 54 h 97"/>
                <a:gd name="T20" fmla="*/ 128 w 146"/>
                <a:gd name="T21" fmla="*/ 47 h 97"/>
                <a:gd name="T22" fmla="*/ 136 w 146"/>
                <a:gd name="T23" fmla="*/ 37 h 97"/>
                <a:gd name="T24" fmla="*/ 142 w 146"/>
                <a:gd name="T25" fmla="*/ 26 h 97"/>
                <a:gd name="T26" fmla="*/ 146 w 146"/>
                <a:gd name="T27" fmla="*/ 14 h 97"/>
                <a:gd name="T28" fmla="*/ 85 w 146"/>
                <a:gd name="T29" fmla="*/ 0 h 97"/>
                <a:gd name="T30" fmla="*/ 85 w 146"/>
                <a:gd name="T31" fmla="*/ 0 h 97"/>
                <a:gd name="T32" fmla="*/ 85 w 146"/>
                <a:gd name="T33" fmla="*/ 1 h 97"/>
                <a:gd name="T34" fmla="*/ 83 w 146"/>
                <a:gd name="T35" fmla="*/ 4 h 97"/>
                <a:gd name="T36" fmla="*/ 80 w 146"/>
                <a:gd name="T37" fmla="*/ 6 h 97"/>
                <a:gd name="T38" fmla="*/ 70 w 146"/>
                <a:gd name="T39" fmla="*/ 13 h 97"/>
                <a:gd name="T40" fmla="*/ 56 w 146"/>
                <a:gd name="T41" fmla="*/ 22 h 97"/>
                <a:gd name="T42" fmla="*/ 41 w 146"/>
                <a:gd name="T43" fmla="*/ 31 h 97"/>
                <a:gd name="T44" fmla="*/ 26 w 146"/>
                <a:gd name="T45" fmla="*/ 42 h 97"/>
                <a:gd name="T46" fmla="*/ 18 w 146"/>
                <a:gd name="T47" fmla="*/ 50 h 97"/>
                <a:gd name="T48" fmla="*/ 10 w 146"/>
                <a:gd name="T49" fmla="*/ 59 h 97"/>
                <a:gd name="T50" fmla="*/ 4 w 146"/>
                <a:gd name="T51" fmla="*/ 70 h 97"/>
                <a:gd name="T52" fmla="*/ 0 w 146"/>
                <a:gd name="T53" fmla="*/ 83 h 97"/>
                <a:gd name="T54" fmla="*/ 0 w 146"/>
                <a:gd name="T55" fmla="*/ 82 h 97"/>
                <a:gd name="T56" fmla="*/ 60 w 146"/>
                <a:gd name="T5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97">
                  <a:moveTo>
                    <a:pt x="60" y="97"/>
                  </a:moveTo>
                  <a:lnTo>
                    <a:pt x="60" y="96"/>
                  </a:lnTo>
                  <a:lnTo>
                    <a:pt x="60" y="96"/>
                  </a:lnTo>
                  <a:lnTo>
                    <a:pt x="61" y="95"/>
                  </a:lnTo>
                  <a:lnTo>
                    <a:pt x="62" y="92"/>
                  </a:lnTo>
                  <a:lnTo>
                    <a:pt x="65" y="91"/>
                  </a:lnTo>
                  <a:lnTo>
                    <a:pt x="76" y="83"/>
                  </a:lnTo>
                  <a:lnTo>
                    <a:pt x="89" y="74"/>
                  </a:lnTo>
                  <a:lnTo>
                    <a:pt x="104" y="65"/>
                  </a:lnTo>
                  <a:lnTo>
                    <a:pt x="119" y="54"/>
                  </a:lnTo>
                  <a:lnTo>
                    <a:pt x="128" y="47"/>
                  </a:lnTo>
                  <a:lnTo>
                    <a:pt x="136" y="37"/>
                  </a:lnTo>
                  <a:lnTo>
                    <a:pt x="142" y="26"/>
                  </a:lnTo>
                  <a:lnTo>
                    <a:pt x="146" y="14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3" y="4"/>
                  </a:lnTo>
                  <a:lnTo>
                    <a:pt x="80" y="6"/>
                  </a:lnTo>
                  <a:lnTo>
                    <a:pt x="70" y="13"/>
                  </a:lnTo>
                  <a:lnTo>
                    <a:pt x="56" y="22"/>
                  </a:lnTo>
                  <a:lnTo>
                    <a:pt x="41" y="31"/>
                  </a:lnTo>
                  <a:lnTo>
                    <a:pt x="26" y="42"/>
                  </a:lnTo>
                  <a:lnTo>
                    <a:pt x="18" y="50"/>
                  </a:lnTo>
                  <a:lnTo>
                    <a:pt x="10" y="59"/>
                  </a:lnTo>
                  <a:lnTo>
                    <a:pt x="4" y="70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60" y="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48" name="Freeform 416"/>
            <p:cNvSpPr>
              <a:spLocks/>
            </p:cNvSpPr>
            <p:nvPr/>
          </p:nvSpPr>
          <p:spPr bwMode="auto">
            <a:xfrm>
              <a:off x="4862513" y="4140200"/>
              <a:ext cx="11112" cy="38100"/>
            </a:xfrm>
            <a:custGeom>
              <a:avLst/>
              <a:gdLst>
                <a:gd name="T0" fmla="*/ 69 w 69"/>
                <a:gd name="T1" fmla="*/ 198 h 198"/>
                <a:gd name="T2" fmla="*/ 68 w 69"/>
                <a:gd name="T3" fmla="*/ 171 h 198"/>
                <a:gd name="T4" fmla="*/ 67 w 69"/>
                <a:gd name="T5" fmla="*/ 146 h 198"/>
                <a:gd name="T6" fmla="*/ 64 w 69"/>
                <a:gd name="T7" fmla="*/ 121 h 198"/>
                <a:gd name="T8" fmla="*/ 63 w 69"/>
                <a:gd name="T9" fmla="*/ 98 h 198"/>
                <a:gd name="T10" fmla="*/ 62 w 69"/>
                <a:gd name="T11" fmla="*/ 75 h 198"/>
                <a:gd name="T12" fmla="*/ 62 w 69"/>
                <a:gd name="T13" fmla="*/ 52 h 198"/>
                <a:gd name="T14" fmla="*/ 63 w 69"/>
                <a:gd name="T15" fmla="*/ 43 h 198"/>
                <a:gd name="T16" fmla="*/ 64 w 69"/>
                <a:gd name="T17" fmla="*/ 33 h 198"/>
                <a:gd name="T18" fmla="*/ 66 w 69"/>
                <a:gd name="T19" fmla="*/ 24 h 198"/>
                <a:gd name="T20" fmla="*/ 68 w 69"/>
                <a:gd name="T21" fmla="*/ 15 h 198"/>
                <a:gd name="T22" fmla="*/ 8 w 69"/>
                <a:gd name="T23" fmla="*/ 0 h 198"/>
                <a:gd name="T24" fmla="*/ 4 w 69"/>
                <a:gd name="T25" fmla="*/ 12 h 198"/>
                <a:gd name="T26" fmla="*/ 2 w 69"/>
                <a:gd name="T27" fmla="*/ 25 h 198"/>
                <a:gd name="T28" fmla="*/ 1 w 69"/>
                <a:gd name="T29" fmla="*/ 38 h 198"/>
                <a:gd name="T30" fmla="*/ 1 w 69"/>
                <a:gd name="T31" fmla="*/ 51 h 198"/>
                <a:gd name="T32" fmla="*/ 0 w 69"/>
                <a:gd name="T33" fmla="*/ 76 h 198"/>
                <a:gd name="T34" fmla="*/ 1 w 69"/>
                <a:gd name="T35" fmla="*/ 102 h 198"/>
                <a:gd name="T36" fmla="*/ 3 w 69"/>
                <a:gd name="T37" fmla="*/ 126 h 198"/>
                <a:gd name="T38" fmla="*/ 4 w 69"/>
                <a:gd name="T39" fmla="*/ 151 h 198"/>
                <a:gd name="T40" fmla="*/ 6 w 69"/>
                <a:gd name="T41" fmla="*/ 175 h 198"/>
                <a:gd name="T42" fmla="*/ 7 w 69"/>
                <a:gd name="T43" fmla="*/ 198 h 198"/>
                <a:gd name="T44" fmla="*/ 69 w 69"/>
                <a:gd name="T45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198">
                  <a:moveTo>
                    <a:pt x="69" y="198"/>
                  </a:moveTo>
                  <a:lnTo>
                    <a:pt x="68" y="171"/>
                  </a:lnTo>
                  <a:lnTo>
                    <a:pt x="67" y="146"/>
                  </a:lnTo>
                  <a:lnTo>
                    <a:pt x="64" y="121"/>
                  </a:lnTo>
                  <a:lnTo>
                    <a:pt x="63" y="98"/>
                  </a:lnTo>
                  <a:lnTo>
                    <a:pt x="62" y="75"/>
                  </a:lnTo>
                  <a:lnTo>
                    <a:pt x="62" y="52"/>
                  </a:lnTo>
                  <a:lnTo>
                    <a:pt x="63" y="43"/>
                  </a:lnTo>
                  <a:lnTo>
                    <a:pt x="64" y="33"/>
                  </a:lnTo>
                  <a:lnTo>
                    <a:pt x="66" y="24"/>
                  </a:lnTo>
                  <a:lnTo>
                    <a:pt x="68" y="15"/>
                  </a:lnTo>
                  <a:lnTo>
                    <a:pt x="8" y="0"/>
                  </a:lnTo>
                  <a:lnTo>
                    <a:pt x="4" y="12"/>
                  </a:lnTo>
                  <a:lnTo>
                    <a:pt x="2" y="25"/>
                  </a:lnTo>
                  <a:lnTo>
                    <a:pt x="1" y="38"/>
                  </a:lnTo>
                  <a:lnTo>
                    <a:pt x="1" y="51"/>
                  </a:lnTo>
                  <a:lnTo>
                    <a:pt x="0" y="76"/>
                  </a:lnTo>
                  <a:lnTo>
                    <a:pt x="1" y="102"/>
                  </a:lnTo>
                  <a:lnTo>
                    <a:pt x="3" y="126"/>
                  </a:lnTo>
                  <a:lnTo>
                    <a:pt x="4" y="151"/>
                  </a:lnTo>
                  <a:lnTo>
                    <a:pt x="6" y="175"/>
                  </a:lnTo>
                  <a:lnTo>
                    <a:pt x="7" y="198"/>
                  </a:lnTo>
                  <a:lnTo>
                    <a:pt x="69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0" name="Rectangle 418"/>
            <p:cNvSpPr>
              <a:spLocks noChangeArrowheads="1"/>
            </p:cNvSpPr>
            <p:nvPr/>
          </p:nvSpPr>
          <p:spPr bwMode="auto">
            <a:xfrm>
              <a:off x="4217988" y="3897313"/>
              <a:ext cx="234950" cy="20637"/>
            </a:xfrm>
            <a:prstGeom prst="rect">
              <a:avLst/>
            </a:prstGeom>
            <a:solidFill>
              <a:srgbClr val="3D7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1" name="Rectangle 419"/>
            <p:cNvSpPr>
              <a:spLocks noChangeArrowheads="1"/>
            </p:cNvSpPr>
            <p:nvPr/>
          </p:nvSpPr>
          <p:spPr bwMode="auto">
            <a:xfrm>
              <a:off x="4049713" y="3884613"/>
              <a:ext cx="234950" cy="44450"/>
            </a:xfrm>
            <a:prstGeom prst="rect">
              <a:avLst/>
            </a:pr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5" name="Freeform 423"/>
            <p:cNvSpPr>
              <a:spLocks/>
            </p:cNvSpPr>
            <p:nvPr/>
          </p:nvSpPr>
          <p:spPr bwMode="auto">
            <a:xfrm>
              <a:off x="4108450" y="4002088"/>
              <a:ext cx="101600" cy="93662"/>
            </a:xfrm>
            <a:custGeom>
              <a:avLst/>
              <a:gdLst>
                <a:gd name="T0" fmla="*/ 0 w 548"/>
                <a:gd name="T1" fmla="*/ 238 h 475"/>
                <a:gd name="T2" fmla="*/ 68 w 548"/>
                <a:gd name="T3" fmla="*/ 119 h 475"/>
                <a:gd name="T4" fmla="*/ 136 w 548"/>
                <a:gd name="T5" fmla="*/ 0 h 475"/>
                <a:gd name="T6" fmla="*/ 273 w 548"/>
                <a:gd name="T7" fmla="*/ 0 h 475"/>
                <a:gd name="T8" fmla="*/ 411 w 548"/>
                <a:gd name="T9" fmla="*/ 0 h 475"/>
                <a:gd name="T10" fmla="*/ 480 w 548"/>
                <a:gd name="T11" fmla="*/ 119 h 475"/>
                <a:gd name="T12" fmla="*/ 548 w 548"/>
                <a:gd name="T13" fmla="*/ 238 h 475"/>
                <a:gd name="T14" fmla="*/ 480 w 548"/>
                <a:gd name="T15" fmla="*/ 356 h 475"/>
                <a:gd name="T16" fmla="*/ 411 w 548"/>
                <a:gd name="T17" fmla="*/ 475 h 475"/>
                <a:gd name="T18" fmla="*/ 273 w 548"/>
                <a:gd name="T19" fmla="*/ 475 h 475"/>
                <a:gd name="T20" fmla="*/ 136 w 548"/>
                <a:gd name="T21" fmla="*/ 475 h 475"/>
                <a:gd name="T22" fmla="*/ 68 w 548"/>
                <a:gd name="T23" fmla="*/ 356 h 475"/>
                <a:gd name="T24" fmla="*/ 0 w 548"/>
                <a:gd name="T25" fmla="*/ 23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475">
                  <a:moveTo>
                    <a:pt x="0" y="238"/>
                  </a:moveTo>
                  <a:lnTo>
                    <a:pt x="68" y="119"/>
                  </a:lnTo>
                  <a:lnTo>
                    <a:pt x="136" y="0"/>
                  </a:lnTo>
                  <a:lnTo>
                    <a:pt x="273" y="0"/>
                  </a:lnTo>
                  <a:lnTo>
                    <a:pt x="411" y="0"/>
                  </a:lnTo>
                  <a:lnTo>
                    <a:pt x="480" y="119"/>
                  </a:lnTo>
                  <a:lnTo>
                    <a:pt x="548" y="238"/>
                  </a:lnTo>
                  <a:lnTo>
                    <a:pt x="480" y="356"/>
                  </a:lnTo>
                  <a:lnTo>
                    <a:pt x="411" y="475"/>
                  </a:lnTo>
                  <a:lnTo>
                    <a:pt x="273" y="475"/>
                  </a:lnTo>
                  <a:lnTo>
                    <a:pt x="136" y="475"/>
                  </a:lnTo>
                  <a:lnTo>
                    <a:pt x="68" y="356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56" name="Freeform 424"/>
            <p:cNvSpPr>
              <a:spLocks/>
            </p:cNvSpPr>
            <p:nvPr/>
          </p:nvSpPr>
          <p:spPr bwMode="auto">
            <a:xfrm>
              <a:off x="4108450" y="4002088"/>
              <a:ext cx="101600" cy="93662"/>
            </a:xfrm>
            <a:custGeom>
              <a:avLst/>
              <a:gdLst>
                <a:gd name="T0" fmla="*/ 0 w 548"/>
                <a:gd name="T1" fmla="*/ 238 h 475"/>
                <a:gd name="T2" fmla="*/ 68 w 548"/>
                <a:gd name="T3" fmla="*/ 119 h 475"/>
                <a:gd name="T4" fmla="*/ 136 w 548"/>
                <a:gd name="T5" fmla="*/ 0 h 475"/>
                <a:gd name="T6" fmla="*/ 273 w 548"/>
                <a:gd name="T7" fmla="*/ 0 h 475"/>
                <a:gd name="T8" fmla="*/ 411 w 548"/>
                <a:gd name="T9" fmla="*/ 0 h 475"/>
                <a:gd name="T10" fmla="*/ 480 w 548"/>
                <a:gd name="T11" fmla="*/ 119 h 475"/>
                <a:gd name="T12" fmla="*/ 548 w 548"/>
                <a:gd name="T13" fmla="*/ 238 h 475"/>
                <a:gd name="T14" fmla="*/ 480 w 548"/>
                <a:gd name="T15" fmla="*/ 356 h 475"/>
                <a:gd name="T16" fmla="*/ 411 w 548"/>
                <a:gd name="T17" fmla="*/ 475 h 475"/>
                <a:gd name="T18" fmla="*/ 273 w 548"/>
                <a:gd name="T19" fmla="*/ 475 h 475"/>
                <a:gd name="T20" fmla="*/ 136 w 548"/>
                <a:gd name="T21" fmla="*/ 475 h 475"/>
                <a:gd name="T22" fmla="*/ 68 w 548"/>
                <a:gd name="T23" fmla="*/ 356 h 475"/>
                <a:gd name="T24" fmla="*/ 0 w 548"/>
                <a:gd name="T25" fmla="*/ 23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8" h="475">
                  <a:moveTo>
                    <a:pt x="0" y="238"/>
                  </a:moveTo>
                  <a:lnTo>
                    <a:pt x="68" y="119"/>
                  </a:lnTo>
                  <a:lnTo>
                    <a:pt x="136" y="0"/>
                  </a:lnTo>
                  <a:lnTo>
                    <a:pt x="273" y="0"/>
                  </a:lnTo>
                  <a:lnTo>
                    <a:pt x="411" y="0"/>
                  </a:lnTo>
                  <a:lnTo>
                    <a:pt x="480" y="119"/>
                  </a:lnTo>
                  <a:lnTo>
                    <a:pt x="548" y="238"/>
                  </a:lnTo>
                  <a:lnTo>
                    <a:pt x="480" y="356"/>
                  </a:lnTo>
                  <a:lnTo>
                    <a:pt x="411" y="475"/>
                  </a:lnTo>
                  <a:lnTo>
                    <a:pt x="273" y="475"/>
                  </a:lnTo>
                  <a:lnTo>
                    <a:pt x="136" y="475"/>
                  </a:lnTo>
                  <a:lnTo>
                    <a:pt x="68" y="356"/>
                  </a:lnTo>
                  <a:lnTo>
                    <a:pt x="0" y="238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9" name="Group 440"/>
            <p:cNvGrpSpPr>
              <a:grpSpLocks/>
            </p:cNvGrpSpPr>
            <p:nvPr/>
          </p:nvGrpSpPr>
          <p:grpSpPr bwMode="auto">
            <a:xfrm>
              <a:off x="6045200" y="4183063"/>
              <a:ext cx="276225" cy="250825"/>
              <a:chOff x="6655" y="1484"/>
              <a:chExt cx="234" cy="222"/>
            </a:xfrm>
          </p:grpSpPr>
          <p:sp>
            <p:nvSpPr>
              <p:cNvPr id="70073" name="Freeform 441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74" name="Freeform 442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0" name="Group 443"/>
            <p:cNvGrpSpPr>
              <a:grpSpLocks/>
            </p:cNvGrpSpPr>
            <p:nvPr/>
          </p:nvGrpSpPr>
          <p:grpSpPr bwMode="auto">
            <a:xfrm>
              <a:off x="6284913" y="4381500"/>
              <a:ext cx="276225" cy="250825"/>
              <a:chOff x="6655" y="1484"/>
              <a:chExt cx="234" cy="222"/>
            </a:xfrm>
          </p:grpSpPr>
          <p:sp>
            <p:nvSpPr>
              <p:cNvPr id="70076" name="Freeform 44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77" name="Freeform 44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078" name="Freeform 446"/>
            <p:cNvSpPr>
              <a:spLocks/>
            </p:cNvSpPr>
            <p:nvPr/>
          </p:nvSpPr>
          <p:spPr bwMode="auto">
            <a:xfrm>
              <a:off x="4789488" y="38766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82" name="Rectangle 450"/>
            <p:cNvSpPr>
              <a:spLocks noChangeArrowheads="1"/>
            </p:cNvSpPr>
            <p:nvPr/>
          </p:nvSpPr>
          <p:spPr bwMode="auto">
            <a:xfrm>
              <a:off x="3049813" y="2105025"/>
              <a:ext cx="634551" cy="141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grpSp>
          <p:nvGrpSpPr>
            <p:cNvPr id="11" name="Group 451"/>
            <p:cNvGrpSpPr>
              <a:grpSpLocks/>
            </p:cNvGrpSpPr>
            <p:nvPr/>
          </p:nvGrpSpPr>
          <p:grpSpPr bwMode="auto">
            <a:xfrm>
              <a:off x="7693025" y="4310063"/>
              <a:ext cx="547688" cy="533400"/>
              <a:chOff x="4282" y="2521"/>
              <a:chExt cx="345" cy="336"/>
            </a:xfrm>
          </p:grpSpPr>
          <p:sp>
            <p:nvSpPr>
              <p:cNvPr id="70084" name="Freeform 452"/>
              <p:cNvSpPr>
                <a:spLocks/>
              </p:cNvSpPr>
              <p:nvPr/>
            </p:nvSpPr>
            <p:spPr bwMode="auto">
              <a:xfrm>
                <a:off x="4282" y="2521"/>
                <a:ext cx="345" cy="336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5" name="Freeform 453"/>
              <p:cNvSpPr>
                <a:spLocks/>
              </p:cNvSpPr>
              <p:nvPr/>
            </p:nvSpPr>
            <p:spPr bwMode="auto">
              <a:xfrm>
                <a:off x="4282" y="2521"/>
                <a:ext cx="345" cy="336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6" name="Freeform 454"/>
              <p:cNvSpPr>
                <a:spLocks/>
              </p:cNvSpPr>
              <p:nvPr/>
            </p:nvSpPr>
            <p:spPr bwMode="auto">
              <a:xfrm>
                <a:off x="4332" y="2568"/>
                <a:ext cx="270" cy="265"/>
              </a:xfrm>
              <a:custGeom>
                <a:avLst/>
                <a:gdLst>
                  <a:gd name="T0" fmla="*/ 3 w 1135"/>
                  <a:gd name="T1" fmla="*/ 623 h 1131"/>
                  <a:gd name="T2" fmla="*/ 18 w 1135"/>
                  <a:gd name="T3" fmla="*/ 706 h 1131"/>
                  <a:gd name="T4" fmla="*/ 45 w 1135"/>
                  <a:gd name="T5" fmla="*/ 785 h 1131"/>
                  <a:gd name="T6" fmla="*/ 83 w 1135"/>
                  <a:gd name="T7" fmla="*/ 858 h 1131"/>
                  <a:gd name="T8" fmla="*/ 130 w 1135"/>
                  <a:gd name="T9" fmla="*/ 925 h 1131"/>
                  <a:gd name="T10" fmla="*/ 186 w 1135"/>
                  <a:gd name="T11" fmla="*/ 984 h 1131"/>
                  <a:gd name="T12" fmla="*/ 251 w 1135"/>
                  <a:gd name="T13" fmla="*/ 1034 h 1131"/>
                  <a:gd name="T14" fmla="*/ 322 w 1135"/>
                  <a:gd name="T15" fmla="*/ 1076 h 1131"/>
                  <a:gd name="T16" fmla="*/ 399 w 1135"/>
                  <a:gd name="T17" fmla="*/ 1105 h 1131"/>
                  <a:gd name="T18" fmla="*/ 481 w 1135"/>
                  <a:gd name="T19" fmla="*/ 1124 h 1131"/>
                  <a:gd name="T20" fmla="*/ 568 w 1135"/>
                  <a:gd name="T21" fmla="*/ 1131 h 1131"/>
                  <a:gd name="T22" fmla="*/ 653 w 1135"/>
                  <a:gd name="T23" fmla="*/ 1124 h 1131"/>
                  <a:gd name="T24" fmla="*/ 736 w 1135"/>
                  <a:gd name="T25" fmla="*/ 1105 h 1131"/>
                  <a:gd name="T26" fmla="*/ 812 w 1135"/>
                  <a:gd name="T27" fmla="*/ 1076 h 1131"/>
                  <a:gd name="T28" fmla="*/ 884 w 1135"/>
                  <a:gd name="T29" fmla="*/ 1034 h 1131"/>
                  <a:gd name="T30" fmla="*/ 949 w 1135"/>
                  <a:gd name="T31" fmla="*/ 984 h 1131"/>
                  <a:gd name="T32" fmla="*/ 1005 w 1135"/>
                  <a:gd name="T33" fmla="*/ 925 h 1131"/>
                  <a:gd name="T34" fmla="*/ 1052 w 1135"/>
                  <a:gd name="T35" fmla="*/ 858 h 1131"/>
                  <a:gd name="T36" fmla="*/ 1090 w 1135"/>
                  <a:gd name="T37" fmla="*/ 785 h 1131"/>
                  <a:gd name="T38" fmla="*/ 1117 w 1135"/>
                  <a:gd name="T39" fmla="*/ 706 h 1131"/>
                  <a:gd name="T40" fmla="*/ 1131 w 1135"/>
                  <a:gd name="T41" fmla="*/ 623 h 1131"/>
                  <a:gd name="T42" fmla="*/ 1134 w 1135"/>
                  <a:gd name="T43" fmla="*/ 537 h 1131"/>
                  <a:gd name="T44" fmla="*/ 1124 w 1135"/>
                  <a:gd name="T45" fmla="*/ 451 h 1131"/>
                  <a:gd name="T46" fmla="*/ 1101 w 1135"/>
                  <a:gd name="T47" fmla="*/ 371 h 1131"/>
                  <a:gd name="T48" fmla="*/ 1066 w 1135"/>
                  <a:gd name="T49" fmla="*/ 296 h 1131"/>
                  <a:gd name="T50" fmla="*/ 1022 w 1135"/>
                  <a:gd name="T51" fmla="*/ 227 h 1131"/>
                  <a:gd name="T52" fmla="*/ 968 w 1135"/>
                  <a:gd name="T53" fmla="*/ 166 h 1131"/>
                  <a:gd name="T54" fmla="*/ 907 w 1135"/>
                  <a:gd name="T55" fmla="*/ 112 h 1131"/>
                  <a:gd name="T56" fmla="*/ 838 w 1135"/>
                  <a:gd name="T57" fmla="*/ 68 h 1131"/>
                  <a:gd name="T58" fmla="*/ 763 w 1135"/>
                  <a:gd name="T59" fmla="*/ 34 h 1131"/>
                  <a:gd name="T60" fmla="*/ 681 w 1135"/>
                  <a:gd name="T61" fmla="*/ 11 h 1131"/>
                  <a:gd name="T62" fmla="*/ 597 w 1135"/>
                  <a:gd name="T63" fmla="*/ 0 h 1131"/>
                  <a:gd name="T64" fmla="*/ 510 w 1135"/>
                  <a:gd name="T65" fmla="*/ 3 h 1131"/>
                  <a:gd name="T66" fmla="*/ 426 w 1135"/>
                  <a:gd name="T67" fmla="*/ 18 h 1131"/>
                  <a:gd name="T68" fmla="*/ 347 w 1135"/>
                  <a:gd name="T69" fmla="*/ 45 h 1131"/>
                  <a:gd name="T70" fmla="*/ 274 w 1135"/>
                  <a:gd name="T71" fmla="*/ 82 h 1131"/>
                  <a:gd name="T72" fmla="*/ 207 w 1135"/>
                  <a:gd name="T73" fmla="*/ 129 h 1131"/>
                  <a:gd name="T74" fmla="*/ 148 w 1135"/>
                  <a:gd name="T75" fmla="*/ 185 h 1131"/>
                  <a:gd name="T76" fmla="*/ 97 w 1135"/>
                  <a:gd name="T77" fmla="*/ 250 h 1131"/>
                  <a:gd name="T78" fmla="*/ 56 w 1135"/>
                  <a:gd name="T79" fmla="*/ 320 h 1131"/>
                  <a:gd name="T80" fmla="*/ 26 w 1135"/>
                  <a:gd name="T81" fmla="*/ 398 h 1131"/>
                  <a:gd name="T82" fmla="*/ 7 w 1135"/>
                  <a:gd name="T83" fmla="*/ 479 h 1131"/>
                  <a:gd name="T84" fmla="*/ 0 w 1135"/>
                  <a:gd name="T85" fmla="*/ 566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5" h="1131">
                    <a:moveTo>
                      <a:pt x="0" y="566"/>
                    </a:moveTo>
                    <a:lnTo>
                      <a:pt x="2" y="594"/>
                    </a:lnTo>
                    <a:lnTo>
                      <a:pt x="3" y="623"/>
                    </a:lnTo>
                    <a:lnTo>
                      <a:pt x="7" y="651"/>
                    </a:lnTo>
                    <a:lnTo>
                      <a:pt x="12" y="679"/>
                    </a:lnTo>
                    <a:lnTo>
                      <a:pt x="18" y="706"/>
                    </a:lnTo>
                    <a:lnTo>
                      <a:pt x="26" y="733"/>
                    </a:lnTo>
                    <a:lnTo>
                      <a:pt x="35" y="760"/>
                    </a:lnTo>
                    <a:lnTo>
                      <a:pt x="45" y="785"/>
                    </a:lnTo>
                    <a:lnTo>
                      <a:pt x="56" y="811"/>
                    </a:lnTo>
                    <a:lnTo>
                      <a:pt x="69" y="835"/>
                    </a:lnTo>
                    <a:lnTo>
                      <a:pt x="83" y="858"/>
                    </a:lnTo>
                    <a:lnTo>
                      <a:pt x="97" y="881"/>
                    </a:lnTo>
                    <a:lnTo>
                      <a:pt x="114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9" y="1019"/>
                    </a:lnTo>
                    <a:lnTo>
                      <a:pt x="251" y="1034"/>
                    </a:lnTo>
                    <a:lnTo>
                      <a:pt x="274" y="1049"/>
                    </a:lnTo>
                    <a:lnTo>
                      <a:pt x="297" y="1063"/>
                    </a:lnTo>
                    <a:lnTo>
                      <a:pt x="322" y="1076"/>
                    </a:lnTo>
                    <a:lnTo>
                      <a:pt x="347" y="1086"/>
                    </a:lnTo>
                    <a:lnTo>
                      <a:pt x="373" y="1096"/>
                    </a:lnTo>
                    <a:lnTo>
                      <a:pt x="399" y="1105"/>
                    </a:lnTo>
                    <a:lnTo>
                      <a:pt x="426" y="1113"/>
                    </a:lnTo>
                    <a:lnTo>
                      <a:pt x="453" y="1119"/>
                    </a:lnTo>
                    <a:lnTo>
                      <a:pt x="481" y="1124"/>
                    </a:lnTo>
                    <a:lnTo>
                      <a:pt x="510" y="1128"/>
                    </a:lnTo>
                    <a:lnTo>
                      <a:pt x="538" y="1131"/>
                    </a:lnTo>
                    <a:lnTo>
                      <a:pt x="568" y="1131"/>
                    </a:lnTo>
                    <a:lnTo>
                      <a:pt x="597" y="1131"/>
                    </a:lnTo>
                    <a:lnTo>
                      <a:pt x="625" y="1128"/>
                    </a:lnTo>
                    <a:lnTo>
                      <a:pt x="653" y="1124"/>
                    </a:lnTo>
                    <a:lnTo>
                      <a:pt x="681" y="1119"/>
                    </a:lnTo>
                    <a:lnTo>
                      <a:pt x="709" y="1113"/>
                    </a:lnTo>
                    <a:lnTo>
                      <a:pt x="736" y="1105"/>
                    </a:lnTo>
                    <a:lnTo>
                      <a:pt x="763" y="1096"/>
                    </a:lnTo>
                    <a:lnTo>
                      <a:pt x="788" y="1086"/>
                    </a:lnTo>
                    <a:lnTo>
                      <a:pt x="812" y="1076"/>
                    </a:lnTo>
                    <a:lnTo>
                      <a:pt x="838" y="1063"/>
                    </a:lnTo>
                    <a:lnTo>
                      <a:pt x="861" y="1049"/>
                    </a:lnTo>
                    <a:lnTo>
                      <a:pt x="884" y="1034"/>
                    </a:lnTo>
                    <a:lnTo>
                      <a:pt x="907" y="1019"/>
                    </a:lnTo>
                    <a:lnTo>
                      <a:pt x="929" y="1002"/>
                    </a:lnTo>
                    <a:lnTo>
                      <a:pt x="949" y="984"/>
                    </a:lnTo>
                    <a:lnTo>
                      <a:pt x="968" y="965"/>
                    </a:lnTo>
                    <a:lnTo>
                      <a:pt x="987" y="946"/>
                    </a:lnTo>
                    <a:lnTo>
                      <a:pt x="1005" y="925"/>
                    </a:lnTo>
                    <a:lnTo>
                      <a:pt x="1022" y="904"/>
                    </a:lnTo>
                    <a:lnTo>
                      <a:pt x="1038" y="881"/>
                    </a:lnTo>
                    <a:lnTo>
                      <a:pt x="1052" y="858"/>
                    </a:lnTo>
                    <a:lnTo>
                      <a:pt x="1066" y="835"/>
                    </a:lnTo>
                    <a:lnTo>
                      <a:pt x="1079" y="811"/>
                    </a:lnTo>
                    <a:lnTo>
                      <a:pt x="1090" y="785"/>
                    </a:lnTo>
                    <a:lnTo>
                      <a:pt x="1101" y="760"/>
                    </a:lnTo>
                    <a:lnTo>
                      <a:pt x="1110" y="733"/>
                    </a:lnTo>
                    <a:lnTo>
                      <a:pt x="1117" y="706"/>
                    </a:lnTo>
                    <a:lnTo>
                      <a:pt x="1124" y="679"/>
                    </a:lnTo>
                    <a:lnTo>
                      <a:pt x="1129" y="651"/>
                    </a:lnTo>
                    <a:lnTo>
                      <a:pt x="1131" y="623"/>
                    </a:lnTo>
                    <a:lnTo>
                      <a:pt x="1134" y="594"/>
                    </a:lnTo>
                    <a:lnTo>
                      <a:pt x="1135" y="566"/>
                    </a:lnTo>
                    <a:lnTo>
                      <a:pt x="1134" y="537"/>
                    </a:lnTo>
                    <a:lnTo>
                      <a:pt x="1131" y="507"/>
                    </a:lnTo>
                    <a:lnTo>
                      <a:pt x="1129" y="479"/>
                    </a:lnTo>
                    <a:lnTo>
                      <a:pt x="1124" y="451"/>
                    </a:lnTo>
                    <a:lnTo>
                      <a:pt x="1117" y="424"/>
                    </a:lnTo>
                    <a:lnTo>
                      <a:pt x="1110" y="398"/>
                    </a:lnTo>
                    <a:lnTo>
                      <a:pt x="1101" y="371"/>
                    </a:lnTo>
                    <a:lnTo>
                      <a:pt x="1090" y="345"/>
                    </a:lnTo>
                    <a:lnTo>
                      <a:pt x="1079" y="320"/>
                    </a:lnTo>
                    <a:lnTo>
                      <a:pt x="1066" y="296"/>
                    </a:lnTo>
                    <a:lnTo>
                      <a:pt x="1052" y="273"/>
                    </a:lnTo>
                    <a:lnTo>
                      <a:pt x="1038" y="250"/>
                    </a:lnTo>
                    <a:lnTo>
                      <a:pt x="1022" y="227"/>
                    </a:lnTo>
                    <a:lnTo>
                      <a:pt x="1005" y="207"/>
                    </a:lnTo>
                    <a:lnTo>
                      <a:pt x="987" y="185"/>
                    </a:lnTo>
                    <a:lnTo>
                      <a:pt x="968" y="166"/>
                    </a:lnTo>
                    <a:lnTo>
                      <a:pt x="949" y="147"/>
                    </a:lnTo>
                    <a:lnTo>
                      <a:pt x="929" y="129"/>
                    </a:lnTo>
                    <a:lnTo>
                      <a:pt x="907" y="112"/>
                    </a:lnTo>
                    <a:lnTo>
                      <a:pt x="884" y="97"/>
                    </a:lnTo>
                    <a:lnTo>
                      <a:pt x="861" y="82"/>
                    </a:lnTo>
                    <a:lnTo>
                      <a:pt x="838" y="68"/>
                    </a:lnTo>
                    <a:lnTo>
                      <a:pt x="812" y="56"/>
                    </a:lnTo>
                    <a:lnTo>
                      <a:pt x="788" y="45"/>
                    </a:lnTo>
                    <a:lnTo>
                      <a:pt x="763" y="34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1" y="11"/>
                    </a:lnTo>
                    <a:lnTo>
                      <a:pt x="653" y="6"/>
                    </a:lnTo>
                    <a:lnTo>
                      <a:pt x="625" y="3"/>
                    </a:lnTo>
                    <a:lnTo>
                      <a:pt x="597" y="0"/>
                    </a:lnTo>
                    <a:lnTo>
                      <a:pt x="568" y="0"/>
                    </a:lnTo>
                    <a:lnTo>
                      <a:pt x="538" y="0"/>
                    </a:lnTo>
                    <a:lnTo>
                      <a:pt x="510" y="3"/>
                    </a:lnTo>
                    <a:lnTo>
                      <a:pt x="481" y="6"/>
                    </a:lnTo>
                    <a:lnTo>
                      <a:pt x="453" y="11"/>
                    </a:lnTo>
                    <a:lnTo>
                      <a:pt x="426" y="18"/>
                    </a:lnTo>
                    <a:lnTo>
                      <a:pt x="399" y="25"/>
                    </a:lnTo>
                    <a:lnTo>
                      <a:pt x="373" y="34"/>
                    </a:lnTo>
                    <a:lnTo>
                      <a:pt x="347" y="45"/>
                    </a:lnTo>
                    <a:lnTo>
                      <a:pt x="322" y="56"/>
                    </a:lnTo>
                    <a:lnTo>
                      <a:pt x="297" y="68"/>
                    </a:lnTo>
                    <a:lnTo>
                      <a:pt x="274" y="82"/>
                    </a:lnTo>
                    <a:lnTo>
                      <a:pt x="251" y="97"/>
                    </a:lnTo>
                    <a:lnTo>
                      <a:pt x="229" y="112"/>
                    </a:lnTo>
                    <a:lnTo>
                      <a:pt x="207" y="129"/>
                    </a:lnTo>
                    <a:lnTo>
                      <a:pt x="186" y="147"/>
                    </a:lnTo>
                    <a:lnTo>
                      <a:pt x="167" y="166"/>
                    </a:lnTo>
                    <a:lnTo>
                      <a:pt x="148" y="185"/>
                    </a:lnTo>
                    <a:lnTo>
                      <a:pt x="130" y="207"/>
                    </a:lnTo>
                    <a:lnTo>
                      <a:pt x="114" y="227"/>
                    </a:lnTo>
                    <a:lnTo>
                      <a:pt x="97" y="250"/>
                    </a:lnTo>
                    <a:lnTo>
                      <a:pt x="83" y="273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5" y="345"/>
                    </a:lnTo>
                    <a:lnTo>
                      <a:pt x="35" y="371"/>
                    </a:lnTo>
                    <a:lnTo>
                      <a:pt x="26" y="398"/>
                    </a:lnTo>
                    <a:lnTo>
                      <a:pt x="18" y="424"/>
                    </a:lnTo>
                    <a:lnTo>
                      <a:pt x="12" y="451"/>
                    </a:lnTo>
                    <a:lnTo>
                      <a:pt x="7" y="479"/>
                    </a:lnTo>
                    <a:lnTo>
                      <a:pt x="3" y="507"/>
                    </a:lnTo>
                    <a:lnTo>
                      <a:pt x="2" y="537"/>
                    </a:lnTo>
                    <a:lnTo>
                      <a:pt x="0" y="566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087" name="Rectangle 455"/>
            <p:cNvSpPr>
              <a:spLocks noChangeArrowheads="1"/>
            </p:cNvSpPr>
            <p:nvPr/>
          </p:nvSpPr>
          <p:spPr bwMode="auto">
            <a:xfrm>
              <a:off x="7629379" y="4078288"/>
              <a:ext cx="590841" cy="141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LINFOCITO</a:t>
              </a:r>
            </a:p>
          </p:txBody>
        </p:sp>
        <p:sp>
          <p:nvSpPr>
            <p:cNvPr id="70091" name="Freeform 459"/>
            <p:cNvSpPr>
              <a:spLocks/>
            </p:cNvSpPr>
            <p:nvPr/>
          </p:nvSpPr>
          <p:spPr bwMode="auto">
            <a:xfrm>
              <a:off x="6669088" y="46386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5" name="Freeform 46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6" name="Freeform 46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7" name="Freeform 465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8" name="Freeform 466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099" name="Freeform 467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0" name="Freeform 468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1" name="Freeform 469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2" name="Freeform 470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3" name="Freeform 47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4" name="Freeform 47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5" name="Freeform 47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0106" name="Freeform 47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2" name="Group 475"/>
            <p:cNvGrpSpPr>
              <a:grpSpLocks/>
            </p:cNvGrpSpPr>
            <p:nvPr/>
          </p:nvGrpSpPr>
          <p:grpSpPr bwMode="auto">
            <a:xfrm>
              <a:off x="622300" y="3716338"/>
              <a:ext cx="663575" cy="685800"/>
              <a:chOff x="7584" y="2032"/>
              <a:chExt cx="466" cy="482"/>
            </a:xfrm>
          </p:grpSpPr>
          <p:sp>
            <p:nvSpPr>
              <p:cNvPr id="70108" name="Freeform 476"/>
              <p:cNvSpPr>
                <a:spLocks/>
              </p:cNvSpPr>
              <p:nvPr/>
            </p:nvSpPr>
            <p:spPr bwMode="auto">
              <a:xfrm>
                <a:off x="7957" y="2210"/>
                <a:ext cx="55" cy="55"/>
              </a:xfrm>
              <a:custGeom>
                <a:avLst/>
                <a:gdLst>
                  <a:gd name="T0" fmla="*/ 192 w 386"/>
                  <a:gd name="T1" fmla="*/ 0 h 385"/>
                  <a:gd name="T2" fmla="*/ 231 w 386"/>
                  <a:gd name="T3" fmla="*/ 0 h 385"/>
                  <a:gd name="T4" fmla="*/ 269 w 386"/>
                  <a:gd name="T5" fmla="*/ 12 h 385"/>
                  <a:gd name="T6" fmla="*/ 303 w 386"/>
                  <a:gd name="T7" fmla="*/ 33 h 385"/>
                  <a:gd name="T8" fmla="*/ 330 w 386"/>
                  <a:gd name="T9" fmla="*/ 55 h 385"/>
                  <a:gd name="T10" fmla="*/ 352 w 386"/>
                  <a:gd name="T11" fmla="*/ 83 h 385"/>
                  <a:gd name="T12" fmla="*/ 374 w 386"/>
                  <a:gd name="T13" fmla="*/ 116 h 385"/>
                  <a:gd name="T14" fmla="*/ 386 w 386"/>
                  <a:gd name="T15" fmla="*/ 154 h 385"/>
                  <a:gd name="T16" fmla="*/ 386 w 386"/>
                  <a:gd name="T17" fmla="*/ 192 h 385"/>
                  <a:gd name="T18" fmla="*/ 386 w 386"/>
                  <a:gd name="T19" fmla="*/ 230 h 385"/>
                  <a:gd name="T20" fmla="*/ 374 w 386"/>
                  <a:gd name="T21" fmla="*/ 269 h 385"/>
                  <a:gd name="T22" fmla="*/ 352 w 386"/>
                  <a:gd name="T23" fmla="*/ 301 h 385"/>
                  <a:gd name="T24" fmla="*/ 330 w 386"/>
                  <a:gd name="T25" fmla="*/ 330 h 385"/>
                  <a:gd name="T26" fmla="*/ 303 w 386"/>
                  <a:gd name="T27" fmla="*/ 351 h 385"/>
                  <a:gd name="T28" fmla="*/ 269 w 386"/>
                  <a:gd name="T29" fmla="*/ 374 h 385"/>
                  <a:gd name="T30" fmla="*/ 231 w 386"/>
                  <a:gd name="T31" fmla="*/ 385 h 385"/>
                  <a:gd name="T32" fmla="*/ 192 w 386"/>
                  <a:gd name="T33" fmla="*/ 385 h 385"/>
                  <a:gd name="T34" fmla="*/ 154 w 386"/>
                  <a:gd name="T35" fmla="*/ 385 h 385"/>
                  <a:gd name="T36" fmla="*/ 121 w 386"/>
                  <a:gd name="T37" fmla="*/ 374 h 385"/>
                  <a:gd name="T38" fmla="*/ 83 w 386"/>
                  <a:gd name="T39" fmla="*/ 351 h 385"/>
                  <a:gd name="T40" fmla="*/ 56 w 386"/>
                  <a:gd name="T41" fmla="*/ 330 h 385"/>
                  <a:gd name="T42" fmla="*/ 33 w 386"/>
                  <a:gd name="T43" fmla="*/ 301 h 385"/>
                  <a:gd name="T44" fmla="*/ 17 w 386"/>
                  <a:gd name="T45" fmla="*/ 269 h 385"/>
                  <a:gd name="T46" fmla="*/ 0 w 386"/>
                  <a:gd name="T47" fmla="*/ 230 h 385"/>
                  <a:gd name="T48" fmla="*/ 0 w 386"/>
                  <a:gd name="T49" fmla="*/ 192 h 385"/>
                  <a:gd name="T50" fmla="*/ 0 w 386"/>
                  <a:gd name="T51" fmla="*/ 154 h 385"/>
                  <a:gd name="T52" fmla="*/ 17 w 386"/>
                  <a:gd name="T53" fmla="*/ 116 h 385"/>
                  <a:gd name="T54" fmla="*/ 33 w 386"/>
                  <a:gd name="T55" fmla="*/ 83 h 385"/>
                  <a:gd name="T56" fmla="*/ 56 w 386"/>
                  <a:gd name="T57" fmla="*/ 55 h 385"/>
                  <a:gd name="T58" fmla="*/ 83 w 386"/>
                  <a:gd name="T59" fmla="*/ 33 h 385"/>
                  <a:gd name="T60" fmla="*/ 121 w 386"/>
                  <a:gd name="T61" fmla="*/ 12 h 385"/>
                  <a:gd name="T62" fmla="*/ 154 w 386"/>
                  <a:gd name="T63" fmla="*/ 0 h 385"/>
                  <a:gd name="T64" fmla="*/ 192 w 386"/>
                  <a:gd name="T65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6" h="385">
                    <a:moveTo>
                      <a:pt x="192" y="0"/>
                    </a:moveTo>
                    <a:lnTo>
                      <a:pt x="231" y="0"/>
                    </a:lnTo>
                    <a:lnTo>
                      <a:pt x="269" y="12"/>
                    </a:lnTo>
                    <a:lnTo>
                      <a:pt x="303" y="33"/>
                    </a:lnTo>
                    <a:lnTo>
                      <a:pt x="330" y="55"/>
                    </a:lnTo>
                    <a:lnTo>
                      <a:pt x="352" y="83"/>
                    </a:lnTo>
                    <a:lnTo>
                      <a:pt x="374" y="116"/>
                    </a:lnTo>
                    <a:lnTo>
                      <a:pt x="386" y="154"/>
                    </a:lnTo>
                    <a:lnTo>
                      <a:pt x="386" y="192"/>
                    </a:lnTo>
                    <a:lnTo>
                      <a:pt x="386" y="230"/>
                    </a:lnTo>
                    <a:lnTo>
                      <a:pt x="374" y="269"/>
                    </a:lnTo>
                    <a:lnTo>
                      <a:pt x="352" y="301"/>
                    </a:lnTo>
                    <a:lnTo>
                      <a:pt x="330" y="330"/>
                    </a:lnTo>
                    <a:lnTo>
                      <a:pt x="303" y="351"/>
                    </a:lnTo>
                    <a:lnTo>
                      <a:pt x="269" y="374"/>
                    </a:lnTo>
                    <a:lnTo>
                      <a:pt x="231" y="385"/>
                    </a:lnTo>
                    <a:lnTo>
                      <a:pt x="192" y="385"/>
                    </a:lnTo>
                    <a:lnTo>
                      <a:pt x="154" y="385"/>
                    </a:lnTo>
                    <a:lnTo>
                      <a:pt x="121" y="374"/>
                    </a:lnTo>
                    <a:lnTo>
                      <a:pt x="83" y="351"/>
                    </a:lnTo>
                    <a:lnTo>
                      <a:pt x="56" y="330"/>
                    </a:lnTo>
                    <a:lnTo>
                      <a:pt x="33" y="301"/>
                    </a:lnTo>
                    <a:lnTo>
                      <a:pt x="17" y="269"/>
                    </a:lnTo>
                    <a:lnTo>
                      <a:pt x="0" y="230"/>
                    </a:lnTo>
                    <a:lnTo>
                      <a:pt x="0" y="192"/>
                    </a:lnTo>
                    <a:lnTo>
                      <a:pt x="0" y="154"/>
                    </a:lnTo>
                    <a:lnTo>
                      <a:pt x="17" y="116"/>
                    </a:lnTo>
                    <a:lnTo>
                      <a:pt x="33" y="83"/>
                    </a:lnTo>
                    <a:lnTo>
                      <a:pt x="56" y="55"/>
                    </a:lnTo>
                    <a:lnTo>
                      <a:pt x="83" y="33"/>
                    </a:lnTo>
                    <a:lnTo>
                      <a:pt x="121" y="12"/>
                    </a:lnTo>
                    <a:lnTo>
                      <a:pt x="154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09" name="Freeform 477"/>
              <p:cNvSpPr>
                <a:spLocks/>
              </p:cNvSpPr>
              <p:nvPr/>
            </p:nvSpPr>
            <p:spPr bwMode="auto">
              <a:xfrm>
                <a:off x="7974" y="2227"/>
                <a:ext cx="21" cy="21"/>
              </a:xfrm>
              <a:custGeom>
                <a:avLst/>
                <a:gdLst>
                  <a:gd name="T0" fmla="*/ 71 w 148"/>
                  <a:gd name="T1" fmla="*/ 0 h 148"/>
                  <a:gd name="T2" fmla="*/ 105 w 148"/>
                  <a:gd name="T3" fmla="*/ 9 h 148"/>
                  <a:gd name="T4" fmla="*/ 126 w 148"/>
                  <a:gd name="T5" fmla="*/ 27 h 148"/>
                  <a:gd name="T6" fmla="*/ 137 w 148"/>
                  <a:gd name="T7" fmla="*/ 49 h 148"/>
                  <a:gd name="T8" fmla="*/ 148 w 148"/>
                  <a:gd name="T9" fmla="*/ 76 h 148"/>
                  <a:gd name="T10" fmla="*/ 137 w 148"/>
                  <a:gd name="T11" fmla="*/ 103 h 148"/>
                  <a:gd name="T12" fmla="*/ 126 w 148"/>
                  <a:gd name="T13" fmla="*/ 126 h 148"/>
                  <a:gd name="T14" fmla="*/ 105 w 148"/>
                  <a:gd name="T15" fmla="*/ 141 h 148"/>
                  <a:gd name="T16" fmla="*/ 71 w 148"/>
                  <a:gd name="T17" fmla="*/ 148 h 148"/>
                  <a:gd name="T18" fmla="*/ 44 w 148"/>
                  <a:gd name="T19" fmla="*/ 141 h 148"/>
                  <a:gd name="T20" fmla="*/ 23 w 148"/>
                  <a:gd name="T21" fmla="*/ 126 h 148"/>
                  <a:gd name="T22" fmla="*/ 6 w 148"/>
                  <a:gd name="T23" fmla="*/ 103 h 148"/>
                  <a:gd name="T24" fmla="*/ 0 w 148"/>
                  <a:gd name="T25" fmla="*/ 76 h 148"/>
                  <a:gd name="T26" fmla="*/ 6 w 148"/>
                  <a:gd name="T27" fmla="*/ 49 h 148"/>
                  <a:gd name="T28" fmla="*/ 23 w 148"/>
                  <a:gd name="T29" fmla="*/ 27 h 148"/>
                  <a:gd name="T30" fmla="*/ 44 w 148"/>
                  <a:gd name="T31" fmla="*/ 9 h 148"/>
                  <a:gd name="T32" fmla="*/ 71 w 148"/>
                  <a:gd name="T3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148">
                    <a:moveTo>
                      <a:pt x="71" y="0"/>
                    </a:moveTo>
                    <a:lnTo>
                      <a:pt x="105" y="9"/>
                    </a:lnTo>
                    <a:lnTo>
                      <a:pt x="126" y="27"/>
                    </a:lnTo>
                    <a:lnTo>
                      <a:pt x="137" y="49"/>
                    </a:lnTo>
                    <a:lnTo>
                      <a:pt x="148" y="76"/>
                    </a:lnTo>
                    <a:lnTo>
                      <a:pt x="137" y="103"/>
                    </a:lnTo>
                    <a:lnTo>
                      <a:pt x="126" y="126"/>
                    </a:lnTo>
                    <a:lnTo>
                      <a:pt x="105" y="141"/>
                    </a:lnTo>
                    <a:lnTo>
                      <a:pt x="71" y="148"/>
                    </a:lnTo>
                    <a:lnTo>
                      <a:pt x="44" y="141"/>
                    </a:lnTo>
                    <a:lnTo>
                      <a:pt x="23" y="126"/>
                    </a:lnTo>
                    <a:lnTo>
                      <a:pt x="6" y="103"/>
                    </a:lnTo>
                    <a:lnTo>
                      <a:pt x="0" y="76"/>
                    </a:lnTo>
                    <a:lnTo>
                      <a:pt x="6" y="49"/>
                    </a:lnTo>
                    <a:lnTo>
                      <a:pt x="23" y="27"/>
                    </a:lnTo>
                    <a:lnTo>
                      <a:pt x="44" y="9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0" name="Freeform 478"/>
              <p:cNvSpPr>
                <a:spLocks/>
              </p:cNvSpPr>
              <p:nvPr/>
            </p:nvSpPr>
            <p:spPr bwMode="auto">
              <a:xfrm>
                <a:off x="7974" y="2227"/>
                <a:ext cx="21" cy="21"/>
              </a:xfrm>
              <a:custGeom>
                <a:avLst/>
                <a:gdLst>
                  <a:gd name="T0" fmla="*/ 71 w 148"/>
                  <a:gd name="T1" fmla="*/ 0 h 148"/>
                  <a:gd name="T2" fmla="*/ 105 w 148"/>
                  <a:gd name="T3" fmla="*/ 9 h 148"/>
                  <a:gd name="T4" fmla="*/ 126 w 148"/>
                  <a:gd name="T5" fmla="*/ 27 h 148"/>
                  <a:gd name="T6" fmla="*/ 137 w 148"/>
                  <a:gd name="T7" fmla="*/ 49 h 148"/>
                  <a:gd name="T8" fmla="*/ 148 w 148"/>
                  <a:gd name="T9" fmla="*/ 76 h 148"/>
                  <a:gd name="T10" fmla="*/ 137 w 148"/>
                  <a:gd name="T11" fmla="*/ 103 h 148"/>
                  <a:gd name="T12" fmla="*/ 126 w 148"/>
                  <a:gd name="T13" fmla="*/ 126 h 148"/>
                  <a:gd name="T14" fmla="*/ 105 w 148"/>
                  <a:gd name="T15" fmla="*/ 141 h 148"/>
                  <a:gd name="T16" fmla="*/ 71 w 148"/>
                  <a:gd name="T17" fmla="*/ 148 h 148"/>
                  <a:gd name="T18" fmla="*/ 44 w 148"/>
                  <a:gd name="T19" fmla="*/ 141 h 148"/>
                  <a:gd name="T20" fmla="*/ 23 w 148"/>
                  <a:gd name="T21" fmla="*/ 126 h 148"/>
                  <a:gd name="T22" fmla="*/ 6 w 148"/>
                  <a:gd name="T23" fmla="*/ 103 h 148"/>
                  <a:gd name="T24" fmla="*/ 0 w 148"/>
                  <a:gd name="T25" fmla="*/ 76 h 148"/>
                  <a:gd name="T26" fmla="*/ 6 w 148"/>
                  <a:gd name="T27" fmla="*/ 49 h 148"/>
                  <a:gd name="T28" fmla="*/ 23 w 148"/>
                  <a:gd name="T29" fmla="*/ 27 h 148"/>
                  <a:gd name="T30" fmla="*/ 44 w 148"/>
                  <a:gd name="T31" fmla="*/ 9 h 148"/>
                  <a:gd name="T32" fmla="*/ 71 w 148"/>
                  <a:gd name="T3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148">
                    <a:moveTo>
                      <a:pt x="71" y="0"/>
                    </a:moveTo>
                    <a:lnTo>
                      <a:pt x="105" y="9"/>
                    </a:lnTo>
                    <a:lnTo>
                      <a:pt x="126" y="27"/>
                    </a:lnTo>
                    <a:lnTo>
                      <a:pt x="137" y="49"/>
                    </a:lnTo>
                    <a:lnTo>
                      <a:pt x="148" y="76"/>
                    </a:lnTo>
                    <a:lnTo>
                      <a:pt x="137" y="103"/>
                    </a:lnTo>
                    <a:lnTo>
                      <a:pt x="126" y="126"/>
                    </a:lnTo>
                    <a:lnTo>
                      <a:pt x="105" y="141"/>
                    </a:lnTo>
                    <a:lnTo>
                      <a:pt x="71" y="148"/>
                    </a:lnTo>
                    <a:lnTo>
                      <a:pt x="44" y="141"/>
                    </a:lnTo>
                    <a:lnTo>
                      <a:pt x="23" y="126"/>
                    </a:lnTo>
                    <a:lnTo>
                      <a:pt x="6" y="103"/>
                    </a:lnTo>
                    <a:lnTo>
                      <a:pt x="0" y="76"/>
                    </a:lnTo>
                    <a:lnTo>
                      <a:pt x="6" y="49"/>
                    </a:lnTo>
                    <a:lnTo>
                      <a:pt x="23" y="27"/>
                    </a:lnTo>
                    <a:lnTo>
                      <a:pt x="44" y="9"/>
                    </a:lnTo>
                    <a:lnTo>
                      <a:pt x="71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1" name="Freeform 479"/>
              <p:cNvSpPr>
                <a:spLocks/>
              </p:cNvSpPr>
              <p:nvPr/>
            </p:nvSpPr>
            <p:spPr bwMode="auto">
              <a:xfrm>
                <a:off x="7944" y="2071"/>
                <a:ext cx="85" cy="103"/>
              </a:xfrm>
              <a:custGeom>
                <a:avLst/>
                <a:gdLst>
                  <a:gd name="T0" fmla="*/ 0 w 597"/>
                  <a:gd name="T1" fmla="*/ 0 h 721"/>
                  <a:gd name="T2" fmla="*/ 23 w 597"/>
                  <a:gd name="T3" fmla="*/ 16 h 721"/>
                  <a:gd name="T4" fmla="*/ 86 w 597"/>
                  <a:gd name="T5" fmla="*/ 62 h 721"/>
                  <a:gd name="T6" fmla="*/ 148 w 597"/>
                  <a:gd name="T7" fmla="*/ 113 h 721"/>
                  <a:gd name="T8" fmla="*/ 206 w 597"/>
                  <a:gd name="T9" fmla="*/ 165 h 721"/>
                  <a:gd name="T10" fmla="*/ 265 w 597"/>
                  <a:gd name="T11" fmla="*/ 220 h 721"/>
                  <a:gd name="T12" fmla="*/ 316 w 597"/>
                  <a:gd name="T13" fmla="*/ 282 h 721"/>
                  <a:gd name="T14" fmla="*/ 371 w 597"/>
                  <a:gd name="T15" fmla="*/ 340 h 721"/>
                  <a:gd name="T16" fmla="*/ 419 w 597"/>
                  <a:gd name="T17" fmla="*/ 405 h 721"/>
                  <a:gd name="T18" fmla="*/ 463 w 597"/>
                  <a:gd name="T19" fmla="*/ 472 h 721"/>
                  <a:gd name="T20" fmla="*/ 506 w 597"/>
                  <a:gd name="T21" fmla="*/ 538 h 721"/>
                  <a:gd name="T22" fmla="*/ 543 w 597"/>
                  <a:gd name="T23" fmla="*/ 611 h 721"/>
                  <a:gd name="T24" fmla="*/ 580 w 597"/>
                  <a:gd name="T25" fmla="*/ 684 h 721"/>
                  <a:gd name="T26" fmla="*/ 597 w 597"/>
                  <a:gd name="T27" fmla="*/ 721 h 721"/>
                  <a:gd name="T28" fmla="*/ 566 w 597"/>
                  <a:gd name="T29" fmla="*/ 670 h 721"/>
                  <a:gd name="T30" fmla="*/ 535 w 597"/>
                  <a:gd name="T31" fmla="*/ 620 h 721"/>
                  <a:gd name="T32" fmla="*/ 503 w 597"/>
                  <a:gd name="T33" fmla="*/ 571 h 721"/>
                  <a:gd name="T34" fmla="*/ 469 w 597"/>
                  <a:gd name="T35" fmla="*/ 523 h 721"/>
                  <a:gd name="T36" fmla="*/ 436 w 597"/>
                  <a:gd name="T37" fmla="*/ 475 h 721"/>
                  <a:gd name="T38" fmla="*/ 401 w 597"/>
                  <a:gd name="T39" fmla="*/ 428 h 721"/>
                  <a:gd name="T40" fmla="*/ 365 w 597"/>
                  <a:gd name="T41" fmla="*/ 381 h 721"/>
                  <a:gd name="T42" fmla="*/ 328 w 597"/>
                  <a:gd name="T43" fmla="*/ 336 h 721"/>
                  <a:gd name="T44" fmla="*/ 290 w 597"/>
                  <a:gd name="T45" fmla="*/ 291 h 721"/>
                  <a:gd name="T46" fmla="*/ 250 w 597"/>
                  <a:gd name="T47" fmla="*/ 247 h 721"/>
                  <a:gd name="T48" fmla="*/ 211 w 597"/>
                  <a:gd name="T49" fmla="*/ 204 h 721"/>
                  <a:gd name="T50" fmla="*/ 171 w 597"/>
                  <a:gd name="T51" fmla="*/ 161 h 721"/>
                  <a:gd name="T52" fmla="*/ 130 w 597"/>
                  <a:gd name="T53" fmla="*/ 120 h 721"/>
                  <a:gd name="T54" fmla="*/ 87 w 597"/>
                  <a:gd name="T55" fmla="*/ 80 h 721"/>
                  <a:gd name="T56" fmla="*/ 44 w 597"/>
                  <a:gd name="T57" fmla="*/ 39 h 721"/>
                  <a:gd name="T58" fmla="*/ 0 w 597"/>
                  <a:gd name="T59" fmla="*/ 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7" h="721">
                    <a:moveTo>
                      <a:pt x="0" y="0"/>
                    </a:moveTo>
                    <a:lnTo>
                      <a:pt x="23" y="16"/>
                    </a:lnTo>
                    <a:lnTo>
                      <a:pt x="86" y="62"/>
                    </a:lnTo>
                    <a:lnTo>
                      <a:pt x="148" y="113"/>
                    </a:lnTo>
                    <a:lnTo>
                      <a:pt x="206" y="165"/>
                    </a:lnTo>
                    <a:lnTo>
                      <a:pt x="265" y="220"/>
                    </a:lnTo>
                    <a:lnTo>
                      <a:pt x="316" y="282"/>
                    </a:lnTo>
                    <a:lnTo>
                      <a:pt x="371" y="340"/>
                    </a:lnTo>
                    <a:lnTo>
                      <a:pt x="419" y="405"/>
                    </a:lnTo>
                    <a:lnTo>
                      <a:pt x="463" y="472"/>
                    </a:lnTo>
                    <a:lnTo>
                      <a:pt x="506" y="538"/>
                    </a:lnTo>
                    <a:lnTo>
                      <a:pt x="543" y="611"/>
                    </a:lnTo>
                    <a:lnTo>
                      <a:pt x="580" y="684"/>
                    </a:lnTo>
                    <a:lnTo>
                      <a:pt x="597" y="721"/>
                    </a:lnTo>
                    <a:lnTo>
                      <a:pt x="566" y="670"/>
                    </a:lnTo>
                    <a:lnTo>
                      <a:pt x="535" y="620"/>
                    </a:lnTo>
                    <a:lnTo>
                      <a:pt x="503" y="571"/>
                    </a:lnTo>
                    <a:lnTo>
                      <a:pt x="469" y="523"/>
                    </a:lnTo>
                    <a:lnTo>
                      <a:pt x="436" y="475"/>
                    </a:lnTo>
                    <a:lnTo>
                      <a:pt x="401" y="428"/>
                    </a:lnTo>
                    <a:lnTo>
                      <a:pt x="365" y="381"/>
                    </a:lnTo>
                    <a:lnTo>
                      <a:pt x="328" y="336"/>
                    </a:lnTo>
                    <a:lnTo>
                      <a:pt x="290" y="291"/>
                    </a:lnTo>
                    <a:lnTo>
                      <a:pt x="250" y="247"/>
                    </a:lnTo>
                    <a:lnTo>
                      <a:pt x="211" y="204"/>
                    </a:lnTo>
                    <a:lnTo>
                      <a:pt x="171" y="161"/>
                    </a:lnTo>
                    <a:lnTo>
                      <a:pt x="130" y="120"/>
                    </a:lnTo>
                    <a:lnTo>
                      <a:pt x="87" y="80"/>
                    </a:lnTo>
                    <a:lnTo>
                      <a:pt x="44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4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2" name="Freeform 480"/>
              <p:cNvSpPr>
                <a:spLocks/>
              </p:cNvSpPr>
              <p:nvPr/>
            </p:nvSpPr>
            <p:spPr bwMode="auto">
              <a:xfrm>
                <a:off x="7892" y="2045"/>
                <a:ext cx="155" cy="189"/>
              </a:xfrm>
              <a:custGeom>
                <a:avLst/>
                <a:gdLst>
                  <a:gd name="T0" fmla="*/ 0 w 1086"/>
                  <a:gd name="T1" fmla="*/ 0 h 1322"/>
                  <a:gd name="T2" fmla="*/ 34 w 1086"/>
                  <a:gd name="T3" fmla="*/ 13 h 1322"/>
                  <a:gd name="T4" fmla="*/ 111 w 1086"/>
                  <a:gd name="T5" fmla="*/ 43 h 1322"/>
                  <a:gd name="T6" fmla="*/ 184 w 1086"/>
                  <a:gd name="T7" fmla="*/ 76 h 1322"/>
                  <a:gd name="T8" fmla="*/ 254 w 1086"/>
                  <a:gd name="T9" fmla="*/ 116 h 1322"/>
                  <a:gd name="T10" fmla="*/ 319 w 1086"/>
                  <a:gd name="T11" fmla="*/ 156 h 1322"/>
                  <a:gd name="T12" fmla="*/ 389 w 1086"/>
                  <a:gd name="T13" fmla="*/ 201 h 1322"/>
                  <a:gd name="T14" fmla="*/ 452 w 1086"/>
                  <a:gd name="T15" fmla="*/ 247 h 1322"/>
                  <a:gd name="T16" fmla="*/ 514 w 1086"/>
                  <a:gd name="T17" fmla="*/ 298 h 1322"/>
                  <a:gd name="T18" fmla="*/ 572 w 1086"/>
                  <a:gd name="T19" fmla="*/ 350 h 1322"/>
                  <a:gd name="T20" fmla="*/ 631 w 1086"/>
                  <a:gd name="T21" fmla="*/ 405 h 1322"/>
                  <a:gd name="T22" fmla="*/ 682 w 1086"/>
                  <a:gd name="T23" fmla="*/ 467 h 1322"/>
                  <a:gd name="T24" fmla="*/ 737 w 1086"/>
                  <a:gd name="T25" fmla="*/ 525 h 1322"/>
                  <a:gd name="T26" fmla="*/ 785 w 1086"/>
                  <a:gd name="T27" fmla="*/ 590 h 1322"/>
                  <a:gd name="T28" fmla="*/ 829 w 1086"/>
                  <a:gd name="T29" fmla="*/ 657 h 1322"/>
                  <a:gd name="T30" fmla="*/ 872 w 1086"/>
                  <a:gd name="T31" fmla="*/ 723 h 1322"/>
                  <a:gd name="T32" fmla="*/ 909 w 1086"/>
                  <a:gd name="T33" fmla="*/ 796 h 1322"/>
                  <a:gd name="T34" fmla="*/ 946 w 1086"/>
                  <a:gd name="T35" fmla="*/ 869 h 1322"/>
                  <a:gd name="T36" fmla="*/ 979 w 1086"/>
                  <a:gd name="T37" fmla="*/ 942 h 1322"/>
                  <a:gd name="T38" fmla="*/ 1008 w 1086"/>
                  <a:gd name="T39" fmla="*/ 1018 h 1322"/>
                  <a:gd name="T40" fmla="*/ 1033 w 1086"/>
                  <a:gd name="T41" fmla="*/ 1099 h 1322"/>
                  <a:gd name="T42" fmla="*/ 1060 w 1086"/>
                  <a:gd name="T43" fmla="*/ 1179 h 1322"/>
                  <a:gd name="T44" fmla="*/ 1074 w 1086"/>
                  <a:gd name="T45" fmla="*/ 1260 h 1322"/>
                  <a:gd name="T46" fmla="*/ 1086 w 1086"/>
                  <a:gd name="T47" fmla="*/ 1322 h 1322"/>
                  <a:gd name="T48" fmla="*/ 1065 w 1086"/>
                  <a:gd name="T49" fmla="*/ 1271 h 1322"/>
                  <a:gd name="T50" fmla="*/ 1043 w 1086"/>
                  <a:gd name="T51" fmla="*/ 1220 h 1322"/>
                  <a:gd name="T52" fmla="*/ 1020 w 1086"/>
                  <a:gd name="T53" fmla="*/ 1170 h 1322"/>
                  <a:gd name="T54" fmla="*/ 998 w 1086"/>
                  <a:gd name="T55" fmla="*/ 1121 h 1322"/>
                  <a:gd name="T56" fmla="*/ 972 w 1086"/>
                  <a:gd name="T57" fmla="*/ 1072 h 1322"/>
                  <a:gd name="T58" fmla="*/ 947 w 1086"/>
                  <a:gd name="T59" fmla="*/ 1023 h 1322"/>
                  <a:gd name="T60" fmla="*/ 921 w 1086"/>
                  <a:gd name="T61" fmla="*/ 976 h 1322"/>
                  <a:gd name="T62" fmla="*/ 894 w 1086"/>
                  <a:gd name="T63" fmla="*/ 929 h 1322"/>
                  <a:gd name="T64" fmla="*/ 866 w 1086"/>
                  <a:gd name="T65" fmla="*/ 882 h 1322"/>
                  <a:gd name="T66" fmla="*/ 836 w 1086"/>
                  <a:gd name="T67" fmla="*/ 836 h 1322"/>
                  <a:gd name="T68" fmla="*/ 807 w 1086"/>
                  <a:gd name="T69" fmla="*/ 790 h 1322"/>
                  <a:gd name="T70" fmla="*/ 776 w 1086"/>
                  <a:gd name="T71" fmla="*/ 746 h 1322"/>
                  <a:gd name="T72" fmla="*/ 745 w 1086"/>
                  <a:gd name="T73" fmla="*/ 702 h 1322"/>
                  <a:gd name="T74" fmla="*/ 712 w 1086"/>
                  <a:gd name="T75" fmla="*/ 659 h 1322"/>
                  <a:gd name="T76" fmla="*/ 678 w 1086"/>
                  <a:gd name="T77" fmla="*/ 616 h 1322"/>
                  <a:gd name="T78" fmla="*/ 645 w 1086"/>
                  <a:gd name="T79" fmla="*/ 574 h 1322"/>
                  <a:gd name="T80" fmla="*/ 610 w 1086"/>
                  <a:gd name="T81" fmla="*/ 533 h 1322"/>
                  <a:gd name="T82" fmla="*/ 574 w 1086"/>
                  <a:gd name="T83" fmla="*/ 491 h 1322"/>
                  <a:gd name="T84" fmla="*/ 538 w 1086"/>
                  <a:gd name="T85" fmla="*/ 452 h 1322"/>
                  <a:gd name="T86" fmla="*/ 501 w 1086"/>
                  <a:gd name="T87" fmla="*/ 412 h 1322"/>
                  <a:gd name="T88" fmla="*/ 463 w 1086"/>
                  <a:gd name="T89" fmla="*/ 374 h 1322"/>
                  <a:gd name="T90" fmla="*/ 425 w 1086"/>
                  <a:gd name="T91" fmla="*/ 335 h 1322"/>
                  <a:gd name="T92" fmla="*/ 386 w 1086"/>
                  <a:gd name="T93" fmla="*/ 298 h 1322"/>
                  <a:gd name="T94" fmla="*/ 345 w 1086"/>
                  <a:gd name="T95" fmla="*/ 263 h 1322"/>
                  <a:gd name="T96" fmla="*/ 304 w 1086"/>
                  <a:gd name="T97" fmla="*/ 227 h 1322"/>
                  <a:gd name="T98" fmla="*/ 263 w 1086"/>
                  <a:gd name="T99" fmla="*/ 192 h 1322"/>
                  <a:gd name="T100" fmla="*/ 221 w 1086"/>
                  <a:gd name="T101" fmla="*/ 158 h 1322"/>
                  <a:gd name="T102" fmla="*/ 178 w 1086"/>
                  <a:gd name="T103" fmla="*/ 124 h 1322"/>
                  <a:gd name="T104" fmla="*/ 134 w 1086"/>
                  <a:gd name="T105" fmla="*/ 93 h 1322"/>
                  <a:gd name="T106" fmla="*/ 91 w 1086"/>
                  <a:gd name="T107" fmla="*/ 61 h 1322"/>
                  <a:gd name="T108" fmla="*/ 46 w 1086"/>
                  <a:gd name="T109" fmla="*/ 30 h 1322"/>
                  <a:gd name="T110" fmla="*/ 0 w 1086"/>
                  <a:gd name="T111" fmla="*/ 0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86" h="1322">
                    <a:moveTo>
                      <a:pt x="0" y="0"/>
                    </a:moveTo>
                    <a:lnTo>
                      <a:pt x="34" y="13"/>
                    </a:lnTo>
                    <a:lnTo>
                      <a:pt x="111" y="43"/>
                    </a:lnTo>
                    <a:lnTo>
                      <a:pt x="184" y="76"/>
                    </a:lnTo>
                    <a:lnTo>
                      <a:pt x="254" y="116"/>
                    </a:lnTo>
                    <a:lnTo>
                      <a:pt x="319" y="156"/>
                    </a:lnTo>
                    <a:lnTo>
                      <a:pt x="389" y="201"/>
                    </a:lnTo>
                    <a:lnTo>
                      <a:pt x="452" y="247"/>
                    </a:lnTo>
                    <a:lnTo>
                      <a:pt x="514" y="298"/>
                    </a:lnTo>
                    <a:lnTo>
                      <a:pt x="572" y="350"/>
                    </a:lnTo>
                    <a:lnTo>
                      <a:pt x="631" y="405"/>
                    </a:lnTo>
                    <a:lnTo>
                      <a:pt x="682" y="467"/>
                    </a:lnTo>
                    <a:lnTo>
                      <a:pt x="737" y="525"/>
                    </a:lnTo>
                    <a:lnTo>
                      <a:pt x="785" y="590"/>
                    </a:lnTo>
                    <a:lnTo>
                      <a:pt x="829" y="657"/>
                    </a:lnTo>
                    <a:lnTo>
                      <a:pt x="872" y="723"/>
                    </a:lnTo>
                    <a:lnTo>
                      <a:pt x="909" y="796"/>
                    </a:lnTo>
                    <a:lnTo>
                      <a:pt x="946" y="869"/>
                    </a:lnTo>
                    <a:lnTo>
                      <a:pt x="979" y="942"/>
                    </a:lnTo>
                    <a:lnTo>
                      <a:pt x="1008" y="1018"/>
                    </a:lnTo>
                    <a:lnTo>
                      <a:pt x="1033" y="1099"/>
                    </a:lnTo>
                    <a:lnTo>
                      <a:pt x="1060" y="1179"/>
                    </a:lnTo>
                    <a:lnTo>
                      <a:pt x="1074" y="1260"/>
                    </a:lnTo>
                    <a:lnTo>
                      <a:pt x="1086" y="1322"/>
                    </a:lnTo>
                    <a:lnTo>
                      <a:pt x="1065" y="1271"/>
                    </a:lnTo>
                    <a:lnTo>
                      <a:pt x="1043" y="1220"/>
                    </a:lnTo>
                    <a:lnTo>
                      <a:pt x="1020" y="1170"/>
                    </a:lnTo>
                    <a:lnTo>
                      <a:pt x="998" y="1121"/>
                    </a:lnTo>
                    <a:lnTo>
                      <a:pt x="972" y="1072"/>
                    </a:lnTo>
                    <a:lnTo>
                      <a:pt x="947" y="1023"/>
                    </a:lnTo>
                    <a:lnTo>
                      <a:pt x="921" y="976"/>
                    </a:lnTo>
                    <a:lnTo>
                      <a:pt x="894" y="929"/>
                    </a:lnTo>
                    <a:lnTo>
                      <a:pt x="866" y="882"/>
                    </a:lnTo>
                    <a:lnTo>
                      <a:pt x="836" y="836"/>
                    </a:lnTo>
                    <a:lnTo>
                      <a:pt x="807" y="790"/>
                    </a:lnTo>
                    <a:lnTo>
                      <a:pt x="776" y="746"/>
                    </a:lnTo>
                    <a:lnTo>
                      <a:pt x="745" y="702"/>
                    </a:lnTo>
                    <a:lnTo>
                      <a:pt x="712" y="659"/>
                    </a:lnTo>
                    <a:lnTo>
                      <a:pt x="678" y="616"/>
                    </a:lnTo>
                    <a:lnTo>
                      <a:pt x="645" y="574"/>
                    </a:lnTo>
                    <a:lnTo>
                      <a:pt x="610" y="533"/>
                    </a:lnTo>
                    <a:lnTo>
                      <a:pt x="574" y="491"/>
                    </a:lnTo>
                    <a:lnTo>
                      <a:pt x="538" y="452"/>
                    </a:lnTo>
                    <a:lnTo>
                      <a:pt x="501" y="412"/>
                    </a:lnTo>
                    <a:lnTo>
                      <a:pt x="463" y="374"/>
                    </a:lnTo>
                    <a:lnTo>
                      <a:pt x="425" y="335"/>
                    </a:lnTo>
                    <a:lnTo>
                      <a:pt x="386" y="298"/>
                    </a:lnTo>
                    <a:lnTo>
                      <a:pt x="345" y="263"/>
                    </a:lnTo>
                    <a:lnTo>
                      <a:pt x="304" y="227"/>
                    </a:lnTo>
                    <a:lnTo>
                      <a:pt x="263" y="192"/>
                    </a:lnTo>
                    <a:lnTo>
                      <a:pt x="221" y="158"/>
                    </a:lnTo>
                    <a:lnTo>
                      <a:pt x="178" y="124"/>
                    </a:lnTo>
                    <a:lnTo>
                      <a:pt x="134" y="93"/>
                    </a:lnTo>
                    <a:lnTo>
                      <a:pt x="91" y="61"/>
                    </a:lnTo>
                    <a:lnTo>
                      <a:pt x="46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5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3" name="Freeform 481"/>
              <p:cNvSpPr>
                <a:spLocks/>
              </p:cNvSpPr>
              <p:nvPr/>
            </p:nvSpPr>
            <p:spPr bwMode="auto">
              <a:xfrm>
                <a:off x="7855" y="2035"/>
                <a:ext cx="195" cy="240"/>
              </a:xfrm>
              <a:custGeom>
                <a:avLst/>
                <a:gdLst>
                  <a:gd name="T0" fmla="*/ 1190 w 1365"/>
                  <a:gd name="T1" fmla="*/ 922 h 1678"/>
                  <a:gd name="T2" fmla="*/ 1127 w 1365"/>
                  <a:gd name="T3" fmla="*/ 823 h 1678"/>
                  <a:gd name="T4" fmla="*/ 1060 w 1365"/>
                  <a:gd name="T5" fmla="*/ 727 h 1678"/>
                  <a:gd name="T6" fmla="*/ 989 w 1365"/>
                  <a:gd name="T7" fmla="*/ 633 h 1678"/>
                  <a:gd name="T8" fmla="*/ 914 w 1365"/>
                  <a:gd name="T9" fmla="*/ 543 h 1678"/>
                  <a:gd name="T10" fmla="*/ 835 w 1365"/>
                  <a:gd name="T11" fmla="*/ 456 h 1678"/>
                  <a:gd name="T12" fmla="*/ 754 w 1365"/>
                  <a:gd name="T13" fmla="*/ 372 h 1678"/>
                  <a:gd name="T14" fmla="*/ 668 w 1365"/>
                  <a:gd name="T15" fmla="*/ 291 h 1678"/>
                  <a:gd name="T16" fmla="*/ 577 w 1365"/>
                  <a:gd name="T17" fmla="*/ 223 h 1678"/>
                  <a:gd name="T18" fmla="*/ 442 w 1365"/>
                  <a:gd name="T19" fmla="*/ 143 h 1678"/>
                  <a:gd name="T20" fmla="*/ 292 w 1365"/>
                  <a:gd name="T21" fmla="*/ 80 h 1678"/>
                  <a:gd name="T22" fmla="*/ 138 w 1365"/>
                  <a:gd name="T23" fmla="*/ 29 h 1678"/>
                  <a:gd name="T24" fmla="*/ 0 w 1365"/>
                  <a:gd name="T25" fmla="*/ 0 h 1678"/>
                  <a:gd name="T26" fmla="*/ 122 w 1365"/>
                  <a:gd name="T27" fmla="*/ 67 h 1678"/>
                  <a:gd name="T28" fmla="*/ 240 w 1365"/>
                  <a:gd name="T29" fmla="*/ 140 h 1678"/>
                  <a:gd name="T30" fmla="*/ 354 w 1365"/>
                  <a:gd name="T31" fmla="*/ 220 h 1678"/>
                  <a:gd name="T32" fmla="*/ 463 w 1365"/>
                  <a:gd name="T33" fmla="*/ 303 h 1678"/>
                  <a:gd name="T34" fmla="*/ 568 w 1365"/>
                  <a:gd name="T35" fmla="*/ 394 h 1678"/>
                  <a:gd name="T36" fmla="*/ 669 w 1365"/>
                  <a:gd name="T37" fmla="*/ 488 h 1678"/>
                  <a:gd name="T38" fmla="*/ 763 w 1365"/>
                  <a:gd name="T39" fmla="*/ 589 h 1678"/>
                  <a:gd name="T40" fmla="*/ 854 w 1365"/>
                  <a:gd name="T41" fmla="*/ 693 h 1678"/>
                  <a:gd name="T42" fmla="*/ 939 w 1365"/>
                  <a:gd name="T43" fmla="*/ 803 h 1678"/>
                  <a:gd name="T44" fmla="*/ 1018 w 1365"/>
                  <a:gd name="T45" fmla="*/ 916 h 1678"/>
                  <a:gd name="T46" fmla="*/ 1091 w 1365"/>
                  <a:gd name="T47" fmla="*/ 1034 h 1678"/>
                  <a:gd name="T48" fmla="*/ 1159 w 1365"/>
                  <a:gd name="T49" fmla="*/ 1156 h 1678"/>
                  <a:gd name="T50" fmla="*/ 1220 w 1365"/>
                  <a:gd name="T51" fmla="*/ 1281 h 1678"/>
                  <a:gd name="T52" fmla="*/ 1275 w 1365"/>
                  <a:gd name="T53" fmla="*/ 1410 h 1678"/>
                  <a:gd name="T54" fmla="*/ 1323 w 1365"/>
                  <a:gd name="T55" fmla="*/ 1542 h 1678"/>
                  <a:gd name="T56" fmla="*/ 1365 w 1365"/>
                  <a:gd name="T57" fmla="*/ 1678 h 1678"/>
                  <a:gd name="T58" fmla="*/ 1365 w 1365"/>
                  <a:gd name="T59" fmla="*/ 1579 h 1678"/>
                  <a:gd name="T60" fmla="*/ 1347 w 1365"/>
                  <a:gd name="T61" fmla="*/ 1407 h 1678"/>
                  <a:gd name="T62" fmla="*/ 1318 w 1365"/>
                  <a:gd name="T63" fmla="*/ 1246 h 1678"/>
                  <a:gd name="T64" fmla="*/ 1266 w 1365"/>
                  <a:gd name="T65" fmla="*/ 1085 h 1678"/>
                  <a:gd name="T66" fmla="*/ 1221 w 1365"/>
                  <a:gd name="T67" fmla="*/ 973 h 1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65" h="1678">
                    <a:moveTo>
                      <a:pt x="1221" y="973"/>
                    </a:moveTo>
                    <a:lnTo>
                      <a:pt x="1190" y="922"/>
                    </a:lnTo>
                    <a:lnTo>
                      <a:pt x="1159" y="872"/>
                    </a:lnTo>
                    <a:lnTo>
                      <a:pt x="1127" y="823"/>
                    </a:lnTo>
                    <a:lnTo>
                      <a:pt x="1093" y="775"/>
                    </a:lnTo>
                    <a:lnTo>
                      <a:pt x="1060" y="727"/>
                    </a:lnTo>
                    <a:lnTo>
                      <a:pt x="1025" y="680"/>
                    </a:lnTo>
                    <a:lnTo>
                      <a:pt x="989" y="633"/>
                    </a:lnTo>
                    <a:lnTo>
                      <a:pt x="952" y="588"/>
                    </a:lnTo>
                    <a:lnTo>
                      <a:pt x="914" y="543"/>
                    </a:lnTo>
                    <a:lnTo>
                      <a:pt x="874" y="499"/>
                    </a:lnTo>
                    <a:lnTo>
                      <a:pt x="835" y="456"/>
                    </a:lnTo>
                    <a:lnTo>
                      <a:pt x="795" y="413"/>
                    </a:lnTo>
                    <a:lnTo>
                      <a:pt x="754" y="372"/>
                    </a:lnTo>
                    <a:lnTo>
                      <a:pt x="711" y="332"/>
                    </a:lnTo>
                    <a:lnTo>
                      <a:pt x="668" y="291"/>
                    </a:lnTo>
                    <a:lnTo>
                      <a:pt x="624" y="252"/>
                    </a:lnTo>
                    <a:lnTo>
                      <a:pt x="577" y="223"/>
                    </a:lnTo>
                    <a:lnTo>
                      <a:pt x="512" y="183"/>
                    </a:lnTo>
                    <a:lnTo>
                      <a:pt x="442" y="143"/>
                    </a:lnTo>
                    <a:lnTo>
                      <a:pt x="369" y="110"/>
                    </a:lnTo>
                    <a:lnTo>
                      <a:pt x="292" y="80"/>
                    </a:lnTo>
                    <a:lnTo>
                      <a:pt x="219" y="51"/>
                    </a:lnTo>
                    <a:lnTo>
                      <a:pt x="138" y="29"/>
                    </a:lnTo>
                    <a:lnTo>
                      <a:pt x="61" y="11"/>
                    </a:lnTo>
                    <a:lnTo>
                      <a:pt x="0" y="0"/>
                    </a:lnTo>
                    <a:lnTo>
                      <a:pt x="61" y="32"/>
                    </a:lnTo>
                    <a:lnTo>
                      <a:pt x="122" y="67"/>
                    </a:lnTo>
                    <a:lnTo>
                      <a:pt x="181" y="103"/>
                    </a:lnTo>
                    <a:lnTo>
                      <a:pt x="240" y="140"/>
                    </a:lnTo>
                    <a:lnTo>
                      <a:pt x="297" y="179"/>
                    </a:lnTo>
                    <a:lnTo>
                      <a:pt x="354" y="220"/>
                    </a:lnTo>
                    <a:lnTo>
                      <a:pt x="410" y="261"/>
                    </a:lnTo>
                    <a:lnTo>
                      <a:pt x="463" y="303"/>
                    </a:lnTo>
                    <a:lnTo>
                      <a:pt x="516" y="348"/>
                    </a:lnTo>
                    <a:lnTo>
                      <a:pt x="568" y="394"/>
                    </a:lnTo>
                    <a:lnTo>
                      <a:pt x="619" y="441"/>
                    </a:lnTo>
                    <a:lnTo>
                      <a:pt x="669" y="488"/>
                    </a:lnTo>
                    <a:lnTo>
                      <a:pt x="717" y="539"/>
                    </a:lnTo>
                    <a:lnTo>
                      <a:pt x="763" y="589"/>
                    </a:lnTo>
                    <a:lnTo>
                      <a:pt x="809" y="641"/>
                    </a:lnTo>
                    <a:lnTo>
                      <a:pt x="854" y="693"/>
                    </a:lnTo>
                    <a:lnTo>
                      <a:pt x="897" y="748"/>
                    </a:lnTo>
                    <a:lnTo>
                      <a:pt x="939" y="803"/>
                    </a:lnTo>
                    <a:lnTo>
                      <a:pt x="979" y="860"/>
                    </a:lnTo>
                    <a:lnTo>
                      <a:pt x="1018" y="916"/>
                    </a:lnTo>
                    <a:lnTo>
                      <a:pt x="1055" y="975"/>
                    </a:lnTo>
                    <a:lnTo>
                      <a:pt x="1091" y="1034"/>
                    </a:lnTo>
                    <a:lnTo>
                      <a:pt x="1126" y="1095"/>
                    </a:lnTo>
                    <a:lnTo>
                      <a:pt x="1159" y="1156"/>
                    </a:lnTo>
                    <a:lnTo>
                      <a:pt x="1190" y="1218"/>
                    </a:lnTo>
                    <a:lnTo>
                      <a:pt x="1220" y="1281"/>
                    </a:lnTo>
                    <a:lnTo>
                      <a:pt x="1248" y="1345"/>
                    </a:lnTo>
                    <a:lnTo>
                      <a:pt x="1275" y="1410"/>
                    </a:lnTo>
                    <a:lnTo>
                      <a:pt x="1300" y="1476"/>
                    </a:lnTo>
                    <a:lnTo>
                      <a:pt x="1323" y="1542"/>
                    </a:lnTo>
                    <a:lnTo>
                      <a:pt x="1345" y="1610"/>
                    </a:lnTo>
                    <a:lnTo>
                      <a:pt x="1365" y="1678"/>
                    </a:lnTo>
                    <a:lnTo>
                      <a:pt x="1365" y="1666"/>
                    </a:lnTo>
                    <a:lnTo>
                      <a:pt x="1365" y="1579"/>
                    </a:lnTo>
                    <a:lnTo>
                      <a:pt x="1358" y="1491"/>
                    </a:lnTo>
                    <a:lnTo>
                      <a:pt x="1347" y="1407"/>
                    </a:lnTo>
                    <a:lnTo>
                      <a:pt x="1332" y="1327"/>
                    </a:lnTo>
                    <a:lnTo>
                      <a:pt x="1318" y="1246"/>
                    </a:lnTo>
                    <a:lnTo>
                      <a:pt x="1291" y="1166"/>
                    </a:lnTo>
                    <a:lnTo>
                      <a:pt x="1266" y="1085"/>
                    </a:lnTo>
                    <a:lnTo>
                      <a:pt x="1237" y="1009"/>
                    </a:lnTo>
                    <a:lnTo>
                      <a:pt x="1221" y="973"/>
                    </a:lnTo>
                    <a:close/>
                  </a:path>
                </a:pathLst>
              </a:custGeom>
              <a:solidFill>
                <a:srgbClr val="E45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4" name="Freeform 482"/>
              <p:cNvSpPr>
                <a:spLocks/>
              </p:cNvSpPr>
              <p:nvPr/>
            </p:nvSpPr>
            <p:spPr bwMode="auto">
              <a:xfrm>
                <a:off x="7825" y="2032"/>
                <a:ext cx="225" cy="275"/>
              </a:xfrm>
              <a:custGeom>
                <a:avLst/>
                <a:gdLst>
                  <a:gd name="T0" fmla="*/ 1536 w 1578"/>
                  <a:gd name="T1" fmla="*/ 1360 h 1921"/>
                  <a:gd name="T2" fmla="*/ 1491 w 1578"/>
                  <a:gd name="T3" fmla="*/ 1259 h 1921"/>
                  <a:gd name="T4" fmla="*/ 1443 w 1578"/>
                  <a:gd name="T5" fmla="*/ 1161 h 1921"/>
                  <a:gd name="T6" fmla="*/ 1392 w 1578"/>
                  <a:gd name="T7" fmla="*/ 1065 h 1921"/>
                  <a:gd name="T8" fmla="*/ 1337 w 1578"/>
                  <a:gd name="T9" fmla="*/ 971 h 1921"/>
                  <a:gd name="T10" fmla="*/ 1278 w 1578"/>
                  <a:gd name="T11" fmla="*/ 879 h 1921"/>
                  <a:gd name="T12" fmla="*/ 1216 w 1578"/>
                  <a:gd name="T13" fmla="*/ 791 h 1921"/>
                  <a:gd name="T14" fmla="*/ 1149 w 1578"/>
                  <a:gd name="T15" fmla="*/ 705 h 1921"/>
                  <a:gd name="T16" fmla="*/ 1081 w 1578"/>
                  <a:gd name="T17" fmla="*/ 622 h 1921"/>
                  <a:gd name="T18" fmla="*/ 1009 w 1578"/>
                  <a:gd name="T19" fmla="*/ 541 h 1921"/>
                  <a:gd name="T20" fmla="*/ 934 w 1578"/>
                  <a:gd name="T21" fmla="*/ 463 h 1921"/>
                  <a:gd name="T22" fmla="*/ 857 w 1578"/>
                  <a:gd name="T23" fmla="*/ 387 h 1921"/>
                  <a:gd name="T24" fmla="*/ 775 w 1578"/>
                  <a:gd name="T25" fmla="*/ 316 h 1921"/>
                  <a:gd name="T26" fmla="*/ 692 w 1578"/>
                  <a:gd name="T27" fmla="*/ 247 h 1921"/>
                  <a:gd name="T28" fmla="*/ 605 w 1578"/>
                  <a:gd name="T29" fmla="*/ 182 h 1921"/>
                  <a:gd name="T30" fmla="*/ 517 w 1578"/>
                  <a:gd name="T31" fmla="*/ 119 h 1921"/>
                  <a:gd name="T32" fmla="*/ 432 w 1578"/>
                  <a:gd name="T33" fmla="*/ 73 h 1921"/>
                  <a:gd name="T34" fmla="*/ 274 w 1578"/>
                  <a:gd name="T35" fmla="*/ 33 h 1921"/>
                  <a:gd name="T36" fmla="*/ 113 w 1578"/>
                  <a:gd name="T37" fmla="*/ 8 h 1921"/>
                  <a:gd name="T38" fmla="*/ 0 w 1578"/>
                  <a:gd name="T39" fmla="*/ 0 h 1921"/>
                  <a:gd name="T40" fmla="*/ 146 w 1578"/>
                  <a:gd name="T41" fmla="*/ 67 h 1921"/>
                  <a:gd name="T42" fmla="*/ 287 w 1578"/>
                  <a:gd name="T43" fmla="*/ 144 h 1921"/>
                  <a:gd name="T44" fmla="*/ 423 w 1578"/>
                  <a:gd name="T45" fmla="*/ 229 h 1921"/>
                  <a:gd name="T46" fmla="*/ 554 w 1578"/>
                  <a:gd name="T47" fmla="*/ 321 h 1921"/>
                  <a:gd name="T48" fmla="*/ 678 w 1578"/>
                  <a:gd name="T49" fmla="*/ 420 h 1921"/>
                  <a:gd name="T50" fmla="*/ 797 w 1578"/>
                  <a:gd name="T51" fmla="*/ 528 h 1921"/>
                  <a:gd name="T52" fmla="*/ 908 w 1578"/>
                  <a:gd name="T53" fmla="*/ 641 h 1921"/>
                  <a:gd name="T54" fmla="*/ 1012 w 1578"/>
                  <a:gd name="T55" fmla="*/ 762 h 1921"/>
                  <a:gd name="T56" fmla="*/ 1110 w 1578"/>
                  <a:gd name="T57" fmla="*/ 888 h 1921"/>
                  <a:gd name="T58" fmla="*/ 1200 w 1578"/>
                  <a:gd name="T59" fmla="*/ 1021 h 1921"/>
                  <a:gd name="T60" fmla="*/ 1281 w 1578"/>
                  <a:gd name="T61" fmla="*/ 1159 h 1921"/>
                  <a:gd name="T62" fmla="*/ 1354 w 1578"/>
                  <a:gd name="T63" fmla="*/ 1303 h 1921"/>
                  <a:gd name="T64" fmla="*/ 1418 w 1578"/>
                  <a:gd name="T65" fmla="*/ 1451 h 1921"/>
                  <a:gd name="T66" fmla="*/ 1474 w 1578"/>
                  <a:gd name="T67" fmla="*/ 1603 h 1921"/>
                  <a:gd name="T68" fmla="*/ 1521 w 1578"/>
                  <a:gd name="T69" fmla="*/ 1760 h 1921"/>
                  <a:gd name="T70" fmla="*/ 1557 w 1578"/>
                  <a:gd name="T71" fmla="*/ 1921 h 1921"/>
                  <a:gd name="T72" fmla="*/ 1564 w 1578"/>
                  <a:gd name="T73" fmla="*/ 1879 h 1921"/>
                  <a:gd name="T74" fmla="*/ 1571 w 1578"/>
                  <a:gd name="T75" fmla="*/ 1835 h 1921"/>
                  <a:gd name="T76" fmla="*/ 1575 w 1578"/>
                  <a:gd name="T77" fmla="*/ 1795 h 1921"/>
                  <a:gd name="T78" fmla="*/ 1578 w 1578"/>
                  <a:gd name="T79" fmla="*/ 1750 h 1921"/>
                  <a:gd name="T80" fmla="*/ 1578 w 1578"/>
                  <a:gd name="T81" fmla="*/ 1707 h 1921"/>
                  <a:gd name="T82" fmla="*/ 1578 w 1578"/>
                  <a:gd name="T83" fmla="*/ 1601 h 1921"/>
                  <a:gd name="T84" fmla="*/ 1560 w 1578"/>
                  <a:gd name="T85" fmla="*/ 1429 h 1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8" h="1921">
                    <a:moveTo>
                      <a:pt x="1557" y="1411"/>
                    </a:moveTo>
                    <a:lnTo>
                      <a:pt x="1536" y="1360"/>
                    </a:lnTo>
                    <a:lnTo>
                      <a:pt x="1514" y="1309"/>
                    </a:lnTo>
                    <a:lnTo>
                      <a:pt x="1491" y="1259"/>
                    </a:lnTo>
                    <a:lnTo>
                      <a:pt x="1469" y="1210"/>
                    </a:lnTo>
                    <a:lnTo>
                      <a:pt x="1443" y="1161"/>
                    </a:lnTo>
                    <a:lnTo>
                      <a:pt x="1418" y="1112"/>
                    </a:lnTo>
                    <a:lnTo>
                      <a:pt x="1392" y="1065"/>
                    </a:lnTo>
                    <a:lnTo>
                      <a:pt x="1365" y="1018"/>
                    </a:lnTo>
                    <a:lnTo>
                      <a:pt x="1337" y="971"/>
                    </a:lnTo>
                    <a:lnTo>
                      <a:pt x="1307" y="925"/>
                    </a:lnTo>
                    <a:lnTo>
                      <a:pt x="1278" y="879"/>
                    </a:lnTo>
                    <a:lnTo>
                      <a:pt x="1247" y="835"/>
                    </a:lnTo>
                    <a:lnTo>
                      <a:pt x="1216" y="791"/>
                    </a:lnTo>
                    <a:lnTo>
                      <a:pt x="1183" y="748"/>
                    </a:lnTo>
                    <a:lnTo>
                      <a:pt x="1149" y="705"/>
                    </a:lnTo>
                    <a:lnTo>
                      <a:pt x="1116" y="663"/>
                    </a:lnTo>
                    <a:lnTo>
                      <a:pt x="1081" y="622"/>
                    </a:lnTo>
                    <a:lnTo>
                      <a:pt x="1045" y="580"/>
                    </a:lnTo>
                    <a:lnTo>
                      <a:pt x="1009" y="541"/>
                    </a:lnTo>
                    <a:lnTo>
                      <a:pt x="972" y="501"/>
                    </a:lnTo>
                    <a:lnTo>
                      <a:pt x="934" y="463"/>
                    </a:lnTo>
                    <a:lnTo>
                      <a:pt x="896" y="424"/>
                    </a:lnTo>
                    <a:lnTo>
                      <a:pt x="857" y="387"/>
                    </a:lnTo>
                    <a:lnTo>
                      <a:pt x="816" y="352"/>
                    </a:lnTo>
                    <a:lnTo>
                      <a:pt x="775" y="316"/>
                    </a:lnTo>
                    <a:lnTo>
                      <a:pt x="734" y="281"/>
                    </a:lnTo>
                    <a:lnTo>
                      <a:pt x="692" y="247"/>
                    </a:lnTo>
                    <a:lnTo>
                      <a:pt x="649" y="213"/>
                    </a:lnTo>
                    <a:lnTo>
                      <a:pt x="605" y="182"/>
                    </a:lnTo>
                    <a:lnTo>
                      <a:pt x="562" y="150"/>
                    </a:lnTo>
                    <a:lnTo>
                      <a:pt x="517" y="119"/>
                    </a:lnTo>
                    <a:lnTo>
                      <a:pt x="471" y="89"/>
                    </a:lnTo>
                    <a:lnTo>
                      <a:pt x="432" y="73"/>
                    </a:lnTo>
                    <a:lnTo>
                      <a:pt x="351" y="51"/>
                    </a:lnTo>
                    <a:lnTo>
                      <a:pt x="274" y="33"/>
                    </a:lnTo>
                    <a:lnTo>
                      <a:pt x="194" y="18"/>
                    </a:lnTo>
                    <a:lnTo>
                      <a:pt x="113" y="8"/>
                    </a:lnTo>
                    <a:lnTo>
                      <a:pt x="29" y="0"/>
                    </a:lnTo>
                    <a:lnTo>
                      <a:pt x="0" y="0"/>
                    </a:lnTo>
                    <a:lnTo>
                      <a:pt x="74" y="33"/>
                    </a:lnTo>
                    <a:lnTo>
                      <a:pt x="146" y="67"/>
                    </a:lnTo>
                    <a:lnTo>
                      <a:pt x="218" y="104"/>
                    </a:lnTo>
                    <a:lnTo>
                      <a:pt x="287" y="144"/>
                    </a:lnTo>
                    <a:lnTo>
                      <a:pt x="356" y="185"/>
                    </a:lnTo>
                    <a:lnTo>
                      <a:pt x="423" y="229"/>
                    </a:lnTo>
                    <a:lnTo>
                      <a:pt x="490" y="273"/>
                    </a:lnTo>
                    <a:lnTo>
                      <a:pt x="554" y="321"/>
                    </a:lnTo>
                    <a:lnTo>
                      <a:pt x="617" y="370"/>
                    </a:lnTo>
                    <a:lnTo>
                      <a:pt x="678" y="420"/>
                    </a:lnTo>
                    <a:lnTo>
                      <a:pt x="738" y="473"/>
                    </a:lnTo>
                    <a:lnTo>
                      <a:pt x="797" y="528"/>
                    </a:lnTo>
                    <a:lnTo>
                      <a:pt x="853" y="583"/>
                    </a:lnTo>
                    <a:lnTo>
                      <a:pt x="908" y="641"/>
                    </a:lnTo>
                    <a:lnTo>
                      <a:pt x="961" y="701"/>
                    </a:lnTo>
                    <a:lnTo>
                      <a:pt x="1012" y="762"/>
                    </a:lnTo>
                    <a:lnTo>
                      <a:pt x="1062" y="825"/>
                    </a:lnTo>
                    <a:lnTo>
                      <a:pt x="1110" y="888"/>
                    </a:lnTo>
                    <a:lnTo>
                      <a:pt x="1155" y="955"/>
                    </a:lnTo>
                    <a:lnTo>
                      <a:pt x="1200" y="1021"/>
                    </a:lnTo>
                    <a:lnTo>
                      <a:pt x="1241" y="1090"/>
                    </a:lnTo>
                    <a:lnTo>
                      <a:pt x="1281" y="1159"/>
                    </a:lnTo>
                    <a:lnTo>
                      <a:pt x="1318" y="1230"/>
                    </a:lnTo>
                    <a:lnTo>
                      <a:pt x="1354" y="1303"/>
                    </a:lnTo>
                    <a:lnTo>
                      <a:pt x="1387" y="1376"/>
                    </a:lnTo>
                    <a:lnTo>
                      <a:pt x="1418" y="1451"/>
                    </a:lnTo>
                    <a:lnTo>
                      <a:pt x="1448" y="1527"/>
                    </a:lnTo>
                    <a:lnTo>
                      <a:pt x="1474" y="1603"/>
                    </a:lnTo>
                    <a:lnTo>
                      <a:pt x="1499" y="1682"/>
                    </a:lnTo>
                    <a:lnTo>
                      <a:pt x="1521" y="1760"/>
                    </a:lnTo>
                    <a:lnTo>
                      <a:pt x="1540" y="1841"/>
                    </a:lnTo>
                    <a:lnTo>
                      <a:pt x="1557" y="1921"/>
                    </a:lnTo>
                    <a:lnTo>
                      <a:pt x="1560" y="1901"/>
                    </a:lnTo>
                    <a:lnTo>
                      <a:pt x="1564" y="1879"/>
                    </a:lnTo>
                    <a:lnTo>
                      <a:pt x="1568" y="1857"/>
                    </a:lnTo>
                    <a:lnTo>
                      <a:pt x="1571" y="1835"/>
                    </a:lnTo>
                    <a:lnTo>
                      <a:pt x="1575" y="1817"/>
                    </a:lnTo>
                    <a:lnTo>
                      <a:pt x="1575" y="1795"/>
                    </a:lnTo>
                    <a:lnTo>
                      <a:pt x="1575" y="1773"/>
                    </a:lnTo>
                    <a:lnTo>
                      <a:pt x="1578" y="1750"/>
                    </a:lnTo>
                    <a:lnTo>
                      <a:pt x="1578" y="1729"/>
                    </a:lnTo>
                    <a:lnTo>
                      <a:pt x="1578" y="1707"/>
                    </a:lnTo>
                    <a:lnTo>
                      <a:pt x="1578" y="1688"/>
                    </a:lnTo>
                    <a:lnTo>
                      <a:pt x="1578" y="1601"/>
                    </a:lnTo>
                    <a:lnTo>
                      <a:pt x="1571" y="1513"/>
                    </a:lnTo>
                    <a:lnTo>
                      <a:pt x="1560" y="1429"/>
                    </a:lnTo>
                    <a:lnTo>
                      <a:pt x="1557" y="1411"/>
                    </a:lnTo>
                    <a:close/>
                  </a:path>
                </a:pathLst>
              </a:custGeom>
              <a:solidFill>
                <a:srgbClr val="E45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5" name="Freeform 483"/>
              <p:cNvSpPr>
                <a:spLocks/>
              </p:cNvSpPr>
              <p:nvPr/>
            </p:nvSpPr>
            <p:spPr bwMode="auto">
              <a:xfrm>
                <a:off x="7798" y="2032"/>
                <a:ext cx="252" cy="304"/>
              </a:xfrm>
              <a:custGeom>
                <a:avLst/>
                <a:gdLst>
                  <a:gd name="T0" fmla="*/ 1746 w 1766"/>
                  <a:gd name="T1" fmla="*/ 1632 h 2129"/>
                  <a:gd name="T2" fmla="*/ 1701 w 1766"/>
                  <a:gd name="T3" fmla="*/ 1498 h 2129"/>
                  <a:gd name="T4" fmla="*/ 1649 w 1766"/>
                  <a:gd name="T5" fmla="*/ 1367 h 2129"/>
                  <a:gd name="T6" fmla="*/ 1591 w 1766"/>
                  <a:gd name="T7" fmla="*/ 1240 h 2129"/>
                  <a:gd name="T8" fmla="*/ 1527 w 1766"/>
                  <a:gd name="T9" fmla="*/ 1117 h 2129"/>
                  <a:gd name="T10" fmla="*/ 1456 w 1766"/>
                  <a:gd name="T11" fmla="*/ 997 h 2129"/>
                  <a:gd name="T12" fmla="*/ 1380 w 1766"/>
                  <a:gd name="T13" fmla="*/ 882 h 2129"/>
                  <a:gd name="T14" fmla="*/ 1298 w 1766"/>
                  <a:gd name="T15" fmla="*/ 770 h 2129"/>
                  <a:gd name="T16" fmla="*/ 1210 w 1766"/>
                  <a:gd name="T17" fmla="*/ 663 h 2129"/>
                  <a:gd name="T18" fmla="*/ 1118 w 1766"/>
                  <a:gd name="T19" fmla="*/ 561 h 2129"/>
                  <a:gd name="T20" fmla="*/ 1020 w 1766"/>
                  <a:gd name="T21" fmla="*/ 463 h 2129"/>
                  <a:gd name="T22" fmla="*/ 917 w 1766"/>
                  <a:gd name="T23" fmla="*/ 370 h 2129"/>
                  <a:gd name="T24" fmla="*/ 811 w 1766"/>
                  <a:gd name="T25" fmla="*/ 283 h 2129"/>
                  <a:gd name="T26" fmla="*/ 698 w 1766"/>
                  <a:gd name="T27" fmla="*/ 201 h 2129"/>
                  <a:gd name="T28" fmla="*/ 582 w 1766"/>
                  <a:gd name="T29" fmla="*/ 125 h 2129"/>
                  <a:gd name="T30" fmla="*/ 462 w 1766"/>
                  <a:gd name="T31" fmla="*/ 54 h 2129"/>
                  <a:gd name="T32" fmla="*/ 382 w 1766"/>
                  <a:gd name="T33" fmla="*/ 18 h 2129"/>
                  <a:gd name="T34" fmla="*/ 217 w 1766"/>
                  <a:gd name="T35" fmla="*/ 0 h 2129"/>
                  <a:gd name="T36" fmla="*/ 48 w 1766"/>
                  <a:gd name="T37" fmla="*/ 0 h 2129"/>
                  <a:gd name="T38" fmla="*/ 85 w 1766"/>
                  <a:gd name="T39" fmla="*/ 36 h 2129"/>
                  <a:gd name="T40" fmla="*/ 251 w 1766"/>
                  <a:gd name="T41" fmla="*/ 107 h 2129"/>
                  <a:gd name="T42" fmla="*/ 410 w 1766"/>
                  <a:gd name="T43" fmla="*/ 188 h 2129"/>
                  <a:gd name="T44" fmla="*/ 562 w 1766"/>
                  <a:gd name="T45" fmla="*/ 282 h 2129"/>
                  <a:gd name="T46" fmla="*/ 707 w 1766"/>
                  <a:gd name="T47" fmla="*/ 384 h 2129"/>
                  <a:gd name="T48" fmla="*/ 844 w 1766"/>
                  <a:gd name="T49" fmla="*/ 496 h 2129"/>
                  <a:gd name="T50" fmla="*/ 974 w 1766"/>
                  <a:gd name="T51" fmla="*/ 617 h 2129"/>
                  <a:gd name="T52" fmla="*/ 1095 w 1766"/>
                  <a:gd name="T53" fmla="*/ 747 h 2129"/>
                  <a:gd name="T54" fmla="*/ 1206 w 1766"/>
                  <a:gd name="T55" fmla="*/ 885 h 2129"/>
                  <a:gd name="T56" fmla="*/ 1308 w 1766"/>
                  <a:gd name="T57" fmla="*/ 1031 h 2129"/>
                  <a:gd name="T58" fmla="*/ 1401 w 1766"/>
                  <a:gd name="T59" fmla="*/ 1183 h 2129"/>
                  <a:gd name="T60" fmla="*/ 1482 w 1766"/>
                  <a:gd name="T61" fmla="*/ 1342 h 2129"/>
                  <a:gd name="T62" fmla="*/ 1552 w 1766"/>
                  <a:gd name="T63" fmla="*/ 1508 h 2129"/>
                  <a:gd name="T64" fmla="*/ 1611 w 1766"/>
                  <a:gd name="T65" fmla="*/ 1680 h 2129"/>
                  <a:gd name="T66" fmla="*/ 1659 w 1766"/>
                  <a:gd name="T67" fmla="*/ 1856 h 2129"/>
                  <a:gd name="T68" fmla="*/ 1692 w 1766"/>
                  <a:gd name="T69" fmla="*/ 2037 h 2129"/>
                  <a:gd name="T70" fmla="*/ 1713 w 1766"/>
                  <a:gd name="T71" fmla="*/ 2093 h 2129"/>
                  <a:gd name="T72" fmla="*/ 1728 w 1766"/>
                  <a:gd name="T73" fmla="*/ 2021 h 2129"/>
                  <a:gd name="T74" fmla="*/ 1740 w 1766"/>
                  <a:gd name="T75" fmla="*/ 1947 h 2129"/>
                  <a:gd name="T76" fmla="*/ 1752 w 1766"/>
                  <a:gd name="T77" fmla="*/ 1873 h 2129"/>
                  <a:gd name="T78" fmla="*/ 1763 w 1766"/>
                  <a:gd name="T79" fmla="*/ 1817 h 2129"/>
                  <a:gd name="T80" fmla="*/ 1763 w 1766"/>
                  <a:gd name="T81" fmla="*/ 1773 h 2129"/>
                  <a:gd name="T82" fmla="*/ 1766 w 1766"/>
                  <a:gd name="T83" fmla="*/ 1729 h 2129"/>
                  <a:gd name="T84" fmla="*/ 1766 w 1766"/>
                  <a:gd name="T85" fmla="*/ 1700 h 2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66" h="2129">
                    <a:moveTo>
                      <a:pt x="1766" y="1700"/>
                    </a:moveTo>
                    <a:lnTo>
                      <a:pt x="1746" y="1632"/>
                    </a:lnTo>
                    <a:lnTo>
                      <a:pt x="1724" y="1564"/>
                    </a:lnTo>
                    <a:lnTo>
                      <a:pt x="1701" y="1498"/>
                    </a:lnTo>
                    <a:lnTo>
                      <a:pt x="1676" y="1432"/>
                    </a:lnTo>
                    <a:lnTo>
                      <a:pt x="1649" y="1367"/>
                    </a:lnTo>
                    <a:lnTo>
                      <a:pt x="1621" y="1303"/>
                    </a:lnTo>
                    <a:lnTo>
                      <a:pt x="1591" y="1240"/>
                    </a:lnTo>
                    <a:lnTo>
                      <a:pt x="1560" y="1178"/>
                    </a:lnTo>
                    <a:lnTo>
                      <a:pt x="1527" y="1117"/>
                    </a:lnTo>
                    <a:lnTo>
                      <a:pt x="1492" y="1056"/>
                    </a:lnTo>
                    <a:lnTo>
                      <a:pt x="1456" y="997"/>
                    </a:lnTo>
                    <a:lnTo>
                      <a:pt x="1419" y="938"/>
                    </a:lnTo>
                    <a:lnTo>
                      <a:pt x="1380" y="882"/>
                    </a:lnTo>
                    <a:lnTo>
                      <a:pt x="1340" y="825"/>
                    </a:lnTo>
                    <a:lnTo>
                      <a:pt x="1298" y="770"/>
                    </a:lnTo>
                    <a:lnTo>
                      <a:pt x="1255" y="715"/>
                    </a:lnTo>
                    <a:lnTo>
                      <a:pt x="1210" y="663"/>
                    </a:lnTo>
                    <a:lnTo>
                      <a:pt x="1164" y="611"/>
                    </a:lnTo>
                    <a:lnTo>
                      <a:pt x="1118" y="561"/>
                    </a:lnTo>
                    <a:lnTo>
                      <a:pt x="1070" y="510"/>
                    </a:lnTo>
                    <a:lnTo>
                      <a:pt x="1020" y="463"/>
                    </a:lnTo>
                    <a:lnTo>
                      <a:pt x="969" y="416"/>
                    </a:lnTo>
                    <a:lnTo>
                      <a:pt x="917" y="370"/>
                    </a:lnTo>
                    <a:lnTo>
                      <a:pt x="864" y="325"/>
                    </a:lnTo>
                    <a:lnTo>
                      <a:pt x="811" y="283"/>
                    </a:lnTo>
                    <a:lnTo>
                      <a:pt x="755" y="242"/>
                    </a:lnTo>
                    <a:lnTo>
                      <a:pt x="698" y="201"/>
                    </a:lnTo>
                    <a:lnTo>
                      <a:pt x="641" y="162"/>
                    </a:lnTo>
                    <a:lnTo>
                      <a:pt x="582" y="125"/>
                    </a:lnTo>
                    <a:lnTo>
                      <a:pt x="523" y="89"/>
                    </a:lnTo>
                    <a:lnTo>
                      <a:pt x="462" y="54"/>
                    </a:lnTo>
                    <a:lnTo>
                      <a:pt x="401" y="22"/>
                    </a:lnTo>
                    <a:lnTo>
                      <a:pt x="382" y="18"/>
                    </a:lnTo>
                    <a:lnTo>
                      <a:pt x="301" y="8"/>
                    </a:lnTo>
                    <a:lnTo>
                      <a:pt x="217" y="0"/>
                    </a:lnTo>
                    <a:lnTo>
                      <a:pt x="132" y="0"/>
                    </a:lnTo>
                    <a:lnTo>
                      <a:pt x="48" y="0"/>
                    </a:lnTo>
                    <a:lnTo>
                      <a:pt x="0" y="4"/>
                    </a:lnTo>
                    <a:lnTo>
                      <a:pt x="85" y="36"/>
                    </a:lnTo>
                    <a:lnTo>
                      <a:pt x="169" y="70"/>
                    </a:lnTo>
                    <a:lnTo>
                      <a:pt x="251" y="107"/>
                    </a:lnTo>
                    <a:lnTo>
                      <a:pt x="331" y="147"/>
                    </a:lnTo>
                    <a:lnTo>
                      <a:pt x="410" y="188"/>
                    </a:lnTo>
                    <a:lnTo>
                      <a:pt x="487" y="234"/>
                    </a:lnTo>
                    <a:lnTo>
                      <a:pt x="562" y="282"/>
                    </a:lnTo>
                    <a:lnTo>
                      <a:pt x="635" y="331"/>
                    </a:lnTo>
                    <a:lnTo>
                      <a:pt x="707" y="384"/>
                    </a:lnTo>
                    <a:lnTo>
                      <a:pt x="777" y="439"/>
                    </a:lnTo>
                    <a:lnTo>
                      <a:pt x="844" y="496"/>
                    </a:lnTo>
                    <a:lnTo>
                      <a:pt x="911" y="555"/>
                    </a:lnTo>
                    <a:lnTo>
                      <a:pt x="974" y="617"/>
                    </a:lnTo>
                    <a:lnTo>
                      <a:pt x="1036" y="681"/>
                    </a:lnTo>
                    <a:lnTo>
                      <a:pt x="1095" y="747"/>
                    </a:lnTo>
                    <a:lnTo>
                      <a:pt x="1151" y="815"/>
                    </a:lnTo>
                    <a:lnTo>
                      <a:pt x="1206" y="885"/>
                    </a:lnTo>
                    <a:lnTo>
                      <a:pt x="1258" y="957"/>
                    </a:lnTo>
                    <a:lnTo>
                      <a:pt x="1308" y="1031"/>
                    </a:lnTo>
                    <a:lnTo>
                      <a:pt x="1356" y="1106"/>
                    </a:lnTo>
                    <a:lnTo>
                      <a:pt x="1401" y="1183"/>
                    </a:lnTo>
                    <a:lnTo>
                      <a:pt x="1442" y="1262"/>
                    </a:lnTo>
                    <a:lnTo>
                      <a:pt x="1482" y="1342"/>
                    </a:lnTo>
                    <a:lnTo>
                      <a:pt x="1518" y="1425"/>
                    </a:lnTo>
                    <a:lnTo>
                      <a:pt x="1552" y="1508"/>
                    </a:lnTo>
                    <a:lnTo>
                      <a:pt x="1584" y="1592"/>
                    </a:lnTo>
                    <a:lnTo>
                      <a:pt x="1611" y="1680"/>
                    </a:lnTo>
                    <a:lnTo>
                      <a:pt x="1636" y="1767"/>
                    </a:lnTo>
                    <a:lnTo>
                      <a:pt x="1659" y="1856"/>
                    </a:lnTo>
                    <a:lnTo>
                      <a:pt x="1677" y="1945"/>
                    </a:lnTo>
                    <a:lnTo>
                      <a:pt x="1692" y="2037"/>
                    </a:lnTo>
                    <a:lnTo>
                      <a:pt x="1706" y="2129"/>
                    </a:lnTo>
                    <a:lnTo>
                      <a:pt x="1713" y="2093"/>
                    </a:lnTo>
                    <a:lnTo>
                      <a:pt x="1721" y="2057"/>
                    </a:lnTo>
                    <a:lnTo>
                      <a:pt x="1728" y="2021"/>
                    </a:lnTo>
                    <a:lnTo>
                      <a:pt x="1735" y="1984"/>
                    </a:lnTo>
                    <a:lnTo>
                      <a:pt x="1740" y="1947"/>
                    </a:lnTo>
                    <a:lnTo>
                      <a:pt x="1747" y="1910"/>
                    </a:lnTo>
                    <a:lnTo>
                      <a:pt x="1752" y="1873"/>
                    </a:lnTo>
                    <a:lnTo>
                      <a:pt x="1759" y="1835"/>
                    </a:lnTo>
                    <a:lnTo>
                      <a:pt x="1763" y="1817"/>
                    </a:lnTo>
                    <a:lnTo>
                      <a:pt x="1763" y="1795"/>
                    </a:lnTo>
                    <a:lnTo>
                      <a:pt x="1763" y="1773"/>
                    </a:lnTo>
                    <a:lnTo>
                      <a:pt x="1766" y="1750"/>
                    </a:lnTo>
                    <a:lnTo>
                      <a:pt x="1766" y="1729"/>
                    </a:lnTo>
                    <a:lnTo>
                      <a:pt x="1766" y="1707"/>
                    </a:lnTo>
                    <a:lnTo>
                      <a:pt x="1766" y="1700"/>
                    </a:lnTo>
                    <a:close/>
                  </a:path>
                </a:pathLst>
              </a:custGeom>
              <a:solidFill>
                <a:srgbClr val="E55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6" name="Freeform 484"/>
              <p:cNvSpPr>
                <a:spLocks/>
              </p:cNvSpPr>
              <p:nvPr/>
            </p:nvSpPr>
            <p:spPr bwMode="auto">
              <a:xfrm>
                <a:off x="7774" y="2032"/>
                <a:ext cx="273" cy="330"/>
              </a:xfrm>
              <a:custGeom>
                <a:avLst/>
                <a:gdLst>
                  <a:gd name="T0" fmla="*/ 1891 w 1908"/>
                  <a:gd name="T1" fmla="*/ 1841 h 2311"/>
                  <a:gd name="T2" fmla="*/ 1850 w 1908"/>
                  <a:gd name="T3" fmla="*/ 1682 h 2311"/>
                  <a:gd name="T4" fmla="*/ 1799 w 1908"/>
                  <a:gd name="T5" fmla="*/ 1527 h 2311"/>
                  <a:gd name="T6" fmla="*/ 1738 w 1908"/>
                  <a:gd name="T7" fmla="*/ 1376 h 2311"/>
                  <a:gd name="T8" fmla="*/ 1669 w 1908"/>
                  <a:gd name="T9" fmla="*/ 1230 h 2311"/>
                  <a:gd name="T10" fmla="*/ 1592 w 1908"/>
                  <a:gd name="T11" fmla="*/ 1090 h 2311"/>
                  <a:gd name="T12" fmla="*/ 1506 w 1908"/>
                  <a:gd name="T13" fmla="*/ 955 h 2311"/>
                  <a:gd name="T14" fmla="*/ 1413 w 1908"/>
                  <a:gd name="T15" fmla="*/ 825 h 2311"/>
                  <a:gd name="T16" fmla="*/ 1312 w 1908"/>
                  <a:gd name="T17" fmla="*/ 701 h 2311"/>
                  <a:gd name="T18" fmla="*/ 1204 w 1908"/>
                  <a:gd name="T19" fmla="*/ 583 h 2311"/>
                  <a:gd name="T20" fmla="*/ 1089 w 1908"/>
                  <a:gd name="T21" fmla="*/ 473 h 2311"/>
                  <a:gd name="T22" fmla="*/ 968 w 1908"/>
                  <a:gd name="T23" fmla="*/ 370 h 2311"/>
                  <a:gd name="T24" fmla="*/ 841 w 1908"/>
                  <a:gd name="T25" fmla="*/ 273 h 2311"/>
                  <a:gd name="T26" fmla="*/ 707 w 1908"/>
                  <a:gd name="T27" fmla="*/ 185 h 2311"/>
                  <a:gd name="T28" fmla="*/ 569 w 1908"/>
                  <a:gd name="T29" fmla="*/ 104 h 2311"/>
                  <a:gd name="T30" fmla="*/ 425 w 1908"/>
                  <a:gd name="T31" fmla="*/ 33 h 2311"/>
                  <a:gd name="T32" fmla="*/ 295 w 1908"/>
                  <a:gd name="T33" fmla="*/ 0 h 2311"/>
                  <a:gd name="T34" fmla="*/ 131 w 1908"/>
                  <a:gd name="T35" fmla="*/ 8 h 2311"/>
                  <a:gd name="T36" fmla="*/ 0 w 1908"/>
                  <a:gd name="T37" fmla="*/ 27 h 2311"/>
                  <a:gd name="T38" fmla="*/ 186 w 1908"/>
                  <a:gd name="T39" fmla="*/ 88 h 2311"/>
                  <a:gd name="T40" fmla="*/ 366 w 1908"/>
                  <a:gd name="T41" fmla="*/ 163 h 2311"/>
                  <a:gd name="T42" fmla="*/ 538 w 1908"/>
                  <a:gd name="T43" fmla="*/ 251 h 2311"/>
                  <a:gd name="T44" fmla="*/ 702 w 1908"/>
                  <a:gd name="T45" fmla="*/ 352 h 2311"/>
                  <a:gd name="T46" fmla="*/ 858 w 1908"/>
                  <a:gd name="T47" fmla="*/ 465 h 2311"/>
                  <a:gd name="T48" fmla="*/ 1004 w 1908"/>
                  <a:gd name="T49" fmla="*/ 589 h 2311"/>
                  <a:gd name="T50" fmla="*/ 1140 w 1908"/>
                  <a:gd name="T51" fmla="*/ 723 h 2311"/>
                  <a:gd name="T52" fmla="*/ 1265 w 1908"/>
                  <a:gd name="T53" fmla="*/ 868 h 2311"/>
                  <a:gd name="T54" fmla="*/ 1380 w 1908"/>
                  <a:gd name="T55" fmla="*/ 1022 h 2311"/>
                  <a:gd name="T56" fmla="*/ 1483 w 1908"/>
                  <a:gd name="T57" fmla="*/ 1185 h 2311"/>
                  <a:gd name="T58" fmla="*/ 1572 w 1908"/>
                  <a:gd name="T59" fmla="*/ 1356 h 2311"/>
                  <a:gd name="T60" fmla="*/ 1650 w 1908"/>
                  <a:gd name="T61" fmla="*/ 1535 h 2311"/>
                  <a:gd name="T62" fmla="*/ 1712 w 1908"/>
                  <a:gd name="T63" fmla="*/ 1720 h 2311"/>
                  <a:gd name="T64" fmla="*/ 1761 w 1908"/>
                  <a:gd name="T65" fmla="*/ 1911 h 2311"/>
                  <a:gd name="T66" fmla="*/ 1794 w 1908"/>
                  <a:gd name="T67" fmla="*/ 2108 h 2311"/>
                  <a:gd name="T68" fmla="*/ 1812 w 1908"/>
                  <a:gd name="T69" fmla="*/ 2311 h 2311"/>
                  <a:gd name="T70" fmla="*/ 1829 w 1908"/>
                  <a:gd name="T71" fmla="*/ 2261 h 2311"/>
                  <a:gd name="T72" fmla="*/ 1859 w 1908"/>
                  <a:gd name="T73" fmla="*/ 2165 h 2311"/>
                  <a:gd name="T74" fmla="*/ 1882 w 1908"/>
                  <a:gd name="T75" fmla="*/ 2068 h 2311"/>
                  <a:gd name="T76" fmla="*/ 1900 w 1908"/>
                  <a:gd name="T77" fmla="*/ 1971 h 2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08" h="2311">
                    <a:moveTo>
                      <a:pt x="1908" y="1921"/>
                    </a:moveTo>
                    <a:lnTo>
                      <a:pt x="1891" y="1841"/>
                    </a:lnTo>
                    <a:lnTo>
                      <a:pt x="1872" y="1760"/>
                    </a:lnTo>
                    <a:lnTo>
                      <a:pt x="1850" y="1682"/>
                    </a:lnTo>
                    <a:lnTo>
                      <a:pt x="1825" y="1603"/>
                    </a:lnTo>
                    <a:lnTo>
                      <a:pt x="1799" y="1527"/>
                    </a:lnTo>
                    <a:lnTo>
                      <a:pt x="1769" y="1451"/>
                    </a:lnTo>
                    <a:lnTo>
                      <a:pt x="1738" y="1376"/>
                    </a:lnTo>
                    <a:lnTo>
                      <a:pt x="1705" y="1303"/>
                    </a:lnTo>
                    <a:lnTo>
                      <a:pt x="1669" y="1230"/>
                    </a:lnTo>
                    <a:lnTo>
                      <a:pt x="1632" y="1159"/>
                    </a:lnTo>
                    <a:lnTo>
                      <a:pt x="1592" y="1090"/>
                    </a:lnTo>
                    <a:lnTo>
                      <a:pt x="1551" y="1021"/>
                    </a:lnTo>
                    <a:lnTo>
                      <a:pt x="1506" y="955"/>
                    </a:lnTo>
                    <a:lnTo>
                      <a:pt x="1461" y="888"/>
                    </a:lnTo>
                    <a:lnTo>
                      <a:pt x="1413" y="825"/>
                    </a:lnTo>
                    <a:lnTo>
                      <a:pt x="1363" y="762"/>
                    </a:lnTo>
                    <a:lnTo>
                      <a:pt x="1312" y="701"/>
                    </a:lnTo>
                    <a:lnTo>
                      <a:pt x="1259" y="641"/>
                    </a:lnTo>
                    <a:lnTo>
                      <a:pt x="1204" y="583"/>
                    </a:lnTo>
                    <a:lnTo>
                      <a:pt x="1148" y="528"/>
                    </a:lnTo>
                    <a:lnTo>
                      <a:pt x="1089" y="473"/>
                    </a:lnTo>
                    <a:lnTo>
                      <a:pt x="1029" y="420"/>
                    </a:lnTo>
                    <a:lnTo>
                      <a:pt x="968" y="370"/>
                    </a:lnTo>
                    <a:lnTo>
                      <a:pt x="905" y="321"/>
                    </a:lnTo>
                    <a:lnTo>
                      <a:pt x="841" y="273"/>
                    </a:lnTo>
                    <a:lnTo>
                      <a:pt x="774" y="229"/>
                    </a:lnTo>
                    <a:lnTo>
                      <a:pt x="707" y="185"/>
                    </a:lnTo>
                    <a:lnTo>
                      <a:pt x="638" y="144"/>
                    </a:lnTo>
                    <a:lnTo>
                      <a:pt x="569" y="104"/>
                    </a:lnTo>
                    <a:lnTo>
                      <a:pt x="497" y="67"/>
                    </a:lnTo>
                    <a:lnTo>
                      <a:pt x="425" y="33"/>
                    </a:lnTo>
                    <a:lnTo>
                      <a:pt x="351" y="0"/>
                    </a:lnTo>
                    <a:lnTo>
                      <a:pt x="295" y="0"/>
                    </a:lnTo>
                    <a:lnTo>
                      <a:pt x="211" y="0"/>
                    </a:lnTo>
                    <a:lnTo>
                      <a:pt x="131" y="8"/>
                    </a:lnTo>
                    <a:lnTo>
                      <a:pt x="47" y="18"/>
                    </a:lnTo>
                    <a:lnTo>
                      <a:pt x="0" y="27"/>
                    </a:lnTo>
                    <a:lnTo>
                      <a:pt x="94" y="55"/>
                    </a:lnTo>
                    <a:lnTo>
                      <a:pt x="186" y="88"/>
                    </a:lnTo>
                    <a:lnTo>
                      <a:pt x="277" y="124"/>
                    </a:lnTo>
                    <a:lnTo>
                      <a:pt x="366" y="163"/>
                    </a:lnTo>
                    <a:lnTo>
                      <a:pt x="453" y="206"/>
                    </a:lnTo>
                    <a:lnTo>
                      <a:pt x="538" y="251"/>
                    </a:lnTo>
                    <a:lnTo>
                      <a:pt x="622" y="299"/>
                    </a:lnTo>
                    <a:lnTo>
                      <a:pt x="702" y="352"/>
                    </a:lnTo>
                    <a:lnTo>
                      <a:pt x="781" y="407"/>
                    </a:lnTo>
                    <a:lnTo>
                      <a:pt x="858" y="465"/>
                    </a:lnTo>
                    <a:lnTo>
                      <a:pt x="932" y="525"/>
                    </a:lnTo>
                    <a:lnTo>
                      <a:pt x="1004" y="589"/>
                    </a:lnTo>
                    <a:lnTo>
                      <a:pt x="1074" y="654"/>
                    </a:lnTo>
                    <a:lnTo>
                      <a:pt x="1140" y="723"/>
                    </a:lnTo>
                    <a:lnTo>
                      <a:pt x="1204" y="795"/>
                    </a:lnTo>
                    <a:lnTo>
                      <a:pt x="1265" y="868"/>
                    </a:lnTo>
                    <a:lnTo>
                      <a:pt x="1324" y="944"/>
                    </a:lnTo>
                    <a:lnTo>
                      <a:pt x="1380" y="1022"/>
                    </a:lnTo>
                    <a:lnTo>
                      <a:pt x="1433" y="1103"/>
                    </a:lnTo>
                    <a:lnTo>
                      <a:pt x="1483" y="1185"/>
                    </a:lnTo>
                    <a:lnTo>
                      <a:pt x="1529" y="1269"/>
                    </a:lnTo>
                    <a:lnTo>
                      <a:pt x="1572" y="1356"/>
                    </a:lnTo>
                    <a:lnTo>
                      <a:pt x="1613" y="1444"/>
                    </a:lnTo>
                    <a:lnTo>
                      <a:pt x="1650" y="1535"/>
                    </a:lnTo>
                    <a:lnTo>
                      <a:pt x="1682" y="1626"/>
                    </a:lnTo>
                    <a:lnTo>
                      <a:pt x="1712" y="1720"/>
                    </a:lnTo>
                    <a:lnTo>
                      <a:pt x="1738" y="1816"/>
                    </a:lnTo>
                    <a:lnTo>
                      <a:pt x="1761" y="1911"/>
                    </a:lnTo>
                    <a:lnTo>
                      <a:pt x="1779" y="2009"/>
                    </a:lnTo>
                    <a:lnTo>
                      <a:pt x="1794" y="2108"/>
                    </a:lnTo>
                    <a:lnTo>
                      <a:pt x="1804" y="2210"/>
                    </a:lnTo>
                    <a:lnTo>
                      <a:pt x="1812" y="2311"/>
                    </a:lnTo>
                    <a:lnTo>
                      <a:pt x="1812" y="2310"/>
                    </a:lnTo>
                    <a:lnTo>
                      <a:pt x="1829" y="2261"/>
                    </a:lnTo>
                    <a:lnTo>
                      <a:pt x="1846" y="2213"/>
                    </a:lnTo>
                    <a:lnTo>
                      <a:pt x="1859" y="2165"/>
                    </a:lnTo>
                    <a:lnTo>
                      <a:pt x="1871" y="2116"/>
                    </a:lnTo>
                    <a:lnTo>
                      <a:pt x="1882" y="2068"/>
                    </a:lnTo>
                    <a:lnTo>
                      <a:pt x="1891" y="2020"/>
                    </a:lnTo>
                    <a:lnTo>
                      <a:pt x="1900" y="1971"/>
                    </a:lnTo>
                    <a:lnTo>
                      <a:pt x="1908" y="1921"/>
                    </a:lnTo>
                    <a:close/>
                  </a:path>
                </a:pathLst>
              </a:custGeom>
              <a:solidFill>
                <a:srgbClr val="E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7" name="Freeform 485"/>
              <p:cNvSpPr>
                <a:spLocks/>
              </p:cNvSpPr>
              <p:nvPr/>
            </p:nvSpPr>
            <p:spPr bwMode="auto">
              <a:xfrm>
                <a:off x="7753" y="2033"/>
                <a:ext cx="288" cy="351"/>
              </a:xfrm>
              <a:custGeom>
                <a:avLst/>
                <a:gdLst>
                  <a:gd name="T0" fmla="*/ 2006 w 2020"/>
                  <a:gd name="T1" fmla="*/ 2033 h 2456"/>
                  <a:gd name="T2" fmla="*/ 1973 w 2020"/>
                  <a:gd name="T3" fmla="*/ 1852 h 2456"/>
                  <a:gd name="T4" fmla="*/ 1925 w 2020"/>
                  <a:gd name="T5" fmla="*/ 1676 h 2456"/>
                  <a:gd name="T6" fmla="*/ 1866 w 2020"/>
                  <a:gd name="T7" fmla="*/ 1504 h 2456"/>
                  <a:gd name="T8" fmla="*/ 1796 w 2020"/>
                  <a:gd name="T9" fmla="*/ 1338 h 2456"/>
                  <a:gd name="T10" fmla="*/ 1715 w 2020"/>
                  <a:gd name="T11" fmla="*/ 1179 h 2456"/>
                  <a:gd name="T12" fmla="*/ 1622 w 2020"/>
                  <a:gd name="T13" fmla="*/ 1027 h 2456"/>
                  <a:gd name="T14" fmla="*/ 1520 w 2020"/>
                  <a:gd name="T15" fmla="*/ 881 h 2456"/>
                  <a:gd name="T16" fmla="*/ 1409 w 2020"/>
                  <a:gd name="T17" fmla="*/ 743 h 2456"/>
                  <a:gd name="T18" fmla="*/ 1288 w 2020"/>
                  <a:gd name="T19" fmla="*/ 613 h 2456"/>
                  <a:gd name="T20" fmla="*/ 1158 w 2020"/>
                  <a:gd name="T21" fmla="*/ 492 h 2456"/>
                  <a:gd name="T22" fmla="*/ 1021 w 2020"/>
                  <a:gd name="T23" fmla="*/ 380 h 2456"/>
                  <a:gd name="T24" fmla="*/ 876 w 2020"/>
                  <a:gd name="T25" fmla="*/ 278 h 2456"/>
                  <a:gd name="T26" fmla="*/ 724 w 2020"/>
                  <a:gd name="T27" fmla="*/ 184 h 2456"/>
                  <a:gd name="T28" fmla="*/ 565 w 2020"/>
                  <a:gd name="T29" fmla="*/ 103 h 2456"/>
                  <a:gd name="T30" fmla="*/ 399 w 2020"/>
                  <a:gd name="T31" fmla="*/ 32 h 2456"/>
                  <a:gd name="T32" fmla="*/ 282 w 2020"/>
                  <a:gd name="T33" fmla="*/ 4 h 2456"/>
                  <a:gd name="T34" fmla="*/ 121 w 2020"/>
                  <a:gd name="T35" fmla="*/ 29 h 2456"/>
                  <a:gd name="T36" fmla="*/ 0 w 2020"/>
                  <a:gd name="T37" fmla="*/ 58 h 2456"/>
                  <a:gd name="T38" fmla="*/ 199 w 2020"/>
                  <a:gd name="T39" fmla="*/ 112 h 2456"/>
                  <a:gd name="T40" fmla="*/ 392 w 2020"/>
                  <a:gd name="T41" fmla="*/ 182 h 2456"/>
                  <a:gd name="T42" fmla="*/ 577 w 2020"/>
                  <a:gd name="T43" fmla="*/ 268 h 2456"/>
                  <a:gd name="T44" fmla="*/ 753 w 2020"/>
                  <a:gd name="T45" fmla="*/ 368 h 2456"/>
                  <a:gd name="T46" fmla="*/ 920 w 2020"/>
                  <a:gd name="T47" fmla="*/ 481 h 2456"/>
                  <a:gd name="T48" fmla="*/ 1076 w 2020"/>
                  <a:gd name="T49" fmla="*/ 609 h 2456"/>
                  <a:gd name="T50" fmla="*/ 1220 w 2020"/>
                  <a:gd name="T51" fmla="*/ 748 h 2456"/>
                  <a:gd name="T52" fmla="*/ 1353 w 2020"/>
                  <a:gd name="T53" fmla="*/ 898 h 2456"/>
                  <a:gd name="T54" fmla="*/ 1474 w 2020"/>
                  <a:gd name="T55" fmla="*/ 1061 h 2456"/>
                  <a:gd name="T56" fmla="*/ 1581 w 2020"/>
                  <a:gd name="T57" fmla="*/ 1231 h 2456"/>
                  <a:gd name="T58" fmla="*/ 1673 w 2020"/>
                  <a:gd name="T59" fmla="*/ 1412 h 2456"/>
                  <a:gd name="T60" fmla="*/ 1751 w 2020"/>
                  <a:gd name="T61" fmla="*/ 1602 h 2456"/>
                  <a:gd name="T62" fmla="*/ 1813 w 2020"/>
                  <a:gd name="T63" fmla="*/ 1797 h 2456"/>
                  <a:gd name="T64" fmla="*/ 1857 w 2020"/>
                  <a:gd name="T65" fmla="*/ 2001 h 2456"/>
                  <a:gd name="T66" fmla="*/ 1884 w 2020"/>
                  <a:gd name="T67" fmla="*/ 2210 h 2456"/>
                  <a:gd name="T68" fmla="*/ 1894 w 2020"/>
                  <a:gd name="T69" fmla="*/ 2424 h 2456"/>
                  <a:gd name="T70" fmla="*/ 1893 w 2020"/>
                  <a:gd name="T71" fmla="*/ 2456 h 2456"/>
                  <a:gd name="T72" fmla="*/ 1937 w 2020"/>
                  <a:gd name="T73" fmla="*/ 2365 h 2456"/>
                  <a:gd name="T74" fmla="*/ 1972 w 2020"/>
                  <a:gd name="T75" fmla="*/ 2283 h 2456"/>
                  <a:gd name="T76" fmla="*/ 1987 w 2020"/>
                  <a:gd name="T77" fmla="*/ 2237 h 2456"/>
                  <a:gd name="T78" fmla="*/ 2001 w 2020"/>
                  <a:gd name="T79" fmla="*/ 2193 h 2456"/>
                  <a:gd name="T80" fmla="*/ 2014 w 2020"/>
                  <a:gd name="T81" fmla="*/ 2147 h 2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020" h="2456">
                    <a:moveTo>
                      <a:pt x="2020" y="2125"/>
                    </a:moveTo>
                    <a:lnTo>
                      <a:pt x="2006" y="2033"/>
                    </a:lnTo>
                    <a:lnTo>
                      <a:pt x="1991" y="1941"/>
                    </a:lnTo>
                    <a:lnTo>
                      <a:pt x="1973" y="1852"/>
                    </a:lnTo>
                    <a:lnTo>
                      <a:pt x="1950" y="1763"/>
                    </a:lnTo>
                    <a:lnTo>
                      <a:pt x="1925" y="1676"/>
                    </a:lnTo>
                    <a:lnTo>
                      <a:pt x="1898" y="1588"/>
                    </a:lnTo>
                    <a:lnTo>
                      <a:pt x="1866" y="1504"/>
                    </a:lnTo>
                    <a:lnTo>
                      <a:pt x="1832" y="1421"/>
                    </a:lnTo>
                    <a:lnTo>
                      <a:pt x="1796" y="1338"/>
                    </a:lnTo>
                    <a:lnTo>
                      <a:pt x="1756" y="1258"/>
                    </a:lnTo>
                    <a:lnTo>
                      <a:pt x="1715" y="1179"/>
                    </a:lnTo>
                    <a:lnTo>
                      <a:pt x="1670" y="1102"/>
                    </a:lnTo>
                    <a:lnTo>
                      <a:pt x="1622" y="1027"/>
                    </a:lnTo>
                    <a:lnTo>
                      <a:pt x="1572" y="953"/>
                    </a:lnTo>
                    <a:lnTo>
                      <a:pt x="1520" y="881"/>
                    </a:lnTo>
                    <a:lnTo>
                      <a:pt x="1465" y="811"/>
                    </a:lnTo>
                    <a:lnTo>
                      <a:pt x="1409" y="743"/>
                    </a:lnTo>
                    <a:lnTo>
                      <a:pt x="1350" y="677"/>
                    </a:lnTo>
                    <a:lnTo>
                      <a:pt x="1288" y="613"/>
                    </a:lnTo>
                    <a:lnTo>
                      <a:pt x="1225" y="551"/>
                    </a:lnTo>
                    <a:lnTo>
                      <a:pt x="1158" y="492"/>
                    </a:lnTo>
                    <a:lnTo>
                      <a:pt x="1091" y="435"/>
                    </a:lnTo>
                    <a:lnTo>
                      <a:pt x="1021" y="380"/>
                    </a:lnTo>
                    <a:lnTo>
                      <a:pt x="949" y="327"/>
                    </a:lnTo>
                    <a:lnTo>
                      <a:pt x="876" y="278"/>
                    </a:lnTo>
                    <a:lnTo>
                      <a:pt x="801" y="230"/>
                    </a:lnTo>
                    <a:lnTo>
                      <a:pt x="724" y="184"/>
                    </a:lnTo>
                    <a:lnTo>
                      <a:pt x="645" y="143"/>
                    </a:lnTo>
                    <a:lnTo>
                      <a:pt x="565" y="103"/>
                    </a:lnTo>
                    <a:lnTo>
                      <a:pt x="483" y="66"/>
                    </a:lnTo>
                    <a:lnTo>
                      <a:pt x="399" y="32"/>
                    </a:lnTo>
                    <a:lnTo>
                      <a:pt x="314" y="0"/>
                    </a:lnTo>
                    <a:lnTo>
                      <a:pt x="282" y="4"/>
                    </a:lnTo>
                    <a:lnTo>
                      <a:pt x="198" y="14"/>
                    </a:lnTo>
                    <a:lnTo>
                      <a:pt x="121" y="29"/>
                    </a:lnTo>
                    <a:lnTo>
                      <a:pt x="40" y="47"/>
                    </a:lnTo>
                    <a:lnTo>
                      <a:pt x="0" y="58"/>
                    </a:lnTo>
                    <a:lnTo>
                      <a:pt x="100" y="83"/>
                    </a:lnTo>
                    <a:lnTo>
                      <a:pt x="199" y="112"/>
                    </a:lnTo>
                    <a:lnTo>
                      <a:pt x="297" y="145"/>
                    </a:lnTo>
                    <a:lnTo>
                      <a:pt x="392" y="182"/>
                    </a:lnTo>
                    <a:lnTo>
                      <a:pt x="485" y="223"/>
                    </a:lnTo>
                    <a:lnTo>
                      <a:pt x="577" y="268"/>
                    </a:lnTo>
                    <a:lnTo>
                      <a:pt x="666" y="316"/>
                    </a:lnTo>
                    <a:lnTo>
                      <a:pt x="753" y="368"/>
                    </a:lnTo>
                    <a:lnTo>
                      <a:pt x="837" y="423"/>
                    </a:lnTo>
                    <a:lnTo>
                      <a:pt x="920" y="481"/>
                    </a:lnTo>
                    <a:lnTo>
                      <a:pt x="998" y="543"/>
                    </a:lnTo>
                    <a:lnTo>
                      <a:pt x="1076" y="609"/>
                    </a:lnTo>
                    <a:lnTo>
                      <a:pt x="1150" y="677"/>
                    </a:lnTo>
                    <a:lnTo>
                      <a:pt x="1220" y="748"/>
                    </a:lnTo>
                    <a:lnTo>
                      <a:pt x="1288" y="822"/>
                    </a:lnTo>
                    <a:lnTo>
                      <a:pt x="1353" y="898"/>
                    </a:lnTo>
                    <a:lnTo>
                      <a:pt x="1415" y="978"/>
                    </a:lnTo>
                    <a:lnTo>
                      <a:pt x="1474" y="1061"/>
                    </a:lnTo>
                    <a:lnTo>
                      <a:pt x="1528" y="1144"/>
                    </a:lnTo>
                    <a:lnTo>
                      <a:pt x="1581" y="1231"/>
                    </a:lnTo>
                    <a:lnTo>
                      <a:pt x="1629" y="1321"/>
                    </a:lnTo>
                    <a:lnTo>
                      <a:pt x="1673" y="1412"/>
                    </a:lnTo>
                    <a:lnTo>
                      <a:pt x="1714" y="1506"/>
                    </a:lnTo>
                    <a:lnTo>
                      <a:pt x="1751" y="1602"/>
                    </a:lnTo>
                    <a:lnTo>
                      <a:pt x="1783" y="1698"/>
                    </a:lnTo>
                    <a:lnTo>
                      <a:pt x="1813" y="1797"/>
                    </a:lnTo>
                    <a:lnTo>
                      <a:pt x="1837" y="1899"/>
                    </a:lnTo>
                    <a:lnTo>
                      <a:pt x="1857" y="2001"/>
                    </a:lnTo>
                    <a:lnTo>
                      <a:pt x="1874" y="2105"/>
                    </a:lnTo>
                    <a:lnTo>
                      <a:pt x="1884" y="2210"/>
                    </a:lnTo>
                    <a:lnTo>
                      <a:pt x="1892" y="2317"/>
                    </a:lnTo>
                    <a:lnTo>
                      <a:pt x="1894" y="2424"/>
                    </a:lnTo>
                    <a:lnTo>
                      <a:pt x="1894" y="2441"/>
                    </a:lnTo>
                    <a:lnTo>
                      <a:pt x="1893" y="2456"/>
                    </a:lnTo>
                    <a:lnTo>
                      <a:pt x="1912" y="2423"/>
                    </a:lnTo>
                    <a:lnTo>
                      <a:pt x="1937" y="2365"/>
                    </a:lnTo>
                    <a:lnTo>
                      <a:pt x="1963" y="2306"/>
                    </a:lnTo>
                    <a:lnTo>
                      <a:pt x="1972" y="2283"/>
                    </a:lnTo>
                    <a:lnTo>
                      <a:pt x="1979" y="2260"/>
                    </a:lnTo>
                    <a:lnTo>
                      <a:pt x="1987" y="2237"/>
                    </a:lnTo>
                    <a:lnTo>
                      <a:pt x="1994" y="2215"/>
                    </a:lnTo>
                    <a:lnTo>
                      <a:pt x="2001" y="2193"/>
                    </a:lnTo>
                    <a:lnTo>
                      <a:pt x="2008" y="2170"/>
                    </a:lnTo>
                    <a:lnTo>
                      <a:pt x="2014" y="2147"/>
                    </a:lnTo>
                    <a:lnTo>
                      <a:pt x="2020" y="2125"/>
                    </a:lnTo>
                    <a:close/>
                  </a:path>
                </a:pathLst>
              </a:custGeom>
              <a:solidFill>
                <a:srgbClr val="E56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8" name="Freeform 486"/>
              <p:cNvSpPr>
                <a:spLocks/>
              </p:cNvSpPr>
              <p:nvPr/>
            </p:nvSpPr>
            <p:spPr bwMode="auto">
              <a:xfrm>
                <a:off x="7734" y="2036"/>
                <a:ext cx="299" cy="367"/>
              </a:xfrm>
              <a:custGeom>
                <a:avLst/>
                <a:gdLst>
                  <a:gd name="T0" fmla="*/ 2086 w 2094"/>
                  <a:gd name="T1" fmla="*/ 2183 h 2571"/>
                  <a:gd name="T2" fmla="*/ 2061 w 2094"/>
                  <a:gd name="T3" fmla="*/ 1982 h 2571"/>
                  <a:gd name="T4" fmla="*/ 2020 w 2094"/>
                  <a:gd name="T5" fmla="*/ 1789 h 2571"/>
                  <a:gd name="T6" fmla="*/ 1964 w 2094"/>
                  <a:gd name="T7" fmla="*/ 1599 h 2571"/>
                  <a:gd name="T8" fmla="*/ 1895 w 2094"/>
                  <a:gd name="T9" fmla="*/ 1417 h 2571"/>
                  <a:gd name="T10" fmla="*/ 1811 w 2094"/>
                  <a:gd name="T11" fmla="*/ 1242 h 2571"/>
                  <a:gd name="T12" fmla="*/ 1715 w 2094"/>
                  <a:gd name="T13" fmla="*/ 1076 h 2571"/>
                  <a:gd name="T14" fmla="*/ 1606 w 2094"/>
                  <a:gd name="T15" fmla="*/ 917 h 2571"/>
                  <a:gd name="T16" fmla="*/ 1486 w 2094"/>
                  <a:gd name="T17" fmla="*/ 768 h 2571"/>
                  <a:gd name="T18" fmla="*/ 1356 w 2094"/>
                  <a:gd name="T19" fmla="*/ 627 h 2571"/>
                  <a:gd name="T20" fmla="*/ 1214 w 2094"/>
                  <a:gd name="T21" fmla="*/ 498 h 2571"/>
                  <a:gd name="T22" fmla="*/ 1063 w 2094"/>
                  <a:gd name="T23" fmla="*/ 380 h 2571"/>
                  <a:gd name="T24" fmla="*/ 904 w 2094"/>
                  <a:gd name="T25" fmla="*/ 272 h 2571"/>
                  <a:gd name="T26" fmla="*/ 735 w 2094"/>
                  <a:gd name="T27" fmla="*/ 179 h 2571"/>
                  <a:gd name="T28" fmla="*/ 559 w 2094"/>
                  <a:gd name="T29" fmla="*/ 97 h 2571"/>
                  <a:gd name="T30" fmla="*/ 376 w 2094"/>
                  <a:gd name="T31" fmla="*/ 28 h 2571"/>
                  <a:gd name="T32" fmla="*/ 252 w 2094"/>
                  <a:gd name="T33" fmla="*/ 6 h 2571"/>
                  <a:gd name="T34" fmla="*/ 94 w 2094"/>
                  <a:gd name="T35" fmla="*/ 46 h 2571"/>
                  <a:gd name="T36" fmla="*/ 0 w 2094"/>
                  <a:gd name="T37" fmla="*/ 83 h 2571"/>
                  <a:gd name="T38" fmla="*/ 205 w 2094"/>
                  <a:gd name="T39" fmla="*/ 128 h 2571"/>
                  <a:gd name="T40" fmla="*/ 402 w 2094"/>
                  <a:gd name="T41" fmla="*/ 190 h 2571"/>
                  <a:gd name="T42" fmla="*/ 592 w 2094"/>
                  <a:gd name="T43" fmla="*/ 268 h 2571"/>
                  <a:gd name="T44" fmla="*/ 773 w 2094"/>
                  <a:gd name="T45" fmla="*/ 362 h 2571"/>
                  <a:gd name="T46" fmla="*/ 945 w 2094"/>
                  <a:gd name="T47" fmla="*/ 470 h 2571"/>
                  <a:gd name="T48" fmla="*/ 1105 w 2094"/>
                  <a:gd name="T49" fmla="*/ 593 h 2571"/>
                  <a:gd name="T50" fmla="*/ 1256 w 2094"/>
                  <a:gd name="T51" fmla="*/ 729 h 2571"/>
                  <a:gd name="T52" fmla="*/ 1393 w 2094"/>
                  <a:gd name="T53" fmla="*/ 878 h 2571"/>
                  <a:gd name="T54" fmla="*/ 1518 w 2094"/>
                  <a:gd name="T55" fmla="*/ 1036 h 2571"/>
                  <a:gd name="T56" fmla="*/ 1628 w 2094"/>
                  <a:gd name="T57" fmla="*/ 1207 h 2571"/>
                  <a:gd name="T58" fmla="*/ 1724 w 2094"/>
                  <a:gd name="T59" fmla="*/ 1387 h 2571"/>
                  <a:gd name="T60" fmla="*/ 1804 w 2094"/>
                  <a:gd name="T61" fmla="*/ 1575 h 2571"/>
                  <a:gd name="T62" fmla="*/ 1869 w 2094"/>
                  <a:gd name="T63" fmla="*/ 1772 h 2571"/>
                  <a:gd name="T64" fmla="*/ 1915 w 2094"/>
                  <a:gd name="T65" fmla="*/ 1976 h 2571"/>
                  <a:gd name="T66" fmla="*/ 1944 w 2094"/>
                  <a:gd name="T67" fmla="*/ 2186 h 2571"/>
                  <a:gd name="T68" fmla="*/ 1953 w 2094"/>
                  <a:gd name="T69" fmla="*/ 2401 h 2571"/>
                  <a:gd name="T70" fmla="*/ 1953 w 2094"/>
                  <a:gd name="T71" fmla="*/ 2445 h 2571"/>
                  <a:gd name="T72" fmla="*/ 1952 w 2094"/>
                  <a:gd name="T73" fmla="*/ 2487 h 2571"/>
                  <a:gd name="T74" fmla="*/ 1950 w 2094"/>
                  <a:gd name="T75" fmla="*/ 2530 h 2571"/>
                  <a:gd name="T76" fmla="*/ 1948 w 2094"/>
                  <a:gd name="T77" fmla="*/ 2571 h 2571"/>
                  <a:gd name="T78" fmla="*/ 1984 w 2094"/>
                  <a:gd name="T79" fmla="*/ 2506 h 2571"/>
                  <a:gd name="T80" fmla="*/ 2043 w 2094"/>
                  <a:gd name="T81" fmla="*/ 2400 h 2571"/>
                  <a:gd name="T82" fmla="*/ 2094 w 2094"/>
                  <a:gd name="T83" fmla="*/ 2284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94" h="2571">
                    <a:moveTo>
                      <a:pt x="2094" y="2284"/>
                    </a:moveTo>
                    <a:lnTo>
                      <a:pt x="2086" y="2183"/>
                    </a:lnTo>
                    <a:lnTo>
                      <a:pt x="2076" y="2081"/>
                    </a:lnTo>
                    <a:lnTo>
                      <a:pt x="2061" y="1982"/>
                    </a:lnTo>
                    <a:lnTo>
                      <a:pt x="2043" y="1884"/>
                    </a:lnTo>
                    <a:lnTo>
                      <a:pt x="2020" y="1789"/>
                    </a:lnTo>
                    <a:lnTo>
                      <a:pt x="1994" y="1693"/>
                    </a:lnTo>
                    <a:lnTo>
                      <a:pt x="1964" y="1599"/>
                    </a:lnTo>
                    <a:lnTo>
                      <a:pt x="1932" y="1508"/>
                    </a:lnTo>
                    <a:lnTo>
                      <a:pt x="1895" y="1417"/>
                    </a:lnTo>
                    <a:lnTo>
                      <a:pt x="1854" y="1329"/>
                    </a:lnTo>
                    <a:lnTo>
                      <a:pt x="1811" y="1242"/>
                    </a:lnTo>
                    <a:lnTo>
                      <a:pt x="1765" y="1158"/>
                    </a:lnTo>
                    <a:lnTo>
                      <a:pt x="1715" y="1076"/>
                    </a:lnTo>
                    <a:lnTo>
                      <a:pt x="1662" y="995"/>
                    </a:lnTo>
                    <a:lnTo>
                      <a:pt x="1606" y="917"/>
                    </a:lnTo>
                    <a:lnTo>
                      <a:pt x="1547" y="841"/>
                    </a:lnTo>
                    <a:lnTo>
                      <a:pt x="1486" y="768"/>
                    </a:lnTo>
                    <a:lnTo>
                      <a:pt x="1422" y="696"/>
                    </a:lnTo>
                    <a:lnTo>
                      <a:pt x="1356" y="627"/>
                    </a:lnTo>
                    <a:lnTo>
                      <a:pt x="1286" y="562"/>
                    </a:lnTo>
                    <a:lnTo>
                      <a:pt x="1214" y="498"/>
                    </a:lnTo>
                    <a:lnTo>
                      <a:pt x="1140" y="438"/>
                    </a:lnTo>
                    <a:lnTo>
                      <a:pt x="1063" y="380"/>
                    </a:lnTo>
                    <a:lnTo>
                      <a:pt x="984" y="325"/>
                    </a:lnTo>
                    <a:lnTo>
                      <a:pt x="904" y="272"/>
                    </a:lnTo>
                    <a:lnTo>
                      <a:pt x="820" y="224"/>
                    </a:lnTo>
                    <a:lnTo>
                      <a:pt x="735" y="179"/>
                    </a:lnTo>
                    <a:lnTo>
                      <a:pt x="648" y="136"/>
                    </a:lnTo>
                    <a:lnTo>
                      <a:pt x="559" y="97"/>
                    </a:lnTo>
                    <a:lnTo>
                      <a:pt x="468" y="61"/>
                    </a:lnTo>
                    <a:lnTo>
                      <a:pt x="376" y="28"/>
                    </a:lnTo>
                    <a:lnTo>
                      <a:pt x="282" y="0"/>
                    </a:lnTo>
                    <a:lnTo>
                      <a:pt x="252" y="6"/>
                    </a:lnTo>
                    <a:lnTo>
                      <a:pt x="171" y="24"/>
                    </a:lnTo>
                    <a:lnTo>
                      <a:pt x="94" y="46"/>
                    </a:lnTo>
                    <a:lnTo>
                      <a:pt x="17" y="75"/>
                    </a:lnTo>
                    <a:lnTo>
                      <a:pt x="0" y="83"/>
                    </a:lnTo>
                    <a:lnTo>
                      <a:pt x="104" y="103"/>
                    </a:lnTo>
                    <a:lnTo>
                      <a:pt x="205" y="128"/>
                    </a:lnTo>
                    <a:lnTo>
                      <a:pt x="305" y="156"/>
                    </a:lnTo>
                    <a:lnTo>
                      <a:pt x="402" y="190"/>
                    </a:lnTo>
                    <a:lnTo>
                      <a:pt x="499" y="227"/>
                    </a:lnTo>
                    <a:lnTo>
                      <a:pt x="592" y="268"/>
                    </a:lnTo>
                    <a:lnTo>
                      <a:pt x="684" y="313"/>
                    </a:lnTo>
                    <a:lnTo>
                      <a:pt x="773" y="362"/>
                    </a:lnTo>
                    <a:lnTo>
                      <a:pt x="860" y="414"/>
                    </a:lnTo>
                    <a:lnTo>
                      <a:pt x="945" y="470"/>
                    </a:lnTo>
                    <a:lnTo>
                      <a:pt x="1027" y="530"/>
                    </a:lnTo>
                    <a:lnTo>
                      <a:pt x="1105" y="593"/>
                    </a:lnTo>
                    <a:lnTo>
                      <a:pt x="1181" y="660"/>
                    </a:lnTo>
                    <a:lnTo>
                      <a:pt x="1256" y="729"/>
                    </a:lnTo>
                    <a:lnTo>
                      <a:pt x="1325" y="801"/>
                    </a:lnTo>
                    <a:lnTo>
                      <a:pt x="1393" y="878"/>
                    </a:lnTo>
                    <a:lnTo>
                      <a:pt x="1457" y="956"/>
                    </a:lnTo>
                    <a:lnTo>
                      <a:pt x="1518" y="1036"/>
                    </a:lnTo>
                    <a:lnTo>
                      <a:pt x="1575" y="1120"/>
                    </a:lnTo>
                    <a:lnTo>
                      <a:pt x="1628" y="1207"/>
                    </a:lnTo>
                    <a:lnTo>
                      <a:pt x="1678" y="1296"/>
                    </a:lnTo>
                    <a:lnTo>
                      <a:pt x="1724" y="1387"/>
                    </a:lnTo>
                    <a:lnTo>
                      <a:pt x="1766" y="1481"/>
                    </a:lnTo>
                    <a:lnTo>
                      <a:pt x="1804" y="1575"/>
                    </a:lnTo>
                    <a:lnTo>
                      <a:pt x="1839" y="1673"/>
                    </a:lnTo>
                    <a:lnTo>
                      <a:pt x="1869" y="1772"/>
                    </a:lnTo>
                    <a:lnTo>
                      <a:pt x="1895" y="1874"/>
                    </a:lnTo>
                    <a:lnTo>
                      <a:pt x="1915" y="1976"/>
                    </a:lnTo>
                    <a:lnTo>
                      <a:pt x="1932" y="2080"/>
                    </a:lnTo>
                    <a:lnTo>
                      <a:pt x="1944" y="2186"/>
                    </a:lnTo>
                    <a:lnTo>
                      <a:pt x="1951" y="2294"/>
                    </a:lnTo>
                    <a:lnTo>
                      <a:pt x="1953" y="2401"/>
                    </a:lnTo>
                    <a:lnTo>
                      <a:pt x="1953" y="2423"/>
                    </a:lnTo>
                    <a:lnTo>
                      <a:pt x="1953" y="2445"/>
                    </a:lnTo>
                    <a:lnTo>
                      <a:pt x="1952" y="2466"/>
                    </a:lnTo>
                    <a:lnTo>
                      <a:pt x="1952" y="2487"/>
                    </a:lnTo>
                    <a:lnTo>
                      <a:pt x="1951" y="2508"/>
                    </a:lnTo>
                    <a:lnTo>
                      <a:pt x="1950" y="2530"/>
                    </a:lnTo>
                    <a:lnTo>
                      <a:pt x="1949" y="2551"/>
                    </a:lnTo>
                    <a:lnTo>
                      <a:pt x="1948" y="2571"/>
                    </a:lnTo>
                    <a:lnTo>
                      <a:pt x="1955" y="2560"/>
                    </a:lnTo>
                    <a:lnTo>
                      <a:pt x="1984" y="2506"/>
                    </a:lnTo>
                    <a:lnTo>
                      <a:pt x="2013" y="2455"/>
                    </a:lnTo>
                    <a:lnTo>
                      <a:pt x="2043" y="2400"/>
                    </a:lnTo>
                    <a:lnTo>
                      <a:pt x="2068" y="2342"/>
                    </a:lnTo>
                    <a:lnTo>
                      <a:pt x="2094" y="2284"/>
                    </a:lnTo>
                    <a:close/>
                  </a:path>
                </a:pathLst>
              </a:custGeom>
              <a:solidFill>
                <a:srgbClr val="E66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19" name="Freeform 487"/>
              <p:cNvSpPr>
                <a:spLocks/>
              </p:cNvSpPr>
              <p:nvPr/>
            </p:nvSpPr>
            <p:spPr bwMode="auto">
              <a:xfrm>
                <a:off x="7717" y="2041"/>
                <a:ext cx="306" cy="379"/>
              </a:xfrm>
              <a:custGeom>
                <a:avLst/>
                <a:gdLst>
                  <a:gd name="T0" fmla="*/ 2146 w 2148"/>
                  <a:gd name="T1" fmla="*/ 2259 h 2655"/>
                  <a:gd name="T2" fmla="*/ 2128 w 2148"/>
                  <a:gd name="T3" fmla="*/ 2047 h 2655"/>
                  <a:gd name="T4" fmla="*/ 2091 w 2148"/>
                  <a:gd name="T5" fmla="*/ 1841 h 2655"/>
                  <a:gd name="T6" fmla="*/ 2037 w 2148"/>
                  <a:gd name="T7" fmla="*/ 1640 h 2655"/>
                  <a:gd name="T8" fmla="*/ 1968 w 2148"/>
                  <a:gd name="T9" fmla="*/ 1448 h 2655"/>
                  <a:gd name="T10" fmla="*/ 1883 w 2148"/>
                  <a:gd name="T11" fmla="*/ 1263 h 2655"/>
                  <a:gd name="T12" fmla="*/ 1782 w 2148"/>
                  <a:gd name="T13" fmla="*/ 1086 h 2655"/>
                  <a:gd name="T14" fmla="*/ 1669 w 2148"/>
                  <a:gd name="T15" fmla="*/ 920 h 2655"/>
                  <a:gd name="T16" fmla="*/ 1542 w 2148"/>
                  <a:gd name="T17" fmla="*/ 764 h 2655"/>
                  <a:gd name="T18" fmla="*/ 1404 w 2148"/>
                  <a:gd name="T19" fmla="*/ 619 h 2655"/>
                  <a:gd name="T20" fmla="*/ 1252 w 2148"/>
                  <a:gd name="T21" fmla="*/ 485 h 2655"/>
                  <a:gd name="T22" fmla="*/ 1091 w 2148"/>
                  <a:gd name="T23" fmla="*/ 365 h 2655"/>
                  <a:gd name="T24" fmla="*/ 920 w 2148"/>
                  <a:gd name="T25" fmla="*/ 258 h 2655"/>
                  <a:gd name="T26" fmla="*/ 739 w 2148"/>
                  <a:gd name="T27" fmla="*/ 165 h 2655"/>
                  <a:gd name="T28" fmla="*/ 551 w 2148"/>
                  <a:gd name="T29" fmla="*/ 87 h 2655"/>
                  <a:gd name="T30" fmla="*/ 354 w 2148"/>
                  <a:gd name="T31" fmla="*/ 25 h 2655"/>
                  <a:gd name="T32" fmla="*/ 217 w 2148"/>
                  <a:gd name="T33" fmla="*/ 11 h 2655"/>
                  <a:gd name="T34" fmla="*/ 67 w 2148"/>
                  <a:gd name="T35" fmla="*/ 70 h 2655"/>
                  <a:gd name="T36" fmla="*/ 105 w 2148"/>
                  <a:gd name="T37" fmla="*/ 116 h 2655"/>
                  <a:gd name="T38" fmla="*/ 310 w 2148"/>
                  <a:gd name="T39" fmla="*/ 161 h 2655"/>
                  <a:gd name="T40" fmla="*/ 509 w 2148"/>
                  <a:gd name="T41" fmla="*/ 224 h 2655"/>
                  <a:gd name="T42" fmla="*/ 698 w 2148"/>
                  <a:gd name="T43" fmla="*/ 304 h 2655"/>
                  <a:gd name="T44" fmla="*/ 879 w 2148"/>
                  <a:gd name="T45" fmla="*/ 400 h 2655"/>
                  <a:gd name="T46" fmla="*/ 1050 w 2148"/>
                  <a:gd name="T47" fmla="*/ 511 h 2655"/>
                  <a:gd name="T48" fmla="*/ 1210 w 2148"/>
                  <a:gd name="T49" fmla="*/ 636 h 2655"/>
                  <a:gd name="T50" fmla="*/ 1357 w 2148"/>
                  <a:gd name="T51" fmla="*/ 774 h 2655"/>
                  <a:gd name="T52" fmla="*/ 1492 w 2148"/>
                  <a:gd name="T53" fmla="*/ 925 h 2655"/>
                  <a:gd name="T54" fmla="*/ 1614 w 2148"/>
                  <a:gd name="T55" fmla="*/ 1089 h 2655"/>
                  <a:gd name="T56" fmla="*/ 1720 w 2148"/>
                  <a:gd name="T57" fmla="*/ 1262 h 2655"/>
                  <a:gd name="T58" fmla="*/ 1812 w 2148"/>
                  <a:gd name="T59" fmla="*/ 1446 h 2655"/>
                  <a:gd name="T60" fmla="*/ 1886 w 2148"/>
                  <a:gd name="T61" fmla="*/ 1637 h 2655"/>
                  <a:gd name="T62" fmla="*/ 1944 w 2148"/>
                  <a:gd name="T63" fmla="*/ 1837 h 2655"/>
                  <a:gd name="T64" fmla="*/ 1983 w 2148"/>
                  <a:gd name="T65" fmla="*/ 2045 h 2655"/>
                  <a:gd name="T66" fmla="*/ 2002 w 2148"/>
                  <a:gd name="T67" fmla="*/ 2259 h 2655"/>
                  <a:gd name="T68" fmla="*/ 2006 w 2148"/>
                  <a:gd name="T69" fmla="*/ 2403 h 2655"/>
                  <a:gd name="T70" fmla="*/ 2002 w 2148"/>
                  <a:gd name="T71" fmla="*/ 2476 h 2655"/>
                  <a:gd name="T72" fmla="*/ 1998 w 2148"/>
                  <a:gd name="T73" fmla="*/ 2548 h 2655"/>
                  <a:gd name="T74" fmla="*/ 1992 w 2148"/>
                  <a:gd name="T75" fmla="*/ 2620 h 2655"/>
                  <a:gd name="T76" fmla="*/ 2009 w 2148"/>
                  <a:gd name="T77" fmla="*/ 2629 h 2655"/>
                  <a:gd name="T78" fmla="*/ 2078 w 2148"/>
                  <a:gd name="T79" fmla="*/ 2525 h 2655"/>
                  <a:gd name="T80" fmla="*/ 2136 w 2148"/>
                  <a:gd name="T81" fmla="*/ 2420 h 2655"/>
                  <a:gd name="T82" fmla="*/ 2148 w 2148"/>
                  <a:gd name="T83" fmla="*/ 2383 h 2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48" h="2655">
                    <a:moveTo>
                      <a:pt x="2148" y="2366"/>
                    </a:moveTo>
                    <a:lnTo>
                      <a:pt x="2146" y="2259"/>
                    </a:lnTo>
                    <a:lnTo>
                      <a:pt x="2138" y="2152"/>
                    </a:lnTo>
                    <a:lnTo>
                      <a:pt x="2128" y="2047"/>
                    </a:lnTo>
                    <a:lnTo>
                      <a:pt x="2111" y="1943"/>
                    </a:lnTo>
                    <a:lnTo>
                      <a:pt x="2091" y="1841"/>
                    </a:lnTo>
                    <a:lnTo>
                      <a:pt x="2067" y="1739"/>
                    </a:lnTo>
                    <a:lnTo>
                      <a:pt x="2037" y="1640"/>
                    </a:lnTo>
                    <a:lnTo>
                      <a:pt x="2005" y="1544"/>
                    </a:lnTo>
                    <a:lnTo>
                      <a:pt x="1968" y="1448"/>
                    </a:lnTo>
                    <a:lnTo>
                      <a:pt x="1927" y="1354"/>
                    </a:lnTo>
                    <a:lnTo>
                      <a:pt x="1883" y="1263"/>
                    </a:lnTo>
                    <a:lnTo>
                      <a:pt x="1835" y="1173"/>
                    </a:lnTo>
                    <a:lnTo>
                      <a:pt x="1782" y="1086"/>
                    </a:lnTo>
                    <a:lnTo>
                      <a:pt x="1728" y="1003"/>
                    </a:lnTo>
                    <a:lnTo>
                      <a:pt x="1669" y="920"/>
                    </a:lnTo>
                    <a:lnTo>
                      <a:pt x="1607" y="840"/>
                    </a:lnTo>
                    <a:lnTo>
                      <a:pt x="1542" y="764"/>
                    </a:lnTo>
                    <a:lnTo>
                      <a:pt x="1474" y="690"/>
                    </a:lnTo>
                    <a:lnTo>
                      <a:pt x="1404" y="619"/>
                    </a:lnTo>
                    <a:lnTo>
                      <a:pt x="1330" y="551"/>
                    </a:lnTo>
                    <a:lnTo>
                      <a:pt x="1252" y="485"/>
                    </a:lnTo>
                    <a:lnTo>
                      <a:pt x="1174" y="423"/>
                    </a:lnTo>
                    <a:lnTo>
                      <a:pt x="1091" y="365"/>
                    </a:lnTo>
                    <a:lnTo>
                      <a:pt x="1007" y="310"/>
                    </a:lnTo>
                    <a:lnTo>
                      <a:pt x="920" y="258"/>
                    </a:lnTo>
                    <a:lnTo>
                      <a:pt x="831" y="210"/>
                    </a:lnTo>
                    <a:lnTo>
                      <a:pt x="739" y="165"/>
                    </a:lnTo>
                    <a:lnTo>
                      <a:pt x="646" y="124"/>
                    </a:lnTo>
                    <a:lnTo>
                      <a:pt x="551" y="87"/>
                    </a:lnTo>
                    <a:lnTo>
                      <a:pt x="453" y="54"/>
                    </a:lnTo>
                    <a:lnTo>
                      <a:pt x="354" y="25"/>
                    </a:lnTo>
                    <a:lnTo>
                      <a:pt x="254" y="0"/>
                    </a:lnTo>
                    <a:lnTo>
                      <a:pt x="217" y="11"/>
                    </a:lnTo>
                    <a:lnTo>
                      <a:pt x="140" y="40"/>
                    </a:lnTo>
                    <a:lnTo>
                      <a:pt x="67" y="70"/>
                    </a:lnTo>
                    <a:lnTo>
                      <a:pt x="0" y="101"/>
                    </a:lnTo>
                    <a:lnTo>
                      <a:pt x="105" y="116"/>
                    </a:lnTo>
                    <a:lnTo>
                      <a:pt x="209" y="137"/>
                    </a:lnTo>
                    <a:lnTo>
                      <a:pt x="310" y="161"/>
                    </a:lnTo>
                    <a:lnTo>
                      <a:pt x="411" y="191"/>
                    </a:lnTo>
                    <a:lnTo>
                      <a:pt x="509" y="224"/>
                    </a:lnTo>
                    <a:lnTo>
                      <a:pt x="604" y="261"/>
                    </a:lnTo>
                    <a:lnTo>
                      <a:pt x="698" y="304"/>
                    </a:lnTo>
                    <a:lnTo>
                      <a:pt x="790" y="349"/>
                    </a:lnTo>
                    <a:lnTo>
                      <a:pt x="879" y="400"/>
                    </a:lnTo>
                    <a:lnTo>
                      <a:pt x="966" y="453"/>
                    </a:lnTo>
                    <a:lnTo>
                      <a:pt x="1050" y="511"/>
                    </a:lnTo>
                    <a:lnTo>
                      <a:pt x="1131" y="570"/>
                    </a:lnTo>
                    <a:lnTo>
                      <a:pt x="1210" y="636"/>
                    </a:lnTo>
                    <a:lnTo>
                      <a:pt x="1285" y="703"/>
                    </a:lnTo>
                    <a:lnTo>
                      <a:pt x="1357" y="774"/>
                    </a:lnTo>
                    <a:lnTo>
                      <a:pt x="1426" y="848"/>
                    </a:lnTo>
                    <a:lnTo>
                      <a:pt x="1492" y="925"/>
                    </a:lnTo>
                    <a:lnTo>
                      <a:pt x="1555" y="1006"/>
                    </a:lnTo>
                    <a:lnTo>
                      <a:pt x="1614" y="1089"/>
                    </a:lnTo>
                    <a:lnTo>
                      <a:pt x="1669" y="1173"/>
                    </a:lnTo>
                    <a:lnTo>
                      <a:pt x="1720" y="1262"/>
                    </a:lnTo>
                    <a:lnTo>
                      <a:pt x="1768" y="1352"/>
                    </a:lnTo>
                    <a:lnTo>
                      <a:pt x="1812" y="1446"/>
                    </a:lnTo>
                    <a:lnTo>
                      <a:pt x="1851" y="1540"/>
                    </a:lnTo>
                    <a:lnTo>
                      <a:pt x="1886" y="1637"/>
                    </a:lnTo>
                    <a:lnTo>
                      <a:pt x="1917" y="1736"/>
                    </a:lnTo>
                    <a:lnTo>
                      <a:pt x="1944" y="1837"/>
                    </a:lnTo>
                    <a:lnTo>
                      <a:pt x="1965" y="1941"/>
                    </a:lnTo>
                    <a:lnTo>
                      <a:pt x="1983" y="2045"/>
                    </a:lnTo>
                    <a:lnTo>
                      <a:pt x="1996" y="2151"/>
                    </a:lnTo>
                    <a:lnTo>
                      <a:pt x="2002" y="2259"/>
                    </a:lnTo>
                    <a:lnTo>
                      <a:pt x="2006" y="2366"/>
                    </a:lnTo>
                    <a:lnTo>
                      <a:pt x="2006" y="2403"/>
                    </a:lnTo>
                    <a:lnTo>
                      <a:pt x="2005" y="2440"/>
                    </a:lnTo>
                    <a:lnTo>
                      <a:pt x="2002" y="2476"/>
                    </a:lnTo>
                    <a:lnTo>
                      <a:pt x="2001" y="2512"/>
                    </a:lnTo>
                    <a:lnTo>
                      <a:pt x="1998" y="2548"/>
                    </a:lnTo>
                    <a:lnTo>
                      <a:pt x="1995" y="2584"/>
                    </a:lnTo>
                    <a:lnTo>
                      <a:pt x="1992" y="2620"/>
                    </a:lnTo>
                    <a:lnTo>
                      <a:pt x="1987" y="2655"/>
                    </a:lnTo>
                    <a:lnTo>
                      <a:pt x="2009" y="2629"/>
                    </a:lnTo>
                    <a:lnTo>
                      <a:pt x="2045" y="2578"/>
                    </a:lnTo>
                    <a:lnTo>
                      <a:pt x="2078" y="2525"/>
                    </a:lnTo>
                    <a:lnTo>
                      <a:pt x="2107" y="2471"/>
                    </a:lnTo>
                    <a:lnTo>
                      <a:pt x="2136" y="2420"/>
                    </a:lnTo>
                    <a:lnTo>
                      <a:pt x="2147" y="2398"/>
                    </a:lnTo>
                    <a:lnTo>
                      <a:pt x="2148" y="2383"/>
                    </a:lnTo>
                    <a:lnTo>
                      <a:pt x="2148" y="2366"/>
                    </a:lnTo>
                    <a:close/>
                  </a:path>
                </a:pathLst>
              </a:custGeom>
              <a:solidFill>
                <a:srgbClr val="E66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0" name="Freeform 488"/>
              <p:cNvSpPr>
                <a:spLocks/>
              </p:cNvSpPr>
              <p:nvPr/>
            </p:nvSpPr>
            <p:spPr bwMode="auto">
              <a:xfrm>
                <a:off x="7701" y="2048"/>
                <a:ext cx="312" cy="388"/>
              </a:xfrm>
              <a:custGeom>
                <a:avLst/>
                <a:gdLst>
                  <a:gd name="T0" fmla="*/ 2183 w 2185"/>
                  <a:gd name="T1" fmla="*/ 2211 h 2720"/>
                  <a:gd name="T2" fmla="*/ 2164 w 2185"/>
                  <a:gd name="T3" fmla="*/ 1997 h 2720"/>
                  <a:gd name="T4" fmla="*/ 2127 w 2185"/>
                  <a:gd name="T5" fmla="*/ 1791 h 2720"/>
                  <a:gd name="T6" fmla="*/ 2071 w 2185"/>
                  <a:gd name="T7" fmla="*/ 1590 h 2720"/>
                  <a:gd name="T8" fmla="*/ 1998 w 2185"/>
                  <a:gd name="T9" fmla="*/ 1398 h 2720"/>
                  <a:gd name="T10" fmla="*/ 1910 w 2185"/>
                  <a:gd name="T11" fmla="*/ 1213 h 2720"/>
                  <a:gd name="T12" fmla="*/ 1807 w 2185"/>
                  <a:gd name="T13" fmla="*/ 1037 h 2720"/>
                  <a:gd name="T14" fmla="*/ 1689 w 2185"/>
                  <a:gd name="T15" fmla="*/ 873 h 2720"/>
                  <a:gd name="T16" fmla="*/ 1557 w 2185"/>
                  <a:gd name="T17" fmla="*/ 718 h 2720"/>
                  <a:gd name="T18" fmla="*/ 1413 w 2185"/>
                  <a:gd name="T19" fmla="*/ 577 h 2720"/>
                  <a:gd name="T20" fmla="*/ 1259 w 2185"/>
                  <a:gd name="T21" fmla="*/ 447 h 2720"/>
                  <a:gd name="T22" fmla="*/ 1092 w 2185"/>
                  <a:gd name="T23" fmla="*/ 331 h 2720"/>
                  <a:gd name="T24" fmla="*/ 916 w 2185"/>
                  <a:gd name="T25" fmla="*/ 230 h 2720"/>
                  <a:gd name="T26" fmla="*/ 731 w 2185"/>
                  <a:gd name="T27" fmla="*/ 144 h 2720"/>
                  <a:gd name="T28" fmla="*/ 537 w 2185"/>
                  <a:gd name="T29" fmla="*/ 73 h 2720"/>
                  <a:gd name="T30" fmla="*/ 336 w 2185"/>
                  <a:gd name="T31" fmla="*/ 20 h 2720"/>
                  <a:gd name="T32" fmla="*/ 176 w 2185"/>
                  <a:gd name="T33" fmla="*/ 22 h 2720"/>
                  <a:gd name="T34" fmla="*/ 33 w 2185"/>
                  <a:gd name="T35" fmla="*/ 95 h 2720"/>
                  <a:gd name="T36" fmla="*/ 107 w 2185"/>
                  <a:gd name="T37" fmla="*/ 125 h 2720"/>
                  <a:gd name="T38" fmla="*/ 315 w 2185"/>
                  <a:gd name="T39" fmla="*/ 161 h 2720"/>
                  <a:gd name="T40" fmla="*/ 516 w 2185"/>
                  <a:gd name="T41" fmla="*/ 217 h 2720"/>
                  <a:gd name="T42" fmla="*/ 709 w 2185"/>
                  <a:gd name="T43" fmla="*/ 288 h 2720"/>
                  <a:gd name="T44" fmla="*/ 892 w 2185"/>
                  <a:gd name="T45" fmla="*/ 379 h 2720"/>
                  <a:gd name="T46" fmla="*/ 1066 w 2185"/>
                  <a:gd name="T47" fmla="*/ 484 h 2720"/>
                  <a:gd name="T48" fmla="*/ 1228 w 2185"/>
                  <a:gd name="T49" fmla="*/ 605 h 2720"/>
                  <a:gd name="T50" fmla="*/ 1380 w 2185"/>
                  <a:gd name="T51" fmla="*/ 740 h 2720"/>
                  <a:gd name="T52" fmla="*/ 1518 w 2185"/>
                  <a:gd name="T53" fmla="*/ 888 h 2720"/>
                  <a:gd name="T54" fmla="*/ 1641 w 2185"/>
                  <a:gd name="T55" fmla="*/ 1048 h 2720"/>
                  <a:gd name="T56" fmla="*/ 1751 w 2185"/>
                  <a:gd name="T57" fmla="*/ 1220 h 2720"/>
                  <a:gd name="T58" fmla="*/ 1845 w 2185"/>
                  <a:gd name="T59" fmla="*/ 1401 h 2720"/>
                  <a:gd name="T60" fmla="*/ 1921 w 2185"/>
                  <a:gd name="T61" fmla="*/ 1592 h 2720"/>
                  <a:gd name="T62" fmla="*/ 1980 w 2185"/>
                  <a:gd name="T63" fmla="*/ 1792 h 2720"/>
                  <a:gd name="T64" fmla="*/ 2020 w 2185"/>
                  <a:gd name="T65" fmla="*/ 1997 h 2720"/>
                  <a:gd name="T66" fmla="*/ 2041 w 2185"/>
                  <a:gd name="T67" fmla="*/ 2211 h 2720"/>
                  <a:gd name="T68" fmla="*/ 2043 w 2185"/>
                  <a:gd name="T69" fmla="*/ 2370 h 2720"/>
                  <a:gd name="T70" fmla="*/ 2037 w 2185"/>
                  <a:gd name="T71" fmla="*/ 2472 h 2720"/>
                  <a:gd name="T72" fmla="*/ 2029 w 2185"/>
                  <a:gd name="T73" fmla="*/ 2572 h 2720"/>
                  <a:gd name="T74" fmla="*/ 2016 w 2185"/>
                  <a:gd name="T75" fmla="*/ 2671 h 2720"/>
                  <a:gd name="T76" fmla="*/ 2044 w 2185"/>
                  <a:gd name="T77" fmla="*/ 2679 h 2720"/>
                  <a:gd name="T78" fmla="*/ 2118 w 2185"/>
                  <a:gd name="T79" fmla="*/ 2581 h 2720"/>
                  <a:gd name="T80" fmla="*/ 2180 w 2185"/>
                  <a:gd name="T81" fmla="*/ 2488 h 2720"/>
                  <a:gd name="T82" fmla="*/ 2182 w 2185"/>
                  <a:gd name="T83" fmla="*/ 2447 h 2720"/>
                  <a:gd name="T84" fmla="*/ 2184 w 2185"/>
                  <a:gd name="T85" fmla="*/ 2404 h 2720"/>
                  <a:gd name="T86" fmla="*/ 2185 w 2185"/>
                  <a:gd name="T87" fmla="*/ 2362 h 2720"/>
                  <a:gd name="T88" fmla="*/ 2185 w 2185"/>
                  <a:gd name="T89" fmla="*/ 2318 h 2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85" h="2720">
                    <a:moveTo>
                      <a:pt x="2185" y="2318"/>
                    </a:moveTo>
                    <a:lnTo>
                      <a:pt x="2183" y="2211"/>
                    </a:lnTo>
                    <a:lnTo>
                      <a:pt x="2176" y="2103"/>
                    </a:lnTo>
                    <a:lnTo>
                      <a:pt x="2164" y="1997"/>
                    </a:lnTo>
                    <a:lnTo>
                      <a:pt x="2147" y="1893"/>
                    </a:lnTo>
                    <a:lnTo>
                      <a:pt x="2127" y="1791"/>
                    </a:lnTo>
                    <a:lnTo>
                      <a:pt x="2101" y="1689"/>
                    </a:lnTo>
                    <a:lnTo>
                      <a:pt x="2071" y="1590"/>
                    </a:lnTo>
                    <a:lnTo>
                      <a:pt x="2036" y="1492"/>
                    </a:lnTo>
                    <a:lnTo>
                      <a:pt x="1998" y="1398"/>
                    </a:lnTo>
                    <a:lnTo>
                      <a:pt x="1956" y="1304"/>
                    </a:lnTo>
                    <a:lnTo>
                      <a:pt x="1910" y="1213"/>
                    </a:lnTo>
                    <a:lnTo>
                      <a:pt x="1860" y="1124"/>
                    </a:lnTo>
                    <a:lnTo>
                      <a:pt x="1807" y="1037"/>
                    </a:lnTo>
                    <a:lnTo>
                      <a:pt x="1750" y="953"/>
                    </a:lnTo>
                    <a:lnTo>
                      <a:pt x="1689" y="873"/>
                    </a:lnTo>
                    <a:lnTo>
                      <a:pt x="1625" y="795"/>
                    </a:lnTo>
                    <a:lnTo>
                      <a:pt x="1557" y="718"/>
                    </a:lnTo>
                    <a:lnTo>
                      <a:pt x="1488" y="646"/>
                    </a:lnTo>
                    <a:lnTo>
                      <a:pt x="1413" y="577"/>
                    </a:lnTo>
                    <a:lnTo>
                      <a:pt x="1337" y="510"/>
                    </a:lnTo>
                    <a:lnTo>
                      <a:pt x="1259" y="447"/>
                    </a:lnTo>
                    <a:lnTo>
                      <a:pt x="1177" y="387"/>
                    </a:lnTo>
                    <a:lnTo>
                      <a:pt x="1092" y="331"/>
                    </a:lnTo>
                    <a:lnTo>
                      <a:pt x="1005" y="279"/>
                    </a:lnTo>
                    <a:lnTo>
                      <a:pt x="916" y="230"/>
                    </a:lnTo>
                    <a:lnTo>
                      <a:pt x="824" y="185"/>
                    </a:lnTo>
                    <a:lnTo>
                      <a:pt x="731" y="144"/>
                    </a:lnTo>
                    <a:lnTo>
                      <a:pt x="634" y="107"/>
                    </a:lnTo>
                    <a:lnTo>
                      <a:pt x="537" y="73"/>
                    </a:lnTo>
                    <a:lnTo>
                      <a:pt x="437" y="45"/>
                    </a:lnTo>
                    <a:lnTo>
                      <a:pt x="336" y="20"/>
                    </a:lnTo>
                    <a:lnTo>
                      <a:pt x="232" y="0"/>
                    </a:lnTo>
                    <a:lnTo>
                      <a:pt x="176" y="22"/>
                    </a:lnTo>
                    <a:lnTo>
                      <a:pt x="106" y="55"/>
                    </a:lnTo>
                    <a:lnTo>
                      <a:pt x="33" y="95"/>
                    </a:lnTo>
                    <a:lnTo>
                      <a:pt x="0" y="114"/>
                    </a:lnTo>
                    <a:lnTo>
                      <a:pt x="107" y="125"/>
                    </a:lnTo>
                    <a:lnTo>
                      <a:pt x="211" y="140"/>
                    </a:lnTo>
                    <a:lnTo>
                      <a:pt x="315" y="161"/>
                    </a:lnTo>
                    <a:lnTo>
                      <a:pt x="416" y="186"/>
                    </a:lnTo>
                    <a:lnTo>
                      <a:pt x="516" y="217"/>
                    </a:lnTo>
                    <a:lnTo>
                      <a:pt x="613" y="250"/>
                    </a:lnTo>
                    <a:lnTo>
                      <a:pt x="709" y="288"/>
                    </a:lnTo>
                    <a:lnTo>
                      <a:pt x="802" y="332"/>
                    </a:lnTo>
                    <a:lnTo>
                      <a:pt x="892" y="379"/>
                    </a:lnTo>
                    <a:lnTo>
                      <a:pt x="980" y="430"/>
                    </a:lnTo>
                    <a:lnTo>
                      <a:pt x="1066" y="484"/>
                    </a:lnTo>
                    <a:lnTo>
                      <a:pt x="1149" y="543"/>
                    </a:lnTo>
                    <a:lnTo>
                      <a:pt x="1228" y="605"/>
                    </a:lnTo>
                    <a:lnTo>
                      <a:pt x="1306" y="670"/>
                    </a:lnTo>
                    <a:lnTo>
                      <a:pt x="1380" y="740"/>
                    </a:lnTo>
                    <a:lnTo>
                      <a:pt x="1451" y="813"/>
                    </a:lnTo>
                    <a:lnTo>
                      <a:pt x="1518" y="888"/>
                    </a:lnTo>
                    <a:lnTo>
                      <a:pt x="1581" y="967"/>
                    </a:lnTo>
                    <a:lnTo>
                      <a:pt x="1641" y="1048"/>
                    </a:lnTo>
                    <a:lnTo>
                      <a:pt x="1698" y="1133"/>
                    </a:lnTo>
                    <a:lnTo>
                      <a:pt x="1751" y="1220"/>
                    </a:lnTo>
                    <a:lnTo>
                      <a:pt x="1799" y="1309"/>
                    </a:lnTo>
                    <a:lnTo>
                      <a:pt x="1845" y="1401"/>
                    </a:lnTo>
                    <a:lnTo>
                      <a:pt x="1885" y="1496"/>
                    </a:lnTo>
                    <a:lnTo>
                      <a:pt x="1921" y="1592"/>
                    </a:lnTo>
                    <a:lnTo>
                      <a:pt x="1952" y="1690"/>
                    </a:lnTo>
                    <a:lnTo>
                      <a:pt x="1980" y="1792"/>
                    </a:lnTo>
                    <a:lnTo>
                      <a:pt x="2003" y="1894"/>
                    </a:lnTo>
                    <a:lnTo>
                      <a:pt x="2020" y="1997"/>
                    </a:lnTo>
                    <a:lnTo>
                      <a:pt x="2033" y="2103"/>
                    </a:lnTo>
                    <a:lnTo>
                      <a:pt x="2041" y="2211"/>
                    </a:lnTo>
                    <a:lnTo>
                      <a:pt x="2043" y="2318"/>
                    </a:lnTo>
                    <a:lnTo>
                      <a:pt x="2043" y="2370"/>
                    </a:lnTo>
                    <a:lnTo>
                      <a:pt x="2041" y="2421"/>
                    </a:lnTo>
                    <a:lnTo>
                      <a:pt x="2037" y="2472"/>
                    </a:lnTo>
                    <a:lnTo>
                      <a:pt x="2034" y="2522"/>
                    </a:lnTo>
                    <a:lnTo>
                      <a:pt x="2029" y="2572"/>
                    </a:lnTo>
                    <a:lnTo>
                      <a:pt x="2022" y="2621"/>
                    </a:lnTo>
                    <a:lnTo>
                      <a:pt x="2016" y="2671"/>
                    </a:lnTo>
                    <a:lnTo>
                      <a:pt x="2007" y="2720"/>
                    </a:lnTo>
                    <a:lnTo>
                      <a:pt x="2044" y="2679"/>
                    </a:lnTo>
                    <a:lnTo>
                      <a:pt x="2080" y="2628"/>
                    </a:lnTo>
                    <a:lnTo>
                      <a:pt x="2118" y="2581"/>
                    </a:lnTo>
                    <a:lnTo>
                      <a:pt x="2154" y="2530"/>
                    </a:lnTo>
                    <a:lnTo>
                      <a:pt x="2180" y="2488"/>
                    </a:lnTo>
                    <a:lnTo>
                      <a:pt x="2181" y="2468"/>
                    </a:lnTo>
                    <a:lnTo>
                      <a:pt x="2182" y="2447"/>
                    </a:lnTo>
                    <a:lnTo>
                      <a:pt x="2183" y="2425"/>
                    </a:lnTo>
                    <a:lnTo>
                      <a:pt x="2184" y="2404"/>
                    </a:lnTo>
                    <a:lnTo>
                      <a:pt x="2184" y="2383"/>
                    </a:lnTo>
                    <a:lnTo>
                      <a:pt x="2185" y="2362"/>
                    </a:lnTo>
                    <a:lnTo>
                      <a:pt x="2185" y="2340"/>
                    </a:lnTo>
                    <a:lnTo>
                      <a:pt x="2185" y="2318"/>
                    </a:lnTo>
                    <a:close/>
                  </a:path>
                </a:pathLst>
              </a:custGeom>
              <a:solidFill>
                <a:srgbClr val="E770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1" name="Freeform 489"/>
              <p:cNvSpPr>
                <a:spLocks/>
              </p:cNvSpPr>
              <p:nvPr/>
            </p:nvSpPr>
            <p:spPr bwMode="auto">
              <a:xfrm>
                <a:off x="7686" y="2055"/>
                <a:ext cx="317" cy="395"/>
              </a:xfrm>
              <a:custGeom>
                <a:avLst/>
                <a:gdLst>
                  <a:gd name="T0" fmla="*/ 2215 w 2219"/>
                  <a:gd name="T1" fmla="*/ 2158 h 2762"/>
                  <a:gd name="T2" fmla="*/ 2196 w 2219"/>
                  <a:gd name="T3" fmla="*/ 1944 h 2762"/>
                  <a:gd name="T4" fmla="*/ 2157 w 2219"/>
                  <a:gd name="T5" fmla="*/ 1736 h 2762"/>
                  <a:gd name="T6" fmla="*/ 2099 w 2219"/>
                  <a:gd name="T7" fmla="*/ 1536 h 2762"/>
                  <a:gd name="T8" fmla="*/ 2025 w 2219"/>
                  <a:gd name="T9" fmla="*/ 1345 h 2762"/>
                  <a:gd name="T10" fmla="*/ 1933 w 2219"/>
                  <a:gd name="T11" fmla="*/ 1161 h 2762"/>
                  <a:gd name="T12" fmla="*/ 1827 w 2219"/>
                  <a:gd name="T13" fmla="*/ 988 h 2762"/>
                  <a:gd name="T14" fmla="*/ 1705 w 2219"/>
                  <a:gd name="T15" fmla="*/ 824 h 2762"/>
                  <a:gd name="T16" fmla="*/ 1570 w 2219"/>
                  <a:gd name="T17" fmla="*/ 673 h 2762"/>
                  <a:gd name="T18" fmla="*/ 1423 w 2219"/>
                  <a:gd name="T19" fmla="*/ 535 h 2762"/>
                  <a:gd name="T20" fmla="*/ 1263 w 2219"/>
                  <a:gd name="T21" fmla="*/ 410 h 2762"/>
                  <a:gd name="T22" fmla="*/ 1092 w 2219"/>
                  <a:gd name="T23" fmla="*/ 299 h 2762"/>
                  <a:gd name="T24" fmla="*/ 911 w 2219"/>
                  <a:gd name="T25" fmla="*/ 203 h 2762"/>
                  <a:gd name="T26" fmla="*/ 722 w 2219"/>
                  <a:gd name="T27" fmla="*/ 123 h 2762"/>
                  <a:gd name="T28" fmla="*/ 523 w 2219"/>
                  <a:gd name="T29" fmla="*/ 60 h 2762"/>
                  <a:gd name="T30" fmla="*/ 318 w 2219"/>
                  <a:gd name="T31" fmla="*/ 15 h 2762"/>
                  <a:gd name="T32" fmla="*/ 210 w 2219"/>
                  <a:gd name="T33" fmla="*/ 2 h 2762"/>
                  <a:gd name="T34" fmla="*/ 71 w 2219"/>
                  <a:gd name="T35" fmla="*/ 82 h 2762"/>
                  <a:gd name="T36" fmla="*/ 0 w 2219"/>
                  <a:gd name="T37" fmla="*/ 128 h 2762"/>
                  <a:gd name="T38" fmla="*/ 212 w 2219"/>
                  <a:gd name="T39" fmla="*/ 144 h 2762"/>
                  <a:gd name="T40" fmla="*/ 419 w 2219"/>
                  <a:gd name="T41" fmla="*/ 181 h 2762"/>
                  <a:gd name="T42" fmla="*/ 619 w 2219"/>
                  <a:gd name="T43" fmla="*/ 238 h 2762"/>
                  <a:gd name="T44" fmla="*/ 810 w 2219"/>
                  <a:gd name="T45" fmla="*/ 313 h 2762"/>
                  <a:gd name="T46" fmla="*/ 992 w 2219"/>
                  <a:gd name="T47" fmla="*/ 404 h 2762"/>
                  <a:gd name="T48" fmla="*/ 1163 w 2219"/>
                  <a:gd name="T49" fmla="*/ 513 h 2762"/>
                  <a:gd name="T50" fmla="*/ 1323 w 2219"/>
                  <a:gd name="T51" fmla="*/ 636 h 2762"/>
                  <a:gd name="T52" fmla="*/ 1470 w 2219"/>
                  <a:gd name="T53" fmla="*/ 774 h 2762"/>
                  <a:gd name="T54" fmla="*/ 1604 w 2219"/>
                  <a:gd name="T55" fmla="*/ 925 h 2762"/>
                  <a:gd name="T56" fmla="*/ 1722 w 2219"/>
                  <a:gd name="T57" fmla="*/ 1089 h 2762"/>
                  <a:gd name="T58" fmla="*/ 1827 w 2219"/>
                  <a:gd name="T59" fmla="*/ 1263 h 2762"/>
                  <a:gd name="T60" fmla="*/ 1914 w 2219"/>
                  <a:gd name="T61" fmla="*/ 1447 h 2762"/>
                  <a:gd name="T62" fmla="*/ 1982 w 2219"/>
                  <a:gd name="T63" fmla="*/ 1641 h 2762"/>
                  <a:gd name="T64" fmla="*/ 2034 w 2219"/>
                  <a:gd name="T65" fmla="*/ 1842 h 2762"/>
                  <a:gd name="T66" fmla="*/ 2065 w 2219"/>
                  <a:gd name="T67" fmla="*/ 2051 h 2762"/>
                  <a:gd name="T68" fmla="*/ 2076 w 2219"/>
                  <a:gd name="T69" fmla="*/ 2265 h 2762"/>
                  <a:gd name="T70" fmla="*/ 2072 w 2219"/>
                  <a:gd name="T71" fmla="*/ 2393 h 2762"/>
                  <a:gd name="T72" fmla="*/ 2061 w 2219"/>
                  <a:gd name="T73" fmla="*/ 2518 h 2762"/>
                  <a:gd name="T74" fmla="*/ 2042 w 2219"/>
                  <a:gd name="T75" fmla="*/ 2641 h 2762"/>
                  <a:gd name="T76" fmla="*/ 2018 w 2219"/>
                  <a:gd name="T77" fmla="*/ 2762 h 2762"/>
                  <a:gd name="T78" fmla="*/ 2067 w 2219"/>
                  <a:gd name="T79" fmla="*/ 2713 h 2762"/>
                  <a:gd name="T80" fmla="*/ 2148 w 2219"/>
                  <a:gd name="T81" fmla="*/ 2626 h 2762"/>
                  <a:gd name="T82" fmla="*/ 2200 w 2219"/>
                  <a:gd name="T83" fmla="*/ 2554 h 2762"/>
                  <a:gd name="T84" fmla="*/ 2208 w 2219"/>
                  <a:gd name="T85" fmla="*/ 2483 h 2762"/>
                  <a:gd name="T86" fmla="*/ 2214 w 2219"/>
                  <a:gd name="T87" fmla="*/ 2411 h 2762"/>
                  <a:gd name="T88" fmla="*/ 2218 w 2219"/>
                  <a:gd name="T89" fmla="*/ 2339 h 2762"/>
                  <a:gd name="T90" fmla="*/ 2219 w 2219"/>
                  <a:gd name="T91" fmla="*/ 2265 h 2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9" h="2762">
                    <a:moveTo>
                      <a:pt x="2219" y="2265"/>
                    </a:moveTo>
                    <a:lnTo>
                      <a:pt x="2215" y="2158"/>
                    </a:lnTo>
                    <a:lnTo>
                      <a:pt x="2209" y="2050"/>
                    </a:lnTo>
                    <a:lnTo>
                      <a:pt x="2196" y="1944"/>
                    </a:lnTo>
                    <a:lnTo>
                      <a:pt x="2178" y="1840"/>
                    </a:lnTo>
                    <a:lnTo>
                      <a:pt x="2157" y="1736"/>
                    </a:lnTo>
                    <a:lnTo>
                      <a:pt x="2130" y="1635"/>
                    </a:lnTo>
                    <a:lnTo>
                      <a:pt x="2099" y="1536"/>
                    </a:lnTo>
                    <a:lnTo>
                      <a:pt x="2064" y="1439"/>
                    </a:lnTo>
                    <a:lnTo>
                      <a:pt x="2025" y="1345"/>
                    </a:lnTo>
                    <a:lnTo>
                      <a:pt x="1981" y="1251"/>
                    </a:lnTo>
                    <a:lnTo>
                      <a:pt x="1933" y="1161"/>
                    </a:lnTo>
                    <a:lnTo>
                      <a:pt x="1882" y="1072"/>
                    </a:lnTo>
                    <a:lnTo>
                      <a:pt x="1827" y="988"/>
                    </a:lnTo>
                    <a:lnTo>
                      <a:pt x="1768" y="905"/>
                    </a:lnTo>
                    <a:lnTo>
                      <a:pt x="1705" y="824"/>
                    </a:lnTo>
                    <a:lnTo>
                      <a:pt x="1639" y="747"/>
                    </a:lnTo>
                    <a:lnTo>
                      <a:pt x="1570" y="673"/>
                    </a:lnTo>
                    <a:lnTo>
                      <a:pt x="1498" y="602"/>
                    </a:lnTo>
                    <a:lnTo>
                      <a:pt x="1423" y="535"/>
                    </a:lnTo>
                    <a:lnTo>
                      <a:pt x="1344" y="469"/>
                    </a:lnTo>
                    <a:lnTo>
                      <a:pt x="1263" y="410"/>
                    </a:lnTo>
                    <a:lnTo>
                      <a:pt x="1179" y="352"/>
                    </a:lnTo>
                    <a:lnTo>
                      <a:pt x="1092" y="299"/>
                    </a:lnTo>
                    <a:lnTo>
                      <a:pt x="1003" y="248"/>
                    </a:lnTo>
                    <a:lnTo>
                      <a:pt x="911" y="203"/>
                    </a:lnTo>
                    <a:lnTo>
                      <a:pt x="817" y="160"/>
                    </a:lnTo>
                    <a:lnTo>
                      <a:pt x="722" y="123"/>
                    </a:lnTo>
                    <a:lnTo>
                      <a:pt x="624" y="90"/>
                    </a:lnTo>
                    <a:lnTo>
                      <a:pt x="523" y="60"/>
                    </a:lnTo>
                    <a:lnTo>
                      <a:pt x="422" y="36"/>
                    </a:lnTo>
                    <a:lnTo>
                      <a:pt x="318" y="15"/>
                    </a:lnTo>
                    <a:lnTo>
                      <a:pt x="213" y="0"/>
                    </a:lnTo>
                    <a:lnTo>
                      <a:pt x="210" y="2"/>
                    </a:lnTo>
                    <a:lnTo>
                      <a:pt x="137" y="42"/>
                    </a:lnTo>
                    <a:lnTo>
                      <a:pt x="71" y="82"/>
                    </a:lnTo>
                    <a:lnTo>
                      <a:pt x="1" y="127"/>
                    </a:lnTo>
                    <a:lnTo>
                      <a:pt x="0" y="128"/>
                    </a:lnTo>
                    <a:lnTo>
                      <a:pt x="106" y="133"/>
                    </a:lnTo>
                    <a:lnTo>
                      <a:pt x="212" y="144"/>
                    </a:lnTo>
                    <a:lnTo>
                      <a:pt x="317" y="160"/>
                    </a:lnTo>
                    <a:lnTo>
                      <a:pt x="419" y="181"/>
                    </a:lnTo>
                    <a:lnTo>
                      <a:pt x="520" y="207"/>
                    </a:lnTo>
                    <a:lnTo>
                      <a:pt x="619" y="238"/>
                    </a:lnTo>
                    <a:lnTo>
                      <a:pt x="715" y="273"/>
                    </a:lnTo>
                    <a:lnTo>
                      <a:pt x="810" y="313"/>
                    </a:lnTo>
                    <a:lnTo>
                      <a:pt x="902" y="356"/>
                    </a:lnTo>
                    <a:lnTo>
                      <a:pt x="992" y="404"/>
                    </a:lnTo>
                    <a:lnTo>
                      <a:pt x="1079" y="456"/>
                    </a:lnTo>
                    <a:lnTo>
                      <a:pt x="1163" y="513"/>
                    </a:lnTo>
                    <a:lnTo>
                      <a:pt x="1244" y="573"/>
                    </a:lnTo>
                    <a:lnTo>
                      <a:pt x="1323" y="636"/>
                    </a:lnTo>
                    <a:lnTo>
                      <a:pt x="1398" y="703"/>
                    </a:lnTo>
                    <a:lnTo>
                      <a:pt x="1470" y="774"/>
                    </a:lnTo>
                    <a:lnTo>
                      <a:pt x="1538" y="848"/>
                    </a:lnTo>
                    <a:lnTo>
                      <a:pt x="1604" y="925"/>
                    </a:lnTo>
                    <a:lnTo>
                      <a:pt x="1664" y="1005"/>
                    </a:lnTo>
                    <a:lnTo>
                      <a:pt x="1722" y="1089"/>
                    </a:lnTo>
                    <a:lnTo>
                      <a:pt x="1777" y="1174"/>
                    </a:lnTo>
                    <a:lnTo>
                      <a:pt x="1827" y="1263"/>
                    </a:lnTo>
                    <a:lnTo>
                      <a:pt x="1872" y="1353"/>
                    </a:lnTo>
                    <a:lnTo>
                      <a:pt x="1914" y="1447"/>
                    </a:lnTo>
                    <a:lnTo>
                      <a:pt x="1951" y="1543"/>
                    </a:lnTo>
                    <a:lnTo>
                      <a:pt x="1982" y="1641"/>
                    </a:lnTo>
                    <a:lnTo>
                      <a:pt x="2011" y="1741"/>
                    </a:lnTo>
                    <a:lnTo>
                      <a:pt x="2034" y="1842"/>
                    </a:lnTo>
                    <a:lnTo>
                      <a:pt x="2052" y="1945"/>
                    </a:lnTo>
                    <a:lnTo>
                      <a:pt x="2065" y="2051"/>
                    </a:lnTo>
                    <a:lnTo>
                      <a:pt x="2073" y="2158"/>
                    </a:lnTo>
                    <a:lnTo>
                      <a:pt x="2076" y="2265"/>
                    </a:lnTo>
                    <a:lnTo>
                      <a:pt x="2075" y="2330"/>
                    </a:lnTo>
                    <a:lnTo>
                      <a:pt x="2072" y="2393"/>
                    </a:lnTo>
                    <a:lnTo>
                      <a:pt x="2067" y="2456"/>
                    </a:lnTo>
                    <a:lnTo>
                      <a:pt x="2061" y="2518"/>
                    </a:lnTo>
                    <a:lnTo>
                      <a:pt x="2053" y="2580"/>
                    </a:lnTo>
                    <a:lnTo>
                      <a:pt x="2042" y="2641"/>
                    </a:lnTo>
                    <a:lnTo>
                      <a:pt x="2031" y="2702"/>
                    </a:lnTo>
                    <a:lnTo>
                      <a:pt x="2018" y="2762"/>
                    </a:lnTo>
                    <a:lnTo>
                      <a:pt x="2023" y="2757"/>
                    </a:lnTo>
                    <a:lnTo>
                      <a:pt x="2067" y="2713"/>
                    </a:lnTo>
                    <a:lnTo>
                      <a:pt x="2108" y="2670"/>
                    </a:lnTo>
                    <a:lnTo>
                      <a:pt x="2148" y="2626"/>
                    </a:lnTo>
                    <a:lnTo>
                      <a:pt x="2184" y="2575"/>
                    </a:lnTo>
                    <a:lnTo>
                      <a:pt x="2200" y="2554"/>
                    </a:lnTo>
                    <a:lnTo>
                      <a:pt x="2205" y="2519"/>
                    </a:lnTo>
                    <a:lnTo>
                      <a:pt x="2208" y="2483"/>
                    </a:lnTo>
                    <a:lnTo>
                      <a:pt x="2211" y="2447"/>
                    </a:lnTo>
                    <a:lnTo>
                      <a:pt x="2214" y="2411"/>
                    </a:lnTo>
                    <a:lnTo>
                      <a:pt x="2215" y="2375"/>
                    </a:lnTo>
                    <a:lnTo>
                      <a:pt x="2218" y="2339"/>
                    </a:lnTo>
                    <a:lnTo>
                      <a:pt x="2219" y="2302"/>
                    </a:lnTo>
                    <a:lnTo>
                      <a:pt x="2219" y="2265"/>
                    </a:lnTo>
                    <a:close/>
                  </a:path>
                </a:pathLst>
              </a:custGeom>
              <a:solidFill>
                <a:srgbClr val="E77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2" name="Freeform 490"/>
              <p:cNvSpPr>
                <a:spLocks/>
              </p:cNvSpPr>
              <p:nvPr/>
            </p:nvSpPr>
            <p:spPr bwMode="auto">
              <a:xfrm>
                <a:off x="7673" y="2064"/>
                <a:ext cx="320" cy="398"/>
              </a:xfrm>
              <a:custGeom>
                <a:avLst/>
                <a:gdLst>
                  <a:gd name="T0" fmla="*/ 2236 w 2238"/>
                  <a:gd name="T1" fmla="*/ 2097 h 2786"/>
                  <a:gd name="T2" fmla="*/ 2215 w 2238"/>
                  <a:gd name="T3" fmla="*/ 1883 h 2786"/>
                  <a:gd name="T4" fmla="*/ 2175 w 2238"/>
                  <a:gd name="T5" fmla="*/ 1678 h 2786"/>
                  <a:gd name="T6" fmla="*/ 2116 w 2238"/>
                  <a:gd name="T7" fmla="*/ 1478 h 2786"/>
                  <a:gd name="T8" fmla="*/ 2040 w 2238"/>
                  <a:gd name="T9" fmla="*/ 1287 h 2786"/>
                  <a:gd name="T10" fmla="*/ 1946 w 2238"/>
                  <a:gd name="T11" fmla="*/ 1106 h 2786"/>
                  <a:gd name="T12" fmla="*/ 1836 w 2238"/>
                  <a:gd name="T13" fmla="*/ 934 h 2786"/>
                  <a:gd name="T14" fmla="*/ 1713 w 2238"/>
                  <a:gd name="T15" fmla="*/ 774 h 2786"/>
                  <a:gd name="T16" fmla="*/ 1575 w 2238"/>
                  <a:gd name="T17" fmla="*/ 626 h 2786"/>
                  <a:gd name="T18" fmla="*/ 1423 w 2238"/>
                  <a:gd name="T19" fmla="*/ 491 h 2786"/>
                  <a:gd name="T20" fmla="*/ 1261 w 2238"/>
                  <a:gd name="T21" fmla="*/ 370 h 2786"/>
                  <a:gd name="T22" fmla="*/ 1087 w 2238"/>
                  <a:gd name="T23" fmla="*/ 265 h 2786"/>
                  <a:gd name="T24" fmla="*/ 904 w 2238"/>
                  <a:gd name="T25" fmla="*/ 174 h 2786"/>
                  <a:gd name="T26" fmla="*/ 711 w 2238"/>
                  <a:gd name="T27" fmla="*/ 103 h 2786"/>
                  <a:gd name="T28" fmla="*/ 510 w 2238"/>
                  <a:gd name="T29" fmla="*/ 47 h 2786"/>
                  <a:gd name="T30" fmla="*/ 302 w 2238"/>
                  <a:gd name="T31" fmla="*/ 11 h 2786"/>
                  <a:gd name="T32" fmla="*/ 162 w 2238"/>
                  <a:gd name="T33" fmla="*/ 21 h 2786"/>
                  <a:gd name="T34" fmla="*/ 30 w 2238"/>
                  <a:gd name="T35" fmla="*/ 112 h 2786"/>
                  <a:gd name="T36" fmla="*/ 13 w 2238"/>
                  <a:gd name="T37" fmla="*/ 137 h 2786"/>
                  <a:gd name="T38" fmla="*/ 133 w 2238"/>
                  <a:gd name="T39" fmla="*/ 140 h 2786"/>
                  <a:gd name="T40" fmla="*/ 342 w 2238"/>
                  <a:gd name="T41" fmla="*/ 160 h 2786"/>
                  <a:gd name="T42" fmla="*/ 544 w 2238"/>
                  <a:gd name="T43" fmla="*/ 202 h 2786"/>
                  <a:gd name="T44" fmla="*/ 737 w 2238"/>
                  <a:gd name="T45" fmla="*/ 263 h 2786"/>
                  <a:gd name="T46" fmla="*/ 924 w 2238"/>
                  <a:gd name="T47" fmla="*/ 341 h 2786"/>
                  <a:gd name="T48" fmla="*/ 1099 w 2238"/>
                  <a:gd name="T49" fmla="*/ 437 h 2786"/>
                  <a:gd name="T50" fmla="*/ 1264 w 2238"/>
                  <a:gd name="T51" fmla="*/ 548 h 2786"/>
                  <a:gd name="T52" fmla="*/ 1418 w 2238"/>
                  <a:gd name="T53" fmla="*/ 674 h 2786"/>
                  <a:gd name="T54" fmla="*/ 1558 w 2238"/>
                  <a:gd name="T55" fmla="*/ 814 h 2786"/>
                  <a:gd name="T56" fmla="*/ 1685 w 2238"/>
                  <a:gd name="T57" fmla="*/ 968 h 2786"/>
                  <a:gd name="T58" fmla="*/ 1796 w 2238"/>
                  <a:gd name="T59" fmla="*/ 1132 h 2786"/>
                  <a:gd name="T60" fmla="*/ 1892 w 2238"/>
                  <a:gd name="T61" fmla="*/ 1309 h 2786"/>
                  <a:gd name="T62" fmla="*/ 1970 w 2238"/>
                  <a:gd name="T63" fmla="*/ 1494 h 2786"/>
                  <a:gd name="T64" fmla="*/ 2030 w 2238"/>
                  <a:gd name="T65" fmla="*/ 1688 h 2786"/>
                  <a:gd name="T66" fmla="*/ 2071 w 2238"/>
                  <a:gd name="T67" fmla="*/ 1890 h 2786"/>
                  <a:gd name="T68" fmla="*/ 2093 w 2238"/>
                  <a:gd name="T69" fmla="*/ 2099 h 2786"/>
                  <a:gd name="T70" fmla="*/ 2095 w 2238"/>
                  <a:gd name="T71" fmla="*/ 2243 h 2786"/>
                  <a:gd name="T72" fmla="*/ 2092 w 2238"/>
                  <a:gd name="T73" fmla="*/ 2318 h 2786"/>
                  <a:gd name="T74" fmla="*/ 2088 w 2238"/>
                  <a:gd name="T75" fmla="*/ 2392 h 2786"/>
                  <a:gd name="T76" fmla="*/ 2079 w 2238"/>
                  <a:gd name="T77" fmla="*/ 2466 h 2786"/>
                  <a:gd name="T78" fmla="*/ 2069 w 2238"/>
                  <a:gd name="T79" fmla="*/ 2539 h 2786"/>
                  <a:gd name="T80" fmla="*/ 2056 w 2238"/>
                  <a:gd name="T81" fmla="*/ 2610 h 2786"/>
                  <a:gd name="T82" fmla="*/ 2041 w 2238"/>
                  <a:gd name="T83" fmla="*/ 2681 h 2786"/>
                  <a:gd name="T84" fmla="*/ 2022 w 2238"/>
                  <a:gd name="T85" fmla="*/ 2751 h 2786"/>
                  <a:gd name="T86" fmla="*/ 2022 w 2238"/>
                  <a:gd name="T87" fmla="*/ 2777 h 2786"/>
                  <a:gd name="T88" fmla="*/ 2114 w 2238"/>
                  <a:gd name="T89" fmla="*/ 2696 h 2786"/>
                  <a:gd name="T90" fmla="*/ 2199 w 2238"/>
                  <a:gd name="T91" fmla="*/ 2609 h 2786"/>
                  <a:gd name="T92" fmla="*/ 2211 w 2238"/>
                  <a:gd name="T93" fmla="*/ 2557 h 2786"/>
                  <a:gd name="T94" fmla="*/ 2224 w 2238"/>
                  <a:gd name="T95" fmla="*/ 2458 h 2786"/>
                  <a:gd name="T96" fmla="*/ 2232 w 2238"/>
                  <a:gd name="T97" fmla="*/ 2358 h 2786"/>
                  <a:gd name="T98" fmla="*/ 2238 w 2238"/>
                  <a:gd name="T99" fmla="*/ 2256 h 2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38" h="2786">
                    <a:moveTo>
                      <a:pt x="2238" y="2204"/>
                    </a:moveTo>
                    <a:lnTo>
                      <a:pt x="2236" y="2097"/>
                    </a:lnTo>
                    <a:lnTo>
                      <a:pt x="2228" y="1989"/>
                    </a:lnTo>
                    <a:lnTo>
                      <a:pt x="2215" y="1883"/>
                    </a:lnTo>
                    <a:lnTo>
                      <a:pt x="2198" y="1780"/>
                    </a:lnTo>
                    <a:lnTo>
                      <a:pt x="2175" y="1678"/>
                    </a:lnTo>
                    <a:lnTo>
                      <a:pt x="2147" y="1576"/>
                    </a:lnTo>
                    <a:lnTo>
                      <a:pt x="2116" y="1478"/>
                    </a:lnTo>
                    <a:lnTo>
                      <a:pt x="2080" y="1382"/>
                    </a:lnTo>
                    <a:lnTo>
                      <a:pt x="2040" y="1287"/>
                    </a:lnTo>
                    <a:lnTo>
                      <a:pt x="1994" y="1195"/>
                    </a:lnTo>
                    <a:lnTo>
                      <a:pt x="1946" y="1106"/>
                    </a:lnTo>
                    <a:lnTo>
                      <a:pt x="1893" y="1019"/>
                    </a:lnTo>
                    <a:lnTo>
                      <a:pt x="1836" y="934"/>
                    </a:lnTo>
                    <a:lnTo>
                      <a:pt x="1776" y="853"/>
                    </a:lnTo>
                    <a:lnTo>
                      <a:pt x="1713" y="774"/>
                    </a:lnTo>
                    <a:lnTo>
                      <a:pt x="1646" y="699"/>
                    </a:lnTo>
                    <a:lnTo>
                      <a:pt x="1575" y="626"/>
                    </a:lnTo>
                    <a:lnTo>
                      <a:pt x="1501" y="556"/>
                    </a:lnTo>
                    <a:lnTo>
                      <a:pt x="1423" y="491"/>
                    </a:lnTo>
                    <a:lnTo>
                      <a:pt x="1344" y="429"/>
                    </a:lnTo>
                    <a:lnTo>
                      <a:pt x="1261" y="370"/>
                    </a:lnTo>
                    <a:lnTo>
                      <a:pt x="1175" y="316"/>
                    </a:lnTo>
                    <a:lnTo>
                      <a:pt x="1087" y="265"/>
                    </a:lnTo>
                    <a:lnTo>
                      <a:pt x="997" y="218"/>
                    </a:lnTo>
                    <a:lnTo>
                      <a:pt x="904" y="174"/>
                    </a:lnTo>
                    <a:lnTo>
                      <a:pt x="808" y="136"/>
                    </a:lnTo>
                    <a:lnTo>
                      <a:pt x="711" y="103"/>
                    </a:lnTo>
                    <a:lnTo>
                      <a:pt x="611" y="72"/>
                    </a:lnTo>
                    <a:lnTo>
                      <a:pt x="510" y="47"/>
                    </a:lnTo>
                    <a:lnTo>
                      <a:pt x="406" y="26"/>
                    </a:lnTo>
                    <a:lnTo>
                      <a:pt x="302" y="11"/>
                    </a:lnTo>
                    <a:lnTo>
                      <a:pt x="195" y="0"/>
                    </a:lnTo>
                    <a:lnTo>
                      <a:pt x="162" y="21"/>
                    </a:lnTo>
                    <a:lnTo>
                      <a:pt x="92" y="66"/>
                    </a:lnTo>
                    <a:lnTo>
                      <a:pt x="30" y="112"/>
                    </a:lnTo>
                    <a:lnTo>
                      <a:pt x="0" y="137"/>
                    </a:lnTo>
                    <a:lnTo>
                      <a:pt x="13" y="137"/>
                    </a:lnTo>
                    <a:lnTo>
                      <a:pt x="27" y="136"/>
                    </a:lnTo>
                    <a:lnTo>
                      <a:pt x="133" y="140"/>
                    </a:lnTo>
                    <a:lnTo>
                      <a:pt x="238" y="147"/>
                    </a:lnTo>
                    <a:lnTo>
                      <a:pt x="342" y="160"/>
                    </a:lnTo>
                    <a:lnTo>
                      <a:pt x="444" y="179"/>
                    </a:lnTo>
                    <a:lnTo>
                      <a:pt x="544" y="202"/>
                    </a:lnTo>
                    <a:lnTo>
                      <a:pt x="642" y="230"/>
                    </a:lnTo>
                    <a:lnTo>
                      <a:pt x="737" y="263"/>
                    </a:lnTo>
                    <a:lnTo>
                      <a:pt x="832" y="300"/>
                    </a:lnTo>
                    <a:lnTo>
                      <a:pt x="924" y="341"/>
                    </a:lnTo>
                    <a:lnTo>
                      <a:pt x="1013" y="387"/>
                    </a:lnTo>
                    <a:lnTo>
                      <a:pt x="1099" y="437"/>
                    </a:lnTo>
                    <a:lnTo>
                      <a:pt x="1183" y="490"/>
                    </a:lnTo>
                    <a:lnTo>
                      <a:pt x="1264" y="548"/>
                    </a:lnTo>
                    <a:lnTo>
                      <a:pt x="1343" y="609"/>
                    </a:lnTo>
                    <a:lnTo>
                      <a:pt x="1418" y="674"/>
                    </a:lnTo>
                    <a:lnTo>
                      <a:pt x="1490" y="743"/>
                    </a:lnTo>
                    <a:lnTo>
                      <a:pt x="1558" y="814"/>
                    </a:lnTo>
                    <a:lnTo>
                      <a:pt x="1623" y="890"/>
                    </a:lnTo>
                    <a:lnTo>
                      <a:pt x="1685" y="968"/>
                    </a:lnTo>
                    <a:lnTo>
                      <a:pt x="1742" y="1048"/>
                    </a:lnTo>
                    <a:lnTo>
                      <a:pt x="1796" y="1132"/>
                    </a:lnTo>
                    <a:lnTo>
                      <a:pt x="1846" y="1219"/>
                    </a:lnTo>
                    <a:lnTo>
                      <a:pt x="1892" y="1309"/>
                    </a:lnTo>
                    <a:lnTo>
                      <a:pt x="1933" y="1400"/>
                    </a:lnTo>
                    <a:lnTo>
                      <a:pt x="1970" y="1494"/>
                    </a:lnTo>
                    <a:lnTo>
                      <a:pt x="2003" y="1591"/>
                    </a:lnTo>
                    <a:lnTo>
                      <a:pt x="2030" y="1688"/>
                    </a:lnTo>
                    <a:lnTo>
                      <a:pt x="2054" y="1789"/>
                    </a:lnTo>
                    <a:lnTo>
                      <a:pt x="2071" y="1890"/>
                    </a:lnTo>
                    <a:lnTo>
                      <a:pt x="2084" y="1993"/>
                    </a:lnTo>
                    <a:lnTo>
                      <a:pt x="2093" y="2099"/>
                    </a:lnTo>
                    <a:lnTo>
                      <a:pt x="2095" y="2204"/>
                    </a:lnTo>
                    <a:lnTo>
                      <a:pt x="2095" y="2243"/>
                    </a:lnTo>
                    <a:lnTo>
                      <a:pt x="2094" y="2281"/>
                    </a:lnTo>
                    <a:lnTo>
                      <a:pt x="2092" y="2318"/>
                    </a:lnTo>
                    <a:lnTo>
                      <a:pt x="2090" y="2355"/>
                    </a:lnTo>
                    <a:lnTo>
                      <a:pt x="2088" y="2392"/>
                    </a:lnTo>
                    <a:lnTo>
                      <a:pt x="2083" y="2429"/>
                    </a:lnTo>
                    <a:lnTo>
                      <a:pt x="2079" y="2466"/>
                    </a:lnTo>
                    <a:lnTo>
                      <a:pt x="2074" y="2502"/>
                    </a:lnTo>
                    <a:lnTo>
                      <a:pt x="2069" y="2539"/>
                    </a:lnTo>
                    <a:lnTo>
                      <a:pt x="2063" y="2575"/>
                    </a:lnTo>
                    <a:lnTo>
                      <a:pt x="2056" y="2610"/>
                    </a:lnTo>
                    <a:lnTo>
                      <a:pt x="2048" y="2645"/>
                    </a:lnTo>
                    <a:lnTo>
                      <a:pt x="2041" y="2681"/>
                    </a:lnTo>
                    <a:lnTo>
                      <a:pt x="2032" y="2716"/>
                    </a:lnTo>
                    <a:lnTo>
                      <a:pt x="2022" y="2751"/>
                    </a:lnTo>
                    <a:lnTo>
                      <a:pt x="2012" y="2786"/>
                    </a:lnTo>
                    <a:lnTo>
                      <a:pt x="2022" y="2777"/>
                    </a:lnTo>
                    <a:lnTo>
                      <a:pt x="2070" y="2737"/>
                    </a:lnTo>
                    <a:lnTo>
                      <a:pt x="2114" y="2696"/>
                    </a:lnTo>
                    <a:lnTo>
                      <a:pt x="2158" y="2652"/>
                    </a:lnTo>
                    <a:lnTo>
                      <a:pt x="2199" y="2609"/>
                    </a:lnTo>
                    <a:lnTo>
                      <a:pt x="2202" y="2606"/>
                    </a:lnTo>
                    <a:lnTo>
                      <a:pt x="2211" y="2557"/>
                    </a:lnTo>
                    <a:lnTo>
                      <a:pt x="2217" y="2507"/>
                    </a:lnTo>
                    <a:lnTo>
                      <a:pt x="2224" y="2458"/>
                    </a:lnTo>
                    <a:lnTo>
                      <a:pt x="2229" y="2408"/>
                    </a:lnTo>
                    <a:lnTo>
                      <a:pt x="2232" y="2358"/>
                    </a:lnTo>
                    <a:lnTo>
                      <a:pt x="2236" y="2307"/>
                    </a:lnTo>
                    <a:lnTo>
                      <a:pt x="2238" y="2256"/>
                    </a:lnTo>
                    <a:lnTo>
                      <a:pt x="2238" y="2204"/>
                    </a:lnTo>
                    <a:close/>
                  </a:path>
                </a:pathLst>
              </a:custGeom>
              <a:solidFill>
                <a:srgbClr val="E77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3" name="Freeform 491"/>
              <p:cNvSpPr>
                <a:spLocks/>
              </p:cNvSpPr>
              <p:nvPr/>
            </p:nvSpPr>
            <p:spPr bwMode="auto">
              <a:xfrm>
                <a:off x="7661" y="2074"/>
                <a:ext cx="322" cy="399"/>
              </a:xfrm>
              <a:custGeom>
                <a:avLst/>
                <a:gdLst>
                  <a:gd name="T0" fmla="*/ 2252 w 2255"/>
                  <a:gd name="T1" fmla="*/ 2030 h 2794"/>
                  <a:gd name="T2" fmla="*/ 2231 w 2255"/>
                  <a:gd name="T3" fmla="*/ 1817 h 2794"/>
                  <a:gd name="T4" fmla="*/ 2190 w 2255"/>
                  <a:gd name="T5" fmla="*/ 1613 h 2794"/>
                  <a:gd name="T6" fmla="*/ 2130 w 2255"/>
                  <a:gd name="T7" fmla="*/ 1415 h 2794"/>
                  <a:gd name="T8" fmla="*/ 2051 w 2255"/>
                  <a:gd name="T9" fmla="*/ 1225 h 2794"/>
                  <a:gd name="T10" fmla="*/ 1956 w 2255"/>
                  <a:gd name="T11" fmla="*/ 1046 h 2794"/>
                  <a:gd name="T12" fmla="*/ 1843 w 2255"/>
                  <a:gd name="T13" fmla="*/ 877 h 2794"/>
                  <a:gd name="T14" fmla="*/ 1717 w 2255"/>
                  <a:gd name="T15" fmla="*/ 720 h 2794"/>
                  <a:gd name="T16" fmla="*/ 1577 w 2255"/>
                  <a:gd name="T17" fmla="*/ 575 h 2794"/>
                  <a:gd name="T18" fmla="*/ 1423 w 2255"/>
                  <a:gd name="T19" fmla="*/ 445 h 2794"/>
                  <a:gd name="T20" fmla="*/ 1258 w 2255"/>
                  <a:gd name="T21" fmla="*/ 328 h 2794"/>
                  <a:gd name="T22" fmla="*/ 1081 w 2255"/>
                  <a:gd name="T23" fmla="*/ 228 h 2794"/>
                  <a:gd name="T24" fmla="*/ 894 w 2255"/>
                  <a:gd name="T25" fmla="*/ 145 h 2794"/>
                  <a:gd name="T26" fmla="*/ 699 w 2255"/>
                  <a:gd name="T27" fmla="*/ 79 h 2794"/>
                  <a:gd name="T28" fmla="*/ 496 w 2255"/>
                  <a:gd name="T29" fmla="*/ 32 h 2794"/>
                  <a:gd name="T30" fmla="*/ 285 w 2255"/>
                  <a:gd name="T31" fmla="*/ 5 h 2794"/>
                  <a:gd name="T32" fmla="*/ 118 w 2255"/>
                  <a:gd name="T33" fmla="*/ 45 h 2794"/>
                  <a:gd name="T34" fmla="*/ 0 w 2255"/>
                  <a:gd name="T35" fmla="*/ 144 h 2794"/>
                  <a:gd name="T36" fmla="*/ 58 w 2255"/>
                  <a:gd name="T37" fmla="*/ 142 h 2794"/>
                  <a:gd name="T38" fmla="*/ 115 w 2255"/>
                  <a:gd name="T39" fmla="*/ 141 h 2794"/>
                  <a:gd name="T40" fmla="*/ 319 w 2255"/>
                  <a:gd name="T41" fmla="*/ 151 h 2794"/>
                  <a:gd name="T42" fmla="*/ 517 w 2255"/>
                  <a:gd name="T43" fmla="*/ 181 h 2794"/>
                  <a:gd name="T44" fmla="*/ 709 w 2255"/>
                  <a:gd name="T45" fmla="*/ 230 h 2794"/>
                  <a:gd name="T46" fmla="*/ 892 w 2255"/>
                  <a:gd name="T47" fmla="*/ 298 h 2794"/>
                  <a:gd name="T48" fmla="*/ 1067 w 2255"/>
                  <a:gd name="T49" fmla="*/ 382 h 2794"/>
                  <a:gd name="T50" fmla="*/ 1232 w 2255"/>
                  <a:gd name="T51" fmla="*/ 482 h 2794"/>
                  <a:gd name="T52" fmla="*/ 1385 w 2255"/>
                  <a:gd name="T53" fmla="*/ 597 h 2794"/>
                  <a:gd name="T54" fmla="*/ 1527 w 2255"/>
                  <a:gd name="T55" fmla="*/ 726 h 2794"/>
                  <a:gd name="T56" fmla="*/ 1656 w 2255"/>
                  <a:gd name="T57" fmla="*/ 868 h 2794"/>
                  <a:gd name="T58" fmla="*/ 1771 w 2255"/>
                  <a:gd name="T59" fmla="*/ 1022 h 2794"/>
                  <a:gd name="T60" fmla="*/ 1871 w 2255"/>
                  <a:gd name="T61" fmla="*/ 1186 h 2794"/>
                  <a:gd name="T62" fmla="*/ 1956 w 2255"/>
                  <a:gd name="T63" fmla="*/ 1360 h 2794"/>
                  <a:gd name="T64" fmla="*/ 2022 w 2255"/>
                  <a:gd name="T65" fmla="*/ 1544 h 2794"/>
                  <a:gd name="T66" fmla="*/ 2071 w 2255"/>
                  <a:gd name="T67" fmla="*/ 1736 h 2794"/>
                  <a:gd name="T68" fmla="*/ 2102 w 2255"/>
                  <a:gd name="T69" fmla="*/ 1934 h 2794"/>
                  <a:gd name="T70" fmla="*/ 2112 w 2255"/>
                  <a:gd name="T71" fmla="*/ 2137 h 2794"/>
                  <a:gd name="T72" fmla="*/ 2110 w 2255"/>
                  <a:gd name="T73" fmla="*/ 2223 h 2794"/>
                  <a:gd name="T74" fmla="*/ 2105 w 2255"/>
                  <a:gd name="T75" fmla="*/ 2308 h 2794"/>
                  <a:gd name="T76" fmla="*/ 2096 w 2255"/>
                  <a:gd name="T77" fmla="*/ 2392 h 2794"/>
                  <a:gd name="T78" fmla="*/ 2084 w 2255"/>
                  <a:gd name="T79" fmla="*/ 2475 h 2794"/>
                  <a:gd name="T80" fmla="*/ 2068 w 2255"/>
                  <a:gd name="T81" fmla="*/ 2556 h 2794"/>
                  <a:gd name="T82" fmla="*/ 2049 w 2255"/>
                  <a:gd name="T83" fmla="*/ 2637 h 2794"/>
                  <a:gd name="T84" fmla="*/ 2026 w 2255"/>
                  <a:gd name="T85" fmla="*/ 2717 h 2794"/>
                  <a:gd name="T86" fmla="*/ 2001 w 2255"/>
                  <a:gd name="T87" fmla="*/ 2794 h 2794"/>
                  <a:gd name="T88" fmla="*/ 2067 w 2255"/>
                  <a:gd name="T89" fmla="*/ 2750 h 2794"/>
                  <a:gd name="T90" fmla="*/ 2158 w 2255"/>
                  <a:gd name="T91" fmla="*/ 2670 h 2794"/>
                  <a:gd name="T92" fmla="*/ 2210 w 2255"/>
                  <a:gd name="T93" fmla="*/ 2574 h 2794"/>
                  <a:gd name="T94" fmla="*/ 2232 w 2255"/>
                  <a:gd name="T95" fmla="*/ 2452 h 2794"/>
                  <a:gd name="T96" fmla="*/ 2246 w 2255"/>
                  <a:gd name="T97" fmla="*/ 2328 h 2794"/>
                  <a:gd name="T98" fmla="*/ 2254 w 2255"/>
                  <a:gd name="T99" fmla="*/ 2202 h 2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55" h="2794">
                    <a:moveTo>
                      <a:pt x="2255" y="2137"/>
                    </a:moveTo>
                    <a:lnTo>
                      <a:pt x="2252" y="2030"/>
                    </a:lnTo>
                    <a:lnTo>
                      <a:pt x="2244" y="1923"/>
                    </a:lnTo>
                    <a:lnTo>
                      <a:pt x="2231" y="1817"/>
                    </a:lnTo>
                    <a:lnTo>
                      <a:pt x="2213" y="1714"/>
                    </a:lnTo>
                    <a:lnTo>
                      <a:pt x="2190" y="1613"/>
                    </a:lnTo>
                    <a:lnTo>
                      <a:pt x="2161" y="1513"/>
                    </a:lnTo>
                    <a:lnTo>
                      <a:pt x="2130" y="1415"/>
                    </a:lnTo>
                    <a:lnTo>
                      <a:pt x="2093" y="1319"/>
                    </a:lnTo>
                    <a:lnTo>
                      <a:pt x="2051" y="1225"/>
                    </a:lnTo>
                    <a:lnTo>
                      <a:pt x="2006" y="1135"/>
                    </a:lnTo>
                    <a:lnTo>
                      <a:pt x="1956" y="1046"/>
                    </a:lnTo>
                    <a:lnTo>
                      <a:pt x="1901" y="961"/>
                    </a:lnTo>
                    <a:lnTo>
                      <a:pt x="1843" y="877"/>
                    </a:lnTo>
                    <a:lnTo>
                      <a:pt x="1783" y="797"/>
                    </a:lnTo>
                    <a:lnTo>
                      <a:pt x="1717" y="720"/>
                    </a:lnTo>
                    <a:lnTo>
                      <a:pt x="1649" y="646"/>
                    </a:lnTo>
                    <a:lnTo>
                      <a:pt x="1577" y="575"/>
                    </a:lnTo>
                    <a:lnTo>
                      <a:pt x="1502" y="508"/>
                    </a:lnTo>
                    <a:lnTo>
                      <a:pt x="1423" y="445"/>
                    </a:lnTo>
                    <a:lnTo>
                      <a:pt x="1342" y="385"/>
                    </a:lnTo>
                    <a:lnTo>
                      <a:pt x="1258" y="328"/>
                    </a:lnTo>
                    <a:lnTo>
                      <a:pt x="1171" y="276"/>
                    </a:lnTo>
                    <a:lnTo>
                      <a:pt x="1081" y="228"/>
                    </a:lnTo>
                    <a:lnTo>
                      <a:pt x="989" y="185"/>
                    </a:lnTo>
                    <a:lnTo>
                      <a:pt x="894" y="145"/>
                    </a:lnTo>
                    <a:lnTo>
                      <a:pt x="798" y="110"/>
                    </a:lnTo>
                    <a:lnTo>
                      <a:pt x="699" y="79"/>
                    </a:lnTo>
                    <a:lnTo>
                      <a:pt x="598" y="53"/>
                    </a:lnTo>
                    <a:lnTo>
                      <a:pt x="496" y="32"/>
                    </a:lnTo>
                    <a:lnTo>
                      <a:pt x="391" y="16"/>
                    </a:lnTo>
                    <a:lnTo>
                      <a:pt x="285" y="5"/>
                    </a:lnTo>
                    <a:lnTo>
                      <a:pt x="179" y="0"/>
                    </a:lnTo>
                    <a:lnTo>
                      <a:pt x="118" y="45"/>
                    </a:lnTo>
                    <a:lnTo>
                      <a:pt x="56" y="96"/>
                    </a:lnTo>
                    <a:lnTo>
                      <a:pt x="0" y="144"/>
                    </a:lnTo>
                    <a:lnTo>
                      <a:pt x="28" y="143"/>
                    </a:lnTo>
                    <a:lnTo>
                      <a:pt x="58" y="142"/>
                    </a:lnTo>
                    <a:lnTo>
                      <a:pt x="86" y="141"/>
                    </a:lnTo>
                    <a:lnTo>
                      <a:pt x="115" y="141"/>
                    </a:lnTo>
                    <a:lnTo>
                      <a:pt x="218" y="143"/>
                    </a:lnTo>
                    <a:lnTo>
                      <a:pt x="319" y="151"/>
                    </a:lnTo>
                    <a:lnTo>
                      <a:pt x="419" y="164"/>
                    </a:lnTo>
                    <a:lnTo>
                      <a:pt x="517" y="181"/>
                    </a:lnTo>
                    <a:lnTo>
                      <a:pt x="614" y="204"/>
                    </a:lnTo>
                    <a:lnTo>
                      <a:pt x="709" y="230"/>
                    </a:lnTo>
                    <a:lnTo>
                      <a:pt x="802" y="262"/>
                    </a:lnTo>
                    <a:lnTo>
                      <a:pt x="892" y="298"/>
                    </a:lnTo>
                    <a:lnTo>
                      <a:pt x="980" y="338"/>
                    </a:lnTo>
                    <a:lnTo>
                      <a:pt x="1067" y="382"/>
                    </a:lnTo>
                    <a:lnTo>
                      <a:pt x="1150" y="431"/>
                    </a:lnTo>
                    <a:lnTo>
                      <a:pt x="1232" y="482"/>
                    </a:lnTo>
                    <a:lnTo>
                      <a:pt x="1310" y="537"/>
                    </a:lnTo>
                    <a:lnTo>
                      <a:pt x="1385" y="597"/>
                    </a:lnTo>
                    <a:lnTo>
                      <a:pt x="1458" y="660"/>
                    </a:lnTo>
                    <a:lnTo>
                      <a:pt x="1527" y="726"/>
                    </a:lnTo>
                    <a:lnTo>
                      <a:pt x="1593" y="795"/>
                    </a:lnTo>
                    <a:lnTo>
                      <a:pt x="1656" y="868"/>
                    </a:lnTo>
                    <a:lnTo>
                      <a:pt x="1715" y="943"/>
                    </a:lnTo>
                    <a:lnTo>
                      <a:pt x="1771" y="1022"/>
                    </a:lnTo>
                    <a:lnTo>
                      <a:pt x="1823" y="1102"/>
                    </a:lnTo>
                    <a:lnTo>
                      <a:pt x="1871" y="1186"/>
                    </a:lnTo>
                    <a:lnTo>
                      <a:pt x="1915" y="1272"/>
                    </a:lnTo>
                    <a:lnTo>
                      <a:pt x="1956" y="1360"/>
                    </a:lnTo>
                    <a:lnTo>
                      <a:pt x="1990" y="1452"/>
                    </a:lnTo>
                    <a:lnTo>
                      <a:pt x="2022" y="1544"/>
                    </a:lnTo>
                    <a:lnTo>
                      <a:pt x="2049" y="1639"/>
                    </a:lnTo>
                    <a:lnTo>
                      <a:pt x="2071" y="1736"/>
                    </a:lnTo>
                    <a:lnTo>
                      <a:pt x="2090" y="1834"/>
                    </a:lnTo>
                    <a:lnTo>
                      <a:pt x="2102" y="1934"/>
                    </a:lnTo>
                    <a:lnTo>
                      <a:pt x="2109" y="2035"/>
                    </a:lnTo>
                    <a:lnTo>
                      <a:pt x="2112" y="2137"/>
                    </a:lnTo>
                    <a:lnTo>
                      <a:pt x="2111" y="2181"/>
                    </a:lnTo>
                    <a:lnTo>
                      <a:pt x="2110" y="2223"/>
                    </a:lnTo>
                    <a:lnTo>
                      <a:pt x="2108" y="2266"/>
                    </a:lnTo>
                    <a:lnTo>
                      <a:pt x="2105" y="2308"/>
                    </a:lnTo>
                    <a:lnTo>
                      <a:pt x="2100" y="2351"/>
                    </a:lnTo>
                    <a:lnTo>
                      <a:pt x="2096" y="2392"/>
                    </a:lnTo>
                    <a:lnTo>
                      <a:pt x="2091" y="2433"/>
                    </a:lnTo>
                    <a:lnTo>
                      <a:pt x="2084" y="2475"/>
                    </a:lnTo>
                    <a:lnTo>
                      <a:pt x="2076" y="2516"/>
                    </a:lnTo>
                    <a:lnTo>
                      <a:pt x="2068" y="2556"/>
                    </a:lnTo>
                    <a:lnTo>
                      <a:pt x="2059" y="2597"/>
                    </a:lnTo>
                    <a:lnTo>
                      <a:pt x="2049" y="2637"/>
                    </a:lnTo>
                    <a:lnTo>
                      <a:pt x="2038" y="2677"/>
                    </a:lnTo>
                    <a:lnTo>
                      <a:pt x="2026" y="2717"/>
                    </a:lnTo>
                    <a:lnTo>
                      <a:pt x="2014" y="2756"/>
                    </a:lnTo>
                    <a:lnTo>
                      <a:pt x="2001" y="2794"/>
                    </a:lnTo>
                    <a:lnTo>
                      <a:pt x="2016" y="2783"/>
                    </a:lnTo>
                    <a:lnTo>
                      <a:pt x="2067" y="2750"/>
                    </a:lnTo>
                    <a:lnTo>
                      <a:pt x="2110" y="2710"/>
                    </a:lnTo>
                    <a:lnTo>
                      <a:pt x="2158" y="2670"/>
                    </a:lnTo>
                    <a:lnTo>
                      <a:pt x="2197" y="2634"/>
                    </a:lnTo>
                    <a:lnTo>
                      <a:pt x="2210" y="2574"/>
                    </a:lnTo>
                    <a:lnTo>
                      <a:pt x="2221" y="2513"/>
                    </a:lnTo>
                    <a:lnTo>
                      <a:pt x="2232" y="2452"/>
                    </a:lnTo>
                    <a:lnTo>
                      <a:pt x="2240" y="2390"/>
                    </a:lnTo>
                    <a:lnTo>
                      <a:pt x="2246" y="2328"/>
                    </a:lnTo>
                    <a:lnTo>
                      <a:pt x="2251" y="2265"/>
                    </a:lnTo>
                    <a:lnTo>
                      <a:pt x="2254" y="2202"/>
                    </a:lnTo>
                    <a:lnTo>
                      <a:pt x="2255" y="2137"/>
                    </a:lnTo>
                    <a:close/>
                  </a:path>
                </a:pathLst>
              </a:custGeom>
              <a:solidFill>
                <a:srgbClr val="E87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4" name="Freeform 492"/>
              <p:cNvSpPr>
                <a:spLocks/>
              </p:cNvSpPr>
              <p:nvPr/>
            </p:nvSpPr>
            <p:spPr bwMode="auto">
              <a:xfrm>
                <a:off x="7650" y="2084"/>
                <a:ext cx="322" cy="398"/>
              </a:xfrm>
              <a:custGeom>
                <a:avLst/>
                <a:gdLst>
                  <a:gd name="T0" fmla="*/ 2255 w 2257"/>
                  <a:gd name="T1" fmla="*/ 1963 h 2791"/>
                  <a:gd name="T2" fmla="*/ 2233 w 2257"/>
                  <a:gd name="T3" fmla="*/ 1754 h 2791"/>
                  <a:gd name="T4" fmla="*/ 2192 w 2257"/>
                  <a:gd name="T5" fmla="*/ 1552 h 2791"/>
                  <a:gd name="T6" fmla="*/ 2132 w 2257"/>
                  <a:gd name="T7" fmla="*/ 1358 h 2791"/>
                  <a:gd name="T8" fmla="*/ 2054 w 2257"/>
                  <a:gd name="T9" fmla="*/ 1173 h 2791"/>
                  <a:gd name="T10" fmla="*/ 1958 w 2257"/>
                  <a:gd name="T11" fmla="*/ 996 h 2791"/>
                  <a:gd name="T12" fmla="*/ 1847 w 2257"/>
                  <a:gd name="T13" fmla="*/ 832 h 2791"/>
                  <a:gd name="T14" fmla="*/ 1720 w 2257"/>
                  <a:gd name="T15" fmla="*/ 678 h 2791"/>
                  <a:gd name="T16" fmla="*/ 1580 w 2257"/>
                  <a:gd name="T17" fmla="*/ 538 h 2791"/>
                  <a:gd name="T18" fmla="*/ 1426 w 2257"/>
                  <a:gd name="T19" fmla="*/ 412 h 2791"/>
                  <a:gd name="T20" fmla="*/ 1261 w 2257"/>
                  <a:gd name="T21" fmla="*/ 301 h 2791"/>
                  <a:gd name="T22" fmla="*/ 1086 w 2257"/>
                  <a:gd name="T23" fmla="*/ 205 h 2791"/>
                  <a:gd name="T24" fmla="*/ 899 w 2257"/>
                  <a:gd name="T25" fmla="*/ 127 h 2791"/>
                  <a:gd name="T26" fmla="*/ 706 w 2257"/>
                  <a:gd name="T27" fmla="*/ 66 h 2791"/>
                  <a:gd name="T28" fmla="*/ 504 w 2257"/>
                  <a:gd name="T29" fmla="*/ 24 h 2791"/>
                  <a:gd name="T30" fmla="*/ 295 w 2257"/>
                  <a:gd name="T31" fmla="*/ 4 h 2791"/>
                  <a:gd name="T32" fmla="*/ 175 w 2257"/>
                  <a:gd name="T33" fmla="*/ 1 h 2791"/>
                  <a:gd name="T34" fmla="*/ 130 w 2257"/>
                  <a:gd name="T35" fmla="*/ 27 h 2791"/>
                  <a:gd name="T36" fmla="*/ 16 w 2257"/>
                  <a:gd name="T37" fmla="*/ 134 h 2791"/>
                  <a:gd name="T38" fmla="*/ 23 w 2257"/>
                  <a:gd name="T39" fmla="*/ 150 h 2791"/>
                  <a:gd name="T40" fmla="*/ 70 w 2257"/>
                  <a:gd name="T41" fmla="*/ 147 h 2791"/>
                  <a:gd name="T42" fmla="*/ 118 w 2257"/>
                  <a:gd name="T43" fmla="*/ 145 h 2791"/>
                  <a:gd name="T44" fmla="*/ 165 w 2257"/>
                  <a:gd name="T45" fmla="*/ 144 h 2791"/>
                  <a:gd name="T46" fmla="*/ 288 w 2257"/>
                  <a:gd name="T47" fmla="*/ 146 h 2791"/>
                  <a:gd name="T48" fmla="*/ 482 w 2257"/>
                  <a:gd name="T49" fmla="*/ 166 h 2791"/>
                  <a:gd name="T50" fmla="*/ 670 w 2257"/>
                  <a:gd name="T51" fmla="*/ 204 h 2791"/>
                  <a:gd name="T52" fmla="*/ 850 w 2257"/>
                  <a:gd name="T53" fmla="*/ 260 h 2791"/>
                  <a:gd name="T54" fmla="*/ 1024 w 2257"/>
                  <a:gd name="T55" fmla="*/ 333 h 2791"/>
                  <a:gd name="T56" fmla="*/ 1187 w 2257"/>
                  <a:gd name="T57" fmla="*/ 423 h 2791"/>
                  <a:gd name="T58" fmla="*/ 1342 w 2257"/>
                  <a:gd name="T59" fmla="*/ 526 h 2791"/>
                  <a:gd name="T60" fmla="*/ 1484 w 2257"/>
                  <a:gd name="T61" fmla="*/ 644 h 2791"/>
                  <a:gd name="T62" fmla="*/ 1615 w 2257"/>
                  <a:gd name="T63" fmla="*/ 774 h 2791"/>
                  <a:gd name="T64" fmla="*/ 1732 w 2257"/>
                  <a:gd name="T65" fmla="*/ 917 h 2791"/>
                  <a:gd name="T66" fmla="*/ 1836 w 2257"/>
                  <a:gd name="T67" fmla="*/ 1070 h 2791"/>
                  <a:gd name="T68" fmla="*/ 1925 w 2257"/>
                  <a:gd name="T69" fmla="*/ 1235 h 2791"/>
                  <a:gd name="T70" fmla="*/ 1998 w 2257"/>
                  <a:gd name="T71" fmla="*/ 1407 h 2791"/>
                  <a:gd name="T72" fmla="*/ 2055 w 2257"/>
                  <a:gd name="T73" fmla="*/ 1587 h 2791"/>
                  <a:gd name="T74" fmla="*/ 2093 w 2257"/>
                  <a:gd name="T75" fmla="*/ 1776 h 2791"/>
                  <a:gd name="T76" fmla="*/ 2112 w 2257"/>
                  <a:gd name="T77" fmla="*/ 1969 h 2791"/>
                  <a:gd name="T78" fmla="*/ 2115 w 2257"/>
                  <a:gd name="T79" fmla="*/ 2116 h 2791"/>
                  <a:gd name="T80" fmla="*/ 2109 w 2257"/>
                  <a:gd name="T81" fmla="*/ 2211 h 2791"/>
                  <a:gd name="T82" fmla="*/ 2100 w 2257"/>
                  <a:gd name="T83" fmla="*/ 2305 h 2791"/>
                  <a:gd name="T84" fmla="*/ 2087 w 2257"/>
                  <a:gd name="T85" fmla="*/ 2397 h 2791"/>
                  <a:gd name="T86" fmla="*/ 2069 w 2257"/>
                  <a:gd name="T87" fmla="*/ 2487 h 2791"/>
                  <a:gd name="T88" fmla="*/ 2047 w 2257"/>
                  <a:gd name="T89" fmla="*/ 2577 h 2791"/>
                  <a:gd name="T90" fmla="*/ 2021 w 2257"/>
                  <a:gd name="T91" fmla="*/ 2664 h 2791"/>
                  <a:gd name="T92" fmla="*/ 1990 w 2257"/>
                  <a:gd name="T93" fmla="*/ 2750 h 2791"/>
                  <a:gd name="T94" fmla="*/ 1990 w 2257"/>
                  <a:gd name="T95" fmla="*/ 2784 h 2791"/>
                  <a:gd name="T96" fmla="*/ 2090 w 2257"/>
                  <a:gd name="T97" fmla="*/ 2714 h 2791"/>
                  <a:gd name="T98" fmla="*/ 2174 w 2257"/>
                  <a:gd name="T99" fmla="*/ 2650 h 2791"/>
                  <a:gd name="T100" fmla="*/ 2194 w 2257"/>
                  <a:gd name="T101" fmla="*/ 2580 h 2791"/>
                  <a:gd name="T102" fmla="*/ 2210 w 2257"/>
                  <a:gd name="T103" fmla="*/ 2509 h 2791"/>
                  <a:gd name="T104" fmla="*/ 2225 w 2257"/>
                  <a:gd name="T105" fmla="*/ 2439 h 2791"/>
                  <a:gd name="T106" fmla="*/ 2236 w 2257"/>
                  <a:gd name="T107" fmla="*/ 2366 h 2791"/>
                  <a:gd name="T108" fmla="*/ 2245 w 2257"/>
                  <a:gd name="T109" fmla="*/ 2293 h 2791"/>
                  <a:gd name="T110" fmla="*/ 2252 w 2257"/>
                  <a:gd name="T111" fmla="*/ 2219 h 2791"/>
                  <a:gd name="T112" fmla="*/ 2256 w 2257"/>
                  <a:gd name="T113" fmla="*/ 2145 h 2791"/>
                  <a:gd name="T114" fmla="*/ 2257 w 2257"/>
                  <a:gd name="T115" fmla="*/ 2068 h 2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7" h="2791">
                    <a:moveTo>
                      <a:pt x="2257" y="2068"/>
                    </a:moveTo>
                    <a:lnTo>
                      <a:pt x="2255" y="1963"/>
                    </a:lnTo>
                    <a:lnTo>
                      <a:pt x="2246" y="1857"/>
                    </a:lnTo>
                    <a:lnTo>
                      <a:pt x="2233" y="1754"/>
                    </a:lnTo>
                    <a:lnTo>
                      <a:pt x="2216" y="1653"/>
                    </a:lnTo>
                    <a:lnTo>
                      <a:pt x="2192" y="1552"/>
                    </a:lnTo>
                    <a:lnTo>
                      <a:pt x="2165" y="1455"/>
                    </a:lnTo>
                    <a:lnTo>
                      <a:pt x="2132" y="1358"/>
                    </a:lnTo>
                    <a:lnTo>
                      <a:pt x="2095" y="1264"/>
                    </a:lnTo>
                    <a:lnTo>
                      <a:pt x="2054" y="1173"/>
                    </a:lnTo>
                    <a:lnTo>
                      <a:pt x="2008" y="1083"/>
                    </a:lnTo>
                    <a:lnTo>
                      <a:pt x="1958" y="996"/>
                    </a:lnTo>
                    <a:lnTo>
                      <a:pt x="1904" y="912"/>
                    </a:lnTo>
                    <a:lnTo>
                      <a:pt x="1847" y="832"/>
                    </a:lnTo>
                    <a:lnTo>
                      <a:pt x="1785" y="754"/>
                    </a:lnTo>
                    <a:lnTo>
                      <a:pt x="1720" y="678"/>
                    </a:lnTo>
                    <a:lnTo>
                      <a:pt x="1652" y="607"/>
                    </a:lnTo>
                    <a:lnTo>
                      <a:pt x="1580" y="538"/>
                    </a:lnTo>
                    <a:lnTo>
                      <a:pt x="1505" y="473"/>
                    </a:lnTo>
                    <a:lnTo>
                      <a:pt x="1426" y="412"/>
                    </a:lnTo>
                    <a:lnTo>
                      <a:pt x="1345" y="354"/>
                    </a:lnTo>
                    <a:lnTo>
                      <a:pt x="1261" y="301"/>
                    </a:lnTo>
                    <a:lnTo>
                      <a:pt x="1175" y="251"/>
                    </a:lnTo>
                    <a:lnTo>
                      <a:pt x="1086" y="205"/>
                    </a:lnTo>
                    <a:lnTo>
                      <a:pt x="994" y="164"/>
                    </a:lnTo>
                    <a:lnTo>
                      <a:pt x="899" y="127"/>
                    </a:lnTo>
                    <a:lnTo>
                      <a:pt x="804" y="94"/>
                    </a:lnTo>
                    <a:lnTo>
                      <a:pt x="706" y="66"/>
                    </a:lnTo>
                    <a:lnTo>
                      <a:pt x="606" y="43"/>
                    </a:lnTo>
                    <a:lnTo>
                      <a:pt x="504" y="24"/>
                    </a:lnTo>
                    <a:lnTo>
                      <a:pt x="400" y="11"/>
                    </a:lnTo>
                    <a:lnTo>
                      <a:pt x="295" y="4"/>
                    </a:lnTo>
                    <a:lnTo>
                      <a:pt x="189" y="0"/>
                    </a:lnTo>
                    <a:lnTo>
                      <a:pt x="175" y="1"/>
                    </a:lnTo>
                    <a:lnTo>
                      <a:pt x="162" y="1"/>
                    </a:lnTo>
                    <a:lnTo>
                      <a:pt x="130" y="27"/>
                    </a:lnTo>
                    <a:lnTo>
                      <a:pt x="71" y="79"/>
                    </a:lnTo>
                    <a:lnTo>
                      <a:pt x="16" y="134"/>
                    </a:lnTo>
                    <a:lnTo>
                      <a:pt x="0" y="153"/>
                    </a:lnTo>
                    <a:lnTo>
                      <a:pt x="23" y="150"/>
                    </a:lnTo>
                    <a:lnTo>
                      <a:pt x="47" y="148"/>
                    </a:lnTo>
                    <a:lnTo>
                      <a:pt x="70" y="147"/>
                    </a:lnTo>
                    <a:lnTo>
                      <a:pt x="94" y="146"/>
                    </a:lnTo>
                    <a:lnTo>
                      <a:pt x="118" y="145"/>
                    </a:lnTo>
                    <a:lnTo>
                      <a:pt x="141" y="144"/>
                    </a:lnTo>
                    <a:lnTo>
                      <a:pt x="165" y="144"/>
                    </a:lnTo>
                    <a:lnTo>
                      <a:pt x="189" y="143"/>
                    </a:lnTo>
                    <a:lnTo>
                      <a:pt x="288" y="146"/>
                    </a:lnTo>
                    <a:lnTo>
                      <a:pt x="386" y="154"/>
                    </a:lnTo>
                    <a:lnTo>
                      <a:pt x="482" y="166"/>
                    </a:lnTo>
                    <a:lnTo>
                      <a:pt x="577" y="182"/>
                    </a:lnTo>
                    <a:lnTo>
                      <a:pt x="670" y="204"/>
                    </a:lnTo>
                    <a:lnTo>
                      <a:pt x="761" y="230"/>
                    </a:lnTo>
                    <a:lnTo>
                      <a:pt x="850" y="260"/>
                    </a:lnTo>
                    <a:lnTo>
                      <a:pt x="939" y="295"/>
                    </a:lnTo>
                    <a:lnTo>
                      <a:pt x="1024" y="333"/>
                    </a:lnTo>
                    <a:lnTo>
                      <a:pt x="1106" y="376"/>
                    </a:lnTo>
                    <a:lnTo>
                      <a:pt x="1187" y="423"/>
                    </a:lnTo>
                    <a:lnTo>
                      <a:pt x="1265" y="473"/>
                    </a:lnTo>
                    <a:lnTo>
                      <a:pt x="1342" y="526"/>
                    </a:lnTo>
                    <a:lnTo>
                      <a:pt x="1413" y="583"/>
                    </a:lnTo>
                    <a:lnTo>
                      <a:pt x="1484" y="644"/>
                    </a:lnTo>
                    <a:lnTo>
                      <a:pt x="1551" y="708"/>
                    </a:lnTo>
                    <a:lnTo>
                      <a:pt x="1615" y="774"/>
                    </a:lnTo>
                    <a:lnTo>
                      <a:pt x="1675" y="844"/>
                    </a:lnTo>
                    <a:lnTo>
                      <a:pt x="1732" y="917"/>
                    </a:lnTo>
                    <a:lnTo>
                      <a:pt x="1786" y="992"/>
                    </a:lnTo>
                    <a:lnTo>
                      <a:pt x="1836" y="1070"/>
                    </a:lnTo>
                    <a:lnTo>
                      <a:pt x="1883" y="1151"/>
                    </a:lnTo>
                    <a:lnTo>
                      <a:pt x="1925" y="1235"/>
                    </a:lnTo>
                    <a:lnTo>
                      <a:pt x="1963" y="1320"/>
                    </a:lnTo>
                    <a:lnTo>
                      <a:pt x="1998" y="1407"/>
                    </a:lnTo>
                    <a:lnTo>
                      <a:pt x="2029" y="1496"/>
                    </a:lnTo>
                    <a:lnTo>
                      <a:pt x="2055" y="1587"/>
                    </a:lnTo>
                    <a:lnTo>
                      <a:pt x="2075" y="1681"/>
                    </a:lnTo>
                    <a:lnTo>
                      <a:pt x="2093" y="1776"/>
                    </a:lnTo>
                    <a:lnTo>
                      <a:pt x="2105" y="1872"/>
                    </a:lnTo>
                    <a:lnTo>
                      <a:pt x="2112" y="1969"/>
                    </a:lnTo>
                    <a:lnTo>
                      <a:pt x="2115" y="2068"/>
                    </a:lnTo>
                    <a:lnTo>
                      <a:pt x="2115" y="2116"/>
                    </a:lnTo>
                    <a:lnTo>
                      <a:pt x="2112" y="2164"/>
                    </a:lnTo>
                    <a:lnTo>
                      <a:pt x="2109" y="2211"/>
                    </a:lnTo>
                    <a:lnTo>
                      <a:pt x="2106" y="2258"/>
                    </a:lnTo>
                    <a:lnTo>
                      <a:pt x="2100" y="2305"/>
                    </a:lnTo>
                    <a:lnTo>
                      <a:pt x="2094" y="2351"/>
                    </a:lnTo>
                    <a:lnTo>
                      <a:pt x="2087" y="2397"/>
                    </a:lnTo>
                    <a:lnTo>
                      <a:pt x="2079" y="2443"/>
                    </a:lnTo>
                    <a:lnTo>
                      <a:pt x="2069" y="2487"/>
                    </a:lnTo>
                    <a:lnTo>
                      <a:pt x="2059" y="2532"/>
                    </a:lnTo>
                    <a:lnTo>
                      <a:pt x="2047" y="2577"/>
                    </a:lnTo>
                    <a:lnTo>
                      <a:pt x="2034" y="2620"/>
                    </a:lnTo>
                    <a:lnTo>
                      <a:pt x="2021" y="2664"/>
                    </a:lnTo>
                    <a:lnTo>
                      <a:pt x="2007" y="2707"/>
                    </a:lnTo>
                    <a:lnTo>
                      <a:pt x="1990" y="2750"/>
                    </a:lnTo>
                    <a:lnTo>
                      <a:pt x="1974" y="2791"/>
                    </a:lnTo>
                    <a:lnTo>
                      <a:pt x="1990" y="2784"/>
                    </a:lnTo>
                    <a:lnTo>
                      <a:pt x="2042" y="2751"/>
                    </a:lnTo>
                    <a:lnTo>
                      <a:pt x="2090" y="2714"/>
                    </a:lnTo>
                    <a:lnTo>
                      <a:pt x="2141" y="2681"/>
                    </a:lnTo>
                    <a:lnTo>
                      <a:pt x="2174" y="2650"/>
                    </a:lnTo>
                    <a:lnTo>
                      <a:pt x="2184" y="2615"/>
                    </a:lnTo>
                    <a:lnTo>
                      <a:pt x="2194" y="2580"/>
                    </a:lnTo>
                    <a:lnTo>
                      <a:pt x="2203" y="2545"/>
                    </a:lnTo>
                    <a:lnTo>
                      <a:pt x="2210" y="2509"/>
                    </a:lnTo>
                    <a:lnTo>
                      <a:pt x="2218" y="2474"/>
                    </a:lnTo>
                    <a:lnTo>
                      <a:pt x="2225" y="2439"/>
                    </a:lnTo>
                    <a:lnTo>
                      <a:pt x="2231" y="2403"/>
                    </a:lnTo>
                    <a:lnTo>
                      <a:pt x="2236" y="2366"/>
                    </a:lnTo>
                    <a:lnTo>
                      <a:pt x="2241" y="2330"/>
                    </a:lnTo>
                    <a:lnTo>
                      <a:pt x="2245" y="2293"/>
                    </a:lnTo>
                    <a:lnTo>
                      <a:pt x="2250" y="2256"/>
                    </a:lnTo>
                    <a:lnTo>
                      <a:pt x="2252" y="2219"/>
                    </a:lnTo>
                    <a:lnTo>
                      <a:pt x="2254" y="2182"/>
                    </a:lnTo>
                    <a:lnTo>
                      <a:pt x="2256" y="2145"/>
                    </a:lnTo>
                    <a:lnTo>
                      <a:pt x="2257" y="2107"/>
                    </a:lnTo>
                    <a:lnTo>
                      <a:pt x="2257" y="2068"/>
                    </a:lnTo>
                    <a:close/>
                  </a:path>
                </a:pathLst>
              </a:custGeom>
              <a:solidFill>
                <a:srgbClr val="E87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5" name="Freeform 493"/>
              <p:cNvSpPr>
                <a:spLocks/>
              </p:cNvSpPr>
              <p:nvPr/>
            </p:nvSpPr>
            <p:spPr bwMode="auto">
              <a:xfrm>
                <a:off x="7640" y="2094"/>
                <a:ext cx="322" cy="396"/>
              </a:xfrm>
              <a:custGeom>
                <a:avLst/>
                <a:gdLst>
                  <a:gd name="T0" fmla="*/ 2255 w 2258"/>
                  <a:gd name="T1" fmla="*/ 1894 h 2776"/>
                  <a:gd name="T2" fmla="*/ 2236 w 2258"/>
                  <a:gd name="T3" fmla="*/ 1693 h 2776"/>
                  <a:gd name="T4" fmla="*/ 2195 w 2258"/>
                  <a:gd name="T5" fmla="*/ 1498 h 2776"/>
                  <a:gd name="T6" fmla="*/ 2136 w 2258"/>
                  <a:gd name="T7" fmla="*/ 1311 h 2776"/>
                  <a:gd name="T8" fmla="*/ 2061 w 2258"/>
                  <a:gd name="T9" fmla="*/ 1131 h 2776"/>
                  <a:gd name="T10" fmla="*/ 1969 w 2258"/>
                  <a:gd name="T11" fmla="*/ 961 h 2776"/>
                  <a:gd name="T12" fmla="*/ 1861 w 2258"/>
                  <a:gd name="T13" fmla="*/ 802 h 2776"/>
                  <a:gd name="T14" fmla="*/ 1739 w 2258"/>
                  <a:gd name="T15" fmla="*/ 654 h 2776"/>
                  <a:gd name="T16" fmla="*/ 1604 w 2258"/>
                  <a:gd name="T17" fmla="*/ 519 h 2776"/>
                  <a:gd name="T18" fmla="*/ 1456 w 2258"/>
                  <a:gd name="T19" fmla="*/ 396 h 2776"/>
                  <a:gd name="T20" fmla="*/ 1296 w 2258"/>
                  <a:gd name="T21" fmla="*/ 290 h 2776"/>
                  <a:gd name="T22" fmla="*/ 1126 w 2258"/>
                  <a:gd name="T23" fmla="*/ 197 h 2776"/>
                  <a:gd name="T24" fmla="*/ 948 w 2258"/>
                  <a:gd name="T25" fmla="*/ 121 h 2776"/>
                  <a:gd name="T26" fmla="*/ 760 w 2258"/>
                  <a:gd name="T27" fmla="*/ 63 h 2776"/>
                  <a:gd name="T28" fmla="*/ 565 w 2258"/>
                  <a:gd name="T29" fmla="*/ 23 h 2776"/>
                  <a:gd name="T30" fmla="*/ 364 w 2258"/>
                  <a:gd name="T31" fmla="*/ 2 h 2776"/>
                  <a:gd name="T32" fmla="*/ 232 w 2258"/>
                  <a:gd name="T33" fmla="*/ 0 h 2776"/>
                  <a:gd name="T34" fmla="*/ 174 w 2258"/>
                  <a:gd name="T35" fmla="*/ 2 h 2776"/>
                  <a:gd name="T36" fmla="*/ 143 w 2258"/>
                  <a:gd name="T37" fmla="*/ 7 h 2776"/>
                  <a:gd name="T38" fmla="*/ 33 w 2258"/>
                  <a:gd name="T39" fmla="*/ 124 h 2776"/>
                  <a:gd name="T40" fmla="*/ 33 w 2258"/>
                  <a:gd name="T41" fmla="*/ 157 h 2776"/>
                  <a:gd name="T42" fmla="*/ 97 w 2258"/>
                  <a:gd name="T43" fmla="*/ 150 h 2776"/>
                  <a:gd name="T44" fmla="*/ 163 w 2258"/>
                  <a:gd name="T45" fmla="*/ 145 h 2776"/>
                  <a:gd name="T46" fmla="*/ 228 w 2258"/>
                  <a:gd name="T47" fmla="*/ 143 h 2776"/>
                  <a:gd name="T48" fmla="*/ 356 w 2258"/>
                  <a:gd name="T49" fmla="*/ 145 h 2776"/>
                  <a:gd name="T50" fmla="*/ 544 w 2258"/>
                  <a:gd name="T51" fmla="*/ 164 h 2776"/>
                  <a:gd name="T52" fmla="*/ 724 w 2258"/>
                  <a:gd name="T53" fmla="*/ 201 h 2776"/>
                  <a:gd name="T54" fmla="*/ 899 w 2258"/>
                  <a:gd name="T55" fmla="*/ 255 h 2776"/>
                  <a:gd name="T56" fmla="*/ 1065 w 2258"/>
                  <a:gd name="T57" fmla="*/ 326 h 2776"/>
                  <a:gd name="T58" fmla="*/ 1222 w 2258"/>
                  <a:gd name="T59" fmla="*/ 412 h 2776"/>
                  <a:gd name="T60" fmla="*/ 1370 w 2258"/>
                  <a:gd name="T61" fmla="*/ 511 h 2776"/>
                  <a:gd name="T62" fmla="*/ 1508 w 2258"/>
                  <a:gd name="T63" fmla="*/ 625 h 2776"/>
                  <a:gd name="T64" fmla="*/ 1633 w 2258"/>
                  <a:gd name="T65" fmla="*/ 750 h 2776"/>
                  <a:gd name="T66" fmla="*/ 1747 w 2258"/>
                  <a:gd name="T67" fmla="*/ 887 h 2776"/>
                  <a:gd name="T68" fmla="*/ 1847 w 2258"/>
                  <a:gd name="T69" fmla="*/ 1035 h 2776"/>
                  <a:gd name="T70" fmla="*/ 1933 w 2258"/>
                  <a:gd name="T71" fmla="*/ 1193 h 2776"/>
                  <a:gd name="T72" fmla="*/ 2003 w 2258"/>
                  <a:gd name="T73" fmla="*/ 1360 h 2776"/>
                  <a:gd name="T74" fmla="*/ 2057 w 2258"/>
                  <a:gd name="T75" fmla="*/ 1534 h 2776"/>
                  <a:gd name="T76" fmla="*/ 2094 w 2258"/>
                  <a:gd name="T77" fmla="*/ 1715 h 2776"/>
                  <a:gd name="T78" fmla="*/ 2113 w 2258"/>
                  <a:gd name="T79" fmla="*/ 1902 h 2776"/>
                  <a:gd name="T80" fmla="*/ 2115 w 2258"/>
                  <a:gd name="T81" fmla="*/ 2049 h 2776"/>
                  <a:gd name="T82" fmla="*/ 2109 w 2258"/>
                  <a:gd name="T83" fmla="*/ 2152 h 2776"/>
                  <a:gd name="T84" fmla="*/ 2098 w 2258"/>
                  <a:gd name="T85" fmla="*/ 2253 h 2776"/>
                  <a:gd name="T86" fmla="*/ 2081 w 2258"/>
                  <a:gd name="T87" fmla="*/ 2352 h 2776"/>
                  <a:gd name="T88" fmla="*/ 2059 w 2258"/>
                  <a:gd name="T89" fmla="*/ 2450 h 2776"/>
                  <a:gd name="T90" fmla="*/ 2033 w 2258"/>
                  <a:gd name="T91" fmla="*/ 2546 h 2776"/>
                  <a:gd name="T92" fmla="*/ 2000 w 2258"/>
                  <a:gd name="T93" fmla="*/ 2640 h 2776"/>
                  <a:gd name="T94" fmla="*/ 1964 w 2258"/>
                  <a:gd name="T95" fmla="*/ 2731 h 2776"/>
                  <a:gd name="T96" fmla="*/ 1957 w 2258"/>
                  <a:gd name="T97" fmla="*/ 2770 h 2776"/>
                  <a:gd name="T98" fmla="*/ 2062 w 2258"/>
                  <a:gd name="T99" fmla="*/ 2712 h 2776"/>
                  <a:gd name="T100" fmla="*/ 2147 w 2258"/>
                  <a:gd name="T101" fmla="*/ 2653 h 2776"/>
                  <a:gd name="T102" fmla="*/ 2172 w 2258"/>
                  <a:gd name="T103" fmla="*/ 2576 h 2776"/>
                  <a:gd name="T104" fmla="*/ 2195 w 2258"/>
                  <a:gd name="T105" fmla="*/ 2496 h 2776"/>
                  <a:gd name="T106" fmla="*/ 2214 w 2258"/>
                  <a:gd name="T107" fmla="*/ 2415 h 2776"/>
                  <a:gd name="T108" fmla="*/ 2230 w 2258"/>
                  <a:gd name="T109" fmla="*/ 2334 h 2776"/>
                  <a:gd name="T110" fmla="*/ 2242 w 2258"/>
                  <a:gd name="T111" fmla="*/ 2251 h 2776"/>
                  <a:gd name="T112" fmla="*/ 2251 w 2258"/>
                  <a:gd name="T113" fmla="*/ 2167 h 2776"/>
                  <a:gd name="T114" fmla="*/ 2256 w 2258"/>
                  <a:gd name="T115" fmla="*/ 2082 h 2776"/>
                  <a:gd name="T116" fmla="*/ 2258 w 2258"/>
                  <a:gd name="T117" fmla="*/ 1996 h 2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58" h="2776">
                    <a:moveTo>
                      <a:pt x="2258" y="1996"/>
                    </a:moveTo>
                    <a:lnTo>
                      <a:pt x="2255" y="1894"/>
                    </a:lnTo>
                    <a:lnTo>
                      <a:pt x="2248" y="1793"/>
                    </a:lnTo>
                    <a:lnTo>
                      <a:pt x="2236" y="1693"/>
                    </a:lnTo>
                    <a:lnTo>
                      <a:pt x="2217" y="1595"/>
                    </a:lnTo>
                    <a:lnTo>
                      <a:pt x="2195" y="1498"/>
                    </a:lnTo>
                    <a:lnTo>
                      <a:pt x="2168" y="1403"/>
                    </a:lnTo>
                    <a:lnTo>
                      <a:pt x="2136" y="1311"/>
                    </a:lnTo>
                    <a:lnTo>
                      <a:pt x="2102" y="1219"/>
                    </a:lnTo>
                    <a:lnTo>
                      <a:pt x="2061" y="1131"/>
                    </a:lnTo>
                    <a:lnTo>
                      <a:pt x="2017" y="1045"/>
                    </a:lnTo>
                    <a:lnTo>
                      <a:pt x="1969" y="961"/>
                    </a:lnTo>
                    <a:lnTo>
                      <a:pt x="1917" y="881"/>
                    </a:lnTo>
                    <a:lnTo>
                      <a:pt x="1861" y="802"/>
                    </a:lnTo>
                    <a:lnTo>
                      <a:pt x="1802" y="727"/>
                    </a:lnTo>
                    <a:lnTo>
                      <a:pt x="1739" y="654"/>
                    </a:lnTo>
                    <a:lnTo>
                      <a:pt x="1673" y="585"/>
                    </a:lnTo>
                    <a:lnTo>
                      <a:pt x="1604" y="519"/>
                    </a:lnTo>
                    <a:lnTo>
                      <a:pt x="1531" y="456"/>
                    </a:lnTo>
                    <a:lnTo>
                      <a:pt x="1456" y="396"/>
                    </a:lnTo>
                    <a:lnTo>
                      <a:pt x="1378" y="341"/>
                    </a:lnTo>
                    <a:lnTo>
                      <a:pt x="1296" y="290"/>
                    </a:lnTo>
                    <a:lnTo>
                      <a:pt x="1213" y="241"/>
                    </a:lnTo>
                    <a:lnTo>
                      <a:pt x="1126" y="197"/>
                    </a:lnTo>
                    <a:lnTo>
                      <a:pt x="1038" y="157"/>
                    </a:lnTo>
                    <a:lnTo>
                      <a:pt x="948" y="121"/>
                    </a:lnTo>
                    <a:lnTo>
                      <a:pt x="855" y="89"/>
                    </a:lnTo>
                    <a:lnTo>
                      <a:pt x="760" y="63"/>
                    </a:lnTo>
                    <a:lnTo>
                      <a:pt x="663" y="40"/>
                    </a:lnTo>
                    <a:lnTo>
                      <a:pt x="565" y="23"/>
                    </a:lnTo>
                    <a:lnTo>
                      <a:pt x="465" y="10"/>
                    </a:lnTo>
                    <a:lnTo>
                      <a:pt x="364" y="2"/>
                    </a:lnTo>
                    <a:lnTo>
                      <a:pt x="261" y="0"/>
                    </a:lnTo>
                    <a:lnTo>
                      <a:pt x="232" y="0"/>
                    </a:lnTo>
                    <a:lnTo>
                      <a:pt x="204" y="1"/>
                    </a:lnTo>
                    <a:lnTo>
                      <a:pt x="174" y="2"/>
                    </a:lnTo>
                    <a:lnTo>
                      <a:pt x="146" y="3"/>
                    </a:lnTo>
                    <a:lnTo>
                      <a:pt x="143" y="7"/>
                    </a:lnTo>
                    <a:lnTo>
                      <a:pt x="88" y="62"/>
                    </a:lnTo>
                    <a:lnTo>
                      <a:pt x="33" y="124"/>
                    </a:lnTo>
                    <a:lnTo>
                      <a:pt x="0" y="161"/>
                    </a:lnTo>
                    <a:lnTo>
                      <a:pt x="33" y="157"/>
                    </a:lnTo>
                    <a:lnTo>
                      <a:pt x="65" y="153"/>
                    </a:lnTo>
                    <a:lnTo>
                      <a:pt x="97" y="150"/>
                    </a:lnTo>
                    <a:lnTo>
                      <a:pt x="130" y="147"/>
                    </a:lnTo>
                    <a:lnTo>
                      <a:pt x="163" y="145"/>
                    </a:lnTo>
                    <a:lnTo>
                      <a:pt x="195" y="144"/>
                    </a:lnTo>
                    <a:lnTo>
                      <a:pt x="228" y="143"/>
                    </a:lnTo>
                    <a:lnTo>
                      <a:pt x="261" y="143"/>
                    </a:lnTo>
                    <a:lnTo>
                      <a:pt x="356" y="145"/>
                    </a:lnTo>
                    <a:lnTo>
                      <a:pt x="450" y="153"/>
                    </a:lnTo>
                    <a:lnTo>
                      <a:pt x="544" y="164"/>
                    </a:lnTo>
                    <a:lnTo>
                      <a:pt x="634" y="181"/>
                    </a:lnTo>
                    <a:lnTo>
                      <a:pt x="724" y="201"/>
                    </a:lnTo>
                    <a:lnTo>
                      <a:pt x="813" y="227"/>
                    </a:lnTo>
                    <a:lnTo>
                      <a:pt x="899" y="255"/>
                    </a:lnTo>
                    <a:lnTo>
                      <a:pt x="982" y="289"/>
                    </a:lnTo>
                    <a:lnTo>
                      <a:pt x="1065" y="326"/>
                    </a:lnTo>
                    <a:lnTo>
                      <a:pt x="1145" y="367"/>
                    </a:lnTo>
                    <a:lnTo>
                      <a:pt x="1222" y="412"/>
                    </a:lnTo>
                    <a:lnTo>
                      <a:pt x="1298" y="459"/>
                    </a:lnTo>
                    <a:lnTo>
                      <a:pt x="1370" y="511"/>
                    </a:lnTo>
                    <a:lnTo>
                      <a:pt x="1441" y="566"/>
                    </a:lnTo>
                    <a:lnTo>
                      <a:pt x="1508" y="625"/>
                    </a:lnTo>
                    <a:lnTo>
                      <a:pt x="1572" y="686"/>
                    </a:lnTo>
                    <a:lnTo>
                      <a:pt x="1633" y="750"/>
                    </a:lnTo>
                    <a:lnTo>
                      <a:pt x="1692" y="818"/>
                    </a:lnTo>
                    <a:lnTo>
                      <a:pt x="1747" y="887"/>
                    </a:lnTo>
                    <a:lnTo>
                      <a:pt x="1799" y="960"/>
                    </a:lnTo>
                    <a:lnTo>
                      <a:pt x="1847" y="1035"/>
                    </a:lnTo>
                    <a:lnTo>
                      <a:pt x="1891" y="1114"/>
                    </a:lnTo>
                    <a:lnTo>
                      <a:pt x="1933" y="1193"/>
                    </a:lnTo>
                    <a:lnTo>
                      <a:pt x="1970" y="1275"/>
                    </a:lnTo>
                    <a:lnTo>
                      <a:pt x="2003" y="1360"/>
                    </a:lnTo>
                    <a:lnTo>
                      <a:pt x="2032" y="1446"/>
                    </a:lnTo>
                    <a:lnTo>
                      <a:pt x="2057" y="1534"/>
                    </a:lnTo>
                    <a:lnTo>
                      <a:pt x="2078" y="1623"/>
                    </a:lnTo>
                    <a:lnTo>
                      <a:pt x="2094" y="1715"/>
                    </a:lnTo>
                    <a:lnTo>
                      <a:pt x="2106" y="1807"/>
                    </a:lnTo>
                    <a:lnTo>
                      <a:pt x="2113" y="1902"/>
                    </a:lnTo>
                    <a:lnTo>
                      <a:pt x="2116" y="1996"/>
                    </a:lnTo>
                    <a:lnTo>
                      <a:pt x="2115" y="2049"/>
                    </a:lnTo>
                    <a:lnTo>
                      <a:pt x="2113" y="2101"/>
                    </a:lnTo>
                    <a:lnTo>
                      <a:pt x="2109" y="2152"/>
                    </a:lnTo>
                    <a:lnTo>
                      <a:pt x="2104" y="2202"/>
                    </a:lnTo>
                    <a:lnTo>
                      <a:pt x="2098" y="2253"/>
                    </a:lnTo>
                    <a:lnTo>
                      <a:pt x="2091" y="2303"/>
                    </a:lnTo>
                    <a:lnTo>
                      <a:pt x="2081" y="2352"/>
                    </a:lnTo>
                    <a:lnTo>
                      <a:pt x="2071" y="2401"/>
                    </a:lnTo>
                    <a:lnTo>
                      <a:pt x="2059" y="2450"/>
                    </a:lnTo>
                    <a:lnTo>
                      <a:pt x="2046" y="2498"/>
                    </a:lnTo>
                    <a:lnTo>
                      <a:pt x="2033" y="2546"/>
                    </a:lnTo>
                    <a:lnTo>
                      <a:pt x="2018" y="2593"/>
                    </a:lnTo>
                    <a:lnTo>
                      <a:pt x="2000" y="2640"/>
                    </a:lnTo>
                    <a:lnTo>
                      <a:pt x="1983" y="2685"/>
                    </a:lnTo>
                    <a:lnTo>
                      <a:pt x="1964" y="2731"/>
                    </a:lnTo>
                    <a:lnTo>
                      <a:pt x="1944" y="2776"/>
                    </a:lnTo>
                    <a:lnTo>
                      <a:pt x="1957" y="2770"/>
                    </a:lnTo>
                    <a:lnTo>
                      <a:pt x="2007" y="2741"/>
                    </a:lnTo>
                    <a:lnTo>
                      <a:pt x="2062" y="2712"/>
                    </a:lnTo>
                    <a:lnTo>
                      <a:pt x="2114" y="2679"/>
                    </a:lnTo>
                    <a:lnTo>
                      <a:pt x="2147" y="2653"/>
                    </a:lnTo>
                    <a:lnTo>
                      <a:pt x="2160" y="2615"/>
                    </a:lnTo>
                    <a:lnTo>
                      <a:pt x="2172" y="2576"/>
                    </a:lnTo>
                    <a:lnTo>
                      <a:pt x="2184" y="2536"/>
                    </a:lnTo>
                    <a:lnTo>
                      <a:pt x="2195" y="2496"/>
                    </a:lnTo>
                    <a:lnTo>
                      <a:pt x="2205" y="2456"/>
                    </a:lnTo>
                    <a:lnTo>
                      <a:pt x="2214" y="2415"/>
                    </a:lnTo>
                    <a:lnTo>
                      <a:pt x="2222" y="2375"/>
                    </a:lnTo>
                    <a:lnTo>
                      <a:pt x="2230" y="2334"/>
                    </a:lnTo>
                    <a:lnTo>
                      <a:pt x="2237" y="2292"/>
                    </a:lnTo>
                    <a:lnTo>
                      <a:pt x="2242" y="2251"/>
                    </a:lnTo>
                    <a:lnTo>
                      <a:pt x="2246" y="2210"/>
                    </a:lnTo>
                    <a:lnTo>
                      <a:pt x="2251" y="2167"/>
                    </a:lnTo>
                    <a:lnTo>
                      <a:pt x="2254" y="2125"/>
                    </a:lnTo>
                    <a:lnTo>
                      <a:pt x="2256" y="2082"/>
                    </a:lnTo>
                    <a:lnTo>
                      <a:pt x="2257" y="2040"/>
                    </a:lnTo>
                    <a:lnTo>
                      <a:pt x="2258" y="1996"/>
                    </a:lnTo>
                    <a:close/>
                  </a:path>
                </a:pathLst>
              </a:custGeom>
              <a:solidFill>
                <a:srgbClr val="E98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6" name="Freeform 494"/>
              <p:cNvSpPr>
                <a:spLocks/>
              </p:cNvSpPr>
              <p:nvPr/>
            </p:nvSpPr>
            <p:spPr bwMode="auto">
              <a:xfrm>
                <a:off x="7631" y="2104"/>
                <a:ext cx="321" cy="393"/>
              </a:xfrm>
              <a:custGeom>
                <a:avLst/>
                <a:gdLst>
                  <a:gd name="T0" fmla="*/ 2247 w 2250"/>
                  <a:gd name="T1" fmla="*/ 1826 h 2753"/>
                  <a:gd name="T2" fmla="*/ 2228 w 2250"/>
                  <a:gd name="T3" fmla="*/ 1633 h 2753"/>
                  <a:gd name="T4" fmla="*/ 2190 w 2250"/>
                  <a:gd name="T5" fmla="*/ 1444 h 2753"/>
                  <a:gd name="T6" fmla="*/ 2133 w 2250"/>
                  <a:gd name="T7" fmla="*/ 1264 h 2753"/>
                  <a:gd name="T8" fmla="*/ 2060 w 2250"/>
                  <a:gd name="T9" fmla="*/ 1092 h 2753"/>
                  <a:gd name="T10" fmla="*/ 1971 w 2250"/>
                  <a:gd name="T11" fmla="*/ 927 h 2753"/>
                  <a:gd name="T12" fmla="*/ 1867 w 2250"/>
                  <a:gd name="T13" fmla="*/ 774 h 2753"/>
                  <a:gd name="T14" fmla="*/ 1750 w 2250"/>
                  <a:gd name="T15" fmla="*/ 631 h 2753"/>
                  <a:gd name="T16" fmla="*/ 1619 w 2250"/>
                  <a:gd name="T17" fmla="*/ 501 h 2753"/>
                  <a:gd name="T18" fmla="*/ 1477 w 2250"/>
                  <a:gd name="T19" fmla="*/ 383 h 2753"/>
                  <a:gd name="T20" fmla="*/ 1322 w 2250"/>
                  <a:gd name="T21" fmla="*/ 280 h 2753"/>
                  <a:gd name="T22" fmla="*/ 1159 w 2250"/>
                  <a:gd name="T23" fmla="*/ 190 h 2753"/>
                  <a:gd name="T24" fmla="*/ 985 w 2250"/>
                  <a:gd name="T25" fmla="*/ 117 h 2753"/>
                  <a:gd name="T26" fmla="*/ 805 w 2250"/>
                  <a:gd name="T27" fmla="*/ 61 h 2753"/>
                  <a:gd name="T28" fmla="*/ 617 w 2250"/>
                  <a:gd name="T29" fmla="*/ 23 h 2753"/>
                  <a:gd name="T30" fmla="*/ 423 w 2250"/>
                  <a:gd name="T31" fmla="*/ 3 h 2753"/>
                  <a:gd name="T32" fmla="*/ 300 w 2250"/>
                  <a:gd name="T33" fmla="*/ 1 h 2753"/>
                  <a:gd name="T34" fmla="*/ 253 w 2250"/>
                  <a:gd name="T35" fmla="*/ 2 h 2753"/>
                  <a:gd name="T36" fmla="*/ 205 w 2250"/>
                  <a:gd name="T37" fmla="*/ 4 h 2753"/>
                  <a:gd name="T38" fmla="*/ 158 w 2250"/>
                  <a:gd name="T39" fmla="*/ 7 h 2753"/>
                  <a:gd name="T40" fmla="*/ 96 w 2250"/>
                  <a:gd name="T41" fmla="*/ 53 h 2753"/>
                  <a:gd name="T42" fmla="*/ 0 w 2250"/>
                  <a:gd name="T43" fmla="*/ 172 h 2753"/>
                  <a:gd name="T44" fmla="*/ 80 w 2250"/>
                  <a:gd name="T45" fmla="*/ 160 h 2753"/>
                  <a:gd name="T46" fmla="*/ 160 w 2250"/>
                  <a:gd name="T47" fmla="*/ 150 h 2753"/>
                  <a:gd name="T48" fmla="*/ 242 w 2250"/>
                  <a:gd name="T49" fmla="*/ 145 h 2753"/>
                  <a:gd name="T50" fmla="*/ 324 w 2250"/>
                  <a:gd name="T51" fmla="*/ 144 h 2753"/>
                  <a:gd name="T52" fmla="*/ 506 w 2250"/>
                  <a:gd name="T53" fmla="*/ 152 h 2753"/>
                  <a:gd name="T54" fmla="*/ 683 w 2250"/>
                  <a:gd name="T55" fmla="*/ 179 h 2753"/>
                  <a:gd name="T56" fmla="*/ 854 w 2250"/>
                  <a:gd name="T57" fmla="*/ 223 h 2753"/>
                  <a:gd name="T58" fmla="*/ 1018 w 2250"/>
                  <a:gd name="T59" fmla="*/ 283 h 2753"/>
                  <a:gd name="T60" fmla="*/ 1174 w 2250"/>
                  <a:gd name="T61" fmla="*/ 358 h 2753"/>
                  <a:gd name="T62" fmla="*/ 1321 w 2250"/>
                  <a:gd name="T63" fmla="*/ 447 h 2753"/>
                  <a:gd name="T64" fmla="*/ 1458 w 2250"/>
                  <a:gd name="T65" fmla="*/ 551 h 2753"/>
                  <a:gd name="T66" fmla="*/ 1584 w 2250"/>
                  <a:gd name="T67" fmla="*/ 665 h 2753"/>
                  <a:gd name="T68" fmla="*/ 1700 w 2250"/>
                  <a:gd name="T69" fmla="*/ 792 h 2753"/>
                  <a:gd name="T70" fmla="*/ 1802 w 2250"/>
                  <a:gd name="T71" fmla="*/ 929 h 2753"/>
                  <a:gd name="T72" fmla="*/ 1891 w 2250"/>
                  <a:gd name="T73" fmla="*/ 1076 h 2753"/>
                  <a:gd name="T74" fmla="*/ 1966 w 2250"/>
                  <a:gd name="T75" fmla="*/ 1232 h 2753"/>
                  <a:gd name="T76" fmla="*/ 2027 w 2250"/>
                  <a:gd name="T77" fmla="*/ 1395 h 2753"/>
                  <a:gd name="T78" fmla="*/ 2071 w 2250"/>
                  <a:gd name="T79" fmla="*/ 1566 h 2753"/>
                  <a:gd name="T80" fmla="*/ 2098 w 2250"/>
                  <a:gd name="T81" fmla="*/ 1744 h 2753"/>
                  <a:gd name="T82" fmla="*/ 2107 w 2250"/>
                  <a:gd name="T83" fmla="*/ 1925 h 2753"/>
                  <a:gd name="T84" fmla="*/ 2104 w 2250"/>
                  <a:gd name="T85" fmla="*/ 2036 h 2753"/>
                  <a:gd name="T86" fmla="*/ 2094 w 2250"/>
                  <a:gd name="T87" fmla="*/ 2146 h 2753"/>
                  <a:gd name="T88" fmla="*/ 2078 w 2250"/>
                  <a:gd name="T89" fmla="*/ 2253 h 2753"/>
                  <a:gd name="T90" fmla="*/ 2055 w 2250"/>
                  <a:gd name="T91" fmla="*/ 2359 h 2753"/>
                  <a:gd name="T92" fmla="*/ 2025 w 2250"/>
                  <a:gd name="T93" fmla="*/ 2461 h 2753"/>
                  <a:gd name="T94" fmla="*/ 1990 w 2250"/>
                  <a:gd name="T95" fmla="*/ 2561 h 2753"/>
                  <a:gd name="T96" fmla="*/ 1950 w 2250"/>
                  <a:gd name="T97" fmla="*/ 2658 h 2753"/>
                  <a:gd name="T98" fmla="*/ 1904 w 2250"/>
                  <a:gd name="T99" fmla="*/ 2753 h 2753"/>
                  <a:gd name="T100" fmla="*/ 1964 w 2250"/>
                  <a:gd name="T101" fmla="*/ 2724 h 2753"/>
                  <a:gd name="T102" fmla="*/ 2070 w 2250"/>
                  <a:gd name="T103" fmla="*/ 2670 h 2753"/>
                  <a:gd name="T104" fmla="*/ 2125 w 2250"/>
                  <a:gd name="T105" fmla="*/ 2607 h 2753"/>
                  <a:gd name="T106" fmla="*/ 2156 w 2250"/>
                  <a:gd name="T107" fmla="*/ 2521 h 2753"/>
                  <a:gd name="T108" fmla="*/ 2182 w 2250"/>
                  <a:gd name="T109" fmla="*/ 2434 h 2753"/>
                  <a:gd name="T110" fmla="*/ 2204 w 2250"/>
                  <a:gd name="T111" fmla="*/ 2344 h 2753"/>
                  <a:gd name="T112" fmla="*/ 2222 w 2250"/>
                  <a:gd name="T113" fmla="*/ 2254 h 2753"/>
                  <a:gd name="T114" fmla="*/ 2235 w 2250"/>
                  <a:gd name="T115" fmla="*/ 2162 h 2753"/>
                  <a:gd name="T116" fmla="*/ 2244 w 2250"/>
                  <a:gd name="T117" fmla="*/ 2068 h 2753"/>
                  <a:gd name="T118" fmla="*/ 2250 w 2250"/>
                  <a:gd name="T119" fmla="*/ 1973 h 2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0" h="2753">
                    <a:moveTo>
                      <a:pt x="2250" y="1925"/>
                    </a:moveTo>
                    <a:lnTo>
                      <a:pt x="2247" y="1826"/>
                    </a:lnTo>
                    <a:lnTo>
                      <a:pt x="2240" y="1729"/>
                    </a:lnTo>
                    <a:lnTo>
                      <a:pt x="2228" y="1633"/>
                    </a:lnTo>
                    <a:lnTo>
                      <a:pt x="2210" y="1538"/>
                    </a:lnTo>
                    <a:lnTo>
                      <a:pt x="2190" y="1444"/>
                    </a:lnTo>
                    <a:lnTo>
                      <a:pt x="2164" y="1353"/>
                    </a:lnTo>
                    <a:lnTo>
                      <a:pt x="2133" y="1264"/>
                    </a:lnTo>
                    <a:lnTo>
                      <a:pt x="2098" y="1177"/>
                    </a:lnTo>
                    <a:lnTo>
                      <a:pt x="2060" y="1092"/>
                    </a:lnTo>
                    <a:lnTo>
                      <a:pt x="2018" y="1008"/>
                    </a:lnTo>
                    <a:lnTo>
                      <a:pt x="1971" y="927"/>
                    </a:lnTo>
                    <a:lnTo>
                      <a:pt x="1921" y="849"/>
                    </a:lnTo>
                    <a:lnTo>
                      <a:pt x="1867" y="774"/>
                    </a:lnTo>
                    <a:lnTo>
                      <a:pt x="1810" y="701"/>
                    </a:lnTo>
                    <a:lnTo>
                      <a:pt x="1750" y="631"/>
                    </a:lnTo>
                    <a:lnTo>
                      <a:pt x="1686" y="565"/>
                    </a:lnTo>
                    <a:lnTo>
                      <a:pt x="1619" y="501"/>
                    </a:lnTo>
                    <a:lnTo>
                      <a:pt x="1548" y="440"/>
                    </a:lnTo>
                    <a:lnTo>
                      <a:pt x="1477" y="383"/>
                    </a:lnTo>
                    <a:lnTo>
                      <a:pt x="1400" y="330"/>
                    </a:lnTo>
                    <a:lnTo>
                      <a:pt x="1322" y="280"/>
                    </a:lnTo>
                    <a:lnTo>
                      <a:pt x="1241" y="233"/>
                    </a:lnTo>
                    <a:lnTo>
                      <a:pt x="1159" y="190"/>
                    </a:lnTo>
                    <a:lnTo>
                      <a:pt x="1074" y="152"/>
                    </a:lnTo>
                    <a:lnTo>
                      <a:pt x="985" y="117"/>
                    </a:lnTo>
                    <a:lnTo>
                      <a:pt x="896" y="87"/>
                    </a:lnTo>
                    <a:lnTo>
                      <a:pt x="805" y="61"/>
                    </a:lnTo>
                    <a:lnTo>
                      <a:pt x="712" y="39"/>
                    </a:lnTo>
                    <a:lnTo>
                      <a:pt x="617" y="23"/>
                    </a:lnTo>
                    <a:lnTo>
                      <a:pt x="521" y="11"/>
                    </a:lnTo>
                    <a:lnTo>
                      <a:pt x="423" y="3"/>
                    </a:lnTo>
                    <a:lnTo>
                      <a:pt x="324" y="0"/>
                    </a:lnTo>
                    <a:lnTo>
                      <a:pt x="300" y="1"/>
                    </a:lnTo>
                    <a:lnTo>
                      <a:pt x="276" y="1"/>
                    </a:lnTo>
                    <a:lnTo>
                      <a:pt x="253" y="2"/>
                    </a:lnTo>
                    <a:lnTo>
                      <a:pt x="229" y="3"/>
                    </a:lnTo>
                    <a:lnTo>
                      <a:pt x="205" y="4"/>
                    </a:lnTo>
                    <a:lnTo>
                      <a:pt x="182" y="5"/>
                    </a:lnTo>
                    <a:lnTo>
                      <a:pt x="158" y="7"/>
                    </a:lnTo>
                    <a:lnTo>
                      <a:pt x="135" y="10"/>
                    </a:lnTo>
                    <a:lnTo>
                      <a:pt x="96" y="53"/>
                    </a:lnTo>
                    <a:lnTo>
                      <a:pt x="45" y="111"/>
                    </a:lnTo>
                    <a:lnTo>
                      <a:pt x="0" y="172"/>
                    </a:lnTo>
                    <a:lnTo>
                      <a:pt x="40" y="165"/>
                    </a:lnTo>
                    <a:lnTo>
                      <a:pt x="80" y="160"/>
                    </a:lnTo>
                    <a:lnTo>
                      <a:pt x="120" y="154"/>
                    </a:lnTo>
                    <a:lnTo>
                      <a:pt x="160" y="150"/>
                    </a:lnTo>
                    <a:lnTo>
                      <a:pt x="200" y="147"/>
                    </a:lnTo>
                    <a:lnTo>
                      <a:pt x="242" y="145"/>
                    </a:lnTo>
                    <a:lnTo>
                      <a:pt x="282" y="144"/>
                    </a:lnTo>
                    <a:lnTo>
                      <a:pt x="324" y="144"/>
                    </a:lnTo>
                    <a:lnTo>
                      <a:pt x="416" y="146"/>
                    </a:lnTo>
                    <a:lnTo>
                      <a:pt x="506" y="152"/>
                    </a:lnTo>
                    <a:lnTo>
                      <a:pt x="596" y="163"/>
                    </a:lnTo>
                    <a:lnTo>
                      <a:pt x="683" y="179"/>
                    </a:lnTo>
                    <a:lnTo>
                      <a:pt x="770" y="199"/>
                    </a:lnTo>
                    <a:lnTo>
                      <a:pt x="854" y="223"/>
                    </a:lnTo>
                    <a:lnTo>
                      <a:pt x="936" y="251"/>
                    </a:lnTo>
                    <a:lnTo>
                      <a:pt x="1018" y="283"/>
                    </a:lnTo>
                    <a:lnTo>
                      <a:pt x="1097" y="319"/>
                    </a:lnTo>
                    <a:lnTo>
                      <a:pt x="1174" y="358"/>
                    </a:lnTo>
                    <a:lnTo>
                      <a:pt x="1248" y="402"/>
                    </a:lnTo>
                    <a:lnTo>
                      <a:pt x="1321" y="447"/>
                    </a:lnTo>
                    <a:lnTo>
                      <a:pt x="1391" y="497"/>
                    </a:lnTo>
                    <a:lnTo>
                      <a:pt x="1458" y="551"/>
                    </a:lnTo>
                    <a:lnTo>
                      <a:pt x="1522" y="606"/>
                    </a:lnTo>
                    <a:lnTo>
                      <a:pt x="1584" y="665"/>
                    </a:lnTo>
                    <a:lnTo>
                      <a:pt x="1644" y="727"/>
                    </a:lnTo>
                    <a:lnTo>
                      <a:pt x="1700" y="792"/>
                    </a:lnTo>
                    <a:lnTo>
                      <a:pt x="1753" y="860"/>
                    </a:lnTo>
                    <a:lnTo>
                      <a:pt x="1802" y="929"/>
                    </a:lnTo>
                    <a:lnTo>
                      <a:pt x="1849" y="1001"/>
                    </a:lnTo>
                    <a:lnTo>
                      <a:pt x="1891" y="1076"/>
                    </a:lnTo>
                    <a:lnTo>
                      <a:pt x="1932" y="1153"/>
                    </a:lnTo>
                    <a:lnTo>
                      <a:pt x="1966" y="1232"/>
                    </a:lnTo>
                    <a:lnTo>
                      <a:pt x="1999" y="1313"/>
                    </a:lnTo>
                    <a:lnTo>
                      <a:pt x="2027" y="1395"/>
                    </a:lnTo>
                    <a:lnTo>
                      <a:pt x="2051" y="1480"/>
                    </a:lnTo>
                    <a:lnTo>
                      <a:pt x="2071" y="1566"/>
                    </a:lnTo>
                    <a:lnTo>
                      <a:pt x="2086" y="1654"/>
                    </a:lnTo>
                    <a:lnTo>
                      <a:pt x="2098" y="1744"/>
                    </a:lnTo>
                    <a:lnTo>
                      <a:pt x="2105" y="1834"/>
                    </a:lnTo>
                    <a:lnTo>
                      <a:pt x="2107" y="1925"/>
                    </a:lnTo>
                    <a:lnTo>
                      <a:pt x="2106" y="1982"/>
                    </a:lnTo>
                    <a:lnTo>
                      <a:pt x="2104" y="2036"/>
                    </a:lnTo>
                    <a:lnTo>
                      <a:pt x="2099" y="2092"/>
                    </a:lnTo>
                    <a:lnTo>
                      <a:pt x="2094" y="2146"/>
                    </a:lnTo>
                    <a:lnTo>
                      <a:pt x="2086" y="2200"/>
                    </a:lnTo>
                    <a:lnTo>
                      <a:pt x="2078" y="2253"/>
                    </a:lnTo>
                    <a:lnTo>
                      <a:pt x="2067" y="2306"/>
                    </a:lnTo>
                    <a:lnTo>
                      <a:pt x="2055" y="2359"/>
                    </a:lnTo>
                    <a:lnTo>
                      <a:pt x="2040" y="2410"/>
                    </a:lnTo>
                    <a:lnTo>
                      <a:pt x="2025" y="2461"/>
                    </a:lnTo>
                    <a:lnTo>
                      <a:pt x="2009" y="2511"/>
                    </a:lnTo>
                    <a:lnTo>
                      <a:pt x="1990" y="2561"/>
                    </a:lnTo>
                    <a:lnTo>
                      <a:pt x="1971" y="2610"/>
                    </a:lnTo>
                    <a:lnTo>
                      <a:pt x="1950" y="2658"/>
                    </a:lnTo>
                    <a:lnTo>
                      <a:pt x="1928" y="2706"/>
                    </a:lnTo>
                    <a:lnTo>
                      <a:pt x="1904" y="2753"/>
                    </a:lnTo>
                    <a:lnTo>
                      <a:pt x="1909" y="2751"/>
                    </a:lnTo>
                    <a:lnTo>
                      <a:pt x="1964" y="2724"/>
                    </a:lnTo>
                    <a:lnTo>
                      <a:pt x="2020" y="2699"/>
                    </a:lnTo>
                    <a:lnTo>
                      <a:pt x="2070" y="2670"/>
                    </a:lnTo>
                    <a:lnTo>
                      <a:pt x="2109" y="2648"/>
                    </a:lnTo>
                    <a:lnTo>
                      <a:pt x="2125" y="2607"/>
                    </a:lnTo>
                    <a:lnTo>
                      <a:pt x="2142" y="2564"/>
                    </a:lnTo>
                    <a:lnTo>
                      <a:pt x="2156" y="2521"/>
                    </a:lnTo>
                    <a:lnTo>
                      <a:pt x="2169" y="2477"/>
                    </a:lnTo>
                    <a:lnTo>
                      <a:pt x="2182" y="2434"/>
                    </a:lnTo>
                    <a:lnTo>
                      <a:pt x="2194" y="2389"/>
                    </a:lnTo>
                    <a:lnTo>
                      <a:pt x="2204" y="2344"/>
                    </a:lnTo>
                    <a:lnTo>
                      <a:pt x="2214" y="2300"/>
                    </a:lnTo>
                    <a:lnTo>
                      <a:pt x="2222" y="2254"/>
                    </a:lnTo>
                    <a:lnTo>
                      <a:pt x="2229" y="2208"/>
                    </a:lnTo>
                    <a:lnTo>
                      <a:pt x="2235" y="2162"/>
                    </a:lnTo>
                    <a:lnTo>
                      <a:pt x="2241" y="2115"/>
                    </a:lnTo>
                    <a:lnTo>
                      <a:pt x="2244" y="2068"/>
                    </a:lnTo>
                    <a:lnTo>
                      <a:pt x="2247" y="2021"/>
                    </a:lnTo>
                    <a:lnTo>
                      <a:pt x="2250" y="1973"/>
                    </a:lnTo>
                    <a:lnTo>
                      <a:pt x="2250" y="1925"/>
                    </a:lnTo>
                    <a:close/>
                  </a:path>
                </a:pathLst>
              </a:custGeom>
              <a:solidFill>
                <a:srgbClr val="E98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7" name="Freeform 495"/>
              <p:cNvSpPr>
                <a:spLocks/>
              </p:cNvSpPr>
              <p:nvPr/>
            </p:nvSpPr>
            <p:spPr bwMode="auto">
              <a:xfrm>
                <a:off x="7622" y="2114"/>
                <a:ext cx="320" cy="389"/>
              </a:xfrm>
              <a:custGeom>
                <a:avLst/>
                <a:gdLst>
                  <a:gd name="T0" fmla="*/ 2237 w 2240"/>
                  <a:gd name="T1" fmla="*/ 1759 h 2719"/>
                  <a:gd name="T2" fmla="*/ 2218 w 2240"/>
                  <a:gd name="T3" fmla="*/ 1572 h 2719"/>
                  <a:gd name="T4" fmla="*/ 2181 w 2240"/>
                  <a:gd name="T5" fmla="*/ 1391 h 2719"/>
                  <a:gd name="T6" fmla="*/ 2127 w 2240"/>
                  <a:gd name="T7" fmla="*/ 1217 h 2719"/>
                  <a:gd name="T8" fmla="*/ 2057 w 2240"/>
                  <a:gd name="T9" fmla="*/ 1050 h 2719"/>
                  <a:gd name="T10" fmla="*/ 1971 w 2240"/>
                  <a:gd name="T11" fmla="*/ 892 h 2719"/>
                  <a:gd name="T12" fmla="*/ 1871 w 2240"/>
                  <a:gd name="T13" fmla="*/ 744 h 2719"/>
                  <a:gd name="T14" fmla="*/ 1757 w 2240"/>
                  <a:gd name="T15" fmla="*/ 607 h 2719"/>
                  <a:gd name="T16" fmla="*/ 1632 w 2240"/>
                  <a:gd name="T17" fmla="*/ 482 h 2719"/>
                  <a:gd name="T18" fmla="*/ 1494 w 2240"/>
                  <a:gd name="T19" fmla="*/ 368 h 2719"/>
                  <a:gd name="T20" fmla="*/ 1346 w 2240"/>
                  <a:gd name="T21" fmla="*/ 269 h 2719"/>
                  <a:gd name="T22" fmla="*/ 1189 w 2240"/>
                  <a:gd name="T23" fmla="*/ 183 h 2719"/>
                  <a:gd name="T24" fmla="*/ 1023 w 2240"/>
                  <a:gd name="T25" fmla="*/ 112 h 2719"/>
                  <a:gd name="T26" fmla="*/ 848 w 2240"/>
                  <a:gd name="T27" fmla="*/ 58 h 2719"/>
                  <a:gd name="T28" fmla="*/ 668 w 2240"/>
                  <a:gd name="T29" fmla="*/ 21 h 2719"/>
                  <a:gd name="T30" fmla="*/ 480 w 2240"/>
                  <a:gd name="T31" fmla="*/ 2 h 2719"/>
                  <a:gd name="T32" fmla="*/ 352 w 2240"/>
                  <a:gd name="T33" fmla="*/ 0 h 2719"/>
                  <a:gd name="T34" fmla="*/ 287 w 2240"/>
                  <a:gd name="T35" fmla="*/ 2 h 2719"/>
                  <a:gd name="T36" fmla="*/ 221 w 2240"/>
                  <a:gd name="T37" fmla="*/ 7 h 2719"/>
                  <a:gd name="T38" fmla="*/ 157 w 2240"/>
                  <a:gd name="T39" fmla="*/ 14 h 2719"/>
                  <a:gd name="T40" fmla="*/ 106 w 2240"/>
                  <a:gd name="T41" fmla="*/ 39 h 2719"/>
                  <a:gd name="T42" fmla="*/ 10 w 2240"/>
                  <a:gd name="T43" fmla="*/ 171 h 2719"/>
                  <a:gd name="T44" fmla="*/ 47 w 2240"/>
                  <a:gd name="T45" fmla="*/ 176 h 2719"/>
                  <a:gd name="T46" fmla="*/ 142 w 2240"/>
                  <a:gd name="T47" fmla="*/ 160 h 2719"/>
                  <a:gd name="T48" fmla="*/ 238 w 2240"/>
                  <a:gd name="T49" fmla="*/ 149 h 2719"/>
                  <a:gd name="T50" fmla="*/ 336 w 2240"/>
                  <a:gd name="T51" fmla="*/ 143 h 2719"/>
                  <a:gd name="T52" fmla="*/ 473 w 2240"/>
                  <a:gd name="T53" fmla="*/ 144 h 2719"/>
                  <a:gd name="T54" fmla="*/ 646 w 2240"/>
                  <a:gd name="T55" fmla="*/ 162 h 2719"/>
                  <a:gd name="T56" fmla="*/ 812 w 2240"/>
                  <a:gd name="T57" fmla="*/ 197 h 2719"/>
                  <a:gd name="T58" fmla="*/ 974 w 2240"/>
                  <a:gd name="T59" fmla="*/ 247 h 2719"/>
                  <a:gd name="T60" fmla="*/ 1127 w 2240"/>
                  <a:gd name="T61" fmla="*/ 311 h 2719"/>
                  <a:gd name="T62" fmla="*/ 1273 w 2240"/>
                  <a:gd name="T63" fmla="*/ 390 h 2719"/>
                  <a:gd name="T64" fmla="*/ 1409 w 2240"/>
                  <a:gd name="T65" fmla="*/ 483 h 2719"/>
                  <a:gd name="T66" fmla="*/ 1535 w 2240"/>
                  <a:gd name="T67" fmla="*/ 587 h 2719"/>
                  <a:gd name="T68" fmla="*/ 1652 w 2240"/>
                  <a:gd name="T69" fmla="*/ 703 h 2719"/>
                  <a:gd name="T70" fmla="*/ 1756 w 2240"/>
                  <a:gd name="T71" fmla="*/ 830 h 2719"/>
                  <a:gd name="T72" fmla="*/ 1849 w 2240"/>
                  <a:gd name="T73" fmla="*/ 966 h 2719"/>
                  <a:gd name="T74" fmla="*/ 1928 w 2240"/>
                  <a:gd name="T75" fmla="*/ 1112 h 2719"/>
                  <a:gd name="T76" fmla="*/ 1993 w 2240"/>
                  <a:gd name="T77" fmla="*/ 1266 h 2719"/>
                  <a:gd name="T78" fmla="*/ 2043 w 2240"/>
                  <a:gd name="T79" fmla="*/ 1427 h 2719"/>
                  <a:gd name="T80" fmla="*/ 2078 w 2240"/>
                  <a:gd name="T81" fmla="*/ 1593 h 2719"/>
                  <a:gd name="T82" fmla="*/ 2095 w 2240"/>
                  <a:gd name="T83" fmla="*/ 1766 h 2719"/>
                  <a:gd name="T84" fmla="*/ 2096 w 2240"/>
                  <a:gd name="T85" fmla="*/ 1913 h 2719"/>
                  <a:gd name="T86" fmla="*/ 2087 w 2240"/>
                  <a:gd name="T87" fmla="*/ 2029 h 2719"/>
                  <a:gd name="T88" fmla="*/ 2072 w 2240"/>
                  <a:gd name="T89" fmla="*/ 2143 h 2719"/>
                  <a:gd name="T90" fmla="*/ 2049 w 2240"/>
                  <a:gd name="T91" fmla="*/ 2255 h 2719"/>
                  <a:gd name="T92" fmla="*/ 2020 w 2240"/>
                  <a:gd name="T93" fmla="*/ 2364 h 2719"/>
                  <a:gd name="T94" fmla="*/ 1983 w 2240"/>
                  <a:gd name="T95" fmla="*/ 2470 h 2719"/>
                  <a:gd name="T96" fmla="*/ 1939 w 2240"/>
                  <a:gd name="T97" fmla="*/ 2572 h 2719"/>
                  <a:gd name="T98" fmla="*/ 1889 w 2240"/>
                  <a:gd name="T99" fmla="*/ 2671 h 2719"/>
                  <a:gd name="T100" fmla="*/ 1912 w 2240"/>
                  <a:gd name="T101" fmla="*/ 2700 h 2719"/>
                  <a:gd name="T102" fmla="*/ 2025 w 2240"/>
                  <a:gd name="T103" fmla="*/ 2652 h 2719"/>
                  <a:gd name="T104" fmla="*/ 2088 w 2240"/>
                  <a:gd name="T105" fmla="*/ 2588 h 2719"/>
                  <a:gd name="T106" fmla="*/ 2124 w 2240"/>
                  <a:gd name="T107" fmla="*/ 2497 h 2719"/>
                  <a:gd name="T108" fmla="*/ 2157 w 2240"/>
                  <a:gd name="T109" fmla="*/ 2403 h 2719"/>
                  <a:gd name="T110" fmla="*/ 2183 w 2240"/>
                  <a:gd name="T111" fmla="*/ 2307 h 2719"/>
                  <a:gd name="T112" fmla="*/ 2205 w 2240"/>
                  <a:gd name="T113" fmla="*/ 2209 h 2719"/>
                  <a:gd name="T114" fmla="*/ 2222 w 2240"/>
                  <a:gd name="T115" fmla="*/ 2110 h 2719"/>
                  <a:gd name="T116" fmla="*/ 2233 w 2240"/>
                  <a:gd name="T117" fmla="*/ 2009 h 2719"/>
                  <a:gd name="T118" fmla="*/ 2239 w 2240"/>
                  <a:gd name="T119" fmla="*/ 1906 h 2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40" h="2719">
                    <a:moveTo>
                      <a:pt x="2240" y="1853"/>
                    </a:moveTo>
                    <a:lnTo>
                      <a:pt x="2237" y="1759"/>
                    </a:lnTo>
                    <a:lnTo>
                      <a:pt x="2230" y="1664"/>
                    </a:lnTo>
                    <a:lnTo>
                      <a:pt x="2218" y="1572"/>
                    </a:lnTo>
                    <a:lnTo>
                      <a:pt x="2202" y="1480"/>
                    </a:lnTo>
                    <a:lnTo>
                      <a:pt x="2181" y="1391"/>
                    </a:lnTo>
                    <a:lnTo>
                      <a:pt x="2156" y="1303"/>
                    </a:lnTo>
                    <a:lnTo>
                      <a:pt x="2127" y="1217"/>
                    </a:lnTo>
                    <a:lnTo>
                      <a:pt x="2094" y="1132"/>
                    </a:lnTo>
                    <a:lnTo>
                      <a:pt x="2057" y="1050"/>
                    </a:lnTo>
                    <a:lnTo>
                      <a:pt x="2015" y="971"/>
                    </a:lnTo>
                    <a:lnTo>
                      <a:pt x="1971" y="892"/>
                    </a:lnTo>
                    <a:lnTo>
                      <a:pt x="1923" y="817"/>
                    </a:lnTo>
                    <a:lnTo>
                      <a:pt x="1871" y="744"/>
                    </a:lnTo>
                    <a:lnTo>
                      <a:pt x="1816" y="675"/>
                    </a:lnTo>
                    <a:lnTo>
                      <a:pt x="1757" y="607"/>
                    </a:lnTo>
                    <a:lnTo>
                      <a:pt x="1696" y="543"/>
                    </a:lnTo>
                    <a:lnTo>
                      <a:pt x="1632" y="482"/>
                    </a:lnTo>
                    <a:lnTo>
                      <a:pt x="1565" y="423"/>
                    </a:lnTo>
                    <a:lnTo>
                      <a:pt x="1494" y="368"/>
                    </a:lnTo>
                    <a:lnTo>
                      <a:pt x="1422" y="316"/>
                    </a:lnTo>
                    <a:lnTo>
                      <a:pt x="1346" y="269"/>
                    </a:lnTo>
                    <a:lnTo>
                      <a:pt x="1269" y="224"/>
                    </a:lnTo>
                    <a:lnTo>
                      <a:pt x="1189" y="183"/>
                    </a:lnTo>
                    <a:lnTo>
                      <a:pt x="1106" y="146"/>
                    </a:lnTo>
                    <a:lnTo>
                      <a:pt x="1023" y="112"/>
                    </a:lnTo>
                    <a:lnTo>
                      <a:pt x="937" y="84"/>
                    </a:lnTo>
                    <a:lnTo>
                      <a:pt x="848" y="58"/>
                    </a:lnTo>
                    <a:lnTo>
                      <a:pt x="758" y="38"/>
                    </a:lnTo>
                    <a:lnTo>
                      <a:pt x="668" y="21"/>
                    </a:lnTo>
                    <a:lnTo>
                      <a:pt x="574" y="10"/>
                    </a:lnTo>
                    <a:lnTo>
                      <a:pt x="480" y="2"/>
                    </a:lnTo>
                    <a:lnTo>
                      <a:pt x="385" y="0"/>
                    </a:lnTo>
                    <a:lnTo>
                      <a:pt x="352" y="0"/>
                    </a:lnTo>
                    <a:lnTo>
                      <a:pt x="319" y="1"/>
                    </a:lnTo>
                    <a:lnTo>
                      <a:pt x="287" y="2"/>
                    </a:lnTo>
                    <a:lnTo>
                      <a:pt x="254" y="4"/>
                    </a:lnTo>
                    <a:lnTo>
                      <a:pt x="221" y="7"/>
                    </a:lnTo>
                    <a:lnTo>
                      <a:pt x="189" y="10"/>
                    </a:lnTo>
                    <a:lnTo>
                      <a:pt x="157" y="14"/>
                    </a:lnTo>
                    <a:lnTo>
                      <a:pt x="124" y="18"/>
                    </a:lnTo>
                    <a:lnTo>
                      <a:pt x="106" y="39"/>
                    </a:lnTo>
                    <a:lnTo>
                      <a:pt x="59" y="104"/>
                    </a:lnTo>
                    <a:lnTo>
                      <a:pt x="10" y="171"/>
                    </a:lnTo>
                    <a:lnTo>
                      <a:pt x="0" y="186"/>
                    </a:lnTo>
                    <a:lnTo>
                      <a:pt x="47" y="176"/>
                    </a:lnTo>
                    <a:lnTo>
                      <a:pt x="94" y="167"/>
                    </a:lnTo>
                    <a:lnTo>
                      <a:pt x="142" y="160"/>
                    </a:lnTo>
                    <a:lnTo>
                      <a:pt x="190" y="153"/>
                    </a:lnTo>
                    <a:lnTo>
                      <a:pt x="238" y="149"/>
                    </a:lnTo>
                    <a:lnTo>
                      <a:pt x="287" y="146"/>
                    </a:lnTo>
                    <a:lnTo>
                      <a:pt x="336" y="143"/>
                    </a:lnTo>
                    <a:lnTo>
                      <a:pt x="385" y="142"/>
                    </a:lnTo>
                    <a:lnTo>
                      <a:pt x="473" y="144"/>
                    </a:lnTo>
                    <a:lnTo>
                      <a:pt x="560" y="151"/>
                    </a:lnTo>
                    <a:lnTo>
                      <a:pt x="646" y="162"/>
                    </a:lnTo>
                    <a:lnTo>
                      <a:pt x="730" y="177"/>
                    </a:lnTo>
                    <a:lnTo>
                      <a:pt x="812" y="197"/>
                    </a:lnTo>
                    <a:lnTo>
                      <a:pt x="894" y="220"/>
                    </a:lnTo>
                    <a:lnTo>
                      <a:pt x="974" y="247"/>
                    </a:lnTo>
                    <a:lnTo>
                      <a:pt x="1051" y="277"/>
                    </a:lnTo>
                    <a:lnTo>
                      <a:pt x="1127" y="311"/>
                    </a:lnTo>
                    <a:lnTo>
                      <a:pt x="1201" y="349"/>
                    </a:lnTo>
                    <a:lnTo>
                      <a:pt x="1273" y="390"/>
                    </a:lnTo>
                    <a:lnTo>
                      <a:pt x="1342" y="435"/>
                    </a:lnTo>
                    <a:lnTo>
                      <a:pt x="1409" y="483"/>
                    </a:lnTo>
                    <a:lnTo>
                      <a:pt x="1473" y="533"/>
                    </a:lnTo>
                    <a:lnTo>
                      <a:pt x="1535" y="587"/>
                    </a:lnTo>
                    <a:lnTo>
                      <a:pt x="1595" y="644"/>
                    </a:lnTo>
                    <a:lnTo>
                      <a:pt x="1652" y="703"/>
                    </a:lnTo>
                    <a:lnTo>
                      <a:pt x="1706" y="765"/>
                    </a:lnTo>
                    <a:lnTo>
                      <a:pt x="1756" y="830"/>
                    </a:lnTo>
                    <a:lnTo>
                      <a:pt x="1804" y="897"/>
                    </a:lnTo>
                    <a:lnTo>
                      <a:pt x="1849" y="966"/>
                    </a:lnTo>
                    <a:lnTo>
                      <a:pt x="1890" y="1038"/>
                    </a:lnTo>
                    <a:lnTo>
                      <a:pt x="1928" y="1112"/>
                    </a:lnTo>
                    <a:lnTo>
                      <a:pt x="1962" y="1187"/>
                    </a:lnTo>
                    <a:lnTo>
                      <a:pt x="1993" y="1266"/>
                    </a:lnTo>
                    <a:lnTo>
                      <a:pt x="2020" y="1345"/>
                    </a:lnTo>
                    <a:lnTo>
                      <a:pt x="2043" y="1427"/>
                    </a:lnTo>
                    <a:lnTo>
                      <a:pt x="2062" y="1509"/>
                    </a:lnTo>
                    <a:lnTo>
                      <a:pt x="2078" y="1593"/>
                    </a:lnTo>
                    <a:lnTo>
                      <a:pt x="2088" y="1679"/>
                    </a:lnTo>
                    <a:lnTo>
                      <a:pt x="2095" y="1766"/>
                    </a:lnTo>
                    <a:lnTo>
                      <a:pt x="2097" y="1853"/>
                    </a:lnTo>
                    <a:lnTo>
                      <a:pt x="2096" y="1913"/>
                    </a:lnTo>
                    <a:lnTo>
                      <a:pt x="2093" y="1971"/>
                    </a:lnTo>
                    <a:lnTo>
                      <a:pt x="2087" y="2029"/>
                    </a:lnTo>
                    <a:lnTo>
                      <a:pt x="2081" y="2086"/>
                    </a:lnTo>
                    <a:lnTo>
                      <a:pt x="2072" y="2143"/>
                    </a:lnTo>
                    <a:lnTo>
                      <a:pt x="2062" y="2200"/>
                    </a:lnTo>
                    <a:lnTo>
                      <a:pt x="2049" y="2255"/>
                    </a:lnTo>
                    <a:lnTo>
                      <a:pt x="2035" y="2310"/>
                    </a:lnTo>
                    <a:lnTo>
                      <a:pt x="2020" y="2364"/>
                    </a:lnTo>
                    <a:lnTo>
                      <a:pt x="2001" y="2417"/>
                    </a:lnTo>
                    <a:lnTo>
                      <a:pt x="1983" y="2470"/>
                    </a:lnTo>
                    <a:lnTo>
                      <a:pt x="1962" y="2521"/>
                    </a:lnTo>
                    <a:lnTo>
                      <a:pt x="1939" y="2572"/>
                    </a:lnTo>
                    <a:lnTo>
                      <a:pt x="1915" y="2622"/>
                    </a:lnTo>
                    <a:lnTo>
                      <a:pt x="1889" y="2671"/>
                    </a:lnTo>
                    <a:lnTo>
                      <a:pt x="1862" y="2719"/>
                    </a:lnTo>
                    <a:lnTo>
                      <a:pt x="1912" y="2700"/>
                    </a:lnTo>
                    <a:lnTo>
                      <a:pt x="1970" y="2679"/>
                    </a:lnTo>
                    <a:lnTo>
                      <a:pt x="2025" y="2652"/>
                    </a:lnTo>
                    <a:lnTo>
                      <a:pt x="2068" y="2633"/>
                    </a:lnTo>
                    <a:lnTo>
                      <a:pt x="2088" y="2588"/>
                    </a:lnTo>
                    <a:lnTo>
                      <a:pt x="2107" y="2542"/>
                    </a:lnTo>
                    <a:lnTo>
                      <a:pt x="2124" y="2497"/>
                    </a:lnTo>
                    <a:lnTo>
                      <a:pt x="2142" y="2450"/>
                    </a:lnTo>
                    <a:lnTo>
                      <a:pt x="2157" y="2403"/>
                    </a:lnTo>
                    <a:lnTo>
                      <a:pt x="2170" y="2355"/>
                    </a:lnTo>
                    <a:lnTo>
                      <a:pt x="2183" y="2307"/>
                    </a:lnTo>
                    <a:lnTo>
                      <a:pt x="2195" y="2258"/>
                    </a:lnTo>
                    <a:lnTo>
                      <a:pt x="2205" y="2209"/>
                    </a:lnTo>
                    <a:lnTo>
                      <a:pt x="2215" y="2160"/>
                    </a:lnTo>
                    <a:lnTo>
                      <a:pt x="2222" y="2110"/>
                    </a:lnTo>
                    <a:lnTo>
                      <a:pt x="2228" y="2059"/>
                    </a:lnTo>
                    <a:lnTo>
                      <a:pt x="2233" y="2009"/>
                    </a:lnTo>
                    <a:lnTo>
                      <a:pt x="2237" y="1958"/>
                    </a:lnTo>
                    <a:lnTo>
                      <a:pt x="2239" y="1906"/>
                    </a:lnTo>
                    <a:lnTo>
                      <a:pt x="2240" y="1853"/>
                    </a:lnTo>
                    <a:close/>
                  </a:path>
                </a:pathLst>
              </a:custGeom>
              <a:solidFill>
                <a:srgbClr val="EA8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8" name="Freeform 496"/>
              <p:cNvSpPr>
                <a:spLocks/>
              </p:cNvSpPr>
              <p:nvPr/>
            </p:nvSpPr>
            <p:spPr bwMode="auto">
              <a:xfrm>
                <a:off x="7615" y="2125"/>
                <a:ext cx="317" cy="382"/>
              </a:xfrm>
              <a:custGeom>
                <a:avLst/>
                <a:gdLst>
                  <a:gd name="T0" fmla="*/ 2218 w 2220"/>
                  <a:gd name="T1" fmla="*/ 1690 h 2675"/>
                  <a:gd name="T2" fmla="*/ 2199 w 2220"/>
                  <a:gd name="T3" fmla="*/ 1510 h 2675"/>
                  <a:gd name="T4" fmla="*/ 2164 w 2220"/>
                  <a:gd name="T5" fmla="*/ 1336 h 2675"/>
                  <a:gd name="T6" fmla="*/ 2112 w 2220"/>
                  <a:gd name="T7" fmla="*/ 1169 h 2675"/>
                  <a:gd name="T8" fmla="*/ 2045 w 2220"/>
                  <a:gd name="T9" fmla="*/ 1009 h 2675"/>
                  <a:gd name="T10" fmla="*/ 1962 w 2220"/>
                  <a:gd name="T11" fmla="*/ 857 h 2675"/>
                  <a:gd name="T12" fmla="*/ 1866 w 2220"/>
                  <a:gd name="T13" fmla="*/ 716 h 2675"/>
                  <a:gd name="T14" fmla="*/ 1757 w 2220"/>
                  <a:gd name="T15" fmla="*/ 583 h 2675"/>
                  <a:gd name="T16" fmla="*/ 1635 w 2220"/>
                  <a:gd name="T17" fmla="*/ 462 h 2675"/>
                  <a:gd name="T18" fmla="*/ 1504 w 2220"/>
                  <a:gd name="T19" fmla="*/ 353 h 2675"/>
                  <a:gd name="T20" fmla="*/ 1361 w 2220"/>
                  <a:gd name="T21" fmla="*/ 258 h 2675"/>
                  <a:gd name="T22" fmla="*/ 1210 w 2220"/>
                  <a:gd name="T23" fmla="*/ 175 h 2675"/>
                  <a:gd name="T24" fmla="*/ 1049 w 2220"/>
                  <a:gd name="T25" fmla="*/ 107 h 2675"/>
                  <a:gd name="T26" fmla="*/ 883 w 2220"/>
                  <a:gd name="T27" fmla="*/ 55 h 2675"/>
                  <a:gd name="T28" fmla="*/ 709 w 2220"/>
                  <a:gd name="T29" fmla="*/ 19 h 2675"/>
                  <a:gd name="T30" fmla="*/ 529 w 2220"/>
                  <a:gd name="T31" fmla="*/ 2 h 2675"/>
                  <a:gd name="T32" fmla="*/ 395 w 2220"/>
                  <a:gd name="T33" fmla="*/ 0 h 2675"/>
                  <a:gd name="T34" fmla="*/ 313 w 2220"/>
                  <a:gd name="T35" fmla="*/ 3 h 2675"/>
                  <a:gd name="T36" fmla="*/ 233 w 2220"/>
                  <a:gd name="T37" fmla="*/ 10 h 2675"/>
                  <a:gd name="T38" fmla="*/ 153 w 2220"/>
                  <a:gd name="T39" fmla="*/ 21 h 2675"/>
                  <a:gd name="T40" fmla="*/ 111 w 2220"/>
                  <a:gd name="T41" fmla="*/ 32 h 2675"/>
                  <a:gd name="T42" fmla="*/ 18 w 2220"/>
                  <a:gd name="T43" fmla="*/ 165 h 2675"/>
                  <a:gd name="T44" fmla="*/ 52 w 2220"/>
                  <a:gd name="T45" fmla="*/ 187 h 2675"/>
                  <a:gd name="T46" fmla="*/ 160 w 2220"/>
                  <a:gd name="T47" fmla="*/ 165 h 2675"/>
                  <a:gd name="T48" fmla="*/ 269 w 2220"/>
                  <a:gd name="T49" fmla="*/ 150 h 2675"/>
                  <a:gd name="T50" fmla="*/ 380 w 2220"/>
                  <a:gd name="T51" fmla="*/ 142 h 2675"/>
                  <a:gd name="T52" fmla="*/ 521 w 2220"/>
                  <a:gd name="T53" fmla="*/ 144 h 2675"/>
                  <a:gd name="T54" fmla="*/ 687 w 2220"/>
                  <a:gd name="T55" fmla="*/ 161 h 2675"/>
                  <a:gd name="T56" fmla="*/ 847 w 2220"/>
                  <a:gd name="T57" fmla="*/ 193 h 2675"/>
                  <a:gd name="T58" fmla="*/ 1000 w 2220"/>
                  <a:gd name="T59" fmla="*/ 241 h 2675"/>
                  <a:gd name="T60" fmla="*/ 1147 w 2220"/>
                  <a:gd name="T61" fmla="*/ 303 h 2675"/>
                  <a:gd name="T62" fmla="*/ 1288 w 2220"/>
                  <a:gd name="T63" fmla="*/ 379 h 2675"/>
                  <a:gd name="T64" fmla="*/ 1419 w 2220"/>
                  <a:gd name="T65" fmla="*/ 468 h 2675"/>
                  <a:gd name="T66" fmla="*/ 1539 w 2220"/>
                  <a:gd name="T67" fmla="*/ 568 h 2675"/>
                  <a:gd name="T68" fmla="*/ 1652 w 2220"/>
                  <a:gd name="T69" fmla="*/ 679 h 2675"/>
                  <a:gd name="T70" fmla="*/ 1752 w 2220"/>
                  <a:gd name="T71" fmla="*/ 801 h 2675"/>
                  <a:gd name="T72" fmla="*/ 1840 w 2220"/>
                  <a:gd name="T73" fmla="*/ 931 h 2675"/>
                  <a:gd name="T74" fmla="*/ 1916 w 2220"/>
                  <a:gd name="T75" fmla="*/ 1071 h 2675"/>
                  <a:gd name="T76" fmla="*/ 1978 w 2220"/>
                  <a:gd name="T77" fmla="*/ 1218 h 2675"/>
                  <a:gd name="T78" fmla="*/ 2026 w 2220"/>
                  <a:gd name="T79" fmla="*/ 1372 h 2675"/>
                  <a:gd name="T80" fmla="*/ 2059 w 2220"/>
                  <a:gd name="T81" fmla="*/ 1532 h 2675"/>
                  <a:gd name="T82" fmla="*/ 2075 w 2220"/>
                  <a:gd name="T83" fmla="*/ 1698 h 2675"/>
                  <a:gd name="T84" fmla="*/ 2077 w 2220"/>
                  <a:gd name="T85" fmla="*/ 1813 h 2675"/>
                  <a:gd name="T86" fmla="*/ 2075 w 2220"/>
                  <a:gd name="T87" fmla="*/ 1874 h 2675"/>
                  <a:gd name="T88" fmla="*/ 2071 w 2220"/>
                  <a:gd name="T89" fmla="*/ 1935 h 2675"/>
                  <a:gd name="T90" fmla="*/ 2064 w 2220"/>
                  <a:gd name="T91" fmla="*/ 1995 h 2675"/>
                  <a:gd name="T92" fmla="*/ 2050 w 2220"/>
                  <a:gd name="T93" fmla="*/ 2083 h 2675"/>
                  <a:gd name="T94" fmla="*/ 2024 w 2220"/>
                  <a:gd name="T95" fmla="*/ 2199 h 2675"/>
                  <a:gd name="T96" fmla="*/ 1990 w 2220"/>
                  <a:gd name="T97" fmla="*/ 2312 h 2675"/>
                  <a:gd name="T98" fmla="*/ 1949 w 2220"/>
                  <a:gd name="T99" fmla="*/ 2420 h 2675"/>
                  <a:gd name="T100" fmla="*/ 1900 w 2220"/>
                  <a:gd name="T101" fmla="*/ 2525 h 2675"/>
                  <a:gd name="T102" fmla="*/ 1843 w 2220"/>
                  <a:gd name="T103" fmla="*/ 2626 h 2675"/>
                  <a:gd name="T104" fmla="*/ 1846 w 2220"/>
                  <a:gd name="T105" fmla="*/ 2664 h 2675"/>
                  <a:gd name="T106" fmla="*/ 1964 w 2220"/>
                  <a:gd name="T107" fmla="*/ 2628 h 2675"/>
                  <a:gd name="T108" fmla="*/ 2041 w 2220"/>
                  <a:gd name="T109" fmla="*/ 2562 h 2675"/>
                  <a:gd name="T110" fmla="*/ 2084 w 2220"/>
                  <a:gd name="T111" fmla="*/ 2466 h 2675"/>
                  <a:gd name="T112" fmla="*/ 2122 w 2220"/>
                  <a:gd name="T113" fmla="*/ 2367 h 2675"/>
                  <a:gd name="T114" fmla="*/ 2153 w 2220"/>
                  <a:gd name="T115" fmla="*/ 2266 h 2675"/>
                  <a:gd name="T116" fmla="*/ 2180 w 2220"/>
                  <a:gd name="T117" fmla="*/ 2162 h 2675"/>
                  <a:gd name="T118" fmla="*/ 2199 w 2220"/>
                  <a:gd name="T119" fmla="*/ 2056 h 2675"/>
                  <a:gd name="T120" fmla="*/ 2212 w 2220"/>
                  <a:gd name="T121" fmla="*/ 1948 h 2675"/>
                  <a:gd name="T122" fmla="*/ 2219 w 2220"/>
                  <a:gd name="T123" fmla="*/ 1838 h 2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20" h="2675">
                    <a:moveTo>
                      <a:pt x="2220" y="1781"/>
                    </a:moveTo>
                    <a:lnTo>
                      <a:pt x="2218" y="1690"/>
                    </a:lnTo>
                    <a:lnTo>
                      <a:pt x="2211" y="1600"/>
                    </a:lnTo>
                    <a:lnTo>
                      <a:pt x="2199" y="1510"/>
                    </a:lnTo>
                    <a:lnTo>
                      <a:pt x="2184" y="1422"/>
                    </a:lnTo>
                    <a:lnTo>
                      <a:pt x="2164" y="1336"/>
                    </a:lnTo>
                    <a:lnTo>
                      <a:pt x="2139" y="1251"/>
                    </a:lnTo>
                    <a:lnTo>
                      <a:pt x="2112" y="1169"/>
                    </a:lnTo>
                    <a:lnTo>
                      <a:pt x="2079" y="1088"/>
                    </a:lnTo>
                    <a:lnTo>
                      <a:pt x="2045" y="1009"/>
                    </a:lnTo>
                    <a:lnTo>
                      <a:pt x="2004" y="932"/>
                    </a:lnTo>
                    <a:lnTo>
                      <a:pt x="1962" y="857"/>
                    </a:lnTo>
                    <a:lnTo>
                      <a:pt x="1915" y="785"/>
                    </a:lnTo>
                    <a:lnTo>
                      <a:pt x="1866" y="716"/>
                    </a:lnTo>
                    <a:lnTo>
                      <a:pt x="1813" y="648"/>
                    </a:lnTo>
                    <a:lnTo>
                      <a:pt x="1757" y="583"/>
                    </a:lnTo>
                    <a:lnTo>
                      <a:pt x="1697" y="521"/>
                    </a:lnTo>
                    <a:lnTo>
                      <a:pt x="1635" y="462"/>
                    </a:lnTo>
                    <a:lnTo>
                      <a:pt x="1571" y="407"/>
                    </a:lnTo>
                    <a:lnTo>
                      <a:pt x="1504" y="353"/>
                    </a:lnTo>
                    <a:lnTo>
                      <a:pt x="1434" y="303"/>
                    </a:lnTo>
                    <a:lnTo>
                      <a:pt x="1361" y="258"/>
                    </a:lnTo>
                    <a:lnTo>
                      <a:pt x="1287" y="214"/>
                    </a:lnTo>
                    <a:lnTo>
                      <a:pt x="1210" y="175"/>
                    </a:lnTo>
                    <a:lnTo>
                      <a:pt x="1131" y="139"/>
                    </a:lnTo>
                    <a:lnTo>
                      <a:pt x="1049" y="107"/>
                    </a:lnTo>
                    <a:lnTo>
                      <a:pt x="967" y="79"/>
                    </a:lnTo>
                    <a:lnTo>
                      <a:pt x="883" y="55"/>
                    </a:lnTo>
                    <a:lnTo>
                      <a:pt x="796" y="35"/>
                    </a:lnTo>
                    <a:lnTo>
                      <a:pt x="709" y="19"/>
                    </a:lnTo>
                    <a:lnTo>
                      <a:pt x="619" y="8"/>
                    </a:lnTo>
                    <a:lnTo>
                      <a:pt x="529" y="2"/>
                    </a:lnTo>
                    <a:lnTo>
                      <a:pt x="437" y="0"/>
                    </a:lnTo>
                    <a:lnTo>
                      <a:pt x="395" y="0"/>
                    </a:lnTo>
                    <a:lnTo>
                      <a:pt x="355" y="1"/>
                    </a:lnTo>
                    <a:lnTo>
                      <a:pt x="313" y="3"/>
                    </a:lnTo>
                    <a:lnTo>
                      <a:pt x="273" y="6"/>
                    </a:lnTo>
                    <a:lnTo>
                      <a:pt x="233" y="10"/>
                    </a:lnTo>
                    <a:lnTo>
                      <a:pt x="193" y="16"/>
                    </a:lnTo>
                    <a:lnTo>
                      <a:pt x="153" y="21"/>
                    </a:lnTo>
                    <a:lnTo>
                      <a:pt x="113" y="28"/>
                    </a:lnTo>
                    <a:lnTo>
                      <a:pt x="111" y="32"/>
                    </a:lnTo>
                    <a:lnTo>
                      <a:pt x="62" y="99"/>
                    </a:lnTo>
                    <a:lnTo>
                      <a:pt x="18" y="165"/>
                    </a:lnTo>
                    <a:lnTo>
                      <a:pt x="0" y="201"/>
                    </a:lnTo>
                    <a:lnTo>
                      <a:pt x="52" y="187"/>
                    </a:lnTo>
                    <a:lnTo>
                      <a:pt x="106" y="175"/>
                    </a:lnTo>
                    <a:lnTo>
                      <a:pt x="160" y="165"/>
                    </a:lnTo>
                    <a:lnTo>
                      <a:pt x="214" y="156"/>
                    </a:lnTo>
                    <a:lnTo>
                      <a:pt x="269" y="150"/>
                    </a:lnTo>
                    <a:lnTo>
                      <a:pt x="324" y="145"/>
                    </a:lnTo>
                    <a:lnTo>
                      <a:pt x="380" y="142"/>
                    </a:lnTo>
                    <a:lnTo>
                      <a:pt x="437" y="142"/>
                    </a:lnTo>
                    <a:lnTo>
                      <a:pt x="521" y="144"/>
                    </a:lnTo>
                    <a:lnTo>
                      <a:pt x="604" y="150"/>
                    </a:lnTo>
                    <a:lnTo>
                      <a:pt x="687" y="161"/>
                    </a:lnTo>
                    <a:lnTo>
                      <a:pt x="767" y="175"/>
                    </a:lnTo>
                    <a:lnTo>
                      <a:pt x="847" y="193"/>
                    </a:lnTo>
                    <a:lnTo>
                      <a:pt x="924" y="215"/>
                    </a:lnTo>
                    <a:lnTo>
                      <a:pt x="1000" y="241"/>
                    </a:lnTo>
                    <a:lnTo>
                      <a:pt x="1076" y="271"/>
                    </a:lnTo>
                    <a:lnTo>
                      <a:pt x="1147" y="303"/>
                    </a:lnTo>
                    <a:lnTo>
                      <a:pt x="1218" y="339"/>
                    </a:lnTo>
                    <a:lnTo>
                      <a:pt x="1288" y="379"/>
                    </a:lnTo>
                    <a:lnTo>
                      <a:pt x="1354" y="422"/>
                    </a:lnTo>
                    <a:lnTo>
                      <a:pt x="1419" y="468"/>
                    </a:lnTo>
                    <a:lnTo>
                      <a:pt x="1481" y="517"/>
                    </a:lnTo>
                    <a:lnTo>
                      <a:pt x="1539" y="568"/>
                    </a:lnTo>
                    <a:lnTo>
                      <a:pt x="1597" y="622"/>
                    </a:lnTo>
                    <a:lnTo>
                      <a:pt x="1652" y="679"/>
                    </a:lnTo>
                    <a:lnTo>
                      <a:pt x="1703" y="739"/>
                    </a:lnTo>
                    <a:lnTo>
                      <a:pt x="1752" y="801"/>
                    </a:lnTo>
                    <a:lnTo>
                      <a:pt x="1797" y="865"/>
                    </a:lnTo>
                    <a:lnTo>
                      <a:pt x="1840" y="931"/>
                    </a:lnTo>
                    <a:lnTo>
                      <a:pt x="1879" y="1000"/>
                    </a:lnTo>
                    <a:lnTo>
                      <a:pt x="1916" y="1071"/>
                    </a:lnTo>
                    <a:lnTo>
                      <a:pt x="1949" y="1144"/>
                    </a:lnTo>
                    <a:lnTo>
                      <a:pt x="1978" y="1218"/>
                    </a:lnTo>
                    <a:lnTo>
                      <a:pt x="2003" y="1294"/>
                    </a:lnTo>
                    <a:lnTo>
                      <a:pt x="2026" y="1372"/>
                    </a:lnTo>
                    <a:lnTo>
                      <a:pt x="2045" y="1452"/>
                    </a:lnTo>
                    <a:lnTo>
                      <a:pt x="2059" y="1532"/>
                    </a:lnTo>
                    <a:lnTo>
                      <a:pt x="2069" y="1614"/>
                    </a:lnTo>
                    <a:lnTo>
                      <a:pt x="2075" y="1698"/>
                    </a:lnTo>
                    <a:lnTo>
                      <a:pt x="2077" y="1781"/>
                    </a:lnTo>
                    <a:lnTo>
                      <a:pt x="2077" y="1813"/>
                    </a:lnTo>
                    <a:lnTo>
                      <a:pt x="2076" y="1843"/>
                    </a:lnTo>
                    <a:lnTo>
                      <a:pt x="2075" y="1874"/>
                    </a:lnTo>
                    <a:lnTo>
                      <a:pt x="2073" y="1904"/>
                    </a:lnTo>
                    <a:lnTo>
                      <a:pt x="2071" y="1935"/>
                    </a:lnTo>
                    <a:lnTo>
                      <a:pt x="2067" y="1964"/>
                    </a:lnTo>
                    <a:lnTo>
                      <a:pt x="2064" y="1995"/>
                    </a:lnTo>
                    <a:lnTo>
                      <a:pt x="2060" y="2024"/>
                    </a:lnTo>
                    <a:lnTo>
                      <a:pt x="2050" y="2083"/>
                    </a:lnTo>
                    <a:lnTo>
                      <a:pt x="2038" y="2142"/>
                    </a:lnTo>
                    <a:lnTo>
                      <a:pt x="2024" y="2199"/>
                    </a:lnTo>
                    <a:lnTo>
                      <a:pt x="2008" y="2256"/>
                    </a:lnTo>
                    <a:lnTo>
                      <a:pt x="1990" y="2312"/>
                    </a:lnTo>
                    <a:lnTo>
                      <a:pt x="1971" y="2366"/>
                    </a:lnTo>
                    <a:lnTo>
                      <a:pt x="1949" y="2420"/>
                    </a:lnTo>
                    <a:lnTo>
                      <a:pt x="1925" y="2474"/>
                    </a:lnTo>
                    <a:lnTo>
                      <a:pt x="1900" y="2525"/>
                    </a:lnTo>
                    <a:lnTo>
                      <a:pt x="1873" y="2576"/>
                    </a:lnTo>
                    <a:lnTo>
                      <a:pt x="1843" y="2626"/>
                    </a:lnTo>
                    <a:lnTo>
                      <a:pt x="1813" y="2675"/>
                    </a:lnTo>
                    <a:lnTo>
                      <a:pt x="1846" y="2664"/>
                    </a:lnTo>
                    <a:lnTo>
                      <a:pt x="1905" y="2650"/>
                    </a:lnTo>
                    <a:lnTo>
                      <a:pt x="1964" y="2628"/>
                    </a:lnTo>
                    <a:lnTo>
                      <a:pt x="2017" y="2609"/>
                    </a:lnTo>
                    <a:lnTo>
                      <a:pt x="2041" y="2562"/>
                    </a:lnTo>
                    <a:lnTo>
                      <a:pt x="2063" y="2514"/>
                    </a:lnTo>
                    <a:lnTo>
                      <a:pt x="2084" y="2466"/>
                    </a:lnTo>
                    <a:lnTo>
                      <a:pt x="2103" y="2417"/>
                    </a:lnTo>
                    <a:lnTo>
                      <a:pt x="2122" y="2367"/>
                    </a:lnTo>
                    <a:lnTo>
                      <a:pt x="2138" y="2317"/>
                    </a:lnTo>
                    <a:lnTo>
                      <a:pt x="2153" y="2266"/>
                    </a:lnTo>
                    <a:lnTo>
                      <a:pt x="2168" y="2215"/>
                    </a:lnTo>
                    <a:lnTo>
                      <a:pt x="2180" y="2162"/>
                    </a:lnTo>
                    <a:lnTo>
                      <a:pt x="2191" y="2109"/>
                    </a:lnTo>
                    <a:lnTo>
                      <a:pt x="2199" y="2056"/>
                    </a:lnTo>
                    <a:lnTo>
                      <a:pt x="2207" y="2002"/>
                    </a:lnTo>
                    <a:lnTo>
                      <a:pt x="2212" y="1948"/>
                    </a:lnTo>
                    <a:lnTo>
                      <a:pt x="2217" y="1892"/>
                    </a:lnTo>
                    <a:lnTo>
                      <a:pt x="2219" y="1838"/>
                    </a:lnTo>
                    <a:lnTo>
                      <a:pt x="2220" y="1781"/>
                    </a:lnTo>
                    <a:close/>
                  </a:path>
                </a:pathLst>
              </a:custGeom>
              <a:solidFill>
                <a:srgbClr val="EB8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29" name="Freeform 497"/>
              <p:cNvSpPr>
                <a:spLocks/>
              </p:cNvSpPr>
              <p:nvPr/>
            </p:nvSpPr>
            <p:spPr bwMode="auto">
              <a:xfrm>
                <a:off x="7608" y="2135"/>
                <a:ext cx="314" cy="375"/>
              </a:xfrm>
              <a:custGeom>
                <a:avLst/>
                <a:gdLst>
                  <a:gd name="T0" fmla="*/ 2184 w 2193"/>
                  <a:gd name="T1" fmla="*/ 1537 h 2627"/>
                  <a:gd name="T2" fmla="*/ 2139 w 2193"/>
                  <a:gd name="T3" fmla="*/ 1285 h 2627"/>
                  <a:gd name="T4" fmla="*/ 2058 w 2193"/>
                  <a:gd name="T5" fmla="*/ 1045 h 2627"/>
                  <a:gd name="T6" fmla="*/ 1945 w 2193"/>
                  <a:gd name="T7" fmla="*/ 824 h 2627"/>
                  <a:gd name="T8" fmla="*/ 1802 w 2193"/>
                  <a:gd name="T9" fmla="*/ 623 h 2627"/>
                  <a:gd name="T10" fmla="*/ 1631 w 2193"/>
                  <a:gd name="T11" fmla="*/ 445 h 2627"/>
                  <a:gd name="T12" fmla="*/ 1438 w 2193"/>
                  <a:gd name="T13" fmla="*/ 293 h 2627"/>
                  <a:gd name="T14" fmla="*/ 1223 w 2193"/>
                  <a:gd name="T15" fmla="*/ 169 h 2627"/>
                  <a:gd name="T16" fmla="*/ 990 w 2193"/>
                  <a:gd name="T17" fmla="*/ 78 h 2627"/>
                  <a:gd name="T18" fmla="*/ 742 w 2193"/>
                  <a:gd name="T19" fmla="*/ 20 h 2627"/>
                  <a:gd name="T20" fmla="*/ 481 w 2193"/>
                  <a:gd name="T21" fmla="*/ 0 h 2627"/>
                  <a:gd name="T22" fmla="*/ 334 w 2193"/>
                  <a:gd name="T23" fmla="*/ 7 h 2627"/>
                  <a:gd name="T24" fmla="*/ 190 w 2193"/>
                  <a:gd name="T25" fmla="*/ 25 h 2627"/>
                  <a:gd name="T26" fmla="*/ 62 w 2193"/>
                  <a:gd name="T27" fmla="*/ 95 h 2627"/>
                  <a:gd name="T28" fmla="*/ 29 w 2193"/>
                  <a:gd name="T29" fmla="*/ 209 h 2627"/>
                  <a:gd name="T30" fmla="*/ 116 w 2193"/>
                  <a:gd name="T31" fmla="*/ 185 h 2627"/>
                  <a:gd name="T32" fmla="*/ 205 w 2193"/>
                  <a:gd name="T33" fmla="*/ 167 h 2627"/>
                  <a:gd name="T34" fmla="*/ 295 w 2193"/>
                  <a:gd name="T35" fmla="*/ 154 h 2627"/>
                  <a:gd name="T36" fmla="*/ 387 w 2193"/>
                  <a:gd name="T37" fmla="*/ 146 h 2627"/>
                  <a:gd name="T38" fmla="*/ 481 w 2193"/>
                  <a:gd name="T39" fmla="*/ 143 h 2627"/>
                  <a:gd name="T40" fmla="*/ 720 w 2193"/>
                  <a:gd name="T41" fmla="*/ 161 h 2627"/>
                  <a:gd name="T42" fmla="*/ 948 w 2193"/>
                  <a:gd name="T43" fmla="*/ 214 h 2627"/>
                  <a:gd name="T44" fmla="*/ 1161 w 2193"/>
                  <a:gd name="T45" fmla="*/ 297 h 2627"/>
                  <a:gd name="T46" fmla="*/ 1358 w 2193"/>
                  <a:gd name="T47" fmla="*/ 411 h 2627"/>
                  <a:gd name="T48" fmla="*/ 1536 w 2193"/>
                  <a:gd name="T49" fmla="*/ 551 h 2627"/>
                  <a:gd name="T50" fmla="*/ 1691 w 2193"/>
                  <a:gd name="T51" fmla="*/ 714 h 2627"/>
                  <a:gd name="T52" fmla="*/ 1823 w 2193"/>
                  <a:gd name="T53" fmla="*/ 898 h 2627"/>
                  <a:gd name="T54" fmla="*/ 1926 w 2193"/>
                  <a:gd name="T55" fmla="*/ 1101 h 2627"/>
                  <a:gd name="T56" fmla="*/ 2000 w 2193"/>
                  <a:gd name="T57" fmla="*/ 1320 h 2627"/>
                  <a:gd name="T58" fmla="*/ 2042 w 2193"/>
                  <a:gd name="T59" fmla="*/ 1551 h 2627"/>
                  <a:gd name="T60" fmla="*/ 2049 w 2193"/>
                  <a:gd name="T61" fmla="*/ 1744 h 2627"/>
                  <a:gd name="T62" fmla="*/ 2045 w 2193"/>
                  <a:gd name="T63" fmla="*/ 1839 h 2627"/>
                  <a:gd name="T64" fmla="*/ 2035 w 2193"/>
                  <a:gd name="T65" fmla="*/ 1932 h 2627"/>
                  <a:gd name="T66" fmla="*/ 2019 w 2193"/>
                  <a:gd name="T67" fmla="*/ 2024 h 2627"/>
                  <a:gd name="T68" fmla="*/ 1998 w 2193"/>
                  <a:gd name="T69" fmla="*/ 2113 h 2627"/>
                  <a:gd name="T70" fmla="*/ 1972 w 2193"/>
                  <a:gd name="T71" fmla="*/ 2201 h 2627"/>
                  <a:gd name="T72" fmla="*/ 1942 w 2193"/>
                  <a:gd name="T73" fmla="*/ 2286 h 2627"/>
                  <a:gd name="T74" fmla="*/ 1906 w 2193"/>
                  <a:gd name="T75" fmla="*/ 2369 h 2627"/>
                  <a:gd name="T76" fmla="*/ 1865 w 2193"/>
                  <a:gd name="T77" fmla="*/ 2449 h 2627"/>
                  <a:gd name="T78" fmla="*/ 1822 w 2193"/>
                  <a:gd name="T79" fmla="*/ 2528 h 2627"/>
                  <a:gd name="T80" fmla="*/ 1773 w 2193"/>
                  <a:gd name="T81" fmla="*/ 2603 h 2627"/>
                  <a:gd name="T82" fmla="*/ 1832 w 2193"/>
                  <a:gd name="T83" fmla="*/ 2613 h 2627"/>
                  <a:gd name="T84" fmla="*/ 1958 w 2193"/>
                  <a:gd name="T85" fmla="*/ 2577 h 2627"/>
                  <a:gd name="T86" fmla="*/ 2035 w 2193"/>
                  <a:gd name="T87" fmla="*/ 2430 h 2627"/>
                  <a:gd name="T88" fmla="*/ 2098 w 2193"/>
                  <a:gd name="T89" fmla="*/ 2275 h 2627"/>
                  <a:gd name="T90" fmla="*/ 2145 w 2193"/>
                  <a:gd name="T91" fmla="*/ 2113 h 2627"/>
                  <a:gd name="T92" fmla="*/ 2177 w 2193"/>
                  <a:gd name="T93" fmla="*/ 1944 h 2627"/>
                  <a:gd name="T94" fmla="*/ 2192 w 2193"/>
                  <a:gd name="T95" fmla="*/ 1771 h 2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93" h="2627">
                    <a:moveTo>
                      <a:pt x="2193" y="1711"/>
                    </a:moveTo>
                    <a:lnTo>
                      <a:pt x="2191" y="1624"/>
                    </a:lnTo>
                    <a:lnTo>
                      <a:pt x="2184" y="1537"/>
                    </a:lnTo>
                    <a:lnTo>
                      <a:pt x="2174" y="1451"/>
                    </a:lnTo>
                    <a:lnTo>
                      <a:pt x="2158" y="1367"/>
                    </a:lnTo>
                    <a:lnTo>
                      <a:pt x="2139" y="1285"/>
                    </a:lnTo>
                    <a:lnTo>
                      <a:pt x="2116" y="1203"/>
                    </a:lnTo>
                    <a:lnTo>
                      <a:pt x="2089" y="1124"/>
                    </a:lnTo>
                    <a:lnTo>
                      <a:pt x="2058" y="1045"/>
                    </a:lnTo>
                    <a:lnTo>
                      <a:pt x="2024" y="970"/>
                    </a:lnTo>
                    <a:lnTo>
                      <a:pt x="1986" y="896"/>
                    </a:lnTo>
                    <a:lnTo>
                      <a:pt x="1945" y="824"/>
                    </a:lnTo>
                    <a:lnTo>
                      <a:pt x="1900" y="755"/>
                    </a:lnTo>
                    <a:lnTo>
                      <a:pt x="1852" y="688"/>
                    </a:lnTo>
                    <a:lnTo>
                      <a:pt x="1802" y="623"/>
                    </a:lnTo>
                    <a:lnTo>
                      <a:pt x="1748" y="561"/>
                    </a:lnTo>
                    <a:lnTo>
                      <a:pt x="1691" y="502"/>
                    </a:lnTo>
                    <a:lnTo>
                      <a:pt x="1631" y="445"/>
                    </a:lnTo>
                    <a:lnTo>
                      <a:pt x="1569" y="391"/>
                    </a:lnTo>
                    <a:lnTo>
                      <a:pt x="1505" y="340"/>
                    </a:lnTo>
                    <a:lnTo>
                      <a:pt x="1438" y="293"/>
                    </a:lnTo>
                    <a:lnTo>
                      <a:pt x="1369" y="248"/>
                    </a:lnTo>
                    <a:lnTo>
                      <a:pt x="1297" y="207"/>
                    </a:lnTo>
                    <a:lnTo>
                      <a:pt x="1223" y="169"/>
                    </a:lnTo>
                    <a:lnTo>
                      <a:pt x="1147" y="135"/>
                    </a:lnTo>
                    <a:lnTo>
                      <a:pt x="1070" y="104"/>
                    </a:lnTo>
                    <a:lnTo>
                      <a:pt x="990" y="78"/>
                    </a:lnTo>
                    <a:lnTo>
                      <a:pt x="908" y="55"/>
                    </a:lnTo>
                    <a:lnTo>
                      <a:pt x="826" y="35"/>
                    </a:lnTo>
                    <a:lnTo>
                      <a:pt x="742" y="20"/>
                    </a:lnTo>
                    <a:lnTo>
                      <a:pt x="656" y="9"/>
                    </a:lnTo>
                    <a:lnTo>
                      <a:pt x="569" y="2"/>
                    </a:lnTo>
                    <a:lnTo>
                      <a:pt x="481" y="0"/>
                    </a:lnTo>
                    <a:lnTo>
                      <a:pt x="432" y="1"/>
                    </a:lnTo>
                    <a:lnTo>
                      <a:pt x="383" y="4"/>
                    </a:lnTo>
                    <a:lnTo>
                      <a:pt x="334" y="7"/>
                    </a:lnTo>
                    <a:lnTo>
                      <a:pt x="286" y="11"/>
                    </a:lnTo>
                    <a:lnTo>
                      <a:pt x="238" y="18"/>
                    </a:lnTo>
                    <a:lnTo>
                      <a:pt x="190" y="25"/>
                    </a:lnTo>
                    <a:lnTo>
                      <a:pt x="143" y="34"/>
                    </a:lnTo>
                    <a:lnTo>
                      <a:pt x="96" y="44"/>
                    </a:lnTo>
                    <a:lnTo>
                      <a:pt x="62" y="95"/>
                    </a:lnTo>
                    <a:lnTo>
                      <a:pt x="25" y="168"/>
                    </a:lnTo>
                    <a:lnTo>
                      <a:pt x="0" y="218"/>
                    </a:lnTo>
                    <a:lnTo>
                      <a:pt x="29" y="209"/>
                    </a:lnTo>
                    <a:lnTo>
                      <a:pt x="58" y="201"/>
                    </a:lnTo>
                    <a:lnTo>
                      <a:pt x="86" y="193"/>
                    </a:lnTo>
                    <a:lnTo>
                      <a:pt x="116" y="185"/>
                    </a:lnTo>
                    <a:lnTo>
                      <a:pt x="145" y="179"/>
                    </a:lnTo>
                    <a:lnTo>
                      <a:pt x="175" y="173"/>
                    </a:lnTo>
                    <a:lnTo>
                      <a:pt x="205" y="167"/>
                    </a:lnTo>
                    <a:lnTo>
                      <a:pt x="234" y="162"/>
                    </a:lnTo>
                    <a:lnTo>
                      <a:pt x="265" y="158"/>
                    </a:lnTo>
                    <a:lnTo>
                      <a:pt x="295" y="154"/>
                    </a:lnTo>
                    <a:lnTo>
                      <a:pt x="326" y="151"/>
                    </a:lnTo>
                    <a:lnTo>
                      <a:pt x="356" y="148"/>
                    </a:lnTo>
                    <a:lnTo>
                      <a:pt x="387" y="146"/>
                    </a:lnTo>
                    <a:lnTo>
                      <a:pt x="418" y="144"/>
                    </a:lnTo>
                    <a:lnTo>
                      <a:pt x="449" y="143"/>
                    </a:lnTo>
                    <a:lnTo>
                      <a:pt x="481" y="143"/>
                    </a:lnTo>
                    <a:lnTo>
                      <a:pt x="561" y="145"/>
                    </a:lnTo>
                    <a:lnTo>
                      <a:pt x="642" y="152"/>
                    </a:lnTo>
                    <a:lnTo>
                      <a:pt x="720" y="161"/>
                    </a:lnTo>
                    <a:lnTo>
                      <a:pt x="797" y="174"/>
                    </a:lnTo>
                    <a:lnTo>
                      <a:pt x="872" y="193"/>
                    </a:lnTo>
                    <a:lnTo>
                      <a:pt x="948" y="214"/>
                    </a:lnTo>
                    <a:lnTo>
                      <a:pt x="1021" y="239"/>
                    </a:lnTo>
                    <a:lnTo>
                      <a:pt x="1091" y="266"/>
                    </a:lnTo>
                    <a:lnTo>
                      <a:pt x="1161" y="297"/>
                    </a:lnTo>
                    <a:lnTo>
                      <a:pt x="1228" y="332"/>
                    </a:lnTo>
                    <a:lnTo>
                      <a:pt x="1295" y="370"/>
                    </a:lnTo>
                    <a:lnTo>
                      <a:pt x="1358" y="411"/>
                    </a:lnTo>
                    <a:lnTo>
                      <a:pt x="1420" y="454"/>
                    </a:lnTo>
                    <a:lnTo>
                      <a:pt x="1479" y="501"/>
                    </a:lnTo>
                    <a:lnTo>
                      <a:pt x="1536" y="551"/>
                    </a:lnTo>
                    <a:lnTo>
                      <a:pt x="1590" y="602"/>
                    </a:lnTo>
                    <a:lnTo>
                      <a:pt x="1642" y="657"/>
                    </a:lnTo>
                    <a:lnTo>
                      <a:pt x="1691" y="714"/>
                    </a:lnTo>
                    <a:lnTo>
                      <a:pt x="1738" y="773"/>
                    </a:lnTo>
                    <a:lnTo>
                      <a:pt x="1782" y="835"/>
                    </a:lnTo>
                    <a:lnTo>
                      <a:pt x="1823" y="898"/>
                    </a:lnTo>
                    <a:lnTo>
                      <a:pt x="1861" y="964"/>
                    </a:lnTo>
                    <a:lnTo>
                      <a:pt x="1895" y="1032"/>
                    </a:lnTo>
                    <a:lnTo>
                      <a:pt x="1926" y="1101"/>
                    </a:lnTo>
                    <a:lnTo>
                      <a:pt x="1955" y="1173"/>
                    </a:lnTo>
                    <a:lnTo>
                      <a:pt x="1980" y="1246"/>
                    </a:lnTo>
                    <a:lnTo>
                      <a:pt x="2000" y="1320"/>
                    </a:lnTo>
                    <a:lnTo>
                      <a:pt x="2018" y="1396"/>
                    </a:lnTo>
                    <a:lnTo>
                      <a:pt x="2032" y="1473"/>
                    </a:lnTo>
                    <a:lnTo>
                      <a:pt x="2042" y="1551"/>
                    </a:lnTo>
                    <a:lnTo>
                      <a:pt x="2048" y="1631"/>
                    </a:lnTo>
                    <a:lnTo>
                      <a:pt x="2051" y="1711"/>
                    </a:lnTo>
                    <a:lnTo>
                      <a:pt x="2049" y="1744"/>
                    </a:lnTo>
                    <a:lnTo>
                      <a:pt x="2048" y="1776"/>
                    </a:lnTo>
                    <a:lnTo>
                      <a:pt x="2047" y="1807"/>
                    </a:lnTo>
                    <a:lnTo>
                      <a:pt x="2045" y="1839"/>
                    </a:lnTo>
                    <a:lnTo>
                      <a:pt x="2042" y="1870"/>
                    </a:lnTo>
                    <a:lnTo>
                      <a:pt x="2039" y="1901"/>
                    </a:lnTo>
                    <a:lnTo>
                      <a:pt x="2035" y="1932"/>
                    </a:lnTo>
                    <a:lnTo>
                      <a:pt x="2030" y="1963"/>
                    </a:lnTo>
                    <a:lnTo>
                      <a:pt x="2024" y="1993"/>
                    </a:lnTo>
                    <a:lnTo>
                      <a:pt x="2019" y="2024"/>
                    </a:lnTo>
                    <a:lnTo>
                      <a:pt x="2012" y="2053"/>
                    </a:lnTo>
                    <a:lnTo>
                      <a:pt x="2006" y="2084"/>
                    </a:lnTo>
                    <a:lnTo>
                      <a:pt x="1998" y="2113"/>
                    </a:lnTo>
                    <a:lnTo>
                      <a:pt x="1991" y="2142"/>
                    </a:lnTo>
                    <a:lnTo>
                      <a:pt x="1982" y="2172"/>
                    </a:lnTo>
                    <a:lnTo>
                      <a:pt x="1972" y="2201"/>
                    </a:lnTo>
                    <a:lnTo>
                      <a:pt x="1962" y="2230"/>
                    </a:lnTo>
                    <a:lnTo>
                      <a:pt x="1953" y="2258"/>
                    </a:lnTo>
                    <a:lnTo>
                      <a:pt x="1942" y="2286"/>
                    </a:lnTo>
                    <a:lnTo>
                      <a:pt x="1931" y="2314"/>
                    </a:lnTo>
                    <a:lnTo>
                      <a:pt x="1919" y="2342"/>
                    </a:lnTo>
                    <a:lnTo>
                      <a:pt x="1906" y="2369"/>
                    </a:lnTo>
                    <a:lnTo>
                      <a:pt x="1893" y="2396"/>
                    </a:lnTo>
                    <a:lnTo>
                      <a:pt x="1880" y="2423"/>
                    </a:lnTo>
                    <a:lnTo>
                      <a:pt x="1865" y="2449"/>
                    </a:lnTo>
                    <a:lnTo>
                      <a:pt x="1851" y="2476"/>
                    </a:lnTo>
                    <a:lnTo>
                      <a:pt x="1837" y="2502"/>
                    </a:lnTo>
                    <a:lnTo>
                      <a:pt x="1822" y="2528"/>
                    </a:lnTo>
                    <a:lnTo>
                      <a:pt x="1806" y="2553"/>
                    </a:lnTo>
                    <a:lnTo>
                      <a:pt x="1789" y="2578"/>
                    </a:lnTo>
                    <a:lnTo>
                      <a:pt x="1773" y="2603"/>
                    </a:lnTo>
                    <a:lnTo>
                      <a:pt x="1755" y="2627"/>
                    </a:lnTo>
                    <a:lnTo>
                      <a:pt x="1774" y="2624"/>
                    </a:lnTo>
                    <a:lnTo>
                      <a:pt x="1832" y="2613"/>
                    </a:lnTo>
                    <a:lnTo>
                      <a:pt x="1890" y="2594"/>
                    </a:lnTo>
                    <a:lnTo>
                      <a:pt x="1949" y="2580"/>
                    </a:lnTo>
                    <a:lnTo>
                      <a:pt x="1958" y="2577"/>
                    </a:lnTo>
                    <a:lnTo>
                      <a:pt x="1985" y="2529"/>
                    </a:lnTo>
                    <a:lnTo>
                      <a:pt x="2011" y="2480"/>
                    </a:lnTo>
                    <a:lnTo>
                      <a:pt x="2035" y="2430"/>
                    </a:lnTo>
                    <a:lnTo>
                      <a:pt x="2058" y="2379"/>
                    </a:lnTo>
                    <a:lnTo>
                      <a:pt x="2079" y="2328"/>
                    </a:lnTo>
                    <a:lnTo>
                      <a:pt x="2098" y="2275"/>
                    </a:lnTo>
                    <a:lnTo>
                      <a:pt x="2116" y="2222"/>
                    </a:lnTo>
                    <a:lnTo>
                      <a:pt x="2131" y="2168"/>
                    </a:lnTo>
                    <a:lnTo>
                      <a:pt x="2145" y="2113"/>
                    </a:lnTo>
                    <a:lnTo>
                      <a:pt x="2158" y="2058"/>
                    </a:lnTo>
                    <a:lnTo>
                      <a:pt x="2168" y="2001"/>
                    </a:lnTo>
                    <a:lnTo>
                      <a:pt x="2177" y="1944"/>
                    </a:lnTo>
                    <a:lnTo>
                      <a:pt x="2183" y="1887"/>
                    </a:lnTo>
                    <a:lnTo>
                      <a:pt x="2189" y="1829"/>
                    </a:lnTo>
                    <a:lnTo>
                      <a:pt x="2192" y="1771"/>
                    </a:lnTo>
                    <a:lnTo>
                      <a:pt x="2193" y="1711"/>
                    </a:lnTo>
                    <a:close/>
                  </a:path>
                </a:pathLst>
              </a:custGeom>
              <a:solidFill>
                <a:srgbClr val="EB8E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0" name="Freeform 498"/>
              <p:cNvSpPr>
                <a:spLocks/>
              </p:cNvSpPr>
              <p:nvPr/>
            </p:nvSpPr>
            <p:spPr bwMode="auto">
              <a:xfrm>
                <a:off x="7603" y="2145"/>
                <a:ext cx="308" cy="367"/>
              </a:xfrm>
              <a:custGeom>
                <a:avLst/>
                <a:gdLst>
                  <a:gd name="T0" fmla="*/ 2153 w 2161"/>
                  <a:gd name="T1" fmla="*/ 1472 h 2573"/>
                  <a:gd name="T2" fmla="*/ 2110 w 2161"/>
                  <a:gd name="T3" fmla="*/ 1230 h 2573"/>
                  <a:gd name="T4" fmla="*/ 2033 w 2161"/>
                  <a:gd name="T5" fmla="*/ 1002 h 2573"/>
                  <a:gd name="T6" fmla="*/ 1924 w 2161"/>
                  <a:gd name="T7" fmla="*/ 789 h 2573"/>
                  <a:gd name="T8" fmla="*/ 1787 w 2161"/>
                  <a:gd name="T9" fmla="*/ 597 h 2573"/>
                  <a:gd name="T10" fmla="*/ 1623 w 2161"/>
                  <a:gd name="T11" fmla="*/ 426 h 2573"/>
                  <a:gd name="T12" fmla="*/ 1438 w 2161"/>
                  <a:gd name="T13" fmla="*/ 280 h 2573"/>
                  <a:gd name="T14" fmla="*/ 1231 w 2161"/>
                  <a:gd name="T15" fmla="*/ 161 h 2573"/>
                  <a:gd name="T16" fmla="*/ 1008 w 2161"/>
                  <a:gd name="T17" fmla="*/ 73 h 2573"/>
                  <a:gd name="T18" fmla="*/ 771 w 2161"/>
                  <a:gd name="T19" fmla="*/ 19 h 2573"/>
                  <a:gd name="T20" fmla="*/ 521 w 2161"/>
                  <a:gd name="T21" fmla="*/ 0 h 2573"/>
                  <a:gd name="T22" fmla="*/ 353 w 2161"/>
                  <a:gd name="T23" fmla="*/ 8 h 2573"/>
                  <a:gd name="T24" fmla="*/ 190 w 2161"/>
                  <a:gd name="T25" fmla="*/ 33 h 2573"/>
                  <a:gd name="T26" fmla="*/ 65 w 2161"/>
                  <a:gd name="T27" fmla="*/ 96 h 2573"/>
                  <a:gd name="T28" fmla="*/ 31 w 2161"/>
                  <a:gd name="T29" fmla="*/ 224 h 2573"/>
                  <a:gd name="T30" fmla="*/ 124 w 2161"/>
                  <a:gd name="T31" fmla="*/ 195 h 2573"/>
                  <a:gd name="T32" fmla="*/ 220 w 2161"/>
                  <a:gd name="T33" fmla="*/ 172 h 2573"/>
                  <a:gd name="T34" fmla="*/ 318 w 2161"/>
                  <a:gd name="T35" fmla="*/ 156 h 2573"/>
                  <a:gd name="T36" fmla="*/ 418 w 2161"/>
                  <a:gd name="T37" fmla="*/ 146 h 2573"/>
                  <a:gd name="T38" fmla="*/ 521 w 2161"/>
                  <a:gd name="T39" fmla="*/ 143 h 2573"/>
                  <a:gd name="T40" fmla="*/ 749 w 2161"/>
                  <a:gd name="T41" fmla="*/ 159 h 2573"/>
                  <a:gd name="T42" fmla="*/ 966 w 2161"/>
                  <a:gd name="T43" fmla="*/ 209 h 2573"/>
                  <a:gd name="T44" fmla="*/ 1170 w 2161"/>
                  <a:gd name="T45" fmla="*/ 290 h 2573"/>
                  <a:gd name="T46" fmla="*/ 1358 w 2161"/>
                  <a:gd name="T47" fmla="*/ 399 h 2573"/>
                  <a:gd name="T48" fmla="*/ 1528 w 2161"/>
                  <a:gd name="T49" fmla="*/ 531 h 2573"/>
                  <a:gd name="T50" fmla="*/ 1677 w 2161"/>
                  <a:gd name="T51" fmla="*/ 687 h 2573"/>
                  <a:gd name="T52" fmla="*/ 1802 w 2161"/>
                  <a:gd name="T53" fmla="*/ 863 h 2573"/>
                  <a:gd name="T54" fmla="*/ 1901 w 2161"/>
                  <a:gd name="T55" fmla="*/ 1057 h 2573"/>
                  <a:gd name="T56" fmla="*/ 1972 w 2161"/>
                  <a:gd name="T57" fmla="*/ 1266 h 2573"/>
                  <a:gd name="T58" fmla="*/ 2011 w 2161"/>
                  <a:gd name="T59" fmla="*/ 1487 h 2573"/>
                  <a:gd name="T60" fmla="*/ 2019 w 2161"/>
                  <a:gd name="T61" fmla="*/ 1673 h 2573"/>
                  <a:gd name="T62" fmla="*/ 2013 w 2161"/>
                  <a:gd name="T63" fmla="*/ 1771 h 2573"/>
                  <a:gd name="T64" fmla="*/ 2001 w 2161"/>
                  <a:gd name="T65" fmla="*/ 1867 h 2573"/>
                  <a:gd name="T66" fmla="*/ 1984 w 2161"/>
                  <a:gd name="T67" fmla="*/ 1962 h 2573"/>
                  <a:gd name="T68" fmla="*/ 1961 w 2161"/>
                  <a:gd name="T69" fmla="*/ 2053 h 2573"/>
                  <a:gd name="T70" fmla="*/ 1932 w 2161"/>
                  <a:gd name="T71" fmla="*/ 2143 h 2573"/>
                  <a:gd name="T72" fmla="*/ 1898 w 2161"/>
                  <a:gd name="T73" fmla="*/ 2230 h 2573"/>
                  <a:gd name="T74" fmla="*/ 1859 w 2161"/>
                  <a:gd name="T75" fmla="*/ 2314 h 2573"/>
                  <a:gd name="T76" fmla="*/ 1814 w 2161"/>
                  <a:gd name="T77" fmla="*/ 2396 h 2573"/>
                  <a:gd name="T78" fmla="*/ 1765 w 2161"/>
                  <a:gd name="T79" fmla="*/ 2474 h 2573"/>
                  <a:gd name="T80" fmla="*/ 1711 w 2161"/>
                  <a:gd name="T81" fmla="*/ 2549 h 2573"/>
                  <a:gd name="T82" fmla="*/ 1814 w 2161"/>
                  <a:gd name="T83" fmla="*/ 2552 h 2573"/>
                  <a:gd name="T84" fmla="*/ 1927 w 2161"/>
                  <a:gd name="T85" fmla="*/ 2484 h 2573"/>
                  <a:gd name="T86" fmla="*/ 2009 w 2161"/>
                  <a:gd name="T87" fmla="*/ 2332 h 2573"/>
                  <a:gd name="T88" fmla="*/ 2074 w 2161"/>
                  <a:gd name="T89" fmla="*/ 2170 h 2573"/>
                  <a:gd name="T90" fmla="*/ 2122 w 2161"/>
                  <a:gd name="T91" fmla="*/ 2000 h 2573"/>
                  <a:gd name="T92" fmla="*/ 2148 w 2161"/>
                  <a:gd name="T93" fmla="*/ 1853 h 2573"/>
                  <a:gd name="T94" fmla="*/ 2157 w 2161"/>
                  <a:gd name="T95" fmla="*/ 1762 h 2573"/>
                  <a:gd name="T96" fmla="*/ 2161 w 2161"/>
                  <a:gd name="T97" fmla="*/ 1671 h 2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61" h="2573">
                    <a:moveTo>
                      <a:pt x="2161" y="1639"/>
                    </a:moveTo>
                    <a:lnTo>
                      <a:pt x="2159" y="1556"/>
                    </a:lnTo>
                    <a:lnTo>
                      <a:pt x="2153" y="1472"/>
                    </a:lnTo>
                    <a:lnTo>
                      <a:pt x="2143" y="1390"/>
                    </a:lnTo>
                    <a:lnTo>
                      <a:pt x="2129" y="1310"/>
                    </a:lnTo>
                    <a:lnTo>
                      <a:pt x="2110" y="1230"/>
                    </a:lnTo>
                    <a:lnTo>
                      <a:pt x="2087" y="1152"/>
                    </a:lnTo>
                    <a:lnTo>
                      <a:pt x="2062" y="1076"/>
                    </a:lnTo>
                    <a:lnTo>
                      <a:pt x="2033" y="1002"/>
                    </a:lnTo>
                    <a:lnTo>
                      <a:pt x="2000" y="929"/>
                    </a:lnTo>
                    <a:lnTo>
                      <a:pt x="1963" y="858"/>
                    </a:lnTo>
                    <a:lnTo>
                      <a:pt x="1924" y="789"/>
                    </a:lnTo>
                    <a:lnTo>
                      <a:pt x="1881" y="723"/>
                    </a:lnTo>
                    <a:lnTo>
                      <a:pt x="1836" y="659"/>
                    </a:lnTo>
                    <a:lnTo>
                      <a:pt x="1787" y="597"/>
                    </a:lnTo>
                    <a:lnTo>
                      <a:pt x="1736" y="537"/>
                    </a:lnTo>
                    <a:lnTo>
                      <a:pt x="1681" y="480"/>
                    </a:lnTo>
                    <a:lnTo>
                      <a:pt x="1623" y="426"/>
                    </a:lnTo>
                    <a:lnTo>
                      <a:pt x="1565" y="375"/>
                    </a:lnTo>
                    <a:lnTo>
                      <a:pt x="1503" y="326"/>
                    </a:lnTo>
                    <a:lnTo>
                      <a:pt x="1438" y="280"/>
                    </a:lnTo>
                    <a:lnTo>
                      <a:pt x="1372" y="237"/>
                    </a:lnTo>
                    <a:lnTo>
                      <a:pt x="1302" y="197"/>
                    </a:lnTo>
                    <a:lnTo>
                      <a:pt x="1231" y="161"/>
                    </a:lnTo>
                    <a:lnTo>
                      <a:pt x="1160" y="129"/>
                    </a:lnTo>
                    <a:lnTo>
                      <a:pt x="1084" y="99"/>
                    </a:lnTo>
                    <a:lnTo>
                      <a:pt x="1008" y="73"/>
                    </a:lnTo>
                    <a:lnTo>
                      <a:pt x="931" y="51"/>
                    </a:lnTo>
                    <a:lnTo>
                      <a:pt x="851" y="33"/>
                    </a:lnTo>
                    <a:lnTo>
                      <a:pt x="771" y="19"/>
                    </a:lnTo>
                    <a:lnTo>
                      <a:pt x="688" y="8"/>
                    </a:lnTo>
                    <a:lnTo>
                      <a:pt x="605" y="2"/>
                    </a:lnTo>
                    <a:lnTo>
                      <a:pt x="521" y="0"/>
                    </a:lnTo>
                    <a:lnTo>
                      <a:pt x="464" y="0"/>
                    </a:lnTo>
                    <a:lnTo>
                      <a:pt x="408" y="3"/>
                    </a:lnTo>
                    <a:lnTo>
                      <a:pt x="353" y="8"/>
                    </a:lnTo>
                    <a:lnTo>
                      <a:pt x="298" y="14"/>
                    </a:lnTo>
                    <a:lnTo>
                      <a:pt x="244" y="23"/>
                    </a:lnTo>
                    <a:lnTo>
                      <a:pt x="190" y="33"/>
                    </a:lnTo>
                    <a:lnTo>
                      <a:pt x="136" y="45"/>
                    </a:lnTo>
                    <a:lnTo>
                      <a:pt x="84" y="59"/>
                    </a:lnTo>
                    <a:lnTo>
                      <a:pt x="65" y="96"/>
                    </a:lnTo>
                    <a:lnTo>
                      <a:pt x="29" y="169"/>
                    </a:lnTo>
                    <a:lnTo>
                      <a:pt x="0" y="235"/>
                    </a:lnTo>
                    <a:lnTo>
                      <a:pt x="31" y="224"/>
                    </a:lnTo>
                    <a:lnTo>
                      <a:pt x="61" y="215"/>
                    </a:lnTo>
                    <a:lnTo>
                      <a:pt x="93" y="205"/>
                    </a:lnTo>
                    <a:lnTo>
                      <a:pt x="124" y="195"/>
                    </a:lnTo>
                    <a:lnTo>
                      <a:pt x="156" y="187"/>
                    </a:lnTo>
                    <a:lnTo>
                      <a:pt x="187" y="180"/>
                    </a:lnTo>
                    <a:lnTo>
                      <a:pt x="220" y="172"/>
                    </a:lnTo>
                    <a:lnTo>
                      <a:pt x="253" y="167"/>
                    </a:lnTo>
                    <a:lnTo>
                      <a:pt x="285" y="161"/>
                    </a:lnTo>
                    <a:lnTo>
                      <a:pt x="318" y="156"/>
                    </a:lnTo>
                    <a:lnTo>
                      <a:pt x="352" y="151"/>
                    </a:lnTo>
                    <a:lnTo>
                      <a:pt x="384" y="148"/>
                    </a:lnTo>
                    <a:lnTo>
                      <a:pt x="418" y="146"/>
                    </a:lnTo>
                    <a:lnTo>
                      <a:pt x="452" y="144"/>
                    </a:lnTo>
                    <a:lnTo>
                      <a:pt x="487" y="143"/>
                    </a:lnTo>
                    <a:lnTo>
                      <a:pt x="521" y="143"/>
                    </a:lnTo>
                    <a:lnTo>
                      <a:pt x="598" y="144"/>
                    </a:lnTo>
                    <a:lnTo>
                      <a:pt x="674" y="150"/>
                    </a:lnTo>
                    <a:lnTo>
                      <a:pt x="749" y="159"/>
                    </a:lnTo>
                    <a:lnTo>
                      <a:pt x="822" y="173"/>
                    </a:lnTo>
                    <a:lnTo>
                      <a:pt x="895" y="190"/>
                    </a:lnTo>
                    <a:lnTo>
                      <a:pt x="966" y="209"/>
                    </a:lnTo>
                    <a:lnTo>
                      <a:pt x="1035" y="233"/>
                    </a:lnTo>
                    <a:lnTo>
                      <a:pt x="1104" y="260"/>
                    </a:lnTo>
                    <a:lnTo>
                      <a:pt x="1170" y="290"/>
                    </a:lnTo>
                    <a:lnTo>
                      <a:pt x="1235" y="323"/>
                    </a:lnTo>
                    <a:lnTo>
                      <a:pt x="1298" y="359"/>
                    </a:lnTo>
                    <a:lnTo>
                      <a:pt x="1358" y="399"/>
                    </a:lnTo>
                    <a:lnTo>
                      <a:pt x="1417" y="440"/>
                    </a:lnTo>
                    <a:lnTo>
                      <a:pt x="1473" y="485"/>
                    </a:lnTo>
                    <a:lnTo>
                      <a:pt x="1528" y="531"/>
                    </a:lnTo>
                    <a:lnTo>
                      <a:pt x="1580" y="581"/>
                    </a:lnTo>
                    <a:lnTo>
                      <a:pt x="1630" y="633"/>
                    </a:lnTo>
                    <a:lnTo>
                      <a:pt x="1677" y="687"/>
                    </a:lnTo>
                    <a:lnTo>
                      <a:pt x="1721" y="744"/>
                    </a:lnTo>
                    <a:lnTo>
                      <a:pt x="1763" y="802"/>
                    </a:lnTo>
                    <a:lnTo>
                      <a:pt x="1802" y="863"/>
                    </a:lnTo>
                    <a:lnTo>
                      <a:pt x="1838" y="926"/>
                    </a:lnTo>
                    <a:lnTo>
                      <a:pt x="1871" y="991"/>
                    </a:lnTo>
                    <a:lnTo>
                      <a:pt x="1901" y="1057"/>
                    </a:lnTo>
                    <a:lnTo>
                      <a:pt x="1928" y="1125"/>
                    </a:lnTo>
                    <a:lnTo>
                      <a:pt x="1951" y="1194"/>
                    </a:lnTo>
                    <a:lnTo>
                      <a:pt x="1972" y="1266"/>
                    </a:lnTo>
                    <a:lnTo>
                      <a:pt x="1988" y="1338"/>
                    </a:lnTo>
                    <a:lnTo>
                      <a:pt x="2001" y="1412"/>
                    </a:lnTo>
                    <a:lnTo>
                      <a:pt x="2011" y="1487"/>
                    </a:lnTo>
                    <a:lnTo>
                      <a:pt x="2016" y="1563"/>
                    </a:lnTo>
                    <a:lnTo>
                      <a:pt x="2019" y="1639"/>
                    </a:lnTo>
                    <a:lnTo>
                      <a:pt x="2019" y="1673"/>
                    </a:lnTo>
                    <a:lnTo>
                      <a:pt x="2018" y="1706"/>
                    </a:lnTo>
                    <a:lnTo>
                      <a:pt x="2015" y="1738"/>
                    </a:lnTo>
                    <a:lnTo>
                      <a:pt x="2013" y="1771"/>
                    </a:lnTo>
                    <a:lnTo>
                      <a:pt x="2010" y="1803"/>
                    </a:lnTo>
                    <a:lnTo>
                      <a:pt x="2006" y="1835"/>
                    </a:lnTo>
                    <a:lnTo>
                      <a:pt x="2001" y="1867"/>
                    </a:lnTo>
                    <a:lnTo>
                      <a:pt x="1997" y="1898"/>
                    </a:lnTo>
                    <a:lnTo>
                      <a:pt x="1990" y="1930"/>
                    </a:lnTo>
                    <a:lnTo>
                      <a:pt x="1984" y="1962"/>
                    </a:lnTo>
                    <a:lnTo>
                      <a:pt x="1977" y="1992"/>
                    </a:lnTo>
                    <a:lnTo>
                      <a:pt x="1970" y="2023"/>
                    </a:lnTo>
                    <a:lnTo>
                      <a:pt x="1961" y="2053"/>
                    </a:lnTo>
                    <a:lnTo>
                      <a:pt x="1952" y="2084"/>
                    </a:lnTo>
                    <a:lnTo>
                      <a:pt x="1942" y="2113"/>
                    </a:lnTo>
                    <a:lnTo>
                      <a:pt x="1932" y="2143"/>
                    </a:lnTo>
                    <a:lnTo>
                      <a:pt x="1922" y="2173"/>
                    </a:lnTo>
                    <a:lnTo>
                      <a:pt x="1910" y="2201"/>
                    </a:lnTo>
                    <a:lnTo>
                      <a:pt x="1898" y="2230"/>
                    </a:lnTo>
                    <a:lnTo>
                      <a:pt x="1885" y="2259"/>
                    </a:lnTo>
                    <a:lnTo>
                      <a:pt x="1872" y="2287"/>
                    </a:lnTo>
                    <a:lnTo>
                      <a:pt x="1859" y="2314"/>
                    </a:lnTo>
                    <a:lnTo>
                      <a:pt x="1844" y="2342"/>
                    </a:lnTo>
                    <a:lnTo>
                      <a:pt x="1829" y="2369"/>
                    </a:lnTo>
                    <a:lnTo>
                      <a:pt x="1814" y="2396"/>
                    </a:lnTo>
                    <a:lnTo>
                      <a:pt x="1798" y="2422"/>
                    </a:lnTo>
                    <a:lnTo>
                      <a:pt x="1781" y="2448"/>
                    </a:lnTo>
                    <a:lnTo>
                      <a:pt x="1765" y="2474"/>
                    </a:lnTo>
                    <a:lnTo>
                      <a:pt x="1748" y="2499"/>
                    </a:lnTo>
                    <a:lnTo>
                      <a:pt x="1729" y="2524"/>
                    </a:lnTo>
                    <a:lnTo>
                      <a:pt x="1711" y="2549"/>
                    </a:lnTo>
                    <a:lnTo>
                      <a:pt x="1692" y="2573"/>
                    </a:lnTo>
                    <a:lnTo>
                      <a:pt x="1751" y="2562"/>
                    </a:lnTo>
                    <a:lnTo>
                      <a:pt x="1814" y="2552"/>
                    </a:lnTo>
                    <a:lnTo>
                      <a:pt x="1872" y="2541"/>
                    </a:lnTo>
                    <a:lnTo>
                      <a:pt x="1897" y="2533"/>
                    </a:lnTo>
                    <a:lnTo>
                      <a:pt x="1927" y="2484"/>
                    </a:lnTo>
                    <a:lnTo>
                      <a:pt x="1957" y="2434"/>
                    </a:lnTo>
                    <a:lnTo>
                      <a:pt x="1984" y="2383"/>
                    </a:lnTo>
                    <a:lnTo>
                      <a:pt x="2009" y="2332"/>
                    </a:lnTo>
                    <a:lnTo>
                      <a:pt x="2033" y="2278"/>
                    </a:lnTo>
                    <a:lnTo>
                      <a:pt x="2055" y="2224"/>
                    </a:lnTo>
                    <a:lnTo>
                      <a:pt x="2074" y="2170"/>
                    </a:lnTo>
                    <a:lnTo>
                      <a:pt x="2092" y="2114"/>
                    </a:lnTo>
                    <a:lnTo>
                      <a:pt x="2108" y="2057"/>
                    </a:lnTo>
                    <a:lnTo>
                      <a:pt x="2122" y="2000"/>
                    </a:lnTo>
                    <a:lnTo>
                      <a:pt x="2134" y="1941"/>
                    </a:lnTo>
                    <a:lnTo>
                      <a:pt x="2144" y="1882"/>
                    </a:lnTo>
                    <a:lnTo>
                      <a:pt x="2148" y="1853"/>
                    </a:lnTo>
                    <a:lnTo>
                      <a:pt x="2151" y="1822"/>
                    </a:lnTo>
                    <a:lnTo>
                      <a:pt x="2155" y="1793"/>
                    </a:lnTo>
                    <a:lnTo>
                      <a:pt x="2157" y="1762"/>
                    </a:lnTo>
                    <a:lnTo>
                      <a:pt x="2159" y="1732"/>
                    </a:lnTo>
                    <a:lnTo>
                      <a:pt x="2160" y="1701"/>
                    </a:lnTo>
                    <a:lnTo>
                      <a:pt x="2161" y="1671"/>
                    </a:lnTo>
                    <a:lnTo>
                      <a:pt x="2161" y="1639"/>
                    </a:lnTo>
                    <a:close/>
                  </a:path>
                </a:pathLst>
              </a:custGeom>
              <a:solidFill>
                <a:srgbClr val="EC9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1" name="Freeform 499"/>
              <p:cNvSpPr>
                <a:spLocks/>
              </p:cNvSpPr>
              <p:nvPr/>
            </p:nvSpPr>
            <p:spPr bwMode="auto">
              <a:xfrm>
                <a:off x="7597" y="2155"/>
                <a:ext cx="304" cy="359"/>
              </a:xfrm>
              <a:custGeom>
                <a:avLst/>
                <a:gdLst>
                  <a:gd name="T0" fmla="*/ 2118 w 2127"/>
                  <a:gd name="T1" fmla="*/ 1408 h 2510"/>
                  <a:gd name="T2" fmla="*/ 2076 w 2127"/>
                  <a:gd name="T3" fmla="*/ 1177 h 2510"/>
                  <a:gd name="T4" fmla="*/ 2002 w 2127"/>
                  <a:gd name="T5" fmla="*/ 958 h 2510"/>
                  <a:gd name="T6" fmla="*/ 1899 w 2127"/>
                  <a:gd name="T7" fmla="*/ 755 h 2510"/>
                  <a:gd name="T8" fmla="*/ 1767 w 2127"/>
                  <a:gd name="T9" fmla="*/ 571 h 2510"/>
                  <a:gd name="T10" fmla="*/ 1612 w 2127"/>
                  <a:gd name="T11" fmla="*/ 408 h 2510"/>
                  <a:gd name="T12" fmla="*/ 1434 w 2127"/>
                  <a:gd name="T13" fmla="*/ 268 h 2510"/>
                  <a:gd name="T14" fmla="*/ 1237 w 2127"/>
                  <a:gd name="T15" fmla="*/ 154 h 2510"/>
                  <a:gd name="T16" fmla="*/ 1024 w 2127"/>
                  <a:gd name="T17" fmla="*/ 71 h 2510"/>
                  <a:gd name="T18" fmla="*/ 796 w 2127"/>
                  <a:gd name="T19" fmla="*/ 18 h 2510"/>
                  <a:gd name="T20" fmla="*/ 557 w 2127"/>
                  <a:gd name="T21" fmla="*/ 0 h 2510"/>
                  <a:gd name="T22" fmla="*/ 463 w 2127"/>
                  <a:gd name="T23" fmla="*/ 3 h 2510"/>
                  <a:gd name="T24" fmla="*/ 371 w 2127"/>
                  <a:gd name="T25" fmla="*/ 11 h 2510"/>
                  <a:gd name="T26" fmla="*/ 281 w 2127"/>
                  <a:gd name="T27" fmla="*/ 24 h 2510"/>
                  <a:gd name="T28" fmla="*/ 192 w 2127"/>
                  <a:gd name="T29" fmla="*/ 42 h 2510"/>
                  <a:gd name="T30" fmla="*/ 105 w 2127"/>
                  <a:gd name="T31" fmla="*/ 66 h 2510"/>
                  <a:gd name="T32" fmla="*/ 33 w 2127"/>
                  <a:gd name="T33" fmla="*/ 171 h 2510"/>
                  <a:gd name="T34" fmla="*/ 33 w 2127"/>
                  <a:gd name="T35" fmla="*/ 242 h 2510"/>
                  <a:gd name="T36" fmla="*/ 132 w 2127"/>
                  <a:gd name="T37" fmla="*/ 207 h 2510"/>
                  <a:gd name="T38" fmla="*/ 234 w 2127"/>
                  <a:gd name="T39" fmla="*/ 179 h 2510"/>
                  <a:gd name="T40" fmla="*/ 339 w 2127"/>
                  <a:gd name="T41" fmla="*/ 159 h 2510"/>
                  <a:gd name="T42" fmla="*/ 447 w 2127"/>
                  <a:gd name="T43" fmla="*/ 147 h 2510"/>
                  <a:gd name="T44" fmla="*/ 557 w 2127"/>
                  <a:gd name="T45" fmla="*/ 142 h 2510"/>
                  <a:gd name="T46" fmla="*/ 774 w 2127"/>
                  <a:gd name="T47" fmla="*/ 159 h 2510"/>
                  <a:gd name="T48" fmla="*/ 981 w 2127"/>
                  <a:gd name="T49" fmla="*/ 207 h 2510"/>
                  <a:gd name="T50" fmla="*/ 1175 w 2127"/>
                  <a:gd name="T51" fmla="*/ 283 h 2510"/>
                  <a:gd name="T52" fmla="*/ 1355 w 2127"/>
                  <a:gd name="T53" fmla="*/ 386 h 2510"/>
                  <a:gd name="T54" fmla="*/ 1516 w 2127"/>
                  <a:gd name="T55" fmla="*/ 514 h 2510"/>
                  <a:gd name="T56" fmla="*/ 1657 w 2127"/>
                  <a:gd name="T57" fmla="*/ 662 h 2510"/>
                  <a:gd name="T58" fmla="*/ 1777 w 2127"/>
                  <a:gd name="T59" fmla="*/ 829 h 2510"/>
                  <a:gd name="T60" fmla="*/ 1872 w 2127"/>
                  <a:gd name="T61" fmla="*/ 1013 h 2510"/>
                  <a:gd name="T62" fmla="*/ 1938 w 2127"/>
                  <a:gd name="T63" fmla="*/ 1212 h 2510"/>
                  <a:gd name="T64" fmla="*/ 1976 w 2127"/>
                  <a:gd name="T65" fmla="*/ 1424 h 2510"/>
                  <a:gd name="T66" fmla="*/ 1983 w 2127"/>
                  <a:gd name="T67" fmla="*/ 1602 h 2510"/>
                  <a:gd name="T68" fmla="*/ 1977 w 2127"/>
                  <a:gd name="T69" fmla="*/ 1702 h 2510"/>
                  <a:gd name="T70" fmla="*/ 1964 w 2127"/>
                  <a:gd name="T71" fmla="*/ 1800 h 2510"/>
                  <a:gd name="T72" fmla="*/ 1946 w 2127"/>
                  <a:gd name="T73" fmla="*/ 1896 h 2510"/>
                  <a:gd name="T74" fmla="*/ 1920 w 2127"/>
                  <a:gd name="T75" fmla="*/ 1990 h 2510"/>
                  <a:gd name="T76" fmla="*/ 1889 w 2127"/>
                  <a:gd name="T77" fmla="*/ 2081 h 2510"/>
                  <a:gd name="T78" fmla="*/ 1851 w 2127"/>
                  <a:gd name="T79" fmla="*/ 2168 h 2510"/>
                  <a:gd name="T80" fmla="*/ 1809 w 2127"/>
                  <a:gd name="T81" fmla="*/ 2253 h 2510"/>
                  <a:gd name="T82" fmla="*/ 1761 w 2127"/>
                  <a:gd name="T83" fmla="*/ 2335 h 2510"/>
                  <a:gd name="T84" fmla="*/ 1707 w 2127"/>
                  <a:gd name="T85" fmla="*/ 2412 h 2510"/>
                  <a:gd name="T86" fmla="*/ 1649 w 2127"/>
                  <a:gd name="T87" fmla="*/ 2486 h 2510"/>
                  <a:gd name="T88" fmla="*/ 1725 w 2127"/>
                  <a:gd name="T89" fmla="*/ 2502 h 2510"/>
                  <a:gd name="T90" fmla="*/ 1849 w 2127"/>
                  <a:gd name="T91" fmla="*/ 2460 h 2510"/>
                  <a:gd name="T92" fmla="*/ 1898 w 2127"/>
                  <a:gd name="T93" fmla="*/ 2385 h 2510"/>
                  <a:gd name="T94" fmla="*/ 1941 w 2127"/>
                  <a:gd name="T95" fmla="*/ 2306 h 2510"/>
                  <a:gd name="T96" fmla="*/ 1982 w 2127"/>
                  <a:gd name="T97" fmla="*/ 2226 h 2510"/>
                  <a:gd name="T98" fmla="*/ 2018 w 2127"/>
                  <a:gd name="T99" fmla="*/ 2143 h 2510"/>
                  <a:gd name="T100" fmla="*/ 2048 w 2127"/>
                  <a:gd name="T101" fmla="*/ 2058 h 2510"/>
                  <a:gd name="T102" fmla="*/ 2074 w 2127"/>
                  <a:gd name="T103" fmla="*/ 1970 h 2510"/>
                  <a:gd name="T104" fmla="*/ 2095 w 2127"/>
                  <a:gd name="T105" fmla="*/ 1881 h 2510"/>
                  <a:gd name="T106" fmla="*/ 2111 w 2127"/>
                  <a:gd name="T107" fmla="*/ 1789 h 2510"/>
                  <a:gd name="T108" fmla="*/ 2121 w 2127"/>
                  <a:gd name="T109" fmla="*/ 1696 h 2510"/>
                  <a:gd name="T110" fmla="*/ 2125 w 2127"/>
                  <a:gd name="T111" fmla="*/ 1601 h 2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27" h="2510">
                    <a:moveTo>
                      <a:pt x="2127" y="1568"/>
                    </a:moveTo>
                    <a:lnTo>
                      <a:pt x="2124" y="1488"/>
                    </a:lnTo>
                    <a:lnTo>
                      <a:pt x="2118" y="1408"/>
                    </a:lnTo>
                    <a:lnTo>
                      <a:pt x="2108" y="1330"/>
                    </a:lnTo>
                    <a:lnTo>
                      <a:pt x="2094" y="1253"/>
                    </a:lnTo>
                    <a:lnTo>
                      <a:pt x="2076" y="1177"/>
                    </a:lnTo>
                    <a:lnTo>
                      <a:pt x="2056" y="1103"/>
                    </a:lnTo>
                    <a:lnTo>
                      <a:pt x="2031" y="1030"/>
                    </a:lnTo>
                    <a:lnTo>
                      <a:pt x="2002" y="958"/>
                    </a:lnTo>
                    <a:lnTo>
                      <a:pt x="1971" y="889"/>
                    </a:lnTo>
                    <a:lnTo>
                      <a:pt x="1937" y="821"/>
                    </a:lnTo>
                    <a:lnTo>
                      <a:pt x="1899" y="755"/>
                    </a:lnTo>
                    <a:lnTo>
                      <a:pt x="1858" y="692"/>
                    </a:lnTo>
                    <a:lnTo>
                      <a:pt x="1814" y="630"/>
                    </a:lnTo>
                    <a:lnTo>
                      <a:pt x="1767" y="571"/>
                    </a:lnTo>
                    <a:lnTo>
                      <a:pt x="1718" y="514"/>
                    </a:lnTo>
                    <a:lnTo>
                      <a:pt x="1666" y="459"/>
                    </a:lnTo>
                    <a:lnTo>
                      <a:pt x="1612" y="408"/>
                    </a:lnTo>
                    <a:lnTo>
                      <a:pt x="1555" y="358"/>
                    </a:lnTo>
                    <a:lnTo>
                      <a:pt x="1496" y="311"/>
                    </a:lnTo>
                    <a:lnTo>
                      <a:pt x="1434" y="268"/>
                    </a:lnTo>
                    <a:lnTo>
                      <a:pt x="1371" y="227"/>
                    </a:lnTo>
                    <a:lnTo>
                      <a:pt x="1304" y="189"/>
                    </a:lnTo>
                    <a:lnTo>
                      <a:pt x="1237" y="154"/>
                    </a:lnTo>
                    <a:lnTo>
                      <a:pt x="1167" y="123"/>
                    </a:lnTo>
                    <a:lnTo>
                      <a:pt x="1097" y="96"/>
                    </a:lnTo>
                    <a:lnTo>
                      <a:pt x="1024" y="71"/>
                    </a:lnTo>
                    <a:lnTo>
                      <a:pt x="948" y="50"/>
                    </a:lnTo>
                    <a:lnTo>
                      <a:pt x="873" y="31"/>
                    </a:lnTo>
                    <a:lnTo>
                      <a:pt x="796" y="18"/>
                    </a:lnTo>
                    <a:lnTo>
                      <a:pt x="718" y="9"/>
                    </a:lnTo>
                    <a:lnTo>
                      <a:pt x="637" y="2"/>
                    </a:lnTo>
                    <a:lnTo>
                      <a:pt x="557" y="0"/>
                    </a:lnTo>
                    <a:lnTo>
                      <a:pt x="525" y="0"/>
                    </a:lnTo>
                    <a:lnTo>
                      <a:pt x="494" y="1"/>
                    </a:lnTo>
                    <a:lnTo>
                      <a:pt x="463" y="3"/>
                    </a:lnTo>
                    <a:lnTo>
                      <a:pt x="432" y="5"/>
                    </a:lnTo>
                    <a:lnTo>
                      <a:pt x="402" y="8"/>
                    </a:lnTo>
                    <a:lnTo>
                      <a:pt x="371" y="11"/>
                    </a:lnTo>
                    <a:lnTo>
                      <a:pt x="341" y="15"/>
                    </a:lnTo>
                    <a:lnTo>
                      <a:pt x="310" y="19"/>
                    </a:lnTo>
                    <a:lnTo>
                      <a:pt x="281" y="24"/>
                    </a:lnTo>
                    <a:lnTo>
                      <a:pt x="251" y="30"/>
                    </a:lnTo>
                    <a:lnTo>
                      <a:pt x="221" y="36"/>
                    </a:lnTo>
                    <a:lnTo>
                      <a:pt x="192" y="42"/>
                    </a:lnTo>
                    <a:lnTo>
                      <a:pt x="162" y="50"/>
                    </a:lnTo>
                    <a:lnTo>
                      <a:pt x="134" y="58"/>
                    </a:lnTo>
                    <a:lnTo>
                      <a:pt x="105" y="66"/>
                    </a:lnTo>
                    <a:lnTo>
                      <a:pt x="76" y="75"/>
                    </a:lnTo>
                    <a:lnTo>
                      <a:pt x="65" y="98"/>
                    </a:lnTo>
                    <a:lnTo>
                      <a:pt x="33" y="171"/>
                    </a:lnTo>
                    <a:lnTo>
                      <a:pt x="2" y="247"/>
                    </a:lnTo>
                    <a:lnTo>
                      <a:pt x="0" y="256"/>
                    </a:lnTo>
                    <a:lnTo>
                      <a:pt x="33" y="242"/>
                    </a:lnTo>
                    <a:lnTo>
                      <a:pt x="65" y="230"/>
                    </a:lnTo>
                    <a:lnTo>
                      <a:pt x="98" y="218"/>
                    </a:lnTo>
                    <a:lnTo>
                      <a:pt x="132" y="207"/>
                    </a:lnTo>
                    <a:lnTo>
                      <a:pt x="166" y="197"/>
                    </a:lnTo>
                    <a:lnTo>
                      <a:pt x="199" y="188"/>
                    </a:lnTo>
                    <a:lnTo>
                      <a:pt x="234" y="179"/>
                    </a:lnTo>
                    <a:lnTo>
                      <a:pt x="269" y="172"/>
                    </a:lnTo>
                    <a:lnTo>
                      <a:pt x="304" y="165"/>
                    </a:lnTo>
                    <a:lnTo>
                      <a:pt x="339" y="159"/>
                    </a:lnTo>
                    <a:lnTo>
                      <a:pt x="375" y="154"/>
                    </a:lnTo>
                    <a:lnTo>
                      <a:pt x="411" y="150"/>
                    </a:lnTo>
                    <a:lnTo>
                      <a:pt x="447" y="147"/>
                    </a:lnTo>
                    <a:lnTo>
                      <a:pt x="484" y="145"/>
                    </a:lnTo>
                    <a:lnTo>
                      <a:pt x="519" y="144"/>
                    </a:lnTo>
                    <a:lnTo>
                      <a:pt x="557" y="142"/>
                    </a:lnTo>
                    <a:lnTo>
                      <a:pt x="631" y="145"/>
                    </a:lnTo>
                    <a:lnTo>
                      <a:pt x="702" y="150"/>
                    </a:lnTo>
                    <a:lnTo>
                      <a:pt x="774" y="159"/>
                    </a:lnTo>
                    <a:lnTo>
                      <a:pt x="844" y="172"/>
                    </a:lnTo>
                    <a:lnTo>
                      <a:pt x="914" y="187"/>
                    </a:lnTo>
                    <a:lnTo>
                      <a:pt x="981" y="207"/>
                    </a:lnTo>
                    <a:lnTo>
                      <a:pt x="1048" y="230"/>
                    </a:lnTo>
                    <a:lnTo>
                      <a:pt x="1112" y="255"/>
                    </a:lnTo>
                    <a:lnTo>
                      <a:pt x="1175" y="283"/>
                    </a:lnTo>
                    <a:lnTo>
                      <a:pt x="1237" y="314"/>
                    </a:lnTo>
                    <a:lnTo>
                      <a:pt x="1297" y="349"/>
                    </a:lnTo>
                    <a:lnTo>
                      <a:pt x="1355" y="386"/>
                    </a:lnTo>
                    <a:lnTo>
                      <a:pt x="1410" y="425"/>
                    </a:lnTo>
                    <a:lnTo>
                      <a:pt x="1465" y="468"/>
                    </a:lnTo>
                    <a:lnTo>
                      <a:pt x="1516" y="514"/>
                    </a:lnTo>
                    <a:lnTo>
                      <a:pt x="1566" y="560"/>
                    </a:lnTo>
                    <a:lnTo>
                      <a:pt x="1613" y="609"/>
                    </a:lnTo>
                    <a:lnTo>
                      <a:pt x="1657" y="662"/>
                    </a:lnTo>
                    <a:lnTo>
                      <a:pt x="1700" y="716"/>
                    </a:lnTo>
                    <a:lnTo>
                      <a:pt x="1740" y="772"/>
                    </a:lnTo>
                    <a:lnTo>
                      <a:pt x="1777" y="829"/>
                    </a:lnTo>
                    <a:lnTo>
                      <a:pt x="1811" y="889"/>
                    </a:lnTo>
                    <a:lnTo>
                      <a:pt x="1842" y="950"/>
                    </a:lnTo>
                    <a:lnTo>
                      <a:pt x="1872" y="1013"/>
                    </a:lnTo>
                    <a:lnTo>
                      <a:pt x="1897" y="1079"/>
                    </a:lnTo>
                    <a:lnTo>
                      <a:pt x="1920" y="1145"/>
                    </a:lnTo>
                    <a:lnTo>
                      <a:pt x="1938" y="1212"/>
                    </a:lnTo>
                    <a:lnTo>
                      <a:pt x="1954" y="1281"/>
                    </a:lnTo>
                    <a:lnTo>
                      <a:pt x="1966" y="1352"/>
                    </a:lnTo>
                    <a:lnTo>
                      <a:pt x="1976" y="1424"/>
                    </a:lnTo>
                    <a:lnTo>
                      <a:pt x="1982" y="1495"/>
                    </a:lnTo>
                    <a:lnTo>
                      <a:pt x="1984" y="1568"/>
                    </a:lnTo>
                    <a:lnTo>
                      <a:pt x="1983" y="1602"/>
                    </a:lnTo>
                    <a:lnTo>
                      <a:pt x="1982" y="1636"/>
                    </a:lnTo>
                    <a:lnTo>
                      <a:pt x="1980" y="1670"/>
                    </a:lnTo>
                    <a:lnTo>
                      <a:pt x="1977" y="1702"/>
                    </a:lnTo>
                    <a:lnTo>
                      <a:pt x="1974" y="1736"/>
                    </a:lnTo>
                    <a:lnTo>
                      <a:pt x="1970" y="1769"/>
                    </a:lnTo>
                    <a:lnTo>
                      <a:pt x="1964" y="1800"/>
                    </a:lnTo>
                    <a:lnTo>
                      <a:pt x="1959" y="1833"/>
                    </a:lnTo>
                    <a:lnTo>
                      <a:pt x="1952" y="1864"/>
                    </a:lnTo>
                    <a:lnTo>
                      <a:pt x="1946" y="1896"/>
                    </a:lnTo>
                    <a:lnTo>
                      <a:pt x="1938" y="1928"/>
                    </a:lnTo>
                    <a:lnTo>
                      <a:pt x="1929" y="1959"/>
                    </a:lnTo>
                    <a:lnTo>
                      <a:pt x="1920" y="1990"/>
                    </a:lnTo>
                    <a:lnTo>
                      <a:pt x="1910" y="2020"/>
                    </a:lnTo>
                    <a:lnTo>
                      <a:pt x="1900" y="2051"/>
                    </a:lnTo>
                    <a:lnTo>
                      <a:pt x="1889" y="2081"/>
                    </a:lnTo>
                    <a:lnTo>
                      <a:pt x="1877" y="2110"/>
                    </a:lnTo>
                    <a:lnTo>
                      <a:pt x="1864" y="2140"/>
                    </a:lnTo>
                    <a:lnTo>
                      <a:pt x="1851" y="2168"/>
                    </a:lnTo>
                    <a:lnTo>
                      <a:pt x="1838" y="2198"/>
                    </a:lnTo>
                    <a:lnTo>
                      <a:pt x="1824" y="2226"/>
                    </a:lnTo>
                    <a:lnTo>
                      <a:pt x="1809" y="2253"/>
                    </a:lnTo>
                    <a:lnTo>
                      <a:pt x="1793" y="2280"/>
                    </a:lnTo>
                    <a:lnTo>
                      <a:pt x="1777" y="2308"/>
                    </a:lnTo>
                    <a:lnTo>
                      <a:pt x="1761" y="2335"/>
                    </a:lnTo>
                    <a:lnTo>
                      <a:pt x="1743" y="2361"/>
                    </a:lnTo>
                    <a:lnTo>
                      <a:pt x="1726" y="2387"/>
                    </a:lnTo>
                    <a:lnTo>
                      <a:pt x="1707" y="2412"/>
                    </a:lnTo>
                    <a:lnTo>
                      <a:pt x="1688" y="2438"/>
                    </a:lnTo>
                    <a:lnTo>
                      <a:pt x="1669" y="2462"/>
                    </a:lnTo>
                    <a:lnTo>
                      <a:pt x="1649" y="2486"/>
                    </a:lnTo>
                    <a:lnTo>
                      <a:pt x="1629" y="2510"/>
                    </a:lnTo>
                    <a:lnTo>
                      <a:pt x="1663" y="2510"/>
                    </a:lnTo>
                    <a:lnTo>
                      <a:pt x="1725" y="2502"/>
                    </a:lnTo>
                    <a:lnTo>
                      <a:pt x="1787" y="2491"/>
                    </a:lnTo>
                    <a:lnTo>
                      <a:pt x="1831" y="2484"/>
                    </a:lnTo>
                    <a:lnTo>
                      <a:pt x="1849" y="2460"/>
                    </a:lnTo>
                    <a:lnTo>
                      <a:pt x="1865" y="2435"/>
                    </a:lnTo>
                    <a:lnTo>
                      <a:pt x="1882" y="2410"/>
                    </a:lnTo>
                    <a:lnTo>
                      <a:pt x="1898" y="2385"/>
                    </a:lnTo>
                    <a:lnTo>
                      <a:pt x="1913" y="2359"/>
                    </a:lnTo>
                    <a:lnTo>
                      <a:pt x="1927" y="2333"/>
                    </a:lnTo>
                    <a:lnTo>
                      <a:pt x="1941" y="2306"/>
                    </a:lnTo>
                    <a:lnTo>
                      <a:pt x="1956" y="2280"/>
                    </a:lnTo>
                    <a:lnTo>
                      <a:pt x="1969" y="2253"/>
                    </a:lnTo>
                    <a:lnTo>
                      <a:pt x="1982" y="2226"/>
                    </a:lnTo>
                    <a:lnTo>
                      <a:pt x="1995" y="2199"/>
                    </a:lnTo>
                    <a:lnTo>
                      <a:pt x="2007" y="2171"/>
                    </a:lnTo>
                    <a:lnTo>
                      <a:pt x="2018" y="2143"/>
                    </a:lnTo>
                    <a:lnTo>
                      <a:pt x="2029" y="2115"/>
                    </a:lnTo>
                    <a:lnTo>
                      <a:pt x="2038" y="2087"/>
                    </a:lnTo>
                    <a:lnTo>
                      <a:pt x="2048" y="2058"/>
                    </a:lnTo>
                    <a:lnTo>
                      <a:pt x="2058" y="2029"/>
                    </a:lnTo>
                    <a:lnTo>
                      <a:pt x="2067" y="1999"/>
                    </a:lnTo>
                    <a:lnTo>
                      <a:pt x="2074" y="1970"/>
                    </a:lnTo>
                    <a:lnTo>
                      <a:pt x="2082" y="1941"/>
                    </a:lnTo>
                    <a:lnTo>
                      <a:pt x="2088" y="1910"/>
                    </a:lnTo>
                    <a:lnTo>
                      <a:pt x="2095" y="1881"/>
                    </a:lnTo>
                    <a:lnTo>
                      <a:pt x="2100" y="1850"/>
                    </a:lnTo>
                    <a:lnTo>
                      <a:pt x="2106" y="1820"/>
                    </a:lnTo>
                    <a:lnTo>
                      <a:pt x="2111" y="1789"/>
                    </a:lnTo>
                    <a:lnTo>
                      <a:pt x="2115" y="1758"/>
                    </a:lnTo>
                    <a:lnTo>
                      <a:pt x="2118" y="1727"/>
                    </a:lnTo>
                    <a:lnTo>
                      <a:pt x="2121" y="1696"/>
                    </a:lnTo>
                    <a:lnTo>
                      <a:pt x="2123" y="1664"/>
                    </a:lnTo>
                    <a:lnTo>
                      <a:pt x="2124" y="1633"/>
                    </a:lnTo>
                    <a:lnTo>
                      <a:pt x="2125" y="1601"/>
                    </a:lnTo>
                    <a:lnTo>
                      <a:pt x="2127" y="1568"/>
                    </a:lnTo>
                    <a:close/>
                  </a:path>
                </a:pathLst>
              </a:custGeom>
              <a:solidFill>
                <a:srgbClr val="ED9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2" name="Freeform 500"/>
              <p:cNvSpPr>
                <a:spLocks/>
              </p:cNvSpPr>
              <p:nvPr/>
            </p:nvSpPr>
            <p:spPr bwMode="auto">
              <a:xfrm>
                <a:off x="7593" y="2165"/>
                <a:ext cx="298" cy="349"/>
              </a:xfrm>
              <a:custGeom>
                <a:avLst/>
                <a:gdLst>
                  <a:gd name="T0" fmla="*/ 2075 w 2083"/>
                  <a:gd name="T1" fmla="*/ 1344 h 2441"/>
                  <a:gd name="T2" fmla="*/ 2036 w 2083"/>
                  <a:gd name="T3" fmla="*/ 1123 h 2441"/>
                  <a:gd name="T4" fmla="*/ 1965 w 2083"/>
                  <a:gd name="T5" fmla="*/ 914 h 2441"/>
                  <a:gd name="T6" fmla="*/ 1866 w 2083"/>
                  <a:gd name="T7" fmla="*/ 720 h 2441"/>
                  <a:gd name="T8" fmla="*/ 1741 w 2083"/>
                  <a:gd name="T9" fmla="*/ 544 h 2441"/>
                  <a:gd name="T10" fmla="*/ 1592 w 2083"/>
                  <a:gd name="T11" fmla="*/ 388 h 2441"/>
                  <a:gd name="T12" fmla="*/ 1422 w 2083"/>
                  <a:gd name="T13" fmla="*/ 256 h 2441"/>
                  <a:gd name="T14" fmla="*/ 1234 w 2083"/>
                  <a:gd name="T15" fmla="*/ 147 h 2441"/>
                  <a:gd name="T16" fmla="*/ 1030 w 2083"/>
                  <a:gd name="T17" fmla="*/ 66 h 2441"/>
                  <a:gd name="T18" fmla="*/ 813 w 2083"/>
                  <a:gd name="T19" fmla="*/ 16 h 2441"/>
                  <a:gd name="T20" fmla="*/ 585 w 2083"/>
                  <a:gd name="T21" fmla="*/ 0 h 2441"/>
                  <a:gd name="T22" fmla="*/ 482 w 2083"/>
                  <a:gd name="T23" fmla="*/ 3 h 2441"/>
                  <a:gd name="T24" fmla="*/ 382 w 2083"/>
                  <a:gd name="T25" fmla="*/ 13 h 2441"/>
                  <a:gd name="T26" fmla="*/ 284 w 2083"/>
                  <a:gd name="T27" fmla="*/ 29 h 2441"/>
                  <a:gd name="T28" fmla="*/ 188 w 2083"/>
                  <a:gd name="T29" fmla="*/ 52 h 2441"/>
                  <a:gd name="T30" fmla="*/ 95 w 2083"/>
                  <a:gd name="T31" fmla="*/ 81 h 2441"/>
                  <a:gd name="T32" fmla="*/ 30 w 2083"/>
                  <a:gd name="T33" fmla="*/ 175 h 2441"/>
                  <a:gd name="T34" fmla="*/ 34 w 2083"/>
                  <a:gd name="T35" fmla="*/ 259 h 2441"/>
                  <a:gd name="T36" fmla="*/ 137 w 2083"/>
                  <a:gd name="T37" fmla="*/ 217 h 2441"/>
                  <a:gd name="T38" fmla="*/ 244 w 2083"/>
                  <a:gd name="T39" fmla="*/ 185 h 2441"/>
                  <a:gd name="T40" fmla="*/ 355 w 2083"/>
                  <a:gd name="T41" fmla="*/ 162 h 2441"/>
                  <a:gd name="T42" fmla="*/ 468 w 2083"/>
                  <a:gd name="T43" fmla="*/ 147 h 2441"/>
                  <a:gd name="T44" fmla="*/ 585 w 2083"/>
                  <a:gd name="T45" fmla="*/ 142 h 2441"/>
                  <a:gd name="T46" fmla="*/ 791 w 2083"/>
                  <a:gd name="T47" fmla="*/ 158 h 2441"/>
                  <a:gd name="T48" fmla="*/ 987 w 2083"/>
                  <a:gd name="T49" fmla="*/ 203 h 2441"/>
                  <a:gd name="T50" fmla="*/ 1172 w 2083"/>
                  <a:gd name="T51" fmla="*/ 275 h 2441"/>
                  <a:gd name="T52" fmla="*/ 1342 w 2083"/>
                  <a:gd name="T53" fmla="*/ 373 h 2441"/>
                  <a:gd name="T54" fmla="*/ 1496 w 2083"/>
                  <a:gd name="T55" fmla="*/ 494 h 2441"/>
                  <a:gd name="T56" fmla="*/ 1631 w 2083"/>
                  <a:gd name="T57" fmla="*/ 635 h 2441"/>
                  <a:gd name="T58" fmla="*/ 1744 w 2083"/>
                  <a:gd name="T59" fmla="*/ 794 h 2441"/>
                  <a:gd name="T60" fmla="*/ 1833 w 2083"/>
                  <a:gd name="T61" fmla="*/ 970 h 2441"/>
                  <a:gd name="T62" fmla="*/ 1898 w 2083"/>
                  <a:gd name="T63" fmla="*/ 1158 h 2441"/>
                  <a:gd name="T64" fmla="*/ 1933 w 2083"/>
                  <a:gd name="T65" fmla="*/ 1358 h 2441"/>
                  <a:gd name="T66" fmla="*/ 1940 w 2083"/>
                  <a:gd name="T67" fmla="*/ 1531 h 2441"/>
                  <a:gd name="T68" fmla="*/ 1933 w 2083"/>
                  <a:gd name="T69" fmla="*/ 1632 h 2441"/>
                  <a:gd name="T70" fmla="*/ 1919 w 2083"/>
                  <a:gd name="T71" fmla="*/ 1733 h 2441"/>
                  <a:gd name="T72" fmla="*/ 1899 w 2083"/>
                  <a:gd name="T73" fmla="*/ 1830 h 2441"/>
                  <a:gd name="T74" fmla="*/ 1871 w 2083"/>
                  <a:gd name="T75" fmla="*/ 1924 h 2441"/>
                  <a:gd name="T76" fmla="*/ 1838 w 2083"/>
                  <a:gd name="T77" fmla="*/ 2016 h 2441"/>
                  <a:gd name="T78" fmla="*/ 1797 w 2083"/>
                  <a:gd name="T79" fmla="*/ 2104 h 2441"/>
                  <a:gd name="T80" fmla="*/ 1751 w 2083"/>
                  <a:gd name="T81" fmla="*/ 2188 h 2441"/>
                  <a:gd name="T82" fmla="*/ 1698 w 2083"/>
                  <a:gd name="T83" fmla="*/ 2269 h 2441"/>
                  <a:gd name="T84" fmla="*/ 1641 w 2083"/>
                  <a:gd name="T85" fmla="*/ 2345 h 2441"/>
                  <a:gd name="T86" fmla="*/ 1579 w 2083"/>
                  <a:gd name="T87" fmla="*/ 2418 h 2441"/>
                  <a:gd name="T88" fmla="*/ 1629 w 2083"/>
                  <a:gd name="T89" fmla="*/ 2438 h 2441"/>
                  <a:gd name="T90" fmla="*/ 1756 w 2083"/>
                  <a:gd name="T91" fmla="*/ 2430 h 2441"/>
                  <a:gd name="T92" fmla="*/ 1812 w 2083"/>
                  <a:gd name="T93" fmla="*/ 2356 h 2441"/>
                  <a:gd name="T94" fmla="*/ 1862 w 2083"/>
                  <a:gd name="T95" fmla="*/ 2279 h 2441"/>
                  <a:gd name="T96" fmla="*/ 1908 w 2083"/>
                  <a:gd name="T97" fmla="*/ 2199 h 2441"/>
                  <a:gd name="T98" fmla="*/ 1949 w 2083"/>
                  <a:gd name="T99" fmla="*/ 2116 h 2441"/>
                  <a:gd name="T100" fmla="*/ 1986 w 2083"/>
                  <a:gd name="T101" fmla="*/ 2030 h 2441"/>
                  <a:gd name="T102" fmla="*/ 2016 w 2083"/>
                  <a:gd name="T103" fmla="*/ 1941 h 2441"/>
                  <a:gd name="T104" fmla="*/ 2041 w 2083"/>
                  <a:gd name="T105" fmla="*/ 1849 h 2441"/>
                  <a:gd name="T106" fmla="*/ 2061 w 2083"/>
                  <a:gd name="T107" fmla="*/ 1755 h 2441"/>
                  <a:gd name="T108" fmla="*/ 2074 w 2083"/>
                  <a:gd name="T109" fmla="*/ 1660 h 2441"/>
                  <a:gd name="T110" fmla="*/ 2082 w 2083"/>
                  <a:gd name="T111" fmla="*/ 1563 h 2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83" h="2441">
                    <a:moveTo>
                      <a:pt x="2083" y="1496"/>
                    </a:moveTo>
                    <a:lnTo>
                      <a:pt x="2080" y="1420"/>
                    </a:lnTo>
                    <a:lnTo>
                      <a:pt x="2075" y="1344"/>
                    </a:lnTo>
                    <a:lnTo>
                      <a:pt x="2065" y="1269"/>
                    </a:lnTo>
                    <a:lnTo>
                      <a:pt x="2052" y="1195"/>
                    </a:lnTo>
                    <a:lnTo>
                      <a:pt x="2036" y="1123"/>
                    </a:lnTo>
                    <a:lnTo>
                      <a:pt x="2015" y="1051"/>
                    </a:lnTo>
                    <a:lnTo>
                      <a:pt x="1992" y="982"/>
                    </a:lnTo>
                    <a:lnTo>
                      <a:pt x="1965" y="914"/>
                    </a:lnTo>
                    <a:lnTo>
                      <a:pt x="1935" y="848"/>
                    </a:lnTo>
                    <a:lnTo>
                      <a:pt x="1902" y="783"/>
                    </a:lnTo>
                    <a:lnTo>
                      <a:pt x="1866" y="720"/>
                    </a:lnTo>
                    <a:lnTo>
                      <a:pt x="1827" y="659"/>
                    </a:lnTo>
                    <a:lnTo>
                      <a:pt x="1785" y="601"/>
                    </a:lnTo>
                    <a:lnTo>
                      <a:pt x="1741" y="544"/>
                    </a:lnTo>
                    <a:lnTo>
                      <a:pt x="1694" y="490"/>
                    </a:lnTo>
                    <a:lnTo>
                      <a:pt x="1644" y="438"/>
                    </a:lnTo>
                    <a:lnTo>
                      <a:pt x="1592" y="388"/>
                    </a:lnTo>
                    <a:lnTo>
                      <a:pt x="1537" y="342"/>
                    </a:lnTo>
                    <a:lnTo>
                      <a:pt x="1481" y="297"/>
                    </a:lnTo>
                    <a:lnTo>
                      <a:pt x="1422" y="256"/>
                    </a:lnTo>
                    <a:lnTo>
                      <a:pt x="1362" y="216"/>
                    </a:lnTo>
                    <a:lnTo>
                      <a:pt x="1299" y="180"/>
                    </a:lnTo>
                    <a:lnTo>
                      <a:pt x="1234" y="147"/>
                    </a:lnTo>
                    <a:lnTo>
                      <a:pt x="1168" y="117"/>
                    </a:lnTo>
                    <a:lnTo>
                      <a:pt x="1099" y="90"/>
                    </a:lnTo>
                    <a:lnTo>
                      <a:pt x="1030" y="66"/>
                    </a:lnTo>
                    <a:lnTo>
                      <a:pt x="959" y="47"/>
                    </a:lnTo>
                    <a:lnTo>
                      <a:pt x="886" y="30"/>
                    </a:lnTo>
                    <a:lnTo>
                      <a:pt x="813" y="16"/>
                    </a:lnTo>
                    <a:lnTo>
                      <a:pt x="738" y="7"/>
                    </a:lnTo>
                    <a:lnTo>
                      <a:pt x="662" y="1"/>
                    </a:lnTo>
                    <a:lnTo>
                      <a:pt x="585" y="0"/>
                    </a:lnTo>
                    <a:lnTo>
                      <a:pt x="551" y="0"/>
                    </a:lnTo>
                    <a:lnTo>
                      <a:pt x="516" y="1"/>
                    </a:lnTo>
                    <a:lnTo>
                      <a:pt x="482" y="3"/>
                    </a:lnTo>
                    <a:lnTo>
                      <a:pt x="448" y="5"/>
                    </a:lnTo>
                    <a:lnTo>
                      <a:pt x="416" y="8"/>
                    </a:lnTo>
                    <a:lnTo>
                      <a:pt x="382" y="13"/>
                    </a:lnTo>
                    <a:lnTo>
                      <a:pt x="349" y="18"/>
                    </a:lnTo>
                    <a:lnTo>
                      <a:pt x="317" y="24"/>
                    </a:lnTo>
                    <a:lnTo>
                      <a:pt x="284" y="29"/>
                    </a:lnTo>
                    <a:lnTo>
                      <a:pt x="251" y="37"/>
                    </a:lnTo>
                    <a:lnTo>
                      <a:pt x="220" y="44"/>
                    </a:lnTo>
                    <a:lnTo>
                      <a:pt x="188" y="52"/>
                    </a:lnTo>
                    <a:lnTo>
                      <a:pt x="157" y="62"/>
                    </a:lnTo>
                    <a:lnTo>
                      <a:pt x="125" y="72"/>
                    </a:lnTo>
                    <a:lnTo>
                      <a:pt x="95" y="81"/>
                    </a:lnTo>
                    <a:lnTo>
                      <a:pt x="64" y="92"/>
                    </a:lnTo>
                    <a:lnTo>
                      <a:pt x="61" y="99"/>
                    </a:lnTo>
                    <a:lnTo>
                      <a:pt x="30" y="175"/>
                    </a:lnTo>
                    <a:lnTo>
                      <a:pt x="5" y="256"/>
                    </a:lnTo>
                    <a:lnTo>
                      <a:pt x="0" y="274"/>
                    </a:lnTo>
                    <a:lnTo>
                      <a:pt x="34" y="259"/>
                    </a:lnTo>
                    <a:lnTo>
                      <a:pt x="67" y="245"/>
                    </a:lnTo>
                    <a:lnTo>
                      <a:pt x="102" y="230"/>
                    </a:lnTo>
                    <a:lnTo>
                      <a:pt x="137" y="217"/>
                    </a:lnTo>
                    <a:lnTo>
                      <a:pt x="172" y="205"/>
                    </a:lnTo>
                    <a:lnTo>
                      <a:pt x="208" y="195"/>
                    </a:lnTo>
                    <a:lnTo>
                      <a:pt x="244" y="185"/>
                    </a:lnTo>
                    <a:lnTo>
                      <a:pt x="281" y="176"/>
                    </a:lnTo>
                    <a:lnTo>
                      <a:pt x="317" y="168"/>
                    </a:lnTo>
                    <a:lnTo>
                      <a:pt x="355" y="162"/>
                    </a:lnTo>
                    <a:lnTo>
                      <a:pt x="392" y="155"/>
                    </a:lnTo>
                    <a:lnTo>
                      <a:pt x="430" y="151"/>
                    </a:lnTo>
                    <a:lnTo>
                      <a:pt x="468" y="147"/>
                    </a:lnTo>
                    <a:lnTo>
                      <a:pt x="507" y="145"/>
                    </a:lnTo>
                    <a:lnTo>
                      <a:pt x="545" y="142"/>
                    </a:lnTo>
                    <a:lnTo>
                      <a:pt x="585" y="142"/>
                    </a:lnTo>
                    <a:lnTo>
                      <a:pt x="654" y="143"/>
                    </a:lnTo>
                    <a:lnTo>
                      <a:pt x="723" y="149"/>
                    </a:lnTo>
                    <a:lnTo>
                      <a:pt x="791" y="158"/>
                    </a:lnTo>
                    <a:lnTo>
                      <a:pt x="858" y="170"/>
                    </a:lnTo>
                    <a:lnTo>
                      <a:pt x="923" y="185"/>
                    </a:lnTo>
                    <a:lnTo>
                      <a:pt x="987" y="203"/>
                    </a:lnTo>
                    <a:lnTo>
                      <a:pt x="1050" y="224"/>
                    </a:lnTo>
                    <a:lnTo>
                      <a:pt x="1113" y="248"/>
                    </a:lnTo>
                    <a:lnTo>
                      <a:pt x="1172" y="275"/>
                    </a:lnTo>
                    <a:lnTo>
                      <a:pt x="1231" y="306"/>
                    </a:lnTo>
                    <a:lnTo>
                      <a:pt x="1288" y="338"/>
                    </a:lnTo>
                    <a:lnTo>
                      <a:pt x="1342" y="373"/>
                    </a:lnTo>
                    <a:lnTo>
                      <a:pt x="1396" y="411"/>
                    </a:lnTo>
                    <a:lnTo>
                      <a:pt x="1447" y="451"/>
                    </a:lnTo>
                    <a:lnTo>
                      <a:pt x="1496" y="494"/>
                    </a:lnTo>
                    <a:lnTo>
                      <a:pt x="1543" y="539"/>
                    </a:lnTo>
                    <a:lnTo>
                      <a:pt x="1588" y="586"/>
                    </a:lnTo>
                    <a:lnTo>
                      <a:pt x="1631" y="635"/>
                    </a:lnTo>
                    <a:lnTo>
                      <a:pt x="1671" y="687"/>
                    </a:lnTo>
                    <a:lnTo>
                      <a:pt x="1708" y="740"/>
                    </a:lnTo>
                    <a:lnTo>
                      <a:pt x="1744" y="794"/>
                    </a:lnTo>
                    <a:lnTo>
                      <a:pt x="1777" y="851"/>
                    </a:lnTo>
                    <a:lnTo>
                      <a:pt x="1806" y="910"/>
                    </a:lnTo>
                    <a:lnTo>
                      <a:pt x="1833" y="970"/>
                    </a:lnTo>
                    <a:lnTo>
                      <a:pt x="1857" y="1032"/>
                    </a:lnTo>
                    <a:lnTo>
                      <a:pt x="1879" y="1094"/>
                    </a:lnTo>
                    <a:lnTo>
                      <a:pt x="1898" y="1158"/>
                    </a:lnTo>
                    <a:lnTo>
                      <a:pt x="1913" y="1224"/>
                    </a:lnTo>
                    <a:lnTo>
                      <a:pt x="1925" y="1291"/>
                    </a:lnTo>
                    <a:lnTo>
                      <a:pt x="1933" y="1358"/>
                    </a:lnTo>
                    <a:lnTo>
                      <a:pt x="1938" y="1427"/>
                    </a:lnTo>
                    <a:lnTo>
                      <a:pt x="1940" y="1496"/>
                    </a:lnTo>
                    <a:lnTo>
                      <a:pt x="1940" y="1531"/>
                    </a:lnTo>
                    <a:lnTo>
                      <a:pt x="1938" y="1565"/>
                    </a:lnTo>
                    <a:lnTo>
                      <a:pt x="1937" y="1600"/>
                    </a:lnTo>
                    <a:lnTo>
                      <a:pt x="1933" y="1632"/>
                    </a:lnTo>
                    <a:lnTo>
                      <a:pt x="1929" y="1666"/>
                    </a:lnTo>
                    <a:lnTo>
                      <a:pt x="1925" y="1700"/>
                    </a:lnTo>
                    <a:lnTo>
                      <a:pt x="1919" y="1733"/>
                    </a:lnTo>
                    <a:lnTo>
                      <a:pt x="1914" y="1765"/>
                    </a:lnTo>
                    <a:lnTo>
                      <a:pt x="1906" y="1798"/>
                    </a:lnTo>
                    <a:lnTo>
                      <a:pt x="1899" y="1830"/>
                    </a:lnTo>
                    <a:lnTo>
                      <a:pt x="1890" y="1861"/>
                    </a:lnTo>
                    <a:lnTo>
                      <a:pt x="1881" y="1893"/>
                    </a:lnTo>
                    <a:lnTo>
                      <a:pt x="1871" y="1924"/>
                    </a:lnTo>
                    <a:lnTo>
                      <a:pt x="1861" y="1955"/>
                    </a:lnTo>
                    <a:lnTo>
                      <a:pt x="1850" y="1985"/>
                    </a:lnTo>
                    <a:lnTo>
                      <a:pt x="1838" y="2016"/>
                    </a:lnTo>
                    <a:lnTo>
                      <a:pt x="1825" y="2045"/>
                    </a:lnTo>
                    <a:lnTo>
                      <a:pt x="1812" y="2074"/>
                    </a:lnTo>
                    <a:lnTo>
                      <a:pt x="1797" y="2104"/>
                    </a:lnTo>
                    <a:lnTo>
                      <a:pt x="1782" y="2132"/>
                    </a:lnTo>
                    <a:lnTo>
                      <a:pt x="1767" y="2160"/>
                    </a:lnTo>
                    <a:lnTo>
                      <a:pt x="1751" y="2188"/>
                    </a:lnTo>
                    <a:lnTo>
                      <a:pt x="1734" y="2216"/>
                    </a:lnTo>
                    <a:lnTo>
                      <a:pt x="1717" y="2242"/>
                    </a:lnTo>
                    <a:lnTo>
                      <a:pt x="1698" y="2269"/>
                    </a:lnTo>
                    <a:lnTo>
                      <a:pt x="1680" y="2295"/>
                    </a:lnTo>
                    <a:lnTo>
                      <a:pt x="1661" y="2320"/>
                    </a:lnTo>
                    <a:lnTo>
                      <a:pt x="1641" y="2345"/>
                    </a:lnTo>
                    <a:lnTo>
                      <a:pt x="1621" y="2370"/>
                    </a:lnTo>
                    <a:lnTo>
                      <a:pt x="1600" y="2394"/>
                    </a:lnTo>
                    <a:lnTo>
                      <a:pt x="1579" y="2418"/>
                    </a:lnTo>
                    <a:lnTo>
                      <a:pt x="1557" y="2441"/>
                    </a:lnTo>
                    <a:lnTo>
                      <a:pt x="1562" y="2441"/>
                    </a:lnTo>
                    <a:lnTo>
                      <a:pt x="1629" y="2438"/>
                    </a:lnTo>
                    <a:lnTo>
                      <a:pt x="1691" y="2438"/>
                    </a:lnTo>
                    <a:lnTo>
                      <a:pt x="1753" y="2430"/>
                    </a:lnTo>
                    <a:lnTo>
                      <a:pt x="1756" y="2430"/>
                    </a:lnTo>
                    <a:lnTo>
                      <a:pt x="1775" y="2406"/>
                    </a:lnTo>
                    <a:lnTo>
                      <a:pt x="1793" y="2381"/>
                    </a:lnTo>
                    <a:lnTo>
                      <a:pt x="1812" y="2356"/>
                    </a:lnTo>
                    <a:lnTo>
                      <a:pt x="1829" y="2331"/>
                    </a:lnTo>
                    <a:lnTo>
                      <a:pt x="1845" y="2305"/>
                    </a:lnTo>
                    <a:lnTo>
                      <a:pt x="1862" y="2279"/>
                    </a:lnTo>
                    <a:lnTo>
                      <a:pt x="1878" y="2253"/>
                    </a:lnTo>
                    <a:lnTo>
                      <a:pt x="1893" y="2226"/>
                    </a:lnTo>
                    <a:lnTo>
                      <a:pt x="1908" y="2199"/>
                    </a:lnTo>
                    <a:lnTo>
                      <a:pt x="1923" y="2171"/>
                    </a:lnTo>
                    <a:lnTo>
                      <a:pt x="1936" y="2144"/>
                    </a:lnTo>
                    <a:lnTo>
                      <a:pt x="1949" y="2116"/>
                    </a:lnTo>
                    <a:lnTo>
                      <a:pt x="1962" y="2087"/>
                    </a:lnTo>
                    <a:lnTo>
                      <a:pt x="1974" y="2058"/>
                    </a:lnTo>
                    <a:lnTo>
                      <a:pt x="1986" y="2030"/>
                    </a:lnTo>
                    <a:lnTo>
                      <a:pt x="1996" y="2000"/>
                    </a:lnTo>
                    <a:lnTo>
                      <a:pt x="2006" y="1970"/>
                    </a:lnTo>
                    <a:lnTo>
                      <a:pt x="2016" y="1941"/>
                    </a:lnTo>
                    <a:lnTo>
                      <a:pt x="2025" y="1910"/>
                    </a:lnTo>
                    <a:lnTo>
                      <a:pt x="2034" y="1880"/>
                    </a:lnTo>
                    <a:lnTo>
                      <a:pt x="2041" y="1849"/>
                    </a:lnTo>
                    <a:lnTo>
                      <a:pt x="2048" y="1819"/>
                    </a:lnTo>
                    <a:lnTo>
                      <a:pt x="2054" y="1787"/>
                    </a:lnTo>
                    <a:lnTo>
                      <a:pt x="2061" y="1755"/>
                    </a:lnTo>
                    <a:lnTo>
                      <a:pt x="2065" y="1724"/>
                    </a:lnTo>
                    <a:lnTo>
                      <a:pt x="2070" y="1692"/>
                    </a:lnTo>
                    <a:lnTo>
                      <a:pt x="2074" y="1660"/>
                    </a:lnTo>
                    <a:lnTo>
                      <a:pt x="2077" y="1628"/>
                    </a:lnTo>
                    <a:lnTo>
                      <a:pt x="2079" y="1595"/>
                    </a:lnTo>
                    <a:lnTo>
                      <a:pt x="2082" y="1563"/>
                    </a:lnTo>
                    <a:lnTo>
                      <a:pt x="2083" y="1530"/>
                    </a:lnTo>
                    <a:lnTo>
                      <a:pt x="2083" y="1496"/>
                    </a:lnTo>
                    <a:close/>
                  </a:path>
                </a:pathLst>
              </a:custGeom>
              <a:solidFill>
                <a:srgbClr val="EE9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3" name="Freeform 501"/>
              <p:cNvSpPr>
                <a:spLocks/>
              </p:cNvSpPr>
              <p:nvPr/>
            </p:nvSpPr>
            <p:spPr bwMode="auto">
              <a:xfrm>
                <a:off x="7590" y="2175"/>
                <a:ext cx="291" cy="339"/>
              </a:xfrm>
              <a:custGeom>
                <a:avLst/>
                <a:gdLst>
                  <a:gd name="T0" fmla="*/ 2027 w 2035"/>
                  <a:gd name="T1" fmla="*/ 1282 h 2371"/>
                  <a:gd name="T2" fmla="*/ 1989 w 2035"/>
                  <a:gd name="T3" fmla="*/ 1070 h 2371"/>
                  <a:gd name="T4" fmla="*/ 1923 w 2035"/>
                  <a:gd name="T5" fmla="*/ 871 h 2371"/>
                  <a:gd name="T6" fmla="*/ 1828 w 2035"/>
                  <a:gd name="T7" fmla="*/ 687 h 2371"/>
                  <a:gd name="T8" fmla="*/ 1708 w 2035"/>
                  <a:gd name="T9" fmla="*/ 520 h 2371"/>
                  <a:gd name="T10" fmla="*/ 1567 w 2035"/>
                  <a:gd name="T11" fmla="*/ 372 h 2371"/>
                  <a:gd name="T12" fmla="*/ 1406 w 2035"/>
                  <a:gd name="T13" fmla="*/ 244 h 2371"/>
                  <a:gd name="T14" fmla="*/ 1226 w 2035"/>
                  <a:gd name="T15" fmla="*/ 141 h 2371"/>
                  <a:gd name="T16" fmla="*/ 1032 w 2035"/>
                  <a:gd name="T17" fmla="*/ 65 h 2371"/>
                  <a:gd name="T18" fmla="*/ 825 w 2035"/>
                  <a:gd name="T19" fmla="*/ 17 h 2371"/>
                  <a:gd name="T20" fmla="*/ 608 w 2035"/>
                  <a:gd name="T21" fmla="*/ 0 h 2371"/>
                  <a:gd name="T22" fmla="*/ 498 w 2035"/>
                  <a:gd name="T23" fmla="*/ 5 h 2371"/>
                  <a:gd name="T24" fmla="*/ 390 w 2035"/>
                  <a:gd name="T25" fmla="*/ 17 h 2371"/>
                  <a:gd name="T26" fmla="*/ 285 w 2035"/>
                  <a:gd name="T27" fmla="*/ 37 h 2371"/>
                  <a:gd name="T28" fmla="*/ 183 w 2035"/>
                  <a:gd name="T29" fmla="*/ 65 h 2371"/>
                  <a:gd name="T30" fmla="*/ 84 w 2035"/>
                  <a:gd name="T31" fmla="*/ 100 h 2371"/>
                  <a:gd name="T32" fmla="*/ 6 w 2035"/>
                  <a:gd name="T33" fmla="*/ 266 h 2371"/>
                  <a:gd name="T34" fmla="*/ 69 w 2035"/>
                  <a:gd name="T35" fmla="*/ 262 h 2371"/>
                  <a:gd name="T36" fmla="*/ 176 w 2035"/>
                  <a:gd name="T37" fmla="*/ 217 h 2371"/>
                  <a:gd name="T38" fmla="*/ 290 w 2035"/>
                  <a:gd name="T39" fmla="*/ 183 h 2371"/>
                  <a:gd name="T40" fmla="*/ 406 w 2035"/>
                  <a:gd name="T41" fmla="*/ 159 h 2371"/>
                  <a:gd name="T42" fmla="*/ 526 w 2035"/>
                  <a:gd name="T43" fmla="*/ 146 h 2371"/>
                  <a:gd name="T44" fmla="*/ 674 w 2035"/>
                  <a:gd name="T45" fmla="*/ 145 h 2371"/>
                  <a:gd name="T46" fmla="*/ 867 w 2035"/>
                  <a:gd name="T47" fmla="*/ 169 h 2371"/>
                  <a:gd name="T48" fmla="*/ 1050 w 2035"/>
                  <a:gd name="T49" fmla="*/ 221 h 2371"/>
                  <a:gd name="T50" fmla="*/ 1219 w 2035"/>
                  <a:gd name="T51" fmla="*/ 299 h 2371"/>
                  <a:gd name="T52" fmla="*/ 1376 w 2035"/>
                  <a:gd name="T53" fmla="*/ 399 h 2371"/>
                  <a:gd name="T54" fmla="*/ 1516 w 2035"/>
                  <a:gd name="T55" fmla="*/ 520 h 2371"/>
                  <a:gd name="T56" fmla="*/ 1636 w 2035"/>
                  <a:gd name="T57" fmla="*/ 659 h 2371"/>
                  <a:gd name="T58" fmla="*/ 1737 w 2035"/>
                  <a:gd name="T59" fmla="*/ 815 h 2371"/>
                  <a:gd name="T60" fmla="*/ 1814 w 2035"/>
                  <a:gd name="T61" fmla="*/ 986 h 2371"/>
                  <a:gd name="T62" fmla="*/ 1866 w 2035"/>
                  <a:gd name="T63" fmla="*/ 1168 h 2371"/>
                  <a:gd name="T64" fmla="*/ 1890 w 2035"/>
                  <a:gd name="T65" fmla="*/ 1361 h 2371"/>
                  <a:gd name="T66" fmla="*/ 1890 w 2035"/>
                  <a:gd name="T67" fmla="*/ 1496 h 2371"/>
                  <a:gd name="T68" fmla="*/ 1880 w 2035"/>
                  <a:gd name="T69" fmla="*/ 1598 h 2371"/>
                  <a:gd name="T70" fmla="*/ 1863 w 2035"/>
                  <a:gd name="T71" fmla="*/ 1697 h 2371"/>
                  <a:gd name="T72" fmla="*/ 1838 w 2035"/>
                  <a:gd name="T73" fmla="*/ 1794 h 2371"/>
                  <a:gd name="T74" fmla="*/ 1806 w 2035"/>
                  <a:gd name="T75" fmla="*/ 1888 h 2371"/>
                  <a:gd name="T76" fmla="*/ 1767 w 2035"/>
                  <a:gd name="T77" fmla="*/ 1978 h 2371"/>
                  <a:gd name="T78" fmla="*/ 1722 w 2035"/>
                  <a:gd name="T79" fmla="*/ 2064 h 2371"/>
                  <a:gd name="T80" fmla="*/ 1670 w 2035"/>
                  <a:gd name="T81" fmla="*/ 2147 h 2371"/>
                  <a:gd name="T82" fmla="*/ 1614 w 2035"/>
                  <a:gd name="T83" fmla="*/ 2225 h 2371"/>
                  <a:gd name="T84" fmla="*/ 1550 w 2035"/>
                  <a:gd name="T85" fmla="*/ 2298 h 2371"/>
                  <a:gd name="T86" fmla="*/ 1482 w 2035"/>
                  <a:gd name="T87" fmla="*/ 2367 h 2371"/>
                  <a:gd name="T88" fmla="*/ 1652 w 2035"/>
                  <a:gd name="T89" fmla="*/ 2368 h 2371"/>
                  <a:gd name="T90" fmla="*/ 1720 w 2035"/>
                  <a:gd name="T91" fmla="*/ 2320 h 2371"/>
                  <a:gd name="T92" fmla="*/ 1777 w 2035"/>
                  <a:gd name="T93" fmla="*/ 2245 h 2371"/>
                  <a:gd name="T94" fmla="*/ 1828 w 2035"/>
                  <a:gd name="T95" fmla="*/ 2166 h 2371"/>
                  <a:gd name="T96" fmla="*/ 1875 w 2035"/>
                  <a:gd name="T97" fmla="*/ 2084 h 2371"/>
                  <a:gd name="T98" fmla="*/ 1915 w 2035"/>
                  <a:gd name="T99" fmla="*/ 1998 h 2371"/>
                  <a:gd name="T100" fmla="*/ 1951 w 2035"/>
                  <a:gd name="T101" fmla="*/ 1909 h 2371"/>
                  <a:gd name="T102" fmla="*/ 1980 w 2035"/>
                  <a:gd name="T103" fmla="*/ 1817 h 2371"/>
                  <a:gd name="T104" fmla="*/ 2003 w 2035"/>
                  <a:gd name="T105" fmla="*/ 1722 h 2371"/>
                  <a:gd name="T106" fmla="*/ 2021 w 2035"/>
                  <a:gd name="T107" fmla="*/ 1627 h 2371"/>
                  <a:gd name="T108" fmla="*/ 2031 w 2035"/>
                  <a:gd name="T109" fmla="*/ 1528 h 2371"/>
                  <a:gd name="T110" fmla="*/ 2035 w 2035"/>
                  <a:gd name="T111" fmla="*/ 1426 h 2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35" h="2371">
                    <a:moveTo>
                      <a:pt x="2035" y="1426"/>
                    </a:moveTo>
                    <a:lnTo>
                      <a:pt x="2033" y="1353"/>
                    </a:lnTo>
                    <a:lnTo>
                      <a:pt x="2027" y="1282"/>
                    </a:lnTo>
                    <a:lnTo>
                      <a:pt x="2017" y="1210"/>
                    </a:lnTo>
                    <a:lnTo>
                      <a:pt x="2005" y="1139"/>
                    </a:lnTo>
                    <a:lnTo>
                      <a:pt x="1989" y="1070"/>
                    </a:lnTo>
                    <a:lnTo>
                      <a:pt x="1971" y="1003"/>
                    </a:lnTo>
                    <a:lnTo>
                      <a:pt x="1948" y="937"/>
                    </a:lnTo>
                    <a:lnTo>
                      <a:pt x="1923" y="871"/>
                    </a:lnTo>
                    <a:lnTo>
                      <a:pt x="1893" y="808"/>
                    </a:lnTo>
                    <a:lnTo>
                      <a:pt x="1862" y="747"/>
                    </a:lnTo>
                    <a:lnTo>
                      <a:pt x="1828" y="687"/>
                    </a:lnTo>
                    <a:lnTo>
                      <a:pt x="1791" y="630"/>
                    </a:lnTo>
                    <a:lnTo>
                      <a:pt x="1751" y="574"/>
                    </a:lnTo>
                    <a:lnTo>
                      <a:pt x="1708" y="520"/>
                    </a:lnTo>
                    <a:lnTo>
                      <a:pt x="1664" y="467"/>
                    </a:lnTo>
                    <a:lnTo>
                      <a:pt x="1617" y="418"/>
                    </a:lnTo>
                    <a:lnTo>
                      <a:pt x="1567" y="372"/>
                    </a:lnTo>
                    <a:lnTo>
                      <a:pt x="1516" y="326"/>
                    </a:lnTo>
                    <a:lnTo>
                      <a:pt x="1461" y="283"/>
                    </a:lnTo>
                    <a:lnTo>
                      <a:pt x="1406" y="244"/>
                    </a:lnTo>
                    <a:lnTo>
                      <a:pt x="1348" y="207"/>
                    </a:lnTo>
                    <a:lnTo>
                      <a:pt x="1288" y="172"/>
                    </a:lnTo>
                    <a:lnTo>
                      <a:pt x="1226" y="141"/>
                    </a:lnTo>
                    <a:lnTo>
                      <a:pt x="1163" y="113"/>
                    </a:lnTo>
                    <a:lnTo>
                      <a:pt x="1099" y="88"/>
                    </a:lnTo>
                    <a:lnTo>
                      <a:pt x="1032" y="65"/>
                    </a:lnTo>
                    <a:lnTo>
                      <a:pt x="965" y="45"/>
                    </a:lnTo>
                    <a:lnTo>
                      <a:pt x="895" y="30"/>
                    </a:lnTo>
                    <a:lnTo>
                      <a:pt x="825" y="17"/>
                    </a:lnTo>
                    <a:lnTo>
                      <a:pt x="753" y="8"/>
                    </a:lnTo>
                    <a:lnTo>
                      <a:pt x="682" y="3"/>
                    </a:lnTo>
                    <a:lnTo>
                      <a:pt x="608" y="0"/>
                    </a:lnTo>
                    <a:lnTo>
                      <a:pt x="570" y="2"/>
                    </a:lnTo>
                    <a:lnTo>
                      <a:pt x="535" y="3"/>
                    </a:lnTo>
                    <a:lnTo>
                      <a:pt x="498" y="5"/>
                    </a:lnTo>
                    <a:lnTo>
                      <a:pt x="462" y="8"/>
                    </a:lnTo>
                    <a:lnTo>
                      <a:pt x="426" y="12"/>
                    </a:lnTo>
                    <a:lnTo>
                      <a:pt x="390" y="17"/>
                    </a:lnTo>
                    <a:lnTo>
                      <a:pt x="355" y="23"/>
                    </a:lnTo>
                    <a:lnTo>
                      <a:pt x="320" y="30"/>
                    </a:lnTo>
                    <a:lnTo>
                      <a:pt x="285" y="37"/>
                    </a:lnTo>
                    <a:lnTo>
                      <a:pt x="250" y="46"/>
                    </a:lnTo>
                    <a:lnTo>
                      <a:pt x="217" y="55"/>
                    </a:lnTo>
                    <a:lnTo>
                      <a:pt x="183" y="65"/>
                    </a:lnTo>
                    <a:lnTo>
                      <a:pt x="149" y="76"/>
                    </a:lnTo>
                    <a:lnTo>
                      <a:pt x="116" y="88"/>
                    </a:lnTo>
                    <a:lnTo>
                      <a:pt x="84" y="100"/>
                    </a:lnTo>
                    <a:lnTo>
                      <a:pt x="51" y="114"/>
                    </a:lnTo>
                    <a:lnTo>
                      <a:pt x="28" y="186"/>
                    </a:lnTo>
                    <a:lnTo>
                      <a:pt x="6" y="266"/>
                    </a:lnTo>
                    <a:lnTo>
                      <a:pt x="0" y="297"/>
                    </a:lnTo>
                    <a:lnTo>
                      <a:pt x="34" y="278"/>
                    </a:lnTo>
                    <a:lnTo>
                      <a:pt x="69" y="262"/>
                    </a:lnTo>
                    <a:lnTo>
                      <a:pt x="104" y="245"/>
                    </a:lnTo>
                    <a:lnTo>
                      <a:pt x="140" y="231"/>
                    </a:lnTo>
                    <a:lnTo>
                      <a:pt x="176" y="217"/>
                    </a:lnTo>
                    <a:lnTo>
                      <a:pt x="213" y="205"/>
                    </a:lnTo>
                    <a:lnTo>
                      <a:pt x="251" y="193"/>
                    </a:lnTo>
                    <a:lnTo>
                      <a:pt x="290" y="183"/>
                    </a:lnTo>
                    <a:lnTo>
                      <a:pt x="328" y="174"/>
                    </a:lnTo>
                    <a:lnTo>
                      <a:pt x="367" y="166"/>
                    </a:lnTo>
                    <a:lnTo>
                      <a:pt x="406" y="159"/>
                    </a:lnTo>
                    <a:lnTo>
                      <a:pt x="445" y="153"/>
                    </a:lnTo>
                    <a:lnTo>
                      <a:pt x="486" y="149"/>
                    </a:lnTo>
                    <a:lnTo>
                      <a:pt x="526" y="146"/>
                    </a:lnTo>
                    <a:lnTo>
                      <a:pt x="566" y="144"/>
                    </a:lnTo>
                    <a:lnTo>
                      <a:pt x="608" y="143"/>
                    </a:lnTo>
                    <a:lnTo>
                      <a:pt x="674" y="145"/>
                    </a:lnTo>
                    <a:lnTo>
                      <a:pt x="739" y="150"/>
                    </a:lnTo>
                    <a:lnTo>
                      <a:pt x="803" y="158"/>
                    </a:lnTo>
                    <a:lnTo>
                      <a:pt x="867" y="169"/>
                    </a:lnTo>
                    <a:lnTo>
                      <a:pt x="929" y="183"/>
                    </a:lnTo>
                    <a:lnTo>
                      <a:pt x="990" y="201"/>
                    </a:lnTo>
                    <a:lnTo>
                      <a:pt x="1050" y="221"/>
                    </a:lnTo>
                    <a:lnTo>
                      <a:pt x="1107" y="244"/>
                    </a:lnTo>
                    <a:lnTo>
                      <a:pt x="1164" y="269"/>
                    </a:lnTo>
                    <a:lnTo>
                      <a:pt x="1219" y="299"/>
                    </a:lnTo>
                    <a:lnTo>
                      <a:pt x="1274" y="329"/>
                    </a:lnTo>
                    <a:lnTo>
                      <a:pt x="1326" y="363"/>
                    </a:lnTo>
                    <a:lnTo>
                      <a:pt x="1376" y="399"/>
                    </a:lnTo>
                    <a:lnTo>
                      <a:pt x="1424" y="437"/>
                    </a:lnTo>
                    <a:lnTo>
                      <a:pt x="1471" y="477"/>
                    </a:lnTo>
                    <a:lnTo>
                      <a:pt x="1516" y="520"/>
                    </a:lnTo>
                    <a:lnTo>
                      <a:pt x="1558" y="564"/>
                    </a:lnTo>
                    <a:lnTo>
                      <a:pt x="1598" y="610"/>
                    </a:lnTo>
                    <a:lnTo>
                      <a:pt x="1636" y="659"/>
                    </a:lnTo>
                    <a:lnTo>
                      <a:pt x="1672" y="709"/>
                    </a:lnTo>
                    <a:lnTo>
                      <a:pt x="1706" y="761"/>
                    </a:lnTo>
                    <a:lnTo>
                      <a:pt x="1737" y="815"/>
                    </a:lnTo>
                    <a:lnTo>
                      <a:pt x="1765" y="870"/>
                    </a:lnTo>
                    <a:lnTo>
                      <a:pt x="1791" y="927"/>
                    </a:lnTo>
                    <a:lnTo>
                      <a:pt x="1814" y="986"/>
                    </a:lnTo>
                    <a:lnTo>
                      <a:pt x="1835" y="1045"/>
                    </a:lnTo>
                    <a:lnTo>
                      <a:pt x="1851" y="1106"/>
                    </a:lnTo>
                    <a:lnTo>
                      <a:pt x="1866" y="1168"/>
                    </a:lnTo>
                    <a:lnTo>
                      <a:pt x="1877" y="1232"/>
                    </a:lnTo>
                    <a:lnTo>
                      <a:pt x="1885" y="1296"/>
                    </a:lnTo>
                    <a:lnTo>
                      <a:pt x="1890" y="1361"/>
                    </a:lnTo>
                    <a:lnTo>
                      <a:pt x="1892" y="1426"/>
                    </a:lnTo>
                    <a:lnTo>
                      <a:pt x="1891" y="1461"/>
                    </a:lnTo>
                    <a:lnTo>
                      <a:pt x="1890" y="1496"/>
                    </a:lnTo>
                    <a:lnTo>
                      <a:pt x="1888" y="1531"/>
                    </a:lnTo>
                    <a:lnTo>
                      <a:pt x="1885" y="1565"/>
                    </a:lnTo>
                    <a:lnTo>
                      <a:pt x="1880" y="1598"/>
                    </a:lnTo>
                    <a:lnTo>
                      <a:pt x="1876" y="1631"/>
                    </a:lnTo>
                    <a:lnTo>
                      <a:pt x="1869" y="1665"/>
                    </a:lnTo>
                    <a:lnTo>
                      <a:pt x="1863" y="1697"/>
                    </a:lnTo>
                    <a:lnTo>
                      <a:pt x="1855" y="1730"/>
                    </a:lnTo>
                    <a:lnTo>
                      <a:pt x="1848" y="1763"/>
                    </a:lnTo>
                    <a:lnTo>
                      <a:pt x="1838" y="1794"/>
                    </a:lnTo>
                    <a:lnTo>
                      <a:pt x="1828" y="1826"/>
                    </a:lnTo>
                    <a:lnTo>
                      <a:pt x="1818" y="1857"/>
                    </a:lnTo>
                    <a:lnTo>
                      <a:pt x="1806" y="1888"/>
                    </a:lnTo>
                    <a:lnTo>
                      <a:pt x="1794" y="1918"/>
                    </a:lnTo>
                    <a:lnTo>
                      <a:pt x="1781" y="1949"/>
                    </a:lnTo>
                    <a:lnTo>
                      <a:pt x="1767" y="1978"/>
                    </a:lnTo>
                    <a:lnTo>
                      <a:pt x="1753" y="2008"/>
                    </a:lnTo>
                    <a:lnTo>
                      <a:pt x="1738" y="2036"/>
                    </a:lnTo>
                    <a:lnTo>
                      <a:pt x="1722" y="2064"/>
                    </a:lnTo>
                    <a:lnTo>
                      <a:pt x="1706" y="2093"/>
                    </a:lnTo>
                    <a:lnTo>
                      <a:pt x="1689" y="2120"/>
                    </a:lnTo>
                    <a:lnTo>
                      <a:pt x="1670" y="2147"/>
                    </a:lnTo>
                    <a:lnTo>
                      <a:pt x="1652" y="2173"/>
                    </a:lnTo>
                    <a:lnTo>
                      <a:pt x="1633" y="2199"/>
                    </a:lnTo>
                    <a:lnTo>
                      <a:pt x="1614" y="2225"/>
                    </a:lnTo>
                    <a:lnTo>
                      <a:pt x="1593" y="2250"/>
                    </a:lnTo>
                    <a:lnTo>
                      <a:pt x="1572" y="2274"/>
                    </a:lnTo>
                    <a:lnTo>
                      <a:pt x="1550" y="2298"/>
                    </a:lnTo>
                    <a:lnTo>
                      <a:pt x="1528" y="2322"/>
                    </a:lnTo>
                    <a:lnTo>
                      <a:pt x="1505" y="2345"/>
                    </a:lnTo>
                    <a:lnTo>
                      <a:pt x="1482" y="2367"/>
                    </a:lnTo>
                    <a:lnTo>
                      <a:pt x="1501" y="2368"/>
                    </a:lnTo>
                    <a:lnTo>
                      <a:pt x="1585" y="2371"/>
                    </a:lnTo>
                    <a:lnTo>
                      <a:pt x="1652" y="2368"/>
                    </a:lnTo>
                    <a:lnTo>
                      <a:pt x="1680" y="2368"/>
                    </a:lnTo>
                    <a:lnTo>
                      <a:pt x="1700" y="2344"/>
                    </a:lnTo>
                    <a:lnTo>
                      <a:pt x="1720" y="2320"/>
                    </a:lnTo>
                    <a:lnTo>
                      <a:pt x="1739" y="2296"/>
                    </a:lnTo>
                    <a:lnTo>
                      <a:pt x="1758" y="2270"/>
                    </a:lnTo>
                    <a:lnTo>
                      <a:pt x="1777" y="2245"/>
                    </a:lnTo>
                    <a:lnTo>
                      <a:pt x="1794" y="2219"/>
                    </a:lnTo>
                    <a:lnTo>
                      <a:pt x="1812" y="2193"/>
                    </a:lnTo>
                    <a:lnTo>
                      <a:pt x="1828" y="2166"/>
                    </a:lnTo>
                    <a:lnTo>
                      <a:pt x="1844" y="2138"/>
                    </a:lnTo>
                    <a:lnTo>
                      <a:pt x="1860" y="2111"/>
                    </a:lnTo>
                    <a:lnTo>
                      <a:pt x="1875" y="2084"/>
                    </a:lnTo>
                    <a:lnTo>
                      <a:pt x="1889" y="2056"/>
                    </a:lnTo>
                    <a:lnTo>
                      <a:pt x="1902" y="2026"/>
                    </a:lnTo>
                    <a:lnTo>
                      <a:pt x="1915" y="1998"/>
                    </a:lnTo>
                    <a:lnTo>
                      <a:pt x="1928" y="1968"/>
                    </a:lnTo>
                    <a:lnTo>
                      <a:pt x="1940" y="1939"/>
                    </a:lnTo>
                    <a:lnTo>
                      <a:pt x="1951" y="1909"/>
                    </a:lnTo>
                    <a:lnTo>
                      <a:pt x="1961" y="1878"/>
                    </a:lnTo>
                    <a:lnTo>
                      <a:pt x="1971" y="1848"/>
                    </a:lnTo>
                    <a:lnTo>
                      <a:pt x="1980" y="1817"/>
                    </a:lnTo>
                    <a:lnTo>
                      <a:pt x="1989" y="1786"/>
                    </a:lnTo>
                    <a:lnTo>
                      <a:pt x="1997" y="1754"/>
                    </a:lnTo>
                    <a:lnTo>
                      <a:pt x="2003" y="1722"/>
                    </a:lnTo>
                    <a:lnTo>
                      <a:pt x="2010" y="1691"/>
                    </a:lnTo>
                    <a:lnTo>
                      <a:pt x="2015" y="1658"/>
                    </a:lnTo>
                    <a:lnTo>
                      <a:pt x="2021" y="1627"/>
                    </a:lnTo>
                    <a:lnTo>
                      <a:pt x="2025" y="1594"/>
                    </a:lnTo>
                    <a:lnTo>
                      <a:pt x="2028" y="1560"/>
                    </a:lnTo>
                    <a:lnTo>
                      <a:pt x="2031" y="1528"/>
                    </a:lnTo>
                    <a:lnTo>
                      <a:pt x="2033" y="1494"/>
                    </a:lnTo>
                    <a:lnTo>
                      <a:pt x="2034" y="1460"/>
                    </a:lnTo>
                    <a:lnTo>
                      <a:pt x="2035" y="1426"/>
                    </a:lnTo>
                    <a:close/>
                  </a:path>
                </a:pathLst>
              </a:custGeom>
              <a:solidFill>
                <a:srgbClr val="EF9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4" name="Freeform 502"/>
              <p:cNvSpPr>
                <a:spLocks/>
              </p:cNvSpPr>
              <p:nvPr/>
            </p:nvSpPr>
            <p:spPr bwMode="auto">
              <a:xfrm>
                <a:off x="7587" y="2186"/>
                <a:ext cx="284" cy="328"/>
              </a:xfrm>
              <a:custGeom>
                <a:avLst/>
                <a:gdLst>
                  <a:gd name="T0" fmla="*/ 1976 w 1983"/>
                  <a:gd name="T1" fmla="*/ 1216 h 2299"/>
                  <a:gd name="T2" fmla="*/ 1941 w 1983"/>
                  <a:gd name="T3" fmla="*/ 1016 h 2299"/>
                  <a:gd name="T4" fmla="*/ 1876 w 1983"/>
                  <a:gd name="T5" fmla="*/ 828 h 2299"/>
                  <a:gd name="T6" fmla="*/ 1787 w 1983"/>
                  <a:gd name="T7" fmla="*/ 652 h 2299"/>
                  <a:gd name="T8" fmla="*/ 1674 w 1983"/>
                  <a:gd name="T9" fmla="*/ 493 h 2299"/>
                  <a:gd name="T10" fmla="*/ 1539 w 1983"/>
                  <a:gd name="T11" fmla="*/ 352 h 2299"/>
                  <a:gd name="T12" fmla="*/ 1385 w 1983"/>
                  <a:gd name="T13" fmla="*/ 231 h 2299"/>
                  <a:gd name="T14" fmla="*/ 1215 w 1983"/>
                  <a:gd name="T15" fmla="*/ 133 h 2299"/>
                  <a:gd name="T16" fmla="*/ 1030 w 1983"/>
                  <a:gd name="T17" fmla="*/ 61 h 2299"/>
                  <a:gd name="T18" fmla="*/ 834 w 1983"/>
                  <a:gd name="T19" fmla="*/ 16 h 2299"/>
                  <a:gd name="T20" fmla="*/ 628 w 1983"/>
                  <a:gd name="T21" fmla="*/ 0 h 2299"/>
                  <a:gd name="T22" fmla="*/ 511 w 1983"/>
                  <a:gd name="T23" fmla="*/ 5 h 2299"/>
                  <a:gd name="T24" fmla="*/ 398 w 1983"/>
                  <a:gd name="T25" fmla="*/ 20 h 2299"/>
                  <a:gd name="T26" fmla="*/ 287 w 1983"/>
                  <a:gd name="T27" fmla="*/ 43 h 2299"/>
                  <a:gd name="T28" fmla="*/ 180 w 1983"/>
                  <a:gd name="T29" fmla="*/ 75 h 2299"/>
                  <a:gd name="T30" fmla="*/ 77 w 1983"/>
                  <a:gd name="T31" fmla="*/ 117 h 2299"/>
                  <a:gd name="T32" fmla="*/ 8 w 1983"/>
                  <a:gd name="T33" fmla="*/ 275 h 2299"/>
                  <a:gd name="T34" fmla="*/ 70 w 1983"/>
                  <a:gd name="T35" fmla="*/ 278 h 2299"/>
                  <a:gd name="T36" fmla="*/ 181 w 1983"/>
                  <a:gd name="T37" fmla="*/ 228 h 2299"/>
                  <a:gd name="T38" fmla="*/ 297 w 1983"/>
                  <a:gd name="T39" fmla="*/ 189 h 2299"/>
                  <a:gd name="T40" fmla="*/ 417 w 1983"/>
                  <a:gd name="T41" fmla="*/ 160 h 2299"/>
                  <a:gd name="T42" fmla="*/ 543 w 1983"/>
                  <a:gd name="T43" fmla="*/ 145 h 2299"/>
                  <a:gd name="T44" fmla="*/ 691 w 1983"/>
                  <a:gd name="T45" fmla="*/ 144 h 2299"/>
                  <a:gd name="T46" fmla="*/ 872 w 1983"/>
                  <a:gd name="T47" fmla="*/ 167 h 2299"/>
                  <a:gd name="T48" fmla="*/ 1045 w 1983"/>
                  <a:gd name="T49" fmla="*/ 216 h 2299"/>
                  <a:gd name="T50" fmla="*/ 1206 w 1983"/>
                  <a:gd name="T51" fmla="*/ 289 h 2299"/>
                  <a:gd name="T52" fmla="*/ 1354 w 1983"/>
                  <a:gd name="T53" fmla="*/ 383 h 2299"/>
                  <a:gd name="T54" fmla="*/ 1485 w 1983"/>
                  <a:gd name="T55" fmla="*/ 498 h 2299"/>
                  <a:gd name="T56" fmla="*/ 1600 w 1983"/>
                  <a:gd name="T57" fmla="*/ 629 h 2299"/>
                  <a:gd name="T58" fmla="*/ 1695 w 1983"/>
                  <a:gd name="T59" fmla="*/ 778 h 2299"/>
                  <a:gd name="T60" fmla="*/ 1766 w 1983"/>
                  <a:gd name="T61" fmla="*/ 939 h 2299"/>
                  <a:gd name="T62" fmla="*/ 1815 w 1983"/>
                  <a:gd name="T63" fmla="*/ 1111 h 2299"/>
                  <a:gd name="T64" fmla="*/ 1839 w 1983"/>
                  <a:gd name="T65" fmla="*/ 1292 h 2299"/>
                  <a:gd name="T66" fmla="*/ 1838 w 1983"/>
                  <a:gd name="T67" fmla="*/ 1425 h 2299"/>
                  <a:gd name="T68" fmla="*/ 1828 w 1983"/>
                  <a:gd name="T69" fmla="*/ 1527 h 2299"/>
                  <a:gd name="T70" fmla="*/ 1810 w 1983"/>
                  <a:gd name="T71" fmla="*/ 1628 h 2299"/>
                  <a:gd name="T72" fmla="*/ 1783 w 1983"/>
                  <a:gd name="T73" fmla="*/ 1725 h 2299"/>
                  <a:gd name="T74" fmla="*/ 1749 w 1983"/>
                  <a:gd name="T75" fmla="*/ 1818 h 2299"/>
                  <a:gd name="T76" fmla="*/ 1708 w 1983"/>
                  <a:gd name="T77" fmla="*/ 1907 h 2299"/>
                  <a:gd name="T78" fmla="*/ 1659 w 1983"/>
                  <a:gd name="T79" fmla="*/ 1993 h 2299"/>
                  <a:gd name="T80" fmla="*/ 1604 w 1983"/>
                  <a:gd name="T81" fmla="*/ 2075 h 2299"/>
                  <a:gd name="T82" fmla="*/ 1542 w 1983"/>
                  <a:gd name="T83" fmla="*/ 2151 h 2299"/>
                  <a:gd name="T84" fmla="*/ 1476 w 1983"/>
                  <a:gd name="T85" fmla="*/ 2222 h 2299"/>
                  <a:gd name="T86" fmla="*/ 1403 w 1983"/>
                  <a:gd name="T87" fmla="*/ 2287 h 2299"/>
                  <a:gd name="T88" fmla="*/ 1600 w 1983"/>
                  <a:gd name="T89" fmla="*/ 2299 h 2299"/>
                  <a:gd name="T90" fmla="*/ 1664 w 1983"/>
                  <a:gd name="T91" fmla="*/ 2228 h 2299"/>
                  <a:gd name="T92" fmla="*/ 1723 w 1983"/>
                  <a:gd name="T93" fmla="*/ 2153 h 2299"/>
                  <a:gd name="T94" fmla="*/ 1777 w 1983"/>
                  <a:gd name="T95" fmla="*/ 2074 h 2299"/>
                  <a:gd name="T96" fmla="*/ 1825 w 1983"/>
                  <a:gd name="T97" fmla="*/ 1990 h 2299"/>
                  <a:gd name="T98" fmla="*/ 1868 w 1983"/>
                  <a:gd name="T99" fmla="*/ 1903 h 2299"/>
                  <a:gd name="T100" fmla="*/ 1904 w 1983"/>
                  <a:gd name="T101" fmla="*/ 1813 h 2299"/>
                  <a:gd name="T102" fmla="*/ 1933 w 1983"/>
                  <a:gd name="T103" fmla="*/ 1719 h 2299"/>
                  <a:gd name="T104" fmla="*/ 1957 w 1983"/>
                  <a:gd name="T105" fmla="*/ 1623 h 2299"/>
                  <a:gd name="T106" fmla="*/ 1972 w 1983"/>
                  <a:gd name="T107" fmla="*/ 1524 h 2299"/>
                  <a:gd name="T108" fmla="*/ 1981 w 1983"/>
                  <a:gd name="T109" fmla="*/ 1423 h 2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83" h="2299">
                    <a:moveTo>
                      <a:pt x="1983" y="1354"/>
                    </a:moveTo>
                    <a:lnTo>
                      <a:pt x="1981" y="1285"/>
                    </a:lnTo>
                    <a:lnTo>
                      <a:pt x="1976" y="1216"/>
                    </a:lnTo>
                    <a:lnTo>
                      <a:pt x="1968" y="1149"/>
                    </a:lnTo>
                    <a:lnTo>
                      <a:pt x="1956" y="1082"/>
                    </a:lnTo>
                    <a:lnTo>
                      <a:pt x="1941" y="1016"/>
                    </a:lnTo>
                    <a:lnTo>
                      <a:pt x="1922" y="952"/>
                    </a:lnTo>
                    <a:lnTo>
                      <a:pt x="1900" y="890"/>
                    </a:lnTo>
                    <a:lnTo>
                      <a:pt x="1876" y="828"/>
                    </a:lnTo>
                    <a:lnTo>
                      <a:pt x="1849" y="768"/>
                    </a:lnTo>
                    <a:lnTo>
                      <a:pt x="1820" y="709"/>
                    </a:lnTo>
                    <a:lnTo>
                      <a:pt x="1787" y="652"/>
                    </a:lnTo>
                    <a:lnTo>
                      <a:pt x="1751" y="598"/>
                    </a:lnTo>
                    <a:lnTo>
                      <a:pt x="1714" y="545"/>
                    </a:lnTo>
                    <a:lnTo>
                      <a:pt x="1674" y="493"/>
                    </a:lnTo>
                    <a:lnTo>
                      <a:pt x="1631" y="444"/>
                    </a:lnTo>
                    <a:lnTo>
                      <a:pt x="1586" y="397"/>
                    </a:lnTo>
                    <a:lnTo>
                      <a:pt x="1539" y="352"/>
                    </a:lnTo>
                    <a:lnTo>
                      <a:pt x="1490" y="309"/>
                    </a:lnTo>
                    <a:lnTo>
                      <a:pt x="1439" y="269"/>
                    </a:lnTo>
                    <a:lnTo>
                      <a:pt x="1385" y="231"/>
                    </a:lnTo>
                    <a:lnTo>
                      <a:pt x="1331" y="196"/>
                    </a:lnTo>
                    <a:lnTo>
                      <a:pt x="1274" y="164"/>
                    </a:lnTo>
                    <a:lnTo>
                      <a:pt x="1215" y="133"/>
                    </a:lnTo>
                    <a:lnTo>
                      <a:pt x="1156" y="106"/>
                    </a:lnTo>
                    <a:lnTo>
                      <a:pt x="1093" y="82"/>
                    </a:lnTo>
                    <a:lnTo>
                      <a:pt x="1030" y="61"/>
                    </a:lnTo>
                    <a:lnTo>
                      <a:pt x="966" y="43"/>
                    </a:lnTo>
                    <a:lnTo>
                      <a:pt x="901" y="28"/>
                    </a:lnTo>
                    <a:lnTo>
                      <a:pt x="834" y="16"/>
                    </a:lnTo>
                    <a:lnTo>
                      <a:pt x="766" y="7"/>
                    </a:lnTo>
                    <a:lnTo>
                      <a:pt x="697" y="1"/>
                    </a:lnTo>
                    <a:lnTo>
                      <a:pt x="628" y="0"/>
                    </a:lnTo>
                    <a:lnTo>
                      <a:pt x="588" y="0"/>
                    </a:lnTo>
                    <a:lnTo>
                      <a:pt x="550" y="3"/>
                    </a:lnTo>
                    <a:lnTo>
                      <a:pt x="511" y="5"/>
                    </a:lnTo>
                    <a:lnTo>
                      <a:pt x="473" y="9"/>
                    </a:lnTo>
                    <a:lnTo>
                      <a:pt x="435" y="13"/>
                    </a:lnTo>
                    <a:lnTo>
                      <a:pt x="398" y="20"/>
                    </a:lnTo>
                    <a:lnTo>
                      <a:pt x="360" y="26"/>
                    </a:lnTo>
                    <a:lnTo>
                      <a:pt x="324" y="34"/>
                    </a:lnTo>
                    <a:lnTo>
                      <a:pt x="287" y="43"/>
                    </a:lnTo>
                    <a:lnTo>
                      <a:pt x="251" y="53"/>
                    </a:lnTo>
                    <a:lnTo>
                      <a:pt x="215" y="63"/>
                    </a:lnTo>
                    <a:lnTo>
                      <a:pt x="180" y="75"/>
                    </a:lnTo>
                    <a:lnTo>
                      <a:pt x="145" y="88"/>
                    </a:lnTo>
                    <a:lnTo>
                      <a:pt x="110" y="103"/>
                    </a:lnTo>
                    <a:lnTo>
                      <a:pt x="77" y="117"/>
                    </a:lnTo>
                    <a:lnTo>
                      <a:pt x="43" y="132"/>
                    </a:lnTo>
                    <a:lnTo>
                      <a:pt x="26" y="194"/>
                    </a:lnTo>
                    <a:lnTo>
                      <a:pt x="8" y="275"/>
                    </a:lnTo>
                    <a:lnTo>
                      <a:pt x="0" y="317"/>
                    </a:lnTo>
                    <a:lnTo>
                      <a:pt x="35" y="297"/>
                    </a:lnTo>
                    <a:lnTo>
                      <a:pt x="70" y="278"/>
                    </a:lnTo>
                    <a:lnTo>
                      <a:pt x="106" y="260"/>
                    </a:lnTo>
                    <a:lnTo>
                      <a:pt x="143" y="243"/>
                    </a:lnTo>
                    <a:lnTo>
                      <a:pt x="181" y="228"/>
                    </a:lnTo>
                    <a:lnTo>
                      <a:pt x="218" y="214"/>
                    </a:lnTo>
                    <a:lnTo>
                      <a:pt x="257" y="201"/>
                    </a:lnTo>
                    <a:lnTo>
                      <a:pt x="297" y="189"/>
                    </a:lnTo>
                    <a:lnTo>
                      <a:pt x="336" y="178"/>
                    </a:lnTo>
                    <a:lnTo>
                      <a:pt x="376" y="169"/>
                    </a:lnTo>
                    <a:lnTo>
                      <a:pt x="417" y="160"/>
                    </a:lnTo>
                    <a:lnTo>
                      <a:pt x="459" y="154"/>
                    </a:lnTo>
                    <a:lnTo>
                      <a:pt x="500" y="149"/>
                    </a:lnTo>
                    <a:lnTo>
                      <a:pt x="543" y="145"/>
                    </a:lnTo>
                    <a:lnTo>
                      <a:pt x="585" y="143"/>
                    </a:lnTo>
                    <a:lnTo>
                      <a:pt x="628" y="143"/>
                    </a:lnTo>
                    <a:lnTo>
                      <a:pt x="691" y="144"/>
                    </a:lnTo>
                    <a:lnTo>
                      <a:pt x="752" y="148"/>
                    </a:lnTo>
                    <a:lnTo>
                      <a:pt x="813" y="157"/>
                    </a:lnTo>
                    <a:lnTo>
                      <a:pt x="872" y="167"/>
                    </a:lnTo>
                    <a:lnTo>
                      <a:pt x="931" y="181"/>
                    </a:lnTo>
                    <a:lnTo>
                      <a:pt x="988" y="197"/>
                    </a:lnTo>
                    <a:lnTo>
                      <a:pt x="1045" y="216"/>
                    </a:lnTo>
                    <a:lnTo>
                      <a:pt x="1100" y="238"/>
                    </a:lnTo>
                    <a:lnTo>
                      <a:pt x="1153" y="263"/>
                    </a:lnTo>
                    <a:lnTo>
                      <a:pt x="1206" y="289"/>
                    </a:lnTo>
                    <a:lnTo>
                      <a:pt x="1257" y="318"/>
                    </a:lnTo>
                    <a:lnTo>
                      <a:pt x="1306" y="350"/>
                    </a:lnTo>
                    <a:lnTo>
                      <a:pt x="1354" y="383"/>
                    </a:lnTo>
                    <a:lnTo>
                      <a:pt x="1399" y="419"/>
                    </a:lnTo>
                    <a:lnTo>
                      <a:pt x="1443" y="457"/>
                    </a:lnTo>
                    <a:lnTo>
                      <a:pt x="1485" y="498"/>
                    </a:lnTo>
                    <a:lnTo>
                      <a:pt x="1526" y="540"/>
                    </a:lnTo>
                    <a:lnTo>
                      <a:pt x="1564" y="584"/>
                    </a:lnTo>
                    <a:lnTo>
                      <a:pt x="1600" y="629"/>
                    </a:lnTo>
                    <a:lnTo>
                      <a:pt x="1634" y="677"/>
                    </a:lnTo>
                    <a:lnTo>
                      <a:pt x="1665" y="726"/>
                    </a:lnTo>
                    <a:lnTo>
                      <a:pt x="1695" y="778"/>
                    </a:lnTo>
                    <a:lnTo>
                      <a:pt x="1721" y="830"/>
                    </a:lnTo>
                    <a:lnTo>
                      <a:pt x="1745" y="883"/>
                    </a:lnTo>
                    <a:lnTo>
                      <a:pt x="1766" y="939"/>
                    </a:lnTo>
                    <a:lnTo>
                      <a:pt x="1786" y="994"/>
                    </a:lnTo>
                    <a:lnTo>
                      <a:pt x="1802" y="1052"/>
                    </a:lnTo>
                    <a:lnTo>
                      <a:pt x="1815" y="1111"/>
                    </a:lnTo>
                    <a:lnTo>
                      <a:pt x="1826" y="1170"/>
                    </a:lnTo>
                    <a:lnTo>
                      <a:pt x="1834" y="1231"/>
                    </a:lnTo>
                    <a:lnTo>
                      <a:pt x="1839" y="1292"/>
                    </a:lnTo>
                    <a:lnTo>
                      <a:pt x="1840" y="1354"/>
                    </a:lnTo>
                    <a:lnTo>
                      <a:pt x="1840" y="1390"/>
                    </a:lnTo>
                    <a:lnTo>
                      <a:pt x="1838" y="1425"/>
                    </a:lnTo>
                    <a:lnTo>
                      <a:pt x="1836" y="1459"/>
                    </a:lnTo>
                    <a:lnTo>
                      <a:pt x="1833" y="1494"/>
                    </a:lnTo>
                    <a:lnTo>
                      <a:pt x="1828" y="1527"/>
                    </a:lnTo>
                    <a:lnTo>
                      <a:pt x="1823" y="1561"/>
                    </a:lnTo>
                    <a:lnTo>
                      <a:pt x="1816" y="1595"/>
                    </a:lnTo>
                    <a:lnTo>
                      <a:pt x="1810" y="1628"/>
                    </a:lnTo>
                    <a:lnTo>
                      <a:pt x="1801" y="1660"/>
                    </a:lnTo>
                    <a:lnTo>
                      <a:pt x="1792" y="1693"/>
                    </a:lnTo>
                    <a:lnTo>
                      <a:pt x="1783" y="1725"/>
                    </a:lnTo>
                    <a:lnTo>
                      <a:pt x="1773" y="1756"/>
                    </a:lnTo>
                    <a:lnTo>
                      <a:pt x="1761" y="1788"/>
                    </a:lnTo>
                    <a:lnTo>
                      <a:pt x="1749" y="1818"/>
                    </a:lnTo>
                    <a:lnTo>
                      <a:pt x="1736" y="1849"/>
                    </a:lnTo>
                    <a:lnTo>
                      <a:pt x="1722" y="1878"/>
                    </a:lnTo>
                    <a:lnTo>
                      <a:pt x="1708" y="1907"/>
                    </a:lnTo>
                    <a:lnTo>
                      <a:pt x="1692" y="1937"/>
                    </a:lnTo>
                    <a:lnTo>
                      <a:pt x="1676" y="1965"/>
                    </a:lnTo>
                    <a:lnTo>
                      <a:pt x="1659" y="1993"/>
                    </a:lnTo>
                    <a:lnTo>
                      <a:pt x="1641" y="2021"/>
                    </a:lnTo>
                    <a:lnTo>
                      <a:pt x="1623" y="2048"/>
                    </a:lnTo>
                    <a:lnTo>
                      <a:pt x="1604" y="2075"/>
                    </a:lnTo>
                    <a:lnTo>
                      <a:pt x="1583" y="2100"/>
                    </a:lnTo>
                    <a:lnTo>
                      <a:pt x="1564" y="2126"/>
                    </a:lnTo>
                    <a:lnTo>
                      <a:pt x="1542" y="2151"/>
                    </a:lnTo>
                    <a:lnTo>
                      <a:pt x="1520" y="2175"/>
                    </a:lnTo>
                    <a:lnTo>
                      <a:pt x="1499" y="2199"/>
                    </a:lnTo>
                    <a:lnTo>
                      <a:pt x="1476" y="2222"/>
                    </a:lnTo>
                    <a:lnTo>
                      <a:pt x="1452" y="2245"/>
                    </a:lnTo>
                    <a:lnTo>
                      <a:pt x="1428" y="2267"/>
                    </a:lnTo>
                    <a:lnTo>
                      <a:pt x="1403" y="2287"/>
                    </a:lnTo>
                    <a:lnTo>
                      <a:pt x="1441" y="2292"/>
                    </a:lnTo>
                    <a:lnTo>
                      <a:pt x="1521" y="2296"/>
                    </a:lnTo>
                    <a:lnTo>
                      <a:pt x="1600" y="2299"/>
                    </a:lnTo>
                    <a:lnTo>
                      <a:pt x="1622" y="2276"/>
                    </a:lnTo>
                    <a:lnTo>
                      <a:pt x="1643" y="2252"/>
                    </a:lnTo>
                    <a:lnTo>
                      <a:pt x="1664" y="2228"/>
                    </a:lnTo>
                    <a:lnTo>
                      <a:pt x="1684" y="2203"/>
                    </a:lnTo>
                    <a:lnTo>
                      <a:pt x="1704" y="2178"/>
                    </a:lnTo>
                    <a:lnTo>
                      <a:pt x="1723" y="2153"/>
                    </a:lnTo>
                    <a:lnTo>
                      <a:pt x="1741" y="2127"/>
                    </a:lnTo>
                    <a:lnTo>
                      <a:pt x="1760" y="2100"/>
                    </a:lnTo>
                    <a:lnTo>
                      <a:pt x="1777" y="2074"/>
                    </a:lnTo>
                    <a:lnTo>
                      <a:pt x="1794" y="2046"/>
                    </a:lnTo>
                    <a:lnTo>
                      <a:pt x="1810" y="2018"/>
                    </a:lnTo>
                    <a:lnTo>
                      <a:pt x="1825" y="1990"/>
                    </a:lnTo>
                    <a:lnTo>
                      <a:pt x="1840" y="1962"/>
                    </a:lnTo>
                    <a:lnTo>
                      <a:pt x="1855" y="1932"/>
                    </a:lnTo>
                    <a:lnTo>
                      <a:pt x="1868" y="1903"/>
                    </a:lnTo>
                    <a:lnTo>
                      <a:pt x="1881" y="1874"/>
                    </a:lnTo>
                    <a:lnTo>
                      <a:pt x="1893" y="1843"/>
                    </a:lnTo>
                    <a:lnTo>
                      <a:pt x="1904" y="1813"/>
                    </a:lnTo>
                    <a:lnTo>
                      <a:pt x="1914" y="1782"/>
                    </a:lnTo>
                    <a:lnTo>
                      <a:pt x="1924" y="1751"/>
                    </a:lnTo>
                    <a:lnTo>
                      <a:pt x="1933" y="1719"/>
                    </a:lnTo>
                    <a:lnTo>
                      <a:pt x="1942" y="1688"/>
                    </a:lnTo>
                    <a:lnTo>
                      <a:pt x="1949" y="1656"/>
                    </a:lnTo>
                    <a:lnTo>
                      <a:pt x="1957" y="1623"/>
                    </a:lnTo>
                    <a:lnTo>
                      <a:pt x="1962" y="1591"/>
                    </a:lnTo>
                    <a:lnTo>
                      <a:pt x="1968" y="1558"/>
                    </a:lnTo>
                    <a:lnTo>
                      <a:pt x="1972" y="1524"/>
                    </a:lnTo>
                    <a:lnTo>
                      <a:pt x="1976" y="1490"/>
                    </a:lnTo>
                    <a:lnTo>
                      <a:pt x="1980" y="1458"/>
                    </a:lnTo>
                    <a:lnTo>
                      <a:pt x="1981" y="1423"/>
                    </a:lnTo>
                    <a:lnTo>
                      <a:pt x="1983" y="1389"/>
                    </a:lnTo>
                    <a:lnTo>
                      <a:pt x="1983" y="1354"/>
                    </a:lnTo>
                    <a:close/>
                  </a:path>
                </a:pathLst>
              </a:custGeom>
              <a:solidFill>
                <a:srgbClr val="EFA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5" name="Freeform 503"/>
              <p:cNvSpPr>
                <a:spLocks/>
              </p:cNvSpPr>
              <p:nvPr/>
            </p:nvSpPr>
            <p:spPr bwMode="auto">
              <a:xfrm>
                <a:off x="7585" y="2196"/>
                <a:ext cx="275" cy="317"/>
              </a:xfrm>
              <a:custGeom>
                <a:avLst/>
                <a:gdLst>
                  <a:gd name="T0" fmla="*/ 1919 w 1926"/>
                  <a:gd name="T1" fmla="*/ 1153 h 2224"/>
                  <a:gd name="T2" fmla="*/ 1885 w 1926"/>
                  <a:gd name="T3" fmla="*/ 963 h 2224"/>
                  <a:gd name="T4" fmla="*/ 1825 w 1926"/>
                  <a:gd name="T5" fmla="*/ 784 h 2224"/>
                  <a:gd name="T6" fmla="*/ 1740 w 1926"/>
                  <a:gd name="T7" fmla="*/ 618 h 2224"/>
                  <a:gd name="T8" fmla="*/ 1632 w 1926"/>
                  <a:gd name="T9" fmla="*/ 467 h 2224"/>
                  <a:gd name="T10" fmla="*/ 1505 w 1926"/>
                  <a:gd name="T11" fmla="*/ 334 h 2224"/>
                  <a:gd name="T12" fmla="*/ 1360 w 1926"/>
                  <a:gd name="T13" fmla="*/ 220 h 2224"/>
                  <a:gd name="T14" fmla="*/ 1198 w 1926"/>
                  <a:gd name="T15" fmla="*/ 126 h 2224"/>
                  <a:gd name="T16" fmla="*/ 1024 w 1926"/>
                  <a:gd name="T17" fmla="*/ 58 h 2224"/>
                  <a:gd name="T18" fmla="*/ 837 w 1926"/>
                  <a:gd name="T19" fmla="*/ 15 h 2224"/>
                  <a:gd name="T20" fmla="*/ 642 w 1926"/>
                  <a:gd name="T21" fmla="*/ 0 h 2224"/>
                  <a:gd name="T22" fmla="*/ 520 w 1926"/>
                  <a:gd name="T23" fmla="*/ 6 h 2224"/>
                  <a:gd name="T24" fmla="*/ 401 w 1926"/>
                  <a:gd name="T25" fmla="*/ 23 h 2224"/>
                  <a:gd name="T26" fmla="*/ 285 w 1926"/>
                  <a:gd name="T27" fmla="*/ 50 h 2224"/>
                  <a:gd name="T28" fmla="*/ 174 w 1926"/>
                  <a:gd name="T29" fmla="*/ 88 h 2224"/>
                  <a:gd name="T30" fmla="*/ 68 w 1926"/>
                  <a:gd name="T31" fmla="*/ 135 h 2224"/>
                  <a:gd name="T32" fmla="*/ 7 w 1926"/>
                  <a:gd name="T33" fmla="*/ 284 h 2224"/>
                  <a:gd name="T34" fmla="*/ 70 w 1926"/>
                  <a:gd name="T35" fmla="*/ 296 h 2224"/>
                  <a:gd name="T36" fmla="*/ 182 w 1926"/>
                  <a:gd name="T37" fmla="*/ 240 h 2224"/>
                  <a:gd name="T38" fmla="*/ 301 w 1926"/>
                  <a:gd name="T39" fmla="*/ 195 h 2224"/>
                  <a:gd name="T40" fmla="*/ 425 w 1926"/>
                  <a:gd name="T41" fmla="*/ 163 h 2224"/>
                  <a:gd name="T42" fmla="*/ 553 w 1926"/>
                  <a:gd name="T43" fmla="*/ 146 h 2224"/>
                  <a:gd name="T44" fmla="*/ 700 w 1926"/>
                  <a:gd name="T45" fmla="*/ 145 h 2224"/>
                  <a:gd name="T46" fmla="*/ 871 w 1926"/>
                  <a:gd name="T47" fmla="*/ 166 h 2224"/>
                  <a:gd name="T48" fmla="*/ 1035 w 1926"/>
                  <a:gd name="T49" fmla="*/ 212 h 2224"/>
                  <a:gd name="T50" fmla="*/ 1186 w 1926"/>
                  <a:gd name="T51" fmla="*/ 281 h 2224"/>
                  <a:gd name="T52" fmla="*/ 1324 w 1926"/>
                  <a:gd name="T53" fmla="*/ 369 h 2224"/>
                  <a:gd name="T54" fmla="*/ 1448 w 1926"/>
                  <a:gd name="T55" fmla="*/ 477 h 2224"/>
                  <a:gd name="T56" fmla="*/ 1556 w 1926"/>
                  <a:gd name="T57" fmla="*/ 601 h 2224"/>
                  <a:gd name="T58" fmla="*/ 1645 w 1926"/>
                  <a:gd name="T59" fmla="*/ 740 h 2224"/>
                  <a:gd name="T60" fmla="*/ 1714 w 1926"/>
                  <a:gd name="T61" fmla="*/ 892 h 2224"/>
                  <a:gd name="T62" fmla="*/ 1760 w 1926"/>
                  <a:gd name="T63" fmla="*/ 1054 h 2224"/>
                  <a:gd name="T64" fmla="*/ 1781 w 1926"/>
                  <a:gd name="T65" fmla="*/ 1226 h 2224"/>
                  <a:gd name="T66" fmla="*/ 1781 w 1926"/>
                  <a:gd name="T67" fmla="*/ 1354 h 2224"/>
                  <a:gd name="T68" fmla="*/ 1771 w 1926"/>
                  <a:gd name="T69" fmla="*/ 1456 h 2224"/>
                  <a:gd name="T70" fmla="*/ 1750 w 1926"/>
                  <a:gd name="T71" fmla="*/ 1557 h 2224"/>
                  <a:gd name="T72" fmla="*/ 1722 w 1926"/>
                  <a:gd name="T73" fmla="*/ 1654 h 2224"/>
                  <a:gd name="T74" fmla="*/ 1686 w 1926"/>
                  <a:gd name="T75" fmla="*/ 1746 h 2224"/>
                  <a:gd name="T76" fmla="*/ 1642 w 1926"/>
                  <a:gd name="T77" fmla="*/ 1834 h 2224"/>
                  <a:gd name="T78" fmla="*/ 1591 w 1926"/>
                  <a:gd name="T79" fmla="*/ 1918 h 2224"/>
                  <a:gd name="T80" fmla="*/ 1532 w 1926"/>
                  <a:gd name="T81" fmla="*/ 1997 h 2224"/>
                  <a:gd name="T82" fmla="*/ 1468 w 1926"/>
                  <a:gd name="T83" fmla="*/ 2071 h 2224"/>
                  <a:gd name="T84" fmla="*/ 1397 w 1926"/>
                  <a:gd name="T85" fmla="*/ 2139 h 2224"/>
                  <a:gd name="T86" fmla="*/ 1321 w 1926"/>
                  <a:gd name="T87" fmla="*/ 2201 h 2224"/>
                  <a:gd name="T88" fmla="*/ 1516 w 1926"/>
                  <a:gd name="T89" fmla="*/ 2224 h 2224"/>
                  <a:gd name="T90" fmla="*/ 1584 w 1926"/>
                  <a:gd name="T91" fmla="*/ 2155 h 2224"/>
                  <a:gd name="T92" fmla="*/ 1648 w 1926"/>
                  <a:gd name="T93" fmla="*/ 2082 h 2224"/>
                  <a:gd name="T94" fmla="*/ 1704 w 1926"/>
                  <a:gd name="T95" fmla="*/ 2004 h 2224"/>
                  <a:gd name="T96" fmla="*/ 1756 w 1926"/>
                  <a:gd name="T97" fmla="*/ 1921 h 2224"/>
                  <a:gd name="T98" fmla="*/ 1801 w 1926"/>
                  <a:gd name="T99" fmla="*/ 1835 h 2224"/>
                  <a:gd name="T100" fmla="*/ 1840 w 1926"/>
                  <a:gd name="T101" fmla="*/ 1745 h 2224"/>
                  <a:gd name="T102" fmla="*/ 1872 w 1926"/>
                  <a:gd name="T103" fmla="*/ 1651 h 2224"/>
                  <a:gd name="T104" fmla="*/ 1897 w 1926"/>
                  <a:gd name="T105" fmla="*/ 1554 h 2224"/>
                  <a:gd name="T106" fmla="*/ 1914 w 1926"/>
                  <a:gd name="T107" fmla="*/ 1455 h 2224"/>
                  <a:gd name="T108" fmla="*/ 1924 w 1926"/>
                  <a:gd name="T109" fmla="*/ 1353 h 2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6" h="2224">
                    <a:moveTo>
                      <a:pt x="1926" y="1283"/>
                    </a:moveTo>
                    <a:lnTo>
                      <a:pt x="1924" y="1218"/>
                    </a:lnTo>
                    <a:lnTo>
                      <a:pt x="1919" y="1153"/>
                    </a:lnTo>
                    <a:lnTo>
                      <a:pt x="1911" y="1089"/>
                    </a:lnTo>
                    <a:lnTo>
                      <a:pt x="1900" y="1025"/>
                    </a:lnTo>
                    <a:lnTo>
                      <a:pt x="1885" y="963"/>
                    </a:lnTo>
                    <a:lnTo>
                      <a:pt x="1869" y="902"/>
                    </a:lnTo>
                    <a:lnTo>
                      <a:pt x="1848" y="843"/>
                    </a:lnTo>
                    <a:lnTo>
                      <a:pt x="1825" y="784"/>
                    </a:lnTo>
                    <a:lnTo>
                      <a:pt x="1799" y="727"/>
                    </a:lnTo>
                    <a:lnTo>
                      <a:pt x="1771" y="672"/>
                    </a:lnTo>
                    <a:lnTo>
                      <a:pt x="1740" y="618"/>
                    </a:lnTo>
                    <a:lnTo>
                      <a:pt x="1706" y="566"/>
                    </a:lnTo>
                    <a:lnTo>
                      <a:pt x="1670" y="516"/>
                    </a:lnTo>
                    <a:lnTo>
                      <a:pt x="1632" y="467"/>
                    </a:lnTo>
                    <a:lnTo>
                      <a:pt x="1592" y="421"/>
                    </a:lnTo>
                    <a:lnTo>
                      <a:pt x="1550" y="377"/>
                    </a:lnTo>
                    <a:lnTo>
                      <a:pt x="1505" y="334"/>
                    </a:lnTo>
                    <a:lnTo>
                      <a:pt x="1458" y="294"/>
                    </a:lnTo>
                    <a:lnTo>
                      <a:pt x="1410" y="256"/>
                    </a:lnTo>
                    <a:lnTo>
                      <a:pt x="1360" y="220"/>
                    </a:lnTo>
                    <a:lnTo>
                      <a:pt x="1308" y="186"/>
                    </a:lnTo>
                    <a:lnTo>
                      <a:pt x="1253" y="156"/>
                    </a:lnTo>
                    <a:lnTo>
                      <a:pt x="1198" y="126"/>
                    </a:lnTo>
                    <a:lnTo>
                      <a:pt x="1141" y="101"/>
                    </a:lnTo>
                    <a:lnTo>
                      <a:pt x="1084" y="78"/>
                    </a:lnTo>
                    <a:lnTo>
                      <a:pt x="1024" y="58"/>
                    </a:lnTo>
                    <a:lnTo>
                      <a:pt x="963" y="40"/>
                    </a:lnTo>
                    <a:lnTo>
                      <a:pt x="901" y="26"/>
                    </a:lnTo>
                    <a:lnTo>
                      <a:pt x="837" y="15"/>
                    </a:lnTo>
                    <a:lnTo>
                      <a:pt x="773" y="7"/>
                    </a:lnTo>
                    <a:lnTo>
                      <a:pt x="708" y="2"/>
                    </a:lnTo>
                    <a:lnTo>
                      <a:pt x="642" y="0"/>
                    </a:lnTo>
                    <a:lnTo>
                      <a:pt x="600" y="1"/>
                    </a:lnTo>
                    <a:lnTo>
                      <a:pt x="560" y="3"/>
                    </a:lnTo>
                    <a:lnTo>
                      <a:pt x="520" y="6"/>
                    </a:lnTo>
                    <a:lnTo>
                      <a:pt x="479" y="10"/>
                    </a:lnTo>
                    <a:lnTo>
                      <a:pt x="440" y="16"/>
                    </a:lnTo>
                    <a:lnTo>
                      <a:pt x="401" y="23"/>
                    </a:lnTo>
                    <a:lnTo>
                      <a:pt x="362" y="31"/>
                    </a:lnTo>
                    <a:lnTo>
                      <a:pt x="324" y="40"/>
                    </a:lnTo>
                    <a:lnTo>
                      <a:pt x="285" y="50"/>
                    </a:lnTo>
                    <a:lnTo>
                      <a:pt x="247" y="62"/>
                    </a:lnTo>
                    <a:lnTo>
                      <a:pt x="210" y="74"/>
                    </a:lnTo>
                    <a:lnTo>
                      <a:pt x="174" y="88"/>
                    </a:lnTo>
                    <a:lnTo>
                      <a:pt x="138" y="102"/>
                    </a:lnTo>
                    <a:lnTo>
                      <a:pt x="103" y="119"/>
                    </a:lnTo>
                    <a:lnTo>
                      <a:pt x="68" y="135"/>
                    </a:lnTo>
                    <a:lnTo>
                      <a:pt x="34" y="154"/>
                    </a:lnTo>
                    <a:lnTo>
                      <a:pt x="22" y="204"/>
                    </a:lnTo>
                    <a:lnTo>
                      <a:pt x="7" y="284"/>
                    </a:lnTo>
                    <a:lnTo>
                      <a:pt x="0" y="340"/>
                    </a:lnTo>
                    <a:lnTo>
                      <a:pt x="35" y="318"/>
                    </a:lnTo>
                    <a:lnTo>
                      <a:pt x="70" y="296"/>
                    </a:lnTo>
                    <a:lnTo>
                      <a:pt x="107" y="275"/>
                    </a:lnTo>
                    <a:lnTo>
                      <a:pt x="144" y="257"/>
                    </a:lnTo>
                    <a:lnTo>
                      <a:pt x="182" y="240"/>
                    </a:lnTo>
                    <a:lnTo>
                      <a:pt x="221" y="223"/>
                    </a:lnTo>
                    <a:lnTo>
                      <a:pt x="260" y="208"/>
                    </a:lnTo>
                    <a:lnTo>
                      <a:pt x="301" y="195"/>
                    </a:lnTo>
                    <a:lnTo>
                      <a:pt x="341" y="183"/>
                    </a:lnTo>
                    <a:lnTo>
                      <a:pt x="382" y="172"/>
                    </a:lnTo>
                    <a:lnTo>
                      <a:pt x="425" y="163"/>
                    </a:lnTo>
                    <a:lnTo>
                      <a:pt x="467" y="156"/>
                    </a:lnTo>
                    <a:lnTo>
                      <a:pt x="510" y="150"/>
                    </a:lnTo>
                    <a:lnTo>
                      <a:pt x="553" y="146"/>
                    </a:lnTo>
                    <a:lnTo>
                      <a:pt x="597" y="144"/>
                    </a:lnTo>
                    <a:lnTo>
                      <a:pt x="642" y="143"/>
                    </a:lnTo>
                    <a:lnTo>
                      <a:pt x="700" y="145"/>
                    </a:lnTo>
                    <a:lnTo>
                      <a:pt x="758" y="149"/>
                    </a:lnTo>
                    <a:lnTo>
                      <a:pt x="816" y="156"/>
                    </a:lnTo>
                    <a:lnTo>
                      <a:pt x="871" y="166"/>
                    </a:lnTo>
                    <a:lnTo>
                      <a:pt x="927" y="179"/>
                    </a:lnTo>
                    <a:lnTo>
                      <a:pt x="981" y="194"/>
                    </a:lnTo>
                    <a:lnTo>
                      <a:pt x="1035" y="212"/>
                    </a:lnTo>
                    <a:lnTo>
                      <a:pt x="1086" y="233"/>
                    </a:lnTo>
                    <a:lnTo>
                      <a:pt x="1137" y="256"/>
                    </a:lnTo>
                    <a:lnTo>
                      <a:pt x="1186" y="281"/>
                    </a:lnTo>
                    <a:lnTo>
                      <a:pt x="1234" y="308"/>
                    </a:lnTo>
                    <a:lnTo>
                      <a:pt x="1280" y="338"/>
                    </a:lnTo>
                    <a:lnTo>
                      <a:pt x="1324" y="369"/>
                    </a:lnTo>
                    <a:lnTo>
                      <a:pt x="1368" y="404"/>
                    </a:lnTo>
                    <a:lnTo>
                      <a:pt x="1409" y="440"/>
                    </a:lnTo>
                    <a:lnTo>
                      <a:pt x="1448" y="477"/>
                    </a:lnTo>
                    <a:lnTo>
                      <a:pt x="1486" y="517"/>
                    </a:lnTo>
                    <a:lnTo>
                      <a:pt x="1522" y="558"/>
                    </a:lnTo>
                    <a:lnTo>
                      <a:pt x="1556" y="601"/>
                    </a:lnTo>
                    <a:lnTo>
                      <a:pt x="1588" y="646"/>
                    </a:lnTo>
                    <a:lnTo>
                      <a:pt x="1618" y="692"/>
                    </a:lnTo>
                    <a:lnTo>
                      <a:pt x="1645" y="740"/>
                    </a:lnTo>
                    <a:lnTo>
                      <a:pt x="1670" y="789"/>
                    </a:lnTo>
                    <a:lnTo>
                      <a:pt x="1693" y="839"/>
                    </a:lnTo>
                    <a:lnTo>
                      <a:pt x="1714" y="892"/>
                    </a:lnTo>
                    <a:lnTo>
                      <a:pt x="1731" y="945"/>
                    </a:lnTo>
                    <a:lnTo>
                      <a:pt x="1747" y="999"/>
                    </a:lnTo>
                    <a:lnTo>
                      <a:pt x="1760" y="1054"/>
                    </a:lnTo>
                    <a:lnTo>
                      <a:pt x="1769" y="1110"/>
                    </a:lnTo>
                    <a:lnTo>
                      <a:pt x="1777" y="1167"/>
                    </a:lnTo>
                    <a:lnTo>
                      <a:pt x="1781" y="1226"/>
                    </a:lnTo>
                    <a:lnTo>
                      <a:pt x="1784" y="1283"/>
                    </a:lnTo>
                    <a:lnTo>
                      <a:pt x="1783" y="1319"/>
                    </a:lnTo>
                    <a:lnTo>
                      <a:pt x="1781" y="1354"/>
                    </a:lnTo>
                    <a:lnTo>
                      <a:pt x="1778" y="1388"/>
                    </a:lnTo>
                    <a:lnTo>
                      <a:pt x="1775" y="1423"/>
                    </a:lnTo>
                    <a:lnTo>
                      <a:pt x="1771" y="1456"/>
                    </a:lnTo>
                    <a:lnTo>
                      <a:pt x="1764" y="1490"/>
                    </a:lnTo>
                    <a:lnTo>
                      <a:pt x="1757" y="1524"/>
                    </a:lnTo>
                    <a:lnTo>
                      <a:pt x="1750" y="1557"/>
                    </a:lnTo>
                    <a:lnTo>
                      <a:pt x="1742" y="1589"/>
                    </a:lnTo>
                    <a:lnTo>
                      <a:pt x="1732" y="1621"/>
                    </a:lnTo>
                    <a:lnTo>
                      <a:pt x="1722" y="1654"/>
                    </a:lnTo>
                    <a:lnTo>
                      <a:pt x="1711" y="1684"/>
                    </a:lnTo>
                    <a:lnTo>
                      <a:pt x="1699" y="1716"/>
                    </a:lnTo>
                    <a:lnTo>
                      <a:pt x="1686" y="1746"/>
                    </a:lnTo>
                    <a:lnTo>
                      <a:pt x="1671" y="1775"/>
                    </a:lnTo>
                    <a:lnTo>
                      <a:pt x="1657" y="1805"/>
                    </a:lnTo>
                    <a:lnTo>
                      <a:pt x="1642" y="1834"/>
                    </a:lnTo>
                    <a:lnTo>
                      <a:pt x="1626" y="1863"/>
                    </a:lnTo>
                    <a:lnTo>
                      <a:pt x="1608" y="1891"/>
                    </a:lnTo>
                    <a:lnTo>
                      <a:pt x="1591" y="1918"/>
                    </a:lnTo>
                    <a:lnTo>
                      <a:pt x="1571" y="1945"/>
                    </a:lnTo>
                    <a:lnTo>
                      <a:pt x="1553" y="1971"/>
                    </a:lnTo>
                    <a:lnTo>
                      <a:pt x="1532" y="1997"/>
                    </a:lnTo>
                    <a:lnTo>
                      <a:pt x="1511" y="2023"/>
                    </a:lnTo>
                    <a:lnTo>
                      <a:pt x="1490" y="2048"/>
                    </a:lnTo>
                    <a:lnTo>
                      <a:pt x="1468" y="2071"/>
                    </a:lnTo>
                    <a:lnTo>
                      <a:pt x="1445" y="2094"/>
                    </a:lnTo>
                    <a:lnTo>
                      <a:pt x="1421" y="2117"/>
                    </a:lnTo>
                    <a:lnTo>
                      <a:pt x="1397" y="2139"/>
                    </a:lnTo>
                    <a:lnTo>
                      <a:pt x="1372" y="2161"/>
                    </a:lnTo>
                    <a:lnTo>
                      <a:pt x="1347" y="2181"/>
                    </a:lnTo>
                    <a:lnTo>
                      <a:pt x="1321" y="2201"/>
                    </a:lnTo>
                    <a:lnTo>
                      <a:pt x="1371" y="2211"/>
                    </a:lnTo>
                    <a:lnTo>
                      <a:pt x="1455" y="2221"/>
                    </a:lnTo>
                    <a:lnTo>
                      <a:pt x="1516" y="2224"/>
                    </a:lnTo>
                    <a:lnTo>
                      <a:pt x="1539" y="2202"/>
                    </a:lnTo>
                    <a:lnTo>
                      <a:pt x="1562" y="2179"/>
                    </a:lnTo>
                    <a:lnTo>
                      <a:pt x="1584" y="2155"/>
                    </a:lnTo>
                    <a:lnTo>
                      <a:pt x="1606" y="2131"/>
                    </a:lnTo>
                    <a:lnTo>
                      <a:pt x="1627" y="2107"/>
                    </a:lnTo>
                    <a:lnTo>
                      <a:pt x="1648" y="2082"/>
                    </a:lnTo>
                    <a:lnTo>
                      <a:pt x="1667" y="2056"/>
                    </a:lnTo>
                    <a:lnTo>
                      <a:pt x="1686" y="2030"/>
                    </a:lnTo>
                    <a:lnTo>
                      <a:pt x="1704" y="2004"/>
                    </a:lnTo>
                    <a:lnTo>
                      <a:pt x="1723" y="1977"/>
                    </a:lnTo>
                    <a:lnTo>
                      <a:pt x="1740" y="1950"/>
                    </a:lnTo>
                    <a:lnTo>
                      <a:pt x="1756" y="1921"/>
                    </a:lnTo>
                    <a:lnTo>
                      <a:pt x="1772" y="1893"/>
                    </a:lnTo>
                    <a:lnTo>
                      <a:pt x="1787" y="1865"/>
                    </a:lnTo>
                    <a:lnTo>
                      <a:pt x="1801" y="1835"/>
                    </a:lnTo>
                    <a:lnTo>
                      <a:pt x="1815" y="1806"/>
                    </a:lnTo>
                    <a:lnTo>
                      <a:pt x="1828" y="1775"/>
                    </a:lnTo>
                    <a:lnTo>
                      <a:pt x="1840" y="1745"/>
                    </a:lnTo>
                    <a:lnTo>
                      <a:pt x="1852" y="1714"/>
                    </a:lnTo>
                    <a:lnTo>
                      <a:pt x="1862" y="1683"/>
                    </a:lnTo>
                    <a:lnTo>
                      <a:pt x="1872" y="1651"/>
                    </a:lnTo>
                    <a:lnTo>
                      <a:pt x="1882" y="1620"/>
                    </a:lnTo>
                    <a:lnTo>
                      <a:pt x="1889" y="1587"/>
                    </a:lnTo>
                    <a:lnTo>
                      <a:pt x="1897" y="1554"/>
                    </a:lnTo>
                    <a:lnTo>
                      <a:pt x="1903" y="1522"/>
                    </a:lnTo>
                    <a:lnTo>
                      <a:pt x="1910" y="1488"/>
                    </a:lnTo>
                    <a:lnTo>
                      <a:pt x="1914" y="1455"/>
                    </a:lnTo>
                    <a:lnTo>
                      <a:pt x="1919" y="1422"/>
                    </a:lnTo>
                    <a:lnTo>
                      <a:pt x="1922" y="1388"/>
                    </a:lnTo>
                    <a:lnTo>
                      <a:pt x="1924" y="1353"/>
                    </a:lnTo>
                    <a:lnTo>
                      <a:pt x="1925" y="1318"/>
                    </a:lnTo>
                    <a:lnTo>
                      <a:pt x="1926" y="1283"/>
                    </a:lnTo>
                    <a:close/>
                  </a:path>
                </a:pathLst>
              </a:custGeom>
              <a:solidFill>
                <a:srgbClr val="F0A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6" name="Freeform 504"/>
              <p:cNvSpPr>
                <a:spLocks/>
              </p:cNvSpPr>
              <p:nvPr/>
            </p:nvSpPr>
            <p:spPr bwMode="auto">
              <a:xfrm>
                <a:off x="7584" y="2206"/>
                <a:ext cx="266" cy="306"/>
              </a:xfrm>
              <a:custGeom>
                <a:avLst/>
                <a:gdLst>
                  <a:gd name="T0" fmla="*/ 1854 w 1860"/>
                  <a:gd name="T1" fmla="*/ 1088 h 2144"/>
                  <a:gd name="T2" fmla="*/ 1822 w 1860"/>
                  <a:gd name="T3" fmla="*/ 909 h 2144"/>
                  <a:gd name="T4" fmla="*/ 1765 w 1860"/>
                  <a:gd name="T5" fmla="*/ 740 h 2144"/>
                  <a:gd name="T6" fmla="*/ 1685 w 1860"/>
                  <a:gd name="T7" fmla="*/ 583 h 2144"/>
                  <a:gd name="T8" fmla="*/ 1584 w 1860"/>
                  <a:gd name="T9" fmla="*/ 441 h 2144"/>
                  <a:gd name="T10" fmla="*/ 1463 w 1860"/>
                  <a:gd name="T11" fmla="*/ 314 h 2144"/>
                  <a:gd name="T12" fmla="*/ 1326 w 1860"/>
                  <a:gd name="T13" fmla="*/ 207 h 2144"/>
                  <a:gd name="T14" fmla="*/ 1173 w 1860"/>
                  <a:gd name="T15" fmla="*/ 120 h 2144"/>
                  <a:gd name="T16" fmla="*/ 1008 w 1860"/>
                  <a:gd name="T17" fmla="*/ 54 h 2144"/>
                  <a:gd name="T18" fmla="*/ 833 w 1860"/>
                  <a:gd name="T19" fmla="*/ 14 h 2144"/>
                  <a:gd name="T20" fmla="*/ 648 w 1860"/>
                  <a:gd name="T21" fmla="*/ 0 h 2144"/>
                  <a:gd name="T22" fmla="*/ 520 w 1860"/>
                  <a:gd name="T23" fmla="*/ 6 h 2144"/>
                  <a:gd name="T24" fmla="*/ 396 w 1860"/>
                  <a:gd name="T25" fmla="*/ 26 h 2144"/>
                  <a:gd name="T26" fmla="*/ 277 w 1860"/>
                  <a:gd name="T27" fmla="*/ 58 h 2144"/>
                  <a:gd name="T28" fmla="*/ 163 w 1860"/>
                  <a:gd name="T29" fmla="*/ 100 h 2144"/>
                  <a:gd name="T30" fmla="*/ 55 w 1860"/>
                  <a:gd name="T31" fmla="*/ 154 h 2144"/>
                  <a:gd name="T32" fmla="*/ 3 w 1860"/>
                  <a:gd name="T33" fmla="*/ 296 h 2144"/>
                  <a:gd name="T34" fmla="*/ 69 w 1860"/>
                  <a:gd name="T35" fmla="*/ 312 h 2144"/>
                  <a:gd name="T36" fmla="*/ 180 w 1860"/>
                  <a:gd name="T37" fmla="*/ 249 h 2144"/>
                  <a:gd name="T38" fmla="*/ 300 w 1860"/>
                  <a:gd name="T39" fmla="*/ 200 h 2144"/>
                  <a:gd name="T40" fmla="*/ 425 w 1860"/>
                  <a:gd name="T41" fmla="*/ 165 h 2144"/>
                  <a:gd name="T42" fmla="*/ 557 w 1860"/>
                  <a:gd name="T43" fmla="*/ 146 h 2144"/>
                  <a:gd name="T44" fmla="*/ 703 w 1860"/>
                  <a:gd name="T45" fmla="*/ 144 h 2144"/>
                  <a:gd name="T46" fmla="*/ 863 w 1860"/>
                  <a:gd name="T47" fmla="*/ 164 h 2144"/>
                  <a:gd name="T48" fmla="*/ 1016 w 1860"/>
                  <a:gd name="T49" fmla="*/ 207 h 2144"/>
                  <a:gd name="T50" fmla="*/ 1158 w 1860"/>
                  <a:gd name="T51" fmla="*/ 271 h 2144"/>
                  <a:gd name="T52" fmla="*/ 1288 w 1860"/>
                  <a:gd name="T53" fmla="*/ 355 h 2144"/>
                  <a:gd name="T54" fmla="*/ 1404 w 1860"/>
                  <a:gd name="T55" fmla="*/ 456 h 2144"/>
                  <a:gd name="T56" fmla="*/ 1505 w 1860"/>
                  <a:gd name="T57" fmla="*/ 572 h 2144"/>
                  <a:gd name="T58" fmla="*/ 1588 w 1860"/>
                  <a:gd name="T59" fmla="*/ 702 h 2144"/>
                  <a:gd name="T60" fmla="*/ 1652 w 1860"/>
                  <a:gd name="T61" fmla="*/ 845 h 2144"/>
                  <a:gd name="T62" fmla="*/ 1696 w 1860"/>
                  <a:gd name="T63" fmla="*/ 996 h 2144"/>
                  <a:gd name="T64" fmla="*/ 1717 w 1860"/>
                  <a:gd name="T65" fmla="*/ 1157 h 2144"/>
                  <a:gd name="T66" fmla="*/ 1716 w 1860"/>
                  <a:gd name="T67" fmla="*/ 1282 h 2144"/>
                  <a:gd name="T68" fmla="*/ 1704 w 1860"/>
                  <a:gd name="T69" fmla="*/ 1384 h 2144"/>
                  <a:gd name="T70" fmla="*/ 1683 w 1860"/>
                  <a:gd name="T71" fmla="*/ 1484 h 2144"/>
                  <a:gd name="T72" fmla="*/ 1654 w 1860"/>
                  <a:gd name="T73" fmla="*/ 1579 h 2144"/>
                  <a:gd name="T74" fmla="*/ 1614 w 1860"/>
                  <a:gd name="T75" fmla="*/ 1671 h 2144"/>
                  <a:gd name="T76" fmla="*/ 1569 w 1860"/>
                  <a:gd name="T77" fmla="*/ 1758 h 2144"/>
                  <a:gd name="T78" fmla="*/ 1514 w 1860"/>
                  <a:gd name="T79" fmla="*/ 1839 h 2144"/>
                  <a:gd name="T80" fmla="*/ 1453 w 1860"/>
                  <a:gd name="T81" fmla="*/ 1916 h 2144"/>
                  <a:gd name="T82" fmla="*/ 1386 w 1860"/>
                  <a:gd name="T83" fmla="*/ 1986 h 2144"/>
                  <a:gd name="T84" fmla="*/ 1312 w 1860"/>
                  <a:gd name="T85" fmla="*/ 2051 h 2144"/>
                  <a:gd name="T86" fmla="*/ 1232 w 1860"/>
                  <a:gd name="T87" fmla="*/ 2108 h 2144"/>
                  <a:gd name="T88" fmla="*/ 1423 w 1860"/>
                  <a:gd name="T89" fmla="*/ 2144 h 2144"/>
                  <a:gd name="T90" fmla="*/ 1496 w 1860"/>
                  <a:gd name="T91" fmla="*/ 2079 h 2144"/>
                  <a:gd name="T92" fmla="*/ 1562 w 1860"/>
                  <a:gd name="T93" fmla="*/ 2008 h 2144"/>
                  <a:gd name="T94" fmla="*/ 1624 w 1860"/>
                  <a:gd name="T95" fmla="*/ 1932 h 2144"/>
                  <a:gd name="T96" fmla="*/ 1679 w 1860"/>
                  <a:gd name="T97" fmla="*/ 1850 h 2144"/>
                  <a:gd name="T98" fmla="*/ 1728 w 1860"/>
                  <a:gd name="T99" fmla="*/ 1764 h 2144"/>
                  <a:gd name="T100" fmla="*/ 1769 w 1860"/>
                  <a:gd name="T101" fmla="*/ 1675 h 2144"/>
                  <a:gd name="T102" fmla="*/ 1803 w 1860"/>
                  <a:gd name="T103" fmla="*/ 1582 h 2144"/>
                  <a:gd name="T104" fmla="*/ 1830 w 1860"/>
                  <a:gd name="T105" fmla="*/ 1485 h 2144"/>
                  <a:gd name="T106" fmla="*/ 1848 w 1860"/>
                  <a:gd name="T107" fmla="*/ 1384 h 2144"/>
                  <a:gd name="T108" fmla="*/ 1858 w 1860"/>
                  <a:gd name="T109" fmla="*/ 1282 h 2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860" h="2144">
                    <a:moveTo>
                      <a:pt x="1860" y="1211"/>
                    </a:moveTo>
                    <a:lnTo>
                      <a:pt x="1859" y="1149"/>
                    </a:lnTo>
                    <a:lnTo>
                      <a:pt x="1854" y="1088"/>
                    </a:lnTo>
                    <a:lnTo>
                      <a:pt x="1846" y="1027"/>
                    </a:lnTo>
                    <a:lnTo>
                      <a:pt x="1835" y="968"/>
                    </a:lnTo>
                    <a:lnTo>
                      <a:pt x="1822" y="909"/>
                    </a:lnTo>
                    <a:lnTo>
                      <a:pt x="1806" y="851"/>
                    </a:lnTo>
                    <a:lnTo>
                      <a:pt x="1786" y="796"/>
                    </a:lnTo>
                    <a:lnTo>
                      <a:pt x="1765" y="740"/>
                    </a:lnTo>
                    <a:lnTo>
                      <a:pt x="1741" y="687"/>
                    </a:lnTo>
                    <a:lnTo>
                      <a:pt x="1715" y="635"/>
                    </a:lnTo>
                    <a:lnTo>
                      <a:pt x="1685" y="583"/>
                    </a:lnTo>
                    <a:lnTo>
                      <a:pt x="1654" y="534"/>
                    </a:lnTo>
                    <a:lnTo>
                      <a:pt x="1620" y="486"/>
                    </a:lnTo>
                    <a:lnTo>
                      <a:pt x="1584" y="441"/>
                    </a:lnTo>
                    <a:lnTo>
                      <a:pt x="1546" y="397"/>
                    </a:lnTo>
                    <a:lnTo>
                      <a:pt x="1505" y="355"/>
                    </a:lnTo>
                    <a:lnTo>
                      <a:pt x="1463" y="314"/>
                    </a:lnTo>
                    <a:lnTo>
                      <a:pt x="1419" y="276"/>
                    </a:lnTo>
                    <a:lnTo>
                      <a:pt x="1374" y="240"/>
                    </a:lnTo>
                    <a:lnTo>
                      <a:pt x="1326" y="207"/>
                    </a:lnTo>
                    <a:lnTo>
                      <a:pt x="1277" y="175"/>
                    </a:lnTo>
                    <a:lnTo>
                      <a:pt x="1226" y="146"/>
                    </a:lnTo>
                    <a:lnTo>
                      <a:pt x="1173" y="120"/>
                    </a:lnTo>
                    <a:lnTo>
                      <a:pt x="1120" y="95"/>
                    </a:lnTo>
                    <a:lnTo>
                      <a:pt x="1065" y="73"/>
                    </a:lnTo>
                    <a:lnTo>
                      <a:pt x="1008" y="54"/>
                    </a:lnTo>
                    <a:lnTo>
                      <a:pt x="951" y="38"/>
                    </a:lnTo>
                    <a:lnTo>
                      <a:pt x="892" y="24"/>
                    </a:lnTo>
                    <a:lnTo>
                      <a:pt x="833" y="14"/>
                    </a:lnTo>
                    <a:lnTo>
                      <a:pt x="772" y="5"/>
                    </a:lnTo>
                    <a:lnTo>
                      <a:pt x="711" y="1"/>
                    </a:lnTo>
                    <a:lnTo>
                      <a:pt x="648" y="0"/>
                    </a:lnTo>
                    <a:lnTo>
                      <a:pt x="605" y="0"/>
                    </a:lnTo>
                    <a:lnTo>
                      <a:pt x="563" y="2"/>
                    </a:lnTo>
                    <a:lnTo>
                      <a:pt x="520" y="6"/>
                    </a:lnTo>
                    <a:lnTo>
                      <a:pt x="479" y="11"/>
                    </a:lnTo>
                    <a:lnTo>
                      <a:pt x="437" y="17"/>
                    </a:lnTo>
                    <a:lnTo>
                      <a:pt x="396" y="26"/>
                    </a:lnTo>
                    <a:lnTo>
                      <a:pt x="356" y="35"/>
                    </a:lnTo>
                    <a:lnTo>
                      <a:pt x="317" y="46"/>
                    </a:lnTo>
                    <a:lnTo>
                      <a:pt x="277" y="58"/>
                    </a:lnTo>
                    <a:lnTo>
                      <a:pt x="238" y="71"/>
                    </a:lnTo>
                    <a:lnTo>
                      <a:pt x="201" y="85"/>
                    </a:lnTo>
                    <a:lnTo>
                      <a:pt x="163" y="100"/>
                    </a:lnTo>
                    <a:lnTo>
                      <a:pt x="126" y="117"/>
                    </a:lnTo>
                    <a:lnTo>
                      <a:pt x="90" y="135"/>
                    </a:lnTo>
                    <a:lnTo>
                      <a:pt x="55" y="154"/>
                    </a:lnTo>
                    <a:lnTo>
                      <a:pt x="20" y="174"/>
                    </a:lnTo>
                    <a:lnTo>
                      <a:pt x="13" y="212"/>
                    </a:lnTo>
                    <a:lnTo>
                      <a:pt x="3" y="296"/>
                    </a:lnTo>
                    <a:lnTo>
                      <a:pt x="0" y="360"/>
                    </a:lnTo>
                    <a:lnTo>
                      <a:pt x="35" y="335"/>
                    </a:lnTo>
                    <a:lnTo>
                      <a:pt x="69" y="312"/>
                    </a:lnTo>
                    <a:lnTo>
                      <a:pt x="105" y="289"/>
                    </a:lnTo>
                    <a:lnTo>
                      <a:pt x="142" y="269"/>
                    </a:lnTo>
                    <a:lnTo>
                      <a:pt x="180" y="249"/>
                    </a:lnTo>
                    <a:lnTo>
                      <a:pt x="220" y="232"/>
                    </a:lnTo>
                    <a:lnTo>
                      <a:pt x="260" y="214"/>
                    </a:lnTo>
                    <a:lnTo>
                      <a:pt x="300" y="200"/>
                    </a:lnTo>
                    <a:lnTo>
                      <a:pt x="342" y="187"/>
                    </a:lnTo>
                    <a:lnTo>
                      <a:pt x="383" y="175"/>
                    </a:lnTo>
                    <a:lnTo>
                      <a:pt x="425" y="165"/>
                    </a:lnTo>
                    <a:lnTo>
                      <a:pt x="469" y="157"/>
                    </a:lnTo>
                    <a:lnTo>
                      <a:pt x="512" y="150"/>
                    </a:lnTo>
                    <a:lnTo>
                      <a:pt x="557" y="146"/>
                    </a:lnTo>
                    <a:lnTo>
                      <a:pt x="602" y="144"/>
                    </a:lnTo>
                    <a:lnTo>
                      <a:pt x="648" y="143"/>
                    </a:lnTo>
                    <a:lnTo>
                      <a:pt x="703" y="144"/>
                    </a:lnTo>
                    <a:lnTo>
                      <a:pt x="757" y="148"/>
                    </a:lnTo>
                    <a:lnTo>
                      <a:pt x="811" y="154"/>
                    </a:lnTo>
                    <a:lnTo>
                      <a:pt x="863" y="164"/>
                    </a:lnTo>
                    <a:lnTo>
                      <a:pt x="915" y="176"/>
                    </a:lnTo>
                    <a:lnTo>
                      <a:pt x="965" y="190"/>
                    </a:lnTo>
                    <a:lnTo>
                      <a:pt x="1016" y="207"/>
                    </a:lnTo>
                    <a:lnTo>
                      <a:pt x="1065" y="226"/>
                    </a:lnTo>
                    <a:lnTo>
                      <a:pt x="1111" y="248"/>
                    </a:lnTo>
                    <a:lnTo>
                      <a:pt x="1158" y="271"/>
                    </a:lnTo>
                    <a:lnTo>
                      <a:pt x="1203" y="297"/>
                    </a:lnTo>
                    <a:lnTo>
                      <a:pt x="1246" y="325"/>
                    </a:lnTo>
                    <a:lnTo>
                      <a:pt x="1288" y="355"/>
                    </a:lnTo>
                    <a:lnTo>
                      <a:pt x="1328" y="386"/>
                    </a:lnTo>
                    <a:lnTo>
                      <a:pt x="1367" y="420"/>
                    </a:lnTo>
                    <a:lnTo>
                      <a:pt x="1404" y="456"/>
                    </a:lnTo>
                    <a:lnTo>
                      <a:pt x="1440" y="493"/>
                    </a:lnTo>
                    <a:lnTo>
                      <a:pt x="1474" y="531"/>
                    </a:lnTo>
                    <a:lnTo>
                      <a:pt x="1505" y="572"/>
                    </a:lnTo>
                    <a:lnTo>
                      <a:pt x="1535" y="614"/>
                    </a:lnTo>
                    <a:lnTo>
                      <a:pt x="1563" y="657"/>
                    </a:lnTo>
                    <a:lnTo>
                      <a:pt x="1588" y="702"/>
                    </a:lnTo>
                    <a:lnTo>
                      <a:pt x="1612" y="748"/>
                    </a:lnTo>
                    <a:lnTo>
                      <a:pt x="1634" y="796"/>
                    </a:lnTo>
                    <a:lnTo>
                      <a:pt x="1652" y="845"/>
                    </a:lnTo>
                    <a:lnTo>
                      <a:pt x="1670" y="894"/>
                    </a:lnTo>
                    <a:lnTo>
                      <a:pt x="1684" y="945"/>
                    </a:lnTo>
                    <a:lnTo>
                      <a:pt x="1696" y="996"/>
                    </a:lnTo>
                    <a:lnTo>
                      <a:pt x="1706" y="1049"/>
                    </a:lnTo>
                    <a:lnTo>
                      <a:pt x="1712" y="1103"/>
                    </a:lnTo>
                    <a:lnTo>
                      <a:pt x="1717" y="1157"/>
                    </a:lnTo>
                    <a:lnTo>
                      <a:pt x="1718" y="1211"/>
                    </a:lnTo>
                    <a:lnTo>
                      <a:pt x="1717" y="1247"/>
                    </a:lnTo>
                    <a:lnTo>
                      <a:pt x="1716" y="1282"/>
                    </a:lnTo>
                    <a:lnTo>
                      <a:pt x="1712" y="1316"/>
                    </a:lnTo>
                    <a:lnTo>
                      <a:pt x="1709" y="1351"/>
                    </a:lnTo>
                    <a:lnTo>
                      <a:pt x="1704" y="1384"/>
                    </a:lnTo>
                    <a:lnTo>
                      <a:pt x="1698" y="1417"/>
                    </a:lnTo>
                    <a:lnTo>
                      <a:pt x="1691" y="1451"/>
                    </a:lnTo>
                    <a:lnTo>
                      <a:pt x="1683" y="1484"/>
                    </a:lnTo>
                    <a:lnTo>
                      <a:pt x="1674" y="1516"/>
                    </a:lnTo>
                    <a:lnTo>
                      <a:pt x="1664" y="1548"/>
                    </a:lnTo>
                    <a:lnTo>
                      <a:pt x="1654" y="1579"/>
                    </a:lnTo>
                    <a:lnTo>
                      <a:pt x="1642" y="1610"/>
                    </a:lnTo>
                    <a:lnTo>
                      <a:pt x="1628" y="1640"/>
                    </a:lnTo>
                    <a:lnTo>
                      <a:pt x="1614" y="1671"/>
                    </a:lnTo>
                    <a:lnTo>
                      <a:pt x="1600" y="1700"/>
                    </a:lnTo>
                    <a:lnTo>
                      <a:pt x="1585" y="1730"/>
                    </a:lnTo>
                    <a:lnTo>
                      <a:pt x="1569" y="1758"/>
                    </a:lnTo>
                    <a:lnTo>
                      <a:pt x="1551" y="1785"/>
                    </a:lnTo>
                    <a:lnTo>
                      <a:pt x="1533" y="1813"/>
                    </a:lnTo>
                    <a:lnTo>
                      <a:pt x="1514" y="1839"/>
                    </a:lnTo>
                    <a:lnTo>
                      <a:pt x="1495" y="1866"/>
                    </a:lnTo>
                    <a:lnTo>
                      <a:pt x="1474" y="1892"/>
                    </a:lnTo>
                    <a:lnTo>
                      <a:pt x="1453" y="1916"/>
                    </a:lnTo>
                    <a:lnTo>
                      <a:pt x="1431" y="1941"/>
                    </a:lnTo>
                    <a:lnTo>
                      <a:pt x="1409" y="1964"/>
                    </a:lnTo>
                    <a:lnTo>
                      <a:pt x="1386" y="1986"/>
                    </a:lnTo>
                    <a:lnTo>
                      <a:pt x="1362" y="2009"/>
                    </a:lnTo>
                    <a:lnTo>
                      <a:pt x="1337" y="2030"/>
                    </a:lnTo>
                    <a:lnTo>
                      <a:pt x="1312" y="2051"/>
                    </a:lnTo>
                    <a:lnTo>
                      <a:pt x="1286" y="2070"/>
                    </a:lnTo>
                    <a:lnTo>
                      <a:pt x="1259" y="2090"/>
                    </a:lnTo>
                    <a:lnTo>
                      <a:pt x="1232" y="2108"/>
                    </a:lnTo>
                    <a:lnTo>
                      <a:pt x="1300" y="2124"/>
                    </a:lnTo>
                    <a:lnTo>
                      <a:pt x="1377" y="2139"/>
                    </a:lnTo>
                    <a:lnTo>
                      <a:pt x="1423" y="2144"/>
                    </a:lnTo>
                    <a:lnTo>
                      <a:pt x="1448" y="2124"/>
                    </a:lnTo>
                    <a:lnTo>
                      <a:pt x="1472" y="2102"/>
                    </a:lnTo>
                    <a:lnTo>
                      <a:pt x="1496" y="2079"/>
                    </a:lnTo>
                    <a:lnTo>
                      <a:pt x="1519" y="2056"/>
                    </a:lnTo>
                    <a:lnTo>
                      <a:pt x="1540" y="2032"/>
                    </a:lnTo>
                    <a:lnTo>
                      <a:pt x="1562" y="2008"/>
                    </a:lnTo>
                    <a:lnTo>
                      <a:pt x="1584" y="1983"/>
                    </a:lnTo>
                    <a:lnTo>
                      <a:pt x="1603" y="1957"/>
                    </a:lnTo>
                    <a:lnTo>
                      <a:pt x="1624" y="1932"/>
                    </a:lnTo>
                    <a:lnTo>
                      <a:pt x="1643" y="1905"/>
                    </a:lnTo>
                    <a:lnTo>
                      <a:pt x="1661" y="1878"/>
                    </a:lnTo>
                    <a:lnTo>
                      <a:pt x="1679" y="1850"/>
                    </a:lnTo>
                    <a:lnTo>
                      <a:pt x="1696" y="1822"/>
                    </a:lnTo>
                    <a:lnTo>
                      <a:pt x="1712" y="1794"/>
                    </a:lnTo>
                    <a:lnTo>
                      <a:pt x="1728" y="1764"/>
                    </a:lnTo>
                    <a:lnTo>
                      <a:pt x="1742" y="1735"/>
                    </a:lnTo>
                    <a:lnTo>
                      <a:pt x="1756" y="1706"/>
                    </a:lnTo>
                    <a:lnTo>
                      <a:pt x="1769" y="1675"/>
                    </a:lnTo>
                    <a:lnTo>
                      <a:pt x="1781" y="1645"/>
                    </a:lnTo>
                    <a:lnTo>
                      <a:pt x="1793" y="1613"/>
                    </a:lnTo>
                    <a:lnTo>
                      <a:pt x="1803" y="1582"/>
                    </a:lnTo>
                    <a:lnTo>
                      <a:pt x="1812" y="1550"/>
                    </a:lnTo>
                    <a:lnTo>
                      <a:pt x="1821" y="1517"/>
                    </a:lnTo>
                    <a:lnTo>
                      <a:pt x="1830" y="1485"/>
                    </a:lnTo>
                    <a:lnTo>
                      <a:pt x="1836" y="1452"/>
                    </a:lnTo>
                    <a:lnTo>
                      <a:pt x="1843" y="1418"/>
                    </a:lnTo>
                    <a:lnTo>
                      <a:pt x="1848" y="1384"/>
                    </a:lnTo>
                    <a:lnTo>
                      <a:pt x="1853" y="1351"/>
                    </a:lnTo>
                    <a:lnTo>
                      <a:pt x="1856" y="1316"/>
                    </a:lnTo>
                    <a:lnTo>
                      <a:pt x="1858" y="1282"/>
                    </a:lnTo>
                    <a:lnTo>
                      <a:pt x="1860" y="1247"/>
                    </a:lnTo>
                    <a:lnTo>
                      <a:pt x="1860" y="1211"/>
                    </a:lnTo>
                    <a:close/>
                  </a:path>
                </a:pathLst>
              </a:custGeom>
              <a:solidFill>
                <a:srgbClr val="F1A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7" name="Freeform 505"/>
              <p:cNvSpPr>
                <a:spLocks/>
              </p:cNvSpPr>
              <p:nvPr/>
            </p:nvSpPr>
            <p:spPr bwMode="auto">
              <a:xfrm>
                <a:off x="7584" y="2216"/>
                <a:ext cx="256" cy="294"/>
              </a:xfrm>
              <a:custGeom>
                <a:avLst/>
                <a:gdLst>
                  <a:gd name="T0" fmla="*/ 1788 w 1795"/>
                  <a:gd name="T1" fmla="*/ 1024 h 2058"/>
                  <a:gd name="T2" fmla="*/ 1758 w 1795"/>
                  <a:gd name="T3" fmla="*/ 856 h 2058"/>
                  <a:gd name="T4" fmla="*/ 1704 w 1795"/>
                  <a:gd name="T5" fmla="*/ 696 h 2058"/>
                  <a:gd name="T6" fmla="*/ 1629 w 1795"/>
                  <a:gd name="T7" fmla="*/ 549 h 2058"/>
                  <a:gd name="T8" fmla="*/ 1533 w 1795"/>
                  <a:gd name="T9" fmla="*/ 415 h 2058"/>
                  <a:gd name="T10" fmla="*/ 1420 w 1795"/>
                  <a:gd name="T11" fmla="*/ 297 h 2058"/>
                  <a:gd name="T12" fmla="*/ 1291 w 1795"/>
                  <a:gd name="T13" fmla="*/ 195 h 2058"/>
                  <a:gd name="T14" fmla="*/ 1148 w 1795"/>
                  <a:gd name="T15" fmla="*/ 113 h 2058"/>
                  <a:gd name="T16" fmla="*/ 992 w 1795"/>
                  <a:gd name="T17" fmla="*/ 51 h 2058"/>
                  <a:gd name="T18" fmla="*/ 827 w 1795"/>
                  <a:gd name="T19" fmla="*/ 13 h 2058"/>
                  <a:gd name="T20" fmla="*/ 653 w 1795"/>
                  <a:gd name="T21" fmla="*/ 0 h 2058"/>
                  <a:gd name="T22" fmla="*/ 521 w 1795"/>
                  <a:gd name="T23" fmla="*/ 7 h 2058"/>
                  <a:gd name="T24" fmla="*/ 393 w 1795"/>
                  <a:gd name="T25" fmla="*/ 29 h 2058"/>
                  <a:gd name="T26" fmla="*/ 271 w 1795"/>
                  <a:gd name="T27" fmla="*/ 65 h 2058"/>
                  <a:gd name="T28" fmla="*/ 155 w 1795"/>
                  <a:gd name="T29" fmla="*/ 114 h 2058"/>
                  <a:gd name="T30" fmla="*/ 46 w 1795"/>
                  <a:gd name="T31" fmla="*/ 175 h 2058"/>
                  <a:gd name="T32" fmla="*/ 4 w 1795"/>
                  <a:gd name="T33" fmla="*/ 313 h 2058"/>
                  <a:gd name="T34" fmla="*/ 69 w 1795"/>
                  <a:gd name="T35" fmla="*/ 331 h 2058"/>
                  <a:gd name="T36" fmla="*/ 179 w 1795"/>
                  <a:gd name="T37" fmla="*/ 262 h 2058"/>
                  <a:gd name="T38" fmla="*/ 299 w 1795"/>
                  <a:gd name="T39" fmla="*/ 206 h 2058"/>
                  <a:gd name="T40" fmla="*/ 426 w 1795"/>
                  <a:gd name="T41" fmla="*/ 168 h 2058"/>
                  <a:gd name="T42" fmla="*/ 560 w 1795"/>
                  <a:gd name="T43" fmla="*/ 147 h 2058"/>
                  <a:gd name="T44" fmla="*/ 704 w 1795"/>
                  <a:gd name="T45" fmla="*/ 143 h 2058"/>
                  <a:gd name="T46" fmla="*/ 854 w 1795"/>
                  <a:gd name="T47" fmla="*/ 163 h 2058"/>
                  <a:gd name="T48" fmla="*/ 997 w 1795"/>
                  <a:gd name="T49" fmla="*/ 203 h 2058"/>
                  <a:gd name="T50" fmla="*/ 1128 w 1795"/>
                  <a:gd name="T51" fmla="*/ 263 h 2058"/>
                  <a:gd name="T52" fmla="*/ 1250 w 1795"/>
                  <a:gd name="T53" fmla="*/ 340 h 2058"/>
                  <a:gd name="T54" fmla="*/ 1359 w 1795"/>
                  <a:gd name="T55" fmla="*/ 435 h 2058"/>
                  <a:gd name="T56" fmla="*/ 1453 w 1795"/>
                  <a:gd name="T57" fmla="*/ 544 h 2058"/>
                  <a:gd name="T58" fmla="*/ 1531 w 1795"/>
                  <a:gd name="T59" fmla="*/ 665 h 2058"/>
                  <a:gd name="T60" fmla="*/ 1591 w 1795"/>
                  <a:gd name="T61" fmla="*/ 798 h 2058"/>
                  <a:gd name="T62" fmla="*/ 1631 w 1795"/>
                  <a:gd name="T63" fmla="*/ 940 h 2058"/>
                  <a:gd name="T64" fmla="*/ 1650 w 1795"/>
                  <a:gd name="T65" fmla="*/ 1089 h 2058"/>
                  <a:gd name="T66" fmla="*/ 1649 w 1795"/>
                  <a:gd name="T67" fmla="*/ 1210 h 2058"/>
                  <a:gd name="T68" fmla="*/ 1637 w 1795"/>
                  <a:gd name="T69" fmla="*/ 1311 h 2058"/>
                  <a:gd name="T70" fmla="*/ 1615 w 1795"/>
                  <a:gd name="T71" fmla="*/ 1409 h 2058"/>
                  <a:gd name="T72" fmla="*/ 1583 w 1795"/>
                  <a:gd name="T73" fmla="*/ 1504 h 2058"/>
                  <a:gd name="T74" fmla="*/ 1543 w 1795"/>
                  <a:gd name="T75" fmla="*/ 1593 h 2058"/>
                  <a:gd name="T76" fmla="*/ 1495 w 1795"/>
                  <a:gd name="T77" fmla="*/ 1678 h 2058"/>
                  <a:gd name="T78" fmla="*/ 1439 w 1795"/>
                  <a:gd name="T79" fmla="*/ 1757 h 2058"/>
                  <a:gd name="T80" fmla="*/ 1375 w 1795"/>
                  <a:gd name="T81" fmla="*/ 1831 h 2058"/>
                  <a:gd name="T82" fmla="*/ 1305 w 1795"/>
                  <a:gd name="T83" fmla="*/ 1897 h 2058"/>
                  <a:gd name="T84" fmla="*/ 1228 w 1795"/>
                  <a:gd name="T85" fmla="*/ 1957 h 2058"/>
                  <a:gd name="T86" fmla="*/ 1146 w 1795"/>
                  <a:gd name="T87" fmla="*/ 2009 h 2058"/>
                  <a:gd name="T88" fmla="*/ 1305 w 1795"/>
                  <a:gd name="T89" fmla="*/ 2053 h 2058"/>
                  <a:gd name="T90" fmla="*/ 1383 w 1795"/>
                  <a:gd name="T91" fmla="*/ 2018 h 2058"/>
                  <a:gd name="T92" fmla="*/ 1456 w 1795"/>
                  <a:gd name="T93" fmla="*/ 1951 h 2058"/>
                  <a:gd name="T94" fmla="*/ 1522 w 1795"/>
                  <a:gd name="T95" fmla="*/ 1880 h 2058"/>
                  <a:gd name="T96" fmla="*/ 1582 w 1795"/>
                  <a:gd name="T97" fmla="*/ 1802 h 2058"/>
                  <a:gd name="T98" fmla="*/ 1637 w 1795"/>
                  <a:gd name="T99" fmla="*/ 1720 h 2058"/>
                  <a:gd name="T100" fmla="*/ 1682 w 1795"/>
                  <a:gd name="T101" fmla="*/ 1632 h 2058"/>
                  <a:gd name="T102" fmla="*/ 1722 w 1795"/>
                  <a:gd name="T103" fmla="*/ 1541 h 2058"/>
                  <a:gd name="T104" fmla="*/ 1753 w 1795"/>
                  <a:gd name="T105" fmla="*/ 1446 h 2058"/>
                  <a:gd name="T106" fmla="*/ 1775 w 1795"/>
                  <a:gd name="T107" fmla="*/ 1347 h 2058"/>
                  <a:gd name="T108" fmla="*/ 1789 w 1795"/>
                  <a:gd name="T109" fmla="*/ 1245 h 2058"/>
                  <a:gd name="T110" fmla="*/ 1795 w 1795"/>
                  <a:gd name="T111" fmla="*/ 1140 h 2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95" h="2058">
                    <a:moveTo>
                      <a:pt x="1795" y="1140"/>
                    </a:moveTo>
                    <a:lnTo>
                      <a:pt x="1792" y="1083"/>
                    </a:lnTo>
                    <a:lnTo>
                      <a:pt x="1788" y="1024"/>
                    </a:lnTo>
                    <a:lnTo>
                      <a:pt x="1780" y="967"/>
                    </a:lnTo>
                    <a:lnTo>
                      <a:pt x="1771" y="911"/>
                    </a:lnTo>
                    <a:lnTo>
                      <a:pt x="1758" y="856"/>
                    </a:lnTo>
                    <a:lnTo>
                      <a:pt x="1742" y="802"/>
                    </a:lnTo>
                    <a:lnTo>
                      <a:pt x="1725" y="749"/>
                    </a:lnTo>
                    <a:lnTo>
                      <a:pt x="1704" y="696"/>
                    </a:lnTo>
                    <a:lnTo>
                      <a:pt x="1681" y="646"/>
                    </a:lnTo>
                    <a:lnTo>
                      <a:pt x="1656" y="597"/>
                    </a:lnTo>
                    <a:lnTo>
                      <a:pt x="1629" y="549"/>
                    </a:lnTo>
                    <a:lnTo>
                      <a:pt x="1599" y="503"/>
                    </a:lnTo>
                    <a:lnTo>
                      <a:pt x="1567" y="458"/>
                    </a:lnTo>
                    <a:lnTo>
                      <a:pt x="1533" y="415"/>
                    </a:lnTo>
                    <a:lnTo>
                      <a:pt x="1497" y="374"/>
                    </a:lnTo>
                    <a:lnTo>
                      <a:pt x="1459" y="334"/>
                    </a:lnTo>
                    <a:lnTo>
                      <a:pt x="1420" y="297"/>
                    </a:lnTo>
                    <a:lnTo>
                      <a:pt x="1379" y="261"/>
                    </a:lnTo>
                    <a:lnTo>
                      <a:pt x="1335" y="226"/>
                    </a:lnTo>
                    <a:lnTo>
                      <a:pt x="1291" y="195"/>
                    </a:lnTo>
                    <a:lnTo>
                      <a:pt x="1245" y="165"/>
                    </a:lnTo>
                    <a:lnTo>
                      <a:pt x="1197" y="138"/>
                    </a:lnTo>
                    <a:lnTo>
                      <a:pt x="1148" y="113"/>
                    </a:lnTo>
                    <a:lnTo>
                      <a:pt x="1097" y="90"/>
                    </a:lnTo>
                    <a:lnTo>
                      <a:pt x="1046" y="69"/>
                    </a:lnTo>
                    <a:lnTo>
                      <a:pt x="992" y="51"/>
                    </a:lnTo>
                    <a:lnTo>
                      <a:pt x="938" y="36"/>
                    </a:lnTo>
                    <a:lnTo>
                      <a:pt x="882" y="23"/>
                    </a:lnTo>
                    <a:lnTo>
                      <a:pt x="827" y="13"/>
                    </a:lnTo>
                    <a:lnTo>
                      <a:pt x="769" y="6"/>
                    </a:lnTo>
                    <a:lnTo>
                      <a:pt x="711" y="2"/>
                    </a:lnTo>
                    <a:lnTo>
                      <a:pt x="653" y="0"/>
                    </a:lnTo>
                    <a:lnTo>
                      <a:pt x="608" y="1"/>
                    </a:lnTo>
                    <a:lnTo>
                      <a:pt x="564" y="3"/>
                    </a:lnTo>
                    <a:lnTo>
                      <a:pt x="521" y="7"/>
                    </a:lnTo>
                    <a:lnTo>
                      <a:pt x="478" y="13"/>
                    </a:lnTo>
                    <a:lnTo>
                      <a:pt x="436" y="20"/>
                    </a:lnTo>
                    <a:lnTo>
                      <a:pt x="393" y="29"/>
                    </a:lnTo>
                    <a:lnTo>
                      <a:pt x="352" y="40"/>
                    </a:lnTo>
                    <a:lnTo>
                      <a:pt x="312" y="52"/>
                    </a:lnTo>
                    <a:lnTo>
                      <a:pt x="271" y="65"/>
                    </a:lnTo>
                    <a:lnTo>
                      <a:pt x="232" y="80"/>
                    </a:lnTo>
                    <a:lnTo>
                      <a:pt x="193" y="97"/>
                    </a:lnTo>
                    <a:lnTo>
                      <a:pt x="155" y="114"/>
                    </a:lnTo>
                    <a:lnTo>
                      <a:pt x="118" y="132"/>
                    </a:lnTo>
                    <a:lnTo>
                      <a:pt x="81" y="153"/>
                    </a:lnTo>
                    <a:lnTo>
                      <a:pt x="46" y="175"/>
                    </a:lnTo>
                    <a:lnTo>
                      <a:pt x="11" y="197"/>
                    </a:lnTo>
                    <a:lnTo>
                      <a:pt x="8" y="225"/>
                    </a:lnTo>
                    <a:lnTo>
                      <a:pt x="4" y="313"/>
                    </a:lnTo>
                    <a:lnTo>
                      <a:pt x="0" y="385"/>
                    </a:lnTo>
                    <a:lnTo>
                      <a:pt x="34" y="357"/>
                    </a:lnTo>
                    <a:lnTo>
                      <a:pt x="69" y="331"/>
                    </a:lnTo>
                    <a:lnTo>
                      <a:pt x="105" y="307"/>
                    </a:lnTo>
                    <a:lnTo>
                      <a:pt x="142" y="283"/>
                    </a:lnTo>
                    <a:lnTo>
                      <a:pt x="179" y="262"/>
                    </a:lnTo>
                    <a:lnTo>
                      <a:pt x="218" y="241"/>
                    </a:lnTo>
                    <a:lnTo>
                      <a:pt x="258" y="224"/>
                    </a:lnTo>
                    <a:lnTo>
                      <a:pt x="299" y="206"/>
                    </a:lnTo>
                    <a:lnTo>
                      <a:pt x="340" y="192"/>
                    </a:lnTo>
                    <a:lnTo>
                      <a:pt x="382" y="179"/>
                    </a:lnTo>
                    <a:lnTo>
                      <a:pt x="426" y="168"/>
                    </a:lnTo>
                    <a:lnTo>
                      <a:pt x="471" y="159"/>
                    </a:lnTo>
                    <a:lnTo>
                      <a:pt x="515" y="152"/>
                    </a:lnTo>
                    <a:lnTo>
                      <a:pt x="560" y="147"/>
                    </a:lnTo>
                    <a:lnTo>
                      <a:pt x="607" y="143"/>
                    </a:lnTo>
                    <a:lnTo>
                      <a:pt x="653" y="142"/>
                    </a:lnTo>
                    <a:lnTo>
                      <a:pt x="704" y="143"/>
                    </a:lnTo>
                    <a:lnTo>
                      <a:pt x="755" y="148"/>
                    </a:lnTo>
                    <a:lnTo>
                      <a:pt x="805" y="154"/>
                    </a:lnTo>
                    <a:lnTo>
                      <a:pt x="854" y="163"/>
                    </a:lnTo>
                    <a:lnTo>
                      <a:pt x="902" y="174"/>
                    </a:lnTo>
                    <a:lnTo>
                      <a:pt x="950" y="187"/>
                    </a:lnTo>
                    <a:lnTo>
                      <a:pt x="997" y="203"/>
                    </a:lnTo>
                    <a:lnTo>
                      <a:pt x="1041" y="221"/>
                    </a:lnTo>
                    <a:lnTo>
                      <a:pt x="1086" y="241"/>
                    </a:lnTo>
                    <a:lnTo>
                      <a:pt x="1128" y="263"/>
                    </a:lnTo>
                    <a:lnTo>
                      <a:pt x="1171" y="287"/>
                    </a:lnTo>
                    <a:lnTo>
                      <a:pt x="1211" y="313"/>
                    </a:lnTo>
                    <a:lnTo>
                      <a:pt x="1250" y="340"/>
                    </a:lnTo>
                    <a:lnTo>
                      <a:pt x="1288" y="371"/>
                    </a:lnTo>
                    <a:lnTo>
                      <a:pt x="1324" y="402"/>
                    </a:lnTo>
                    <a:lnTo>
                      <a:pt x="1359" y="435"/>
                    </a:lnTo>
                    <a:lnTo>
                      <a:pt x="1392" y="470"/>
                    </a:lnTo>
                    <a:lnTo>
                      <a:pt x="1423" y="506"/>
                    </a:lnTo>
                    <a:lnTo>
                      <a:pt x="1453" y="544"/>
                    </a:lnTo>
                    <a:lnTo>
                      <a:pt x="1481" y="583"/>
                    </a:lnTo>
                    <a:lnTo>
                      <a:pt x="1507" y="623"/>
                    </a:lnTo>
                    <a:lnTo>
                      <a:pt x="1531" y="665"/>
                    </a:lnTo>
                    <a:lnTo>
                      <a:pt x="1553" y="708"/>
                    </a:lnTo>
                    <a:lnTo>
                      <a:pt x="1573" y="752"/>
                    </a:lnTo>
                    <a:lnTo>
                      <a:pt x="1591" y="798"/>
                    </a:lnTo>
                    <a:lnTo>
                      <a:pt x="1606" y="844"/>
                    </a:lnTo>
                    <a:lnTo>
                      <a:pt x="1620" y="891"/>
                    </a:lnTo>
                    <a:lnTo>
                      <a:pt x="1631" y="940"/>
                    </a:lnTo>
                    <a:lnTo>
                      <a:pt x="1640" y="989"/>
                    </a:lnTo>
                    <a:lnTo>
                      <a:pt x="1647" y="1039"/>
                    </a:lnTo>
                    <a:lnTo>
                      <a:pt x="1650" y="1089"/>
                    </a:lnTo>
                    <a:lnTo>
                      <a:pt x="1651" y="1140"/>
                    </a:lnTo>
                    <a:lnTo>
                      <a:pt x="1651" y="1175"/>
                    </a:lnTo>
                    <a:lnTo>
                      <a:pt x="1649" y="1210"/>
                    </a:lnTo>
                    <a:lnTo>
                      <a:pt x="1647" y="1244"/>
                    </a:lnTo>
                    <a:lnTo>
                      <a:pt x="1642" y="1278"/>
                    </a:lnTo>
                    <a:lnTo>
                      <a:pt x="1637" y="1311"/>
                    </a:lnTo>
                    <a:lnTo>
                      <a:pt x="1630" y="1344"/>
                    </a:lnTo>
                    <a:lnTo>
                      <a:pt x="1624" y="1377"/>
                    </a:lnTo>
                    <a:lnTo>
                      <a:pt x="1615" y="1409"/>
                    </a:lnTo>
                    <a:lnTo>
                      <a:pt x="1605" y="1441"/>
                    </a:lnTo>
                    <a:lnTo>
                      <a:pt x="1595" y="1472"/>
                    </a:lnTo>
                    <a:lnTo>
                      <a:pt x="1583" y="1504"/>
                    </a:lnTo>
                    <a:lnTo>
                      <a:pt x="1571" y="1533"/>
                    </a:lnTo>
                    <a:lnTo>
                      <a:pt x="1557" y="1564"/>
                    </a:lnTo>
                    <a:lnTo>
                      <a:pt x="1543" y="1593"/>
                    </a:lnTo>
                    <a:lnTo>
                      <a:pt x="1528" y="1622"/>
                    </a:lnTo>
                    <a:lnTo>
                      <a:pt x="1512" y="1650"/>
                    </a:lnTo>
                    <a:lnTo>
                      <a:pt x="1495" y="1678"/>
                    </a:lnTo>
                    <a:lnTo>
                      <a:pt x="1477" y="1705"/>
                    </a:lnTo>
                    <a:lnTo>
                      <a:pt x="1458" y="1731"/>
                    </a:lnTo>
                    <a:lnTo>
                      <a:pt x="1439" y="1757"/>
                    </a:lnTo>
                    <a:lnTo>
                      <a:pt x="1418" y="1783"/>
                    </a:lnTo>
                    <a:lnTo>
                      <a:pt x="1397" y="1807"/>
                    </a:lnTo>
                    <a:lnTo>
                      <a:pt x="1375" y="1831"/>
                    </a:lnTo>
                    <a:lnTo>
                      <a:pt x="1353" y="1853"/>
                    </a:lnTo>
                    <a:lnTo>
                      <a:pt x="1329" y="1875"/>
                    </a:lnTo>
                    <a:lnTo>
                      <a:pt x="1305" y="1897"/>
                    </a:lnTo>
                    <a:lnTo>
                      <a:pt x="1280" y="1918"/>
                    </a:lnTo>
                    <a:lnTo>
                      <a:pt x="1255" y="1938"/>
                    </a:lnTo>
                    <a:lnTo>
                      <a:pt x="1228" y="1957"/>
                    </a:lnTo>
                    <a:lnTo>
                      <a:pt x="1201" y="1975"/>
                    </a:lnTo>
                    <a:lnTo>
                      <a:pt x="1174" y="1993"/>
                    </a:lnTo>
                    <a:lnTo>
                      <a:pt x="1146" y="2009"/>
                    </a:lnTo>
                    <a:lnTo>
                      <a:pt x="1147" y="2009"/>
                    </a:lnTo>
                    <a:lnTo>
                      <a:pt x="1224" y="2034"/>
                    </a:lnTo>
                    <a:lnTo>
                      <a:pt x="1305" y="2053"/>
                    </a:lnTo>
                    <a:lnTo>
                      <a:pt x="1332" y="2058"/>
                    </a:lnTo>
                    <a:lnTo>
                      <a:pt x="1358" y="2038"/>
                    </a:lnTo>
                    <a:lnTo>
                      <a:pt x="1383" y="2018"/>
                    </a:lnTo>
                    <a:lnTo>
                      <a:pt x="1408" y="1996"/>
                    </a:lnTo>
                    <a:lnTo>
                      <a:pt x="1432" y="1974"/>
                    </a:lnTo>
                    <a:lnTo>
                      <a:pt x="1456" y="1951"/>
                    </a:lnTo>
                    <a:lnTo>
                      <a:pt x="1479" y="1928"/>
                    </a:lnTo>
                    <a:lnTo>
                      <a:pt x="1501" y="1905"/>
                    </a:lnTo>
                    <a:lnTo>
                      <a:pt x="1522" y="1880"/>
                    </a:lnTo>
                    <a:lnTo>
                      <a:pt x="1543" y="1854"/>
                    </a:lnTo>
                    <a:lnTo>
                      <a:pt x="1564" y="1828"/>
                    </a:lnTo>
                    <a:lnTo>
                      <a:pt x="1582" y="1802"/>
                    </a:lnTo>
                    <a:lnTo>
                      <a:pt x="1602" y="1775"/>
                    </a:lnTo>
                    <a:lnTo>
                      <a:pt x="1619" y="1748"/>
                    </a:lnTo>
                    <a:lnTo>
                      <a:pt x="1637" y="1720"/>
                    </a:lnTo>
                    <a:lnTo>
                      <a:pt x="1653" y="1691"/>
                    </a:lnTo>
                    <a:lnTo>
                      <a:pt x="1668" y="1662"/>
                    </a:lnTo>
                    <a:lnTo>
                      <a:pt x="1682" y="1632"/>
                    </a:lnTo>
                    <a:lnTo>
                      <a:pt x="1697" y="1603"/>
                    </a:lnTo>
                    <a:lnTo>
                      <a:pt x="1710" y="1573"/>
                    </a:lnTo>
                    <a:lnTo>
                      <a:pt x="1722" y="1541"/>
                    </a:lnTo>
                    <a:lnTo>
                      <a:pt x="1733" y="1511"/>
                    </a:lnTo>
                    <a:lnTo>
                      <a:pt x="1743" y="1478"/>
                    </a:lnTo>
                    <a:lnTo>
                      <a:pt x="1753" y="1446"/>
                    </a:lnTo>
                    <a:lnTo>
                      <a:pt x="1761" y="1414"/>
                    </a:lnTo>
                    <a:lnTo>
                      <a:pt x="1768" y="1381"/>
                    </a:lnTo>
                    <a:lnTo>
                      <a:pt x="1775" y="1347"/>
                    </a:lnTo>
                    <a:lnTo>
                      <a:pt x="1782" y="1313"/>
                    </a:lnTo>
                    <a:lnTo>
                      <a:pt x="1786" y="1280"/>
                    </a:lnTo>
                    <a:lnTo>
                      <a:pt x="1789" y="1245"/>
                    </a:lnTo>
                    <a:lnTo>
                      <a:pt x="1792" y="1211"/>
                    </a:lnTo>
                    <a:lnTo>
                      <a:pt x="1794" y="1176"/>
                    </a:lnTo>
                    <a:lnTo>
                      <a:pt x="1795" y="1140"/>
                    </a:lnTo>
                    <a:close/>
                  </a:path>
                </a:pathLst>
              </a:custGeom>
              <a:solidFill>
                <a:srgbClr val="F2A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8" name="Freeform 506"/>
              <p:cNvSpPr>
                <a:spLocks/>
              </p:cNvSpPr>
              <p:nvPr/>
            </p:nvSpPr>
            <p:spPr bwMode="auto">
              <a:xfrm>
                <a:off x="7584" y="2226"/>
                <a:ext cx="246" cy="281"/>
              </a:xfrm>
              <a:custGeom>
                <a:avLst/>
                <a:gdLst>
                  <a:gd name="T0" fmla="*/ 1717 w 1723"/>
                  <a:gd name="T1" fmla="*/ 960 h 1965"/>
                  <a:gd name="T2" fmla="*/ 1689 w 1723"/>
                  <a:gd name="T3" fmla="*/ 802 h 1965"/>
                  <a:gd name="T4" fmla="*/ 1639 w 1723"/>
                  <a:gd name="T5" fmla="*/ 653 h 1965"/>
                  <a:gd name="T6" fmla="*/ 1568 w 1723"/>
                  <a:gd name="T7" fmla="*/ 514 h 1965"/>
                  <a:gd name="T8" fmla="*/ 1479 w 1723"/>
                  <a:gd name="T9" fmla="*/ 388 h 1965"/>
                  <a:gd name="T10" fmla="*/ 1372 w 1723"/>
                  <a:gd name="T11" fmla="*/ 277 h 1965"/>
                  <a:gd name="T12" fmla="*/ 1251 w 1723"/>
                  <a:gd name="T13" fmla="*/ 182 h 1965"/>
                  <a:gd name="T14" fmla="*/ 1116 w 1723"/>
                  <a:gd name="T15" fmla="*/ 105 h 1965"/>
                  <a:gd name="T16" fmla="*/ 970 w 1723"/>
                  <a:gd name="T17" fmla="*/ 47 h 1965"/>
                  <a:gd name="T18" fmla="*/ 816 w 1723"/>
                  <a:gd name="T19" fmla="*/ 11 h 1965"/>
                  <a:gd name="T20" fmla="*/ 653 w 1723"/>
                  <a:gd name="T21" fmla="*/ 0 h 1965"/>
                  <a:gd name="T22" fmla="*/ 517 w 1723"/>
                  <a:gd name="T23" fmla="*/ 7 h 1965"/>
                  <a:gd name="T24" fmla="*/ 388 w 1723"/>
                  <a:gd name="T25" fmla="*/ 32 h 1965"/>
                  <a:gd name="T26" fmla="*/ 265 w 1723"/>
                  <a:gd name="T27" fmla="*/ 71 h 1965"/>
                  <a:gd name="T28" fmla="*/ 147 w 1723"/>
                  <a:gd name="T29" fmla="*/ 126 h 1965"/>
                  <a:gd name="T30" fmla="*/ 40 w 1723"/>
                  <a:gd name="T31" fmla="*/ 192 h 1965"/>
                  <a:gd name="T32" fmla="*/ 0 w 1723"/>
                  <a:gd name="T33" fmla="*/ 328 h 1965"/>
                  <a:gd name="T34" fmla="*/ 69 w 1723"/>
                  <a:gd name="T35" fmla="*/ 348 h 1965"/>
                  <a:gd name="T36" fmla="*/ 178 w 1723"/>
                  <a:gd name="T37" fmla="*/ 273 h 1965"/>
                  <a:gd name="T38" fmla="*/ 296 w 1723"/>
                  <a:gd name="T39" fmla="*/ 213 h 1965"/>
                  <a:gd name="T40" fmla="*/ 402 w 1723"/>
                  <a:gd name="T41" fmla="*/ 176 h 1965"/>
                  <a:gd name="T42" fmla="*/ 468 w 1723"/>
                  <a:gd name="T43" fmla="*/ 161 h 1965"/>
                  <a:gd name="T44" fmla="*/ 536 w 1723"/>
                  <a:gd name="T45" fmla="*/ 149 h 1965"/>
                  <a:gd name="T46" fmla="*/ 606 w 1723"/>
                  <a:gd name="T47" fmla="*/ 143 h 1965"/>
                  <a:gd name="T48" fmla="*/ 700 w 1723"/>
                  <a:gd name="T49" fmla="*/ 143 h 1965"/>
                  <a:gd name="T50" fmla="*/ 840 w 1723"/>
                  <a:gd name="T51" fmla="*/ 161 h 1965"/>
                  <a:gd name="T52" fmla="*/ 972 w 1723"/>
                  <a:gd name="T53" fmla="*/ 198 h 1965"/>
                  <a:gd name="T54" fmla="*/ 1095 w 1723"/>
                  <a:gd name="T55" fmla="*/ 254 h 1965"/>
                  <a:gd name="T56" fmla="*/ 1208 w 1723"/>
                  <a:gd name="T57" fmla="*/ 326 h 1965"/>
                  <a:gd name="T58" fmla="*/ 1308 w 1723"/>
                  <a:gd name="T59" fmla="*/ 413 h 1965"/>
                  <a:gd name="T60" fmla="*/ 1396 w 1723"/>
                  <a:gd name="T61" fmla="*/ 514 h 1965"/>
                  <a:gd name="T62" fmla="*/ 1468 w 1723"/>
                  <a:gd name="T63" fmla="*/ 628 h 1965"/>
                  <a:gd name="T64" fmla="*/ 1524 w 1723"/>
                  <a:gd name="T65" fmla="*/ 751 h 1965"/>
                  <a:gd name="T66" fmla="*/ 1562 w 1723"/>
                  <a:gd name="T67" fmla="*/ 882 h 1965"/>
                  <a:gd name="T68" fmla="*/ 1579 w 1723"/>
                  <a:gd name="T69" fmla="*/ 1022 h 1965"/>
                  <a:gd name="T70" fmla="*/ 1578 w 1723"/>
                  <a:gd name="T71" fmla="*/ 1137 h 1965"/>
                  <a:gd name="T72" fmla="*/ 1565 w 1723"/>
                  <a:gd name="T73" fmla="*/ 1237 h 1965"/>
                  <a:gd name="T74" fmla="*/ 1542 w 1723"/>
                  <a:gd name="T75" fmla="*/ 1334 h 1965"/>
                  <a:gd name="T76" fmla="*/ 1508 w 1723"/>
                  <a:gd name="T77" fmla="*/ 1427 h 1965"/>
                  <a:gd name="T78" fmla="*/ 1467 w 1723"/>
                  <a:gd name="T79" fmla="*/ 1514 h 1965"/>
                  <a:gd name="T80" fmla="*/ 1416 w 1723"/>
                  <a:gd name="T81" fmla="*/ 1595 h 1965"/>
                  <a:gd name="T82" fmla="*/ 1357 w 1723"/>
                  <a:gd name="T83" fmla="*/ 1671 h 1965"/>
                  <a:gd name="T84" fmla="*/ 1291 w 1723"/>
                  <a:gd name="T85" fmla="*/ 1741 h 1965"/>
                  <a:gd name="T86" fmla="*/ 1218 w 1723"/>
                  <a:gd name="T87" fmla="*/ 1804 h 1965"/>
                  <a:gd name="T88" fmla="*/ 1139 w 1723"/>
                  <a:gd name="T89" fmla="*/ 1859 h 1965"/>
                  <a:gd name="T90" fmla="*/ 1054 w 1723"/>
                  <a:gd name="T91" fmla="*/ 1905 h 1965"/>
                  <a:gd name="T92" fmla="*/ 1224 w 1723"/>
                  <a:gd name="T93" fmla="*/ 1962 h 1965"/>
                  <a:gd name="T94" fmla="*/ 1291 w 1723"/>
                  <a:gd name="T95" fmla="*/ 1927 h 1965"/>
                  <a:gd name="T96" fmla="*/ 1367 w 1723"/>
                  <a:gd name="T97" fmla="*/ 1866 h 1965"/>
                  <a:gd name="T98" fmla="*/ 1436 w 1723"/>
                  <a:gd name="T99" fmla="*/ 1798 h 1965"/>
                  <a:gd name="T100" fmla="*/ 1500 w 1723"/>
                  <a:gd name="T101" fmla="*/ 1723 h 1965"/>
                  <a:gd name="T102" fmla="*/ 1556 w 1723"/>
                  <a:gd name="T103" fmla="*/ 1642 h 1965"/>
                  <a:gd name="T104" fmla="*/ 1605 w 1723"/>
                  <a:gd name="T105" fmla="*/ 1557 h 1965"/>
                  <a:gd name="T106" fmla="*/ 1647 w 1723"/>
                  <a:gd name="T107" fmla="*/ 1467 h 1965"/>
                  <a:gd name="T108" fmla="*/ 1679 w 1723"/>
                  <a:gd name="T109" fmla="*/ 1373 h 1965"/>
                  <a:gd name="T110" fmla="*/ 1703 w 1723"/>
                  <a:gd name="T111" fmla="*/ 1274 h 1965"/>
                  <a:gd name="T112" fmla="*/ 1717 w 1723"/>
                  <a:gd name="T113" fmla="*/ 1173 h 1965"/>
                  <a:gd name="T114" fmla="*/ 1723 w 1723"/>
                  <a:gd name="T115" fmla="*/ 1068 h 1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23" h="1965">
                    <a:moveTo>
                      <a:pt x="1723" y="1068"/>
                    </a:moveTo>
                    <a:lnTo>
                      <a:pt x="1722" y="1014"/>
                    </a:lnTo>
                    <a:lnTo>
                      <a:pt x="1717" y="960"/>
                    </a:lnTo>
                    <a:lnTo>
                      <a:pt x="1711" y="906"/>
                    </a:lnTo>
                    <a:lnTo>
                      <a:pt x="1701" y="853"/>
                    </a:lnTo>
                    <a:lnTo>
                      <a:pt x="1689" y="802"/>
                    </a:lnTo>
                    <a:lnTo>
                      <a:pt x="1675" y="751"/>
                    </a:lnTo>
                    <a:lnTo>
                      <a:pt x="1657" y="702"/>
                    </a:lnTo>
                    <a:lnTo>
                      <a:pt x="1639" y="653"/>
                    </a:lnTo>
                    <a:lnTo>
                      <a:pt x="1617" y="605"/>
                    </a:lnTo>
                    <a:lnTo>
                      <a:pt x="1593" y="559"/>
                    </a:lnTo>
                    <a:lnTo>
                      <a:pt x="1568" y="514"/>
                    </a:lnTo>
                    <a:lnTo>
                      <a:pt x="1540" y="471"/>
                    </a:lnTo>
                    <a:lnTo>
                      <a:pt x="1510" y="429"/>
                    </a:lnTo>
                    <a:lnTo>
                      <a:pt x="1479" y="388"/>
                    </a:lnTo>
                    <a:lnTo>
                      <a:pt x="1445" y="350"/>
                    </a:lnTo>
                    <a:lnTo>
                      <a:pt x="1409" y="313"/>
                    </a:lnTo>
                    <a:lnTo>
                      <a:pt x="1372" y="277"/>
                    </a:lnTo>
                    <a:lnTo>
                      <a:pt x="1333" y="243"/>
                    </a:lnTo>
                    <a:lnTo>
                      <a:pt x="1293" y="212"/>
                    </a:lnTo>
                    <a:lnTo>
                      <a:pt x="1251" y="182"/>
                    </a:lnTo>
                    <a:lnTo>
                      <a:pt x="1208" y="154"/>
                    </a:lnTo>
                    <a:lnTo>
                      <a:pt x="1163" y="128"/>
                    </a:lnTo>
                    <a:lnTo>
                      <a:pt x="1116" y="105"/>
                    </a:lnTo>
                    <a:lnTo>
                      <a:pt x="1070" y="83"/>
                    </a:lnTo>
                    <a:lnTo>
                      <a:pt x="1021" y="64"/>
                    </a:lnTo>
                    <a:lnTo>
                      <a:pt x="970" y="47"/>
                    </a:lnTo>
                    <a:lnTo>
                      <a:pt x="920" y="33"/>
                    </a:lnTo>
                    <a:lnTo>
                      <a:pt x="868" y="21"/>
                    </a:lnTo>
                    <a:lnTo>
                      <a:pt x="816" y="11"/>
                    </a:lnTo>
                    <a:lnTo>
                      <a:pt x="762" y="5"/>
                    </a:lnTo>
                    <a:lnTo>
                      <a:pt x="708" y="1"/>
                    </a:lnTo>
                    <a:lnTo>
                      <a:pt x="653" y="0"/>
                    </a:lnTo>
                    <a:lnTo>
                      <a:pt x="607" y="1"/>
                    </a:lnTo>
                    <a:lnTo>
                      <a:pt x="562" y="3"/>
                    </a:lnTo>
                    <a:lnTo>
                      <a:pt x="517" y="7"/>
                    </a:lnTo>
                    <a:lnTo>
                      <a:pt x="474" y="14"/>
                    </a:lnTo>
                    <a:lnTo>
                      <a:pt x="430" y="22"/>
                    </a:lnTo>
                    <a:lnTo>
                      <a:pt x="388" y="32"/>
                    </a:lnTo>
                    <a:lnTo>
                      <a:pt x="347" y="44"/>
                    </a:lnTo>
                    <a:lnTo>
                      <a:pt x="305" y="57"/>
                    </a:lnTo>
                    <a:lnTo>
                      <a:pt x="265" y="71"/>
                    </a:lnTo>
                    <a:lnTo>
                      <a:pt x="225" y="89"/>
                    </a:lnTo>
                    <a:lnTo>
                      <a:pt x="185" y="106"/>
                    </a:lnTo>
                    <a:lnTo>
                      <a:pt x="147" y="126"/>
                    </a:lnTo>
                    <a:lnTo>
                      <a:pt x="110" y="146"/>
                    </a:lnTo>
                    <a:lnTo>
                      <a:pt x="74" y="169"/>
                    </a:lnTo>
                    <a:lnTo>
                      <a:pt x="40" y="192"/>
                    </a:lnTo>
                    <a:lnTo>
                      <a:pt x="5" y="217"/>
                    </a:lnTo>
                    <a:lnTo>
                      <a:pt x="4" y="241"/>
                    </a:lnTo>
                    <a:lnTo>
                      <a:pt x="0" y="328"/>
                    </a:lnTo>
                    <a:lnTo>
                      <a:pt x="4" y="407"/>
                    </a:lnTo>
                    <a:lnTo>
                      <a:pt x="36" y="377"/>
                    </a:lnTo>
                    <a:lnTo>
                      <a:pt x="69" y="348"/>
                    </a:lnTo>
                    <a:lnTo>
                      <a:pt x="104" y="322"/>
                    </a:lnTo>
                    <a:lnTo>
                      <a:pt x="140" y="297"/>
                    </a:lnTo>
                    <a:lnTo>
                      <a:pt x="178" y="273"/>
                    </a:lnTo>
                    <a:lnTo>
                      <a:pt x="216" y="251"/>
                    </a:lnTo>
                    <a:lnTo>
                      <a:pt x="255" y="231"/>
                    </a:lnTo>
                    <a:lnTo>
                      <a:pt x="296" y="213"/>
                    </a:lnTo>
                    <a:lnTo>
                      <a:pt x="338" y="197"/>
                    </a:lnTo>
                    <a:lnTo>
                      <a:pt x="380" y="182"/>
                    </a:lnTo>
                    <a:lnTo>
                      <a:pt x="402" y="176"/>
                    </a:lnTo>
                    <a:lnTo>
                      <a:pt x="424" y="170"/>
                    </a:lnTo>
                    <a:lnTo>
                      <a:pt x="446" y="165"/>
                    </a:lnTo>
                    <a:lnTo>
                      <a:pt x="468" y="161"/>
                    </a:lnTo>
                    <a:lnTo>
                      <a:pt x="490" y="156"/>
                    </a:lnTo>
                    <a:lnTo>
                      <a:pt x="513" y="152"/>
                    </a:lnTo>
                    <a:lnTo>
                      <a:pt x="536" y="149"/>
                    </a:lnTo>
                    <a:lnTo>
                      <a:pt x="559" y="146"/>
                    </a:lnTo>
                    <a:lnTo>
                      <a:pt x="583" y="144"/>
                    </a:lnTo>
                    <a:lnTo>
                      <a:pt x="606" y="143"/>
                    </a:lnTo>
                    <a:lnTo>
                      <a:pt x="630" y="142"/>
                    </a:lnTo>
                    <a:lnTo>
                      <a:pt x="653" y="142"/>
                    </a:lnTo>
                    <a:lnTo>
                      <a:pt x="700" y="143"/>
                    </a:lnTo>
                    <a:lnTo>
                      <a:pt x="747" y="146"/>
                    </a:lnTo>
                    <a:lnTo>
                      <a:pt x="794" y="153"/>
                    </a:lnTo>
                    <a:lnTo>
                      <a:pt x="840" y="161"/>
                    </a:lnTo>
                    <a:lnTo>
                      <a:pt x="884" y="171"/>
                    </a:lnTo>
                    <a:lnTo>
                      <a:pt x="928" y="183"/>
                    </a:lnTo>
                    <a:lnTo>
                      <a:pt x="972" y="198"/>
                    </a:lnTo>
                    <a:lnTo>
                      <a:pt x="1014" y="215"/>
                    </a:lnTo>
                    <a:lnTo>
                      <a:pt x="1054" y="234"/>
                    </a:lnTo>
                    <a:lnTo>
                      <a:pt x="1095" y="254"/>
                    </a:lnTo>
                    <a:lnTo>
                      <a:pt x="1134" y="276"/>
                    </a:lnTo>
                    <a:lnTo>
                      <a:pt x="1171" y="300"/>
                    </a:lnTo>
                    <a:lnTo>
                      <a:pt x="1208" y="326"/>
                    </a:lnTo>
                    <a:lnTo>
                      <a:pt x="1243" y="353"/>
                    </a:lnTo>
                    <a:lnTo>
                      <a:pt x="1276" y="383"/>
                    </a:lnTo>
                    <a:lnTo>
                      <a:pt x="1308" y="413"/>
                    </a:lnTo>
                    <a:lnTo>
                      <a:pt x="1340" y="446"/>
                    </a:lnTo>
                    <a:lnTo>
                      <a:pt x="1368" y="480"/>
                    </a:lnTo>
                    <a:lnTo>
                      <a:pt x="1396" y="514"/>
                    </a:lnTo>
                    <a:lnTo>
                      <a:pt x="1421" y="550"/>
                    </a:lnTo>
                    <a:lnTo>
                      <a:pt x="1446" y="588"/>
                    </a:lnTo>
                    <a:lnTo>
                      <a:pt x="1468" y="628"/>
                    </a:lnTo>
                    <a:lnTo>
                      <a:pt x="1489" y="667"/>
                    </a:lnTo>
                    <a:lnTo>
                      <a:pt x="1507" y="708"/>
                    </a:lnTo>
                    <a:lnTo>
                      <a:pt x="1524" y="751"/>
                    </a:lnTo>
                    <a:lnTo>
                      <a:pt x="1539" y="793"/>
                    </a:lnTo>
                    <a:lnTo>
                      <a:pt x="1551" y="838"/>
                    </a:lnTo>
                    <a:lnTo>
                      <a:pt x="1562" y="882"/>
                    </a:lnTo>
                    <a:lnTo>
                      <a:pt x="1569" y="928"/>
                    </a:lnTo>
                    <a:lnTo>
                      <a:pt x="1576" y="974"/>
                    </a:lnTo>
                    <a:lnTo>
                      <a:pt x="1579" y="1022"/>
                    </a:lnTo>
                    <a:lnTo>
                      <a:pt x="1580" y="1068"/>
                    </a:lnTo>
                    <a:lnTo>
                      <a:pt x="1579" y="1103"/>
                    </a:lnTo>
                    <a:lnTo>
                      <a:pt x="1578" y="1137"/>
                    </a:lnTo>
                    <a:lnTo>
                      <a:pt x="1575" y="1171"/>
                    </a:lnTo>
                    <a:lnTo>
                      <a:pt x="1570" y="1204"/>
                    </a:lnTo>
                    <a:lnTo>
                      <a:pt x="1565" y="1237"/>
                    </a:lnTo>
                    <a:lnTo>
                      <a:pt x="1558" y="1270"/>
                    </a:lnTo>
                    <a:lnTo>
                      <a:pt x="1551" y="1302"/>
                    </a:lnTo>
                    <a:lnTo>
                      <a:pt x="1542" y="1334"/>
                    </a:lnTo>
                    <a:lnTo>
                      <a:pt x="1532" y="1366"/>
                    </a:lnTo>
                    <a:lnTo>
                      <a:pt x="1520" y="1396"/>
                    </a:lnTo>
                    <a:lnTo>
                      <a:pt x="1508" y="1427"/>
                    </a:lnTo>
                    <a:lnTo>
                      <a:pt x="1495" y="1456"/>
                    </a:lnTo>
                    <a:lnTo>
                      <a:pt x="1481" y="1485"/>
                    </a:lnTo>
                    <a:lnTo>
                      <a:pt x="1467" y="1514"/>
                    </a:lnTo>
                    <a:lnTo>
                      <a:pt x="1451" y="1542"/>
                    </a:lnTo>
                    <a:lnTo>
                      <a:pt x="1433" y="1569"/>
                    </a:lnTo>
                    <a:lnTo>
                      <a:pt x="1416" y="1595"/>
                    </a:lnTo>
                    <a:lnTo>
                      <a:pt x="1397" y="1621"/>
                    </a:lnTo>
                    <a:lnTo>
                      <a:pt x="1378" y="1648"/>
                    </a:lnTo>
                    <a:lnTo>
                      <a:pt x="1357" y="1671"/>
                    </a:lnTo>
                    <a:lnTo>
                      <a:pt x="1336" y="1695"/>
                    </a:lnTo>
                    <a:lnTo>
                      <a:pt x="1313" y="1719"/>
                    </a:lnTo>
                    <a:lnTo>
                      <a:pt x="1291" y="1741"/>
                    </a:lnTo>
                    <a:lnTo>
                      <a:pt x="1268" y="1763"/>
                    </a:lnTo>
                    <a:lnTo>
                      <a:pt x="1243" y="1784"/>
                    </a:lnTo>
                    <a:lnTo>
                      <a:pt x="1218" y="1804"/>
                    </a:lnTo>
                    <a:lnTo>
                      <a:pt x="1193" y="1823"/>
                    </a:lnTo>
                    <a:lnTo>
                      <a:pt x="1165" y="1841"/>
                    </a:lnTo>
                    <a:lnTo>
                      <a:pt x="1139" y="1859"/>
                    </a:lnTo>
                    <a:lnTo>
                      <a:pt x="1111" y="1875"/>
                    </a:lnTo>
                    <a:lnTo>
                      <a:pt x="1083" y="1890"/>
                    </a:lnTo>
                    <a:lnTo>
                      <a:pt x="1054" y="1905"/>
                    </a:lnTo>
                    <a:lnTo>
                      <a:pt x="1070" y="1912"/>
                    </a:lnTo>
                    <a:lnTo>
                      <a:pt x="1147" y="1937"/>
                    </a:lnTo>
                    <a:lnTo>
                      <a:pt x="1224" y="1962"/>
                    </a:lnTo>
                    <a:lnTo>
                      <a:pt x="1237" y="1965"/>
                    </a:lnTo>
                    <a:lnTo>
                      <a:pt x="1264" y="1947"/>
                    </a:lnTo>
                    <a:lnTo>
                      <a:pt x="1291" y="1927"/>
                    </a:lnTo>
                    <a:lnTo>
                      <a:pt x="1317" y="1908"/>
                    </a:lnTo>
                    <a:lnTo>
                      <a:pt x="1342" y="1887"/>
                    </a:lnTo>
                    <a:lnTo>
                      <a:pt x="1367" y="1866"/>
                    </a:lnTo>
                    <a:lnTo>
                      <a:pt x="1391" y="1843"/>
                    </a:lnTo>
                    <a:lnTo>
                      <a:pt x="1414" y="1821"/>
                    </a:lnTo>
                    <a:lnTo>
                      <a:pt x="1436" y="1798"/>
                    </a:lnTo>
                    <a:lnTo>
                      <a:pt x="1458" y="1773"/>
                    </a:lnTo>
                    <a:lnTo>
                      <a:pt x="1479" y="1749"/>
                    </a:lnTo>
                    <a:lnTo>
                      <a:pt x="1500" y="1723"/>
                    </a:lnTo>
                    <a:lnTo>
                      <a:pt x="1519" y="1696"/>
                    </a:lnTo>
                    <a:lnTo>
                      <a:pt x="1538" y="1670"/>
                    </a:lnTo>
                    <a:lnTo>
                      <a:pt x="1556" y="1642"/>
                    </a:lnTo>
                    <a:lnTo>
                      <a:pt x="1574" y="1615"/>
                    </a:lnTo>
                    <a:lnTo>
                      <a:pt x="1590" y="1587"/>
                    </a:lnTo>
                    <a:lnTo>
                      <a:pt x="1605" y="1557"/>
                    </a:lnTo>
                    <a:lnTo>
                      <a:pt x="1619" y="1528"/>
                    </a:lnTo>
                    <a:lnTo>
                      <a:pt x="1633" y="1497"/>
                    </a:lnTo>
                    <a:lnTo>
                      <a:pt x="1647" y="1467"/>
                    </a:lnTo>
                    <a:lnTo>
                      <a:pt x="1659" y="1436"/>
                    </a:lnTo>
                    <a:lnTo>
                      <a:pt x="1669" y="1405"/>
                    </a:lnTo>
                    <a:lnTo>
                      <a:pt x="1679" y="1373"/>
                    </a:lnTo>
                    <a:lnTo>
                      <a:pt x="1688" y="1341"/>
                    </a:lnTo>
                    <a:lnTo>
                      <a:pt x="1696" y="1308"/>
                    </a:lnTo>
                    <a:lnTo>
                      <a:pt x="1703" y="1274"/>
                    </a:lnTo>
                    <a:lnTo>
                      <a:pt x="1709" y="1241"/>
                    </a:lnTo>
                    <a:lnTo>
                      <a:pt x="1714" y="1208"/>
                    </a:lnTo>
                    <a:lnTo>
                      <a:pt x="1717" y="1173"/>
                    </a:lnTo>
                    <a:lnTo>
                      <a:pt x="1721" y="1139"/>
                    </a:lnTo>
                    <a:lnTo>
                      <a:pt x="1722" y="1104"/>
                    </a:lnTo>
                    <a:lnTo>
                      <a:pt x="1723" y="1068"/>
                    </a:lnTo>
                    <a:close/>
                  </a:path>
                </a:pathLst>
              </a:custGeom>
              <a:solidFill>
                <a:srgbClr val="F3B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39" name="Freeform 507"/>
              <p:cNvSpPr>
                <a:spLocks/>
              </p:cNvSpPr>
              <p:nvPr/>
            </p:nvSpPr>
            <p:spPr bwMode="auto">
              <a:xfrm>
                <a:off x="7584" y="2236"/>
                <a:ext cx="236" cy="267"/>
              </a:xfrm>
              <a:custGeom>
                <a:avLst/>
                <a:gdLst>
                  <a:gd name="T0" fmla="*/ 1647 w 1651"/>
                  <a:gd name="T1" fmla="*/ 897 h 1867"/>
                  <a:gd name="T2" fmla="*/ 1620 w 1651"/>
                  <a:gd name="T3" fmla="*/ 749 h 1867"/>
                  <a:gd name="T4" fmla="*/ 1573 w 1651"/>
                  <a:gd name="T5" fmla="*/ 610 h 1867"/>
                  <a:gd name="T6" fmla="*/ 1507 w 1651"/>
                  <a:gd name="T7" fmla="*/ 481 h 1867"/>
                  <a:gd name="T8" fmla="*/ 1423 w 1651"/>
                  <a:gd name="T9" fmla="*/ 364 h 1867"/>
                  <a:gd name="T10" fmla="*/ 1324 w 1651"/>
                  <a:gd name="T11" fmla="*/ 260 h 1867"/>
                  <a:gd name="T12" fmla="*/ 1211 w 1651"/>
                  <a:gd name="T13" fmla="*/ 171 h 1867"/>
                  <a:gd name="T14" fmla="*/ 1086 w 1651"/>
                  <a:gd name="T15" fmla="*/ 99 h 1867"/>
                  <a:gd name="T16" fmla="*/ 950 w 1651"/>
                  <a:gd name="T17" fmla="*/ 45 h 1867"/>
                  <a:gd name="T18" fmla="*/ 805 w 1651"/>
                  <a:gd name="T19" fmla="*/ 12 h 1867"/>
                  <a:gd name="T20" fmla="*/ 653 w 1651"/>
                  <a:gd name="T21" fmla="*/ 0 h 1867"/>
                  <a:gd name="T22" fmla="*/ 515 w 1651"/>
                  <a:gd name="T23" fmla="*/ 10 h 1867"/>
                  <a:gd name="T24" fmla="*/ 382 w 1651"/>
                  <a:gd name="T25" fmla="*/ 37 h 1867"/>
                  <a:gd name="T26" fmla="*/ 258 w 1651"/>
                  <a:gd name="T27" fmla="*/ 82 h 1867"/>
                  <a:gd name="T28" fmla="*/ 142 w 1651"/>
                  <a:gd name="T29" fmla="*/ 141 h 1867"/>
                  <a:gd name="T30" fmla="*/ 34 w 1651"/>
                  <a:gd name="T31" fmla="*/ 215 h 1867"/>
                  <a:gd name="T32" fmla="*/ 4 w 1651"/>
                  <a:gd name="T33" fmla="*/ 343 h 1867"/>
                  <a:gd name="T34" fmla="*/ 23 w 1651"/>
                  <a:gd name="T35" fmla="*/ 419 h 1867"/>
                  <a:gd name="T36" fmla="*/ 70 w 1651"/>
                  <a:gd name="T37" fmla="*/ 371 h 1867"/>
                  <a:gd name="T38" fmla="*/ 121 w 1651"/>
                  <a:gd name="T39" fmla="*/ 328 h 1867"/>
                  <a:gd name="T40" fmla="*/ 176 w 1651"/>
                  <a:gd name="T41" fmla="*/ 289 h 1867"/>
                  <a:gd name="T42" fmla="*/ 232 w 1651"/>
                  <a:gd name="T43" fmla="*/ 253 h 1867"/>
                  <a:gd name="T44" fmla="*/ 293 w 1651"/>
                  <a:gd name="T45" fmla="*/ 222 h 1867"/>
                  <a:gd name="T46" fmla="*/ 355 w 1651"/>
                  <a:gd name="T47" fmla="*/ 196 h 1867"/>
                  <a:gd name="T48" fmla="*/ 421 w 1651"/>
                  <a:gd name="T49" fmla="*/ 174 h 1867"/>
                  <a:gd name="T50" fmla="*/ 488 w 1651"/>
                  <a:gd name="T51" fmla="*/ 159 h 1867"/>
                  <a:gd name="T52" fmla="*/ 558 w 1651"/>
                  <a:gd name="T53" fmla="*/ 148 h 1867"/>
                  <a:gd name="T54" fmla="*/ 629 w 1651"/>
                  <a:gd name="T55" fmla="*/ 144 h 1867"/>
                  <a:gd name="T56" fmla="*/ 741 w 1651"/>
                  <a:gd name="T57" fmla="*/ 147 h 1867"/>
                  <a:gd name="T58" fmla="*/ 867 w 1651"/>
                  <a:gd name="T59" fmla="*/ 170 h 1867"/>
                  <a:gd name="T60" fmla="*/ 986 w 1651"/>
                  <a:gd name="T61" fmla="*/ 210 h 1867"/>
                  <a:gd name="T62" fmla="*/ 1097 w 1651"/>
                  <a:gd name="T63" fmla="*/ 267 h 1867"/>
                  <a:gd name="T64" fmla="*/ 1197 w 1651"/>
                  <a:gd name="T65" fmla="*/ 339 h 1867"/>
                  <a:gd name="T66" fmla="*/ 1286 w 1651"/>
                  <a:gd name="T67" fmla="*/ 424 h 1867"/>
                  <a:gd name="T68" fmla="*/ 1362 w 1651"/>
                  <a:gd name="T69" fmla="*/ 521 h 1867"/>
                  <a:gd name="T70" fmla="*/ 1424 w 1651"/>
                  <a:gd name="T71" fmla="*/ 628 h 1867"/>
                  <a:gd name="T72" fmla="*/ 1470 w 1651"/>
                  <a:gd name="T73" fmla="*/ 745 h 1867"/>
                  <a:gd name="T74" fmla="*/ 1498 w 1651"/>
                  <a:gd name="T75" fmla="*/ 869 h 1867"/>
                  <a:gd name="T76" fmla="*/ 1508 w 1651"/>
                  <a:gd name="T77" fmla="*/ 998 h 1867"/>
                  <a:gd name="T78" fmla="*/ 1503 w 1651"/>
                  <a:gd name="T79" fmla="*/ 1100 h 1867"/>
                  <a:gd name="T80" fmla="*/ 1485 w 1651"/>
                  <a:gd name="T81" fmla="*/ 1197 h 1867"/>
                  <a:gd name="T82" fmla="*/ 1458 w 1651"/>
                  <a:gd name="T83" fmla="*/ 1290 h 1867"/>
                  <a:gd name="T84" fmla="*/ 1420 w 1651"/>
                  <a:gd name="T85" fmla="*/ 1378 h 1867"/>
                  <a:gd name="T86" fmla="*/ 1373 w 1651"/>
                  <a:gd name="T87" fmla="*/ 1461 h 1867"/>
                  <a:gd name="T88" fmla="*/ 1318 w 1651"/>
                  <a:gd name="T89" fmla="*/ 1537 h 1867"/>
                  <a:gd name="T90" fmla="*/ 1255 w 1651"/>
                  <a:gd name="T91" fmla="*/ 1608 h 1867"/>
                  <a:gd name="T92" fmla="*/ 1184 w 1651"/>
                  <a:gd name="T93" fmla="*/ 1670 h 1867"/>
                  <a:gd name="T94" fmla="*/ 1105 w 1651"/>
                  <a:gd name="T95" fmla="*/ 1724 h 1867"/>
                  <a:gd name="T96" fmla="*/ 1023 w 1651"/>
                  <a:gd name="T97" fmla="*/ 1771 h 1867"/>
                  <a:gd name="T98" fmla="*/ 997 w 1651"/>
                  <a:gd name="T99" fmla="*/ 1812 h 1867"/>
                  <a:gd name="T100" fmla="*/ 1174 w 1651"/>
                  <a:gd name="T101" fmla="*/ 1851 h 1867"/>
                  <a:gd name="T102" fmla="*/ 1255 w 1651"/>
                  <a:gd name="T103" fmla="*/ 1796 h 1867"/>
                  <a:gd name="T104" fmla="*/ 1329 w 1651"/>
                  <a:gd name="T105" fmla="*/ 1733 h 1867"/>
                  <a:gd name="T106" fmla="*/ 1397 w 1651"/>
                  <a:gd name="T107" fmla="*/ 1665 h 1867"/>
                  <a:gd name="T108" fmla="*/ 1458 w 1651"/>
                  <a:gd name="T109" fmla="*/ 1589 h 1867"/>
                  <a:gd name="T110" fmla="*/ 1512 w 1651"/>
                  <a:gd name="T111" fmla="*/ 1508 h 1867"/>
                  <a:gd name="T112" fmla="*/ 1557 w 1651"/>
                  <a:gd name="T113" fmla="*/ 1422 h 1867"/>
                  <a:gd name="T114" fmla="*/ 1595 w 1651"/>
                  <a:gd name="T115" fmla="*/ 1330 h 1867"/>
                  <a:gd name="T116" fmla="*/ 1624 w 1651"/>
                  <a:gd name="T117" fmla="*/ 1235 h 1867"/>
                  <a:gd name="T118" fmla="*/ 1642 w 1651"/>
                  <a:gd name="T119" fmla="*/ 1136 h 1867"/>
                  <a:gd name="T120" fmla="*/ 1651 w 1651"/>
                  <a:gd name="T121" fmla="*/ 1033 h 1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1" h="1867">
                    <a:moveTo>
                      <a:pt x="1651" y="998"/>
                    </a:moveTo>
                    <a:lnTo>
                      <a:pt x="1650" y="947"/>
                    </a:lnTo>
                    <a:lnTo>
                      <a:pt x="1647" y="897"/>
                    </a:lnTo>
                    <a:lnTo>
                      <a:pt x="1640" y="847"/>
                    </a:lnTo>
                    <a:lnTo>
                      <a:pt x="1631" y="798"/>
                    </a:lnTo>
                    <a:lnTo>
                      <a:pt x="1620" y="749"/>
                    </a:lnTo>
                    <a:lnTo>
                      <a:pt x="1606" y="702"/>
                    </a:lnTo>
                    <a:lnTo>
                      <a:pt x="1591" y="656"/>
                    </a:lnTo>
                    <a:lnTo>
                      <a:pt x="1573" y="610"/>
                    </a:lnTo>
                    <a:lnTo>
                      <a:pt x="1553" y="566"/>
                    </a:lnTo>
                    <a:lnTo>
                      <a:pt x="1531" y="523"/>
                    </a:lnTo>
                    <a:lnTo>
                      <a:pt x="1507" y="481"/>
                    </a:lnTo>
                    <a:lnTo>
                      <a:pt x="1481" y="441"/>
                    </a:lnTo>
                    <a:lnTo>
                      <a:pt x="1453" y="402"/>
                    </a:lnTo>
                    <a:lnTo>
                      <a:pt x="1423" y="364"/>
                    </a:lnTo>
                    <a:lnTo>
                      <a:pt x="1392" y="328"/>
                    </a:lnTo>
                    <a:lnTo>
                      <a:pt x="1359" y="293"/>
                    </a:lnTo>
                    <a:lnTo>
                      <a:pt x="1324" y="260"/>
                    </a:lnTo>
                    <a:lnTo>
                      <a:pt x="1288" y="229"/>
                    </a:lnTo>
                    <a:lnTo>
                      <a:pt x="1250" y="198"/>
                    </a:lnTo>
                    <a:lnTo>
                      <a:pt x="1211" y="171"/>
                    </a:lnTo>
                    <a:lnTo>
                      <a:pt x="1171" y="145"/>
                    </a:lnTo>
                    <a:lnTo>
                      <a:pt x="1128" y="121"/>
                    </a:lnTo>
                    <a:lnTo>
                      <a:pt x="1086" y="99"/>
                    </a:lnTo>
                    <a:lnTo>
                      <a:pt x="1041" y="79"/>
                    </a:lnTo>
                    <a:lnTo>
                      <a:pt x="997" y="61"/>
                    </a:lnTo>
                    <a:lnTo>
                      <a:pt x="950" y="45"/>
                    </a:lnTo>
                    <a:lnTo>
                      <a:pt x="902" y="32"/>
                    </a:lnTo>
                    <a:lnTo>
                      <a:pt x="854" y="21"/>
                    </a:lnTo>
                    <a:lnTo>
                      <a:pt x="805" y="12"/>
                    </a:lnTo>
                    <a:lnTo>
                      <a:pt x="755" y="6"/>
                    </a:lnTo>
                    <a:lnTo>
                      <a:pt x="704" y="1"/>
                    </a:lnTo>
                    <a:lnTo>
                      <a:pt x="653" y="0"/>
                    </a:lnTo>
                    <a:lnTo>
                      <a:pt x="607" y="1"/>
                    </a:lnTo>
                    <a:lnTo>
                      <a:pt x="560" y="5"/>
                    </a:lnTo>
                    <a:lnTo>
                      <a:pt x="515" y="10"/>
                    </a:lnTo>
                    <a:lnTo>
                      <a:pt x="471" y="17"/>
                    </a:lnTo>
                    <a:lnTo>
                      <a:pt x="426" y="26"/>
                    </a:lnTo>
                    <a:lnTo>
                      <a:pt x="382" y="37"/>
                    </a:lnTo>
                    <a:lnTo>
                      <a:pt x="340" y="50"/>
                    </a:lnTo>
                    <a:lnTo>
                      <a:pt x="299" y="64"/>
                    </a:lnTo>
                    <a:lnTo>
                      <a:pt x="258" y="82"/>
                    </a:lnTo>
                    <a:lnTo>
                      <a:pt x="218" y="99"/>
                    </a:lnTo>
                    <a:lnTo>
                      <a:pt x="179" y="120"/>
                    </a:lnTo>
                    <a:lnTo>
                      <a:pt x="142" y="141"/>
                    </a:lnTo>
                    <a:lnTo>
                      <a:pt x="105" y="165"/>
                    </a:lnTo>
                    <a:lnTo>
                      <a:pt x="69" y="189"/>
                    </a:lnTo>
                    <a:lnTo>
                      <a:pt x="34" y="215"/>
                    </a:lnTo>
                    <a:lnTo>
                      <a:pt x="0" y="243"/>
                    </a:lnTo>
                    <a:lnTo>
                      <a:pt x="0" y="258"/>
                    </a:lnTo>
                    <a:lnTo>
                      <a:pt x="4" y="343"/>
                    </a:lnTo>
                    <a:lnTo>
                      <a:pt x="8" y="431"/>
                    </a:lnTo>
                    <a:lnTo>
                      <a:pt x="8" y="436"/>
                    </a:lnTo>
                    <a:lnTo>
                      <a:pt x="23" y="419"/>
                    </a:lnTo>
                    <a:lnTo>
                      <a:pt x="38" y="403"/>
                    </a:lnTo>
                    <a:lnTo>
                      <a:pt x="54" y="388"/>
                    </a:lnTo>
                    <a:lnTo>
                      <a:pt x="70" y="371"/>
                    </a:lnTo>
                    <a:lnTo>
                      <a:pt x="86" y="357"/>
                    </a:lnTo>
                    <a:lnTo>
                      <a:pt x="104" y="342"/>
                    </a:lnTo>
                    <a:lnTo>
                      <a:pt x="121" y="328"/>
                    </a:lnTo>
                    <a:lnTo>
                      <a:pt x="139" y="315"/>
                    </a:lnTo>
                    <a:lnTo>
                      <a:pt x="157" y="302"/>
                    </a:lnTo>
                    <a:lnTo>
                      <a:pt x="176" y="289"/>
                    </a:lnTo>
                    <a:lnTo>
                      <a:pt x="194" y="277"/>
                    </a:lnTo>
                    <a:lnTo>
                      <a:pt x="214" y="265"/>
                    </a:lnTo>
                    <a:lnTo>
                      <a:pt x="232" y="253"/>
                    </a:lnTo>
                    <a:lnTo>
                      <a:pt x="252" y="242"/>
                    </a:lnTo>
                    <a:lnTo>
                      <a:pt x="273" y="232"/>
                    </a:lnTo>
                    <a:lnTo>
                      <a:pt x="293" y="222"/>
                    </a:lnTo>
                    <a:lnTo>
                      <a:pt x="314" y="213"/>
                    </a:lnTo>
                    <a:lnTo>
                      <a:pt x="335" y="204"/>
                    </a:lnTo>
                    <a:lnTo>
                      <a:pt x="355" y="196"/>
                    </a:lnTo>
                    <a:lnTo>
                      <a:pt x="377" y="189"/>
                    </a:lnTo>
                    <a:lnTo>
                      <a:pt x="399" y="181"/>
                    </a:lnTo>
                    <a:lnTo>
                      <a:pt x="421" y="174"/>
                    </a:lnTo>
                    <a:lnTo>
                      <a:pt x="443" y="169"/>
                    </a:lnTo>
                    <a:lnTo>
                      <a:pt x="465" y="164"/>
                    </a:lnTo>
                    <a:lnTo>
                      <a:pt x="488" y="159"/>
                    </a:lnTo>
                    <a:lnTo>
                      <a:pt x="511" y="155"/>
                    </a:lnTo>
                    <a:lnTo>
                      <a:pt x="534" y="152"/>
                    </a:lnTo>
                    <a:lnTo>
                      <a:pt x="558" y="148"/>
                    </a:lnTo>
                    <a:lnTo>
                      <a:pt x="581" y="146"/>
                    </a:lnTo>
                    <a:lnTo>
                      <a:pt x="605" y="144"/>
                    </a:lnTo>
                    <a:lnTo>
                      <a:pt x="629" y="144"/>
                    </a:lnTo>
                    <a:lnTo>
                      <a:pt x="653" y="143"/>
                    </a:lnTo>
                    <a:lnTo>
                      <a:pt x="697" y="144"/>
                    </a:lnTo>
                    <a:lnTo>
                      <a:pt x="741" y="147"/>
                    </a:lnTo>
                    <a:lnTo>
                      <a:pt x="783" y="153"/>
                    </a:lnTo>
                    <a:lnTo>
                      <a:pt x="826" y="160"/>
                    </a:lnTo>
                    <a:lnTo>
                      <a:pt x="867" y="170"/>
                    </a:lnTo>
                    <a:lnTo>
                      <a:pt x="907" y="182"/>
                    </a:lnTo>
                    <a:lnTo>
                      <a:pt x="948" y="195"/>
                    </a:lnTo>
                    <a:lnTo>
                      <a:pt x="986" y="210"/>
                    </a:lnTo>
                    <a:lnTo>
                      <a:pt x="1024" y="228"/>
                    </a:lnTo>
                    <a:lnTo>
                      <a:pt x="1061" y="246"/>
                    </a:lnTo>
                    <a:lnTo>
                      <a:pt x="1097" y="267"/>
                    </a:lnTo>
                    <a:lnTo>
                      <a:pt x="1132" y="290"/>
                    </a:lnTo>
                    <a:lnTo>
                      <a:pt x="1165" y="313"/>
                    </a:lnTo>
                    <a:lnTo>
                      <a:pt x="1197" y="339"/>
                    </a:lnTo>
                    <a:lnTo>
                      <a:pt x="1228" y="366"/>
                    </a:lnTo>
                    <a:lnTo>
                      <a:pt x="1258" y="394"/>
                    </a:lnTo>
                    <a:lnTo>
                      <a:pt x="1286" y="424"/>
                    </a:lnTo>
                    <a:lnTo>
                      <a:pt x="1313" y="454"/>
                    </a:lnTo>
                    <a:lnTo>
                      <a:pt x="1338" y="487"/>
                    </a:lnTo>
                    <a:lnTo>
                      <a:pt x="1362" y="521"/>
                    </a:lnTo>
                    <a:lnTo>
                      <a:pt x="1385" y="555"/>
                    </a:lnTo>
                    <a:lnTo>
                      <a:pt x="1406" y="591"/>
                    </a:lnTo>
                    <a:lnTo>
                      <a:pt x="1424" y="628"/>
                    </a:lnTo>
                    <a:lnTo>
                      <a:pt x="1442" y="665"/>
                    </a:lnTo>
                    <a:lnTo>
                      <a:pt x="1457" y="705"/>
                    </a:lnTo>
                    <a:lnTo>
                      <a:pt x="1470" y="745"/>
                    </a:lnTo>
                    <a:lnTo>
                      <a:pt x="1482" y="785"/>
                    </a:lnTo>
                    <a:lnTo>
                      <a:pt x="1491" y="826"/>
                    </a:lnTo>
                    <a:lnTo>
                      <a:pt x="1498" y="869"/>
                    </a:lnTo>
                    <a:lnTo>
                      <a:pt x="1504" y="911"/>
                    </a:lnTo>
                    <a:lnTo>
                      <a:pt x="1507" y="955"/>
                    </a:lnTo>
                    <a:lnTo>
                      <a:pt x="1508" y="998"/>
                    </a:lnTo>
                    <a:lnTo>
                      <a:pt x="1508" y="1033"/>
                    </a:lnTo>
                    <a:lnTo>
                      <a:pt x="1506" y="1066"/>
                    </a:lnTo>
                    <a:lnTo>
                      <a:pt x="1503" y="1100"/>
                    </a:lnTo>
                    <a:lnTo>
                      <a:pt x="1498" y="1132"/>
                    </a:lnTo>
                    <a:lnTo>
                      <a:pt x="1493" y="1165"/>
                    </a:lnTo>
                    <a:lnTo>
                      <a:pt x="1485" y="1197"/>
                    </a:lnTo>
                    <a:lnTo>
                      <a:pt x="1478" y="1228"/>
                    </a:lnTo>
                    <a:lnTo>
                      <a:pt x="1468" y="1260"/>
                    </a:lnTo>
                    <a:lnTo>
                      <a:pt x="1458" y="1290"/>
                    </a:lnTo>
                    <a:lnTo>
                      <a:pt x="1446" y="1320"/>
                    </a:lnTo>
                    <a:lnTo>
                      <a:pt x="1434" y="1349"/>
                    </a:lnTo>
                    <a:lnTo>
                      <a:pt x="1420" y="1378"/>
                    </a:lnTo>
                    <a:lnTo>
                      <a:pt x="1406" y="1407"/>
                    </a:lnTo>
                    <a:lnTo>
                      <a:pt x="1390" y="1434"/>
                    </a:lnTo>
                    <a:lnTo>
                      <a:pt x="1373" y="1461"/>
                    </a:lnTo>
                    <a:lnTo>
                      <a:pt x="1356" y="1487"/>
                    </a:lnTo>
                    <a:lnTo>
                      <a:pt x="1337" y="1512"/>
                    </a:lnTo>
                    <a:lnTo>
                      <a:pt x="1318" y="1537"/>
                    </a:lnTo>
                    <a:lnTo>
                      <a:pt x="1297" y="1562"/>
                    </a:lnTo>
                    <a:lnTo>
                      <a:pt x="1276" y="1585"/>
                    </a:lnTo>
                    <a:lnTo>
                      <a:pt x="1255" y="1608"/>
                    </a:lnTo>
                    <a:lnTo>
                      <a:pt x="1232" y="1630"/>
                    </a:lnTo>
                    <a:lnTo>
                      <a:pt x="1208" y="1650"/>
                    </a:lnTo>
                    <a:lnTo>
                      <a:pt x="1184" y="1670"/>
                    </a:lnTo>
                    <a:lnTo>
                      <a:pt x="1159" y="1690"/>
                    </a:lnTo>
                    <a:lnTo>
                      <a:pt x="1133" y="1708"/>
                    </a:lnTo>
                    <a:lnTo>
                      <a:pt x="1105" y="1724"/>
                    </a:lnTo>
                    <a:lnTo>
                      <a:pt x="1078" y="1741"/>
                    </a:lnTo>
                    <a:lnTo>
                      <a:pt x="1051" y="1757"/>
                    </a:lnTo>
                    <a:lnTo>
                      <a:pt x="1023" y="1771"/>
                    </a:lnTo>
                    <a:lnTo>
                      <a:pt x="993" y="1784"/>
                    </a:lnTo>
                    <a:lnTo>
                      <a:pt x="964" y="1796"/>
                    </a:lnTo>
                    <a:lnTo>
                      <a:pt x="997" y="1812"/>
                    </a:lnTo>
                    <a:lnTo>
                      <a:pt x="1070" y="1842"/>
                    </a:lnTo>
                    <a:lnTo>
                      <a:pt x="1146" y="1867"/>
                    </a:lnTo>
                    <a:lnTo>
                      <a:pt x="1174" y="1851"/>
                    </a:lnTo>
                    <a:lnTo>
                      <a:pt x="1201" y="1833"/>
                    </a:lnTo>
                    <a:lnTo>
                      <a:pt x="1228" y="1815"/>
                    </a:lnTo>
                    <a:lnTo>
                      <a:pt x="1255" y="1796"/>
                    </a:lnTo>
                    <a:lnTo>
                      <a:pt x="1280" y="1776"/>
                    </a:lnTo>
                    <a:lnTo>
                      <a:pt x="1305" y="1755"/>
                    </a:lnTo>
                    <a:lnTo>
                      <a:pt x="1329" y="1733"/>
                    </a:lnTo>
                    <a:lnTo>
                      <a:pt x="1353" y="1711"/>
                    </a:lnTo>
                    <a:lnTo>
                      <a:pt x="1375" y="1689"/>
                    </a:lnTo>
                    <a:lnTo>
                      <a:pt x="1397" y="1665"/>
                    </a:lnTo>
                    <a:lnTo>
                      <a:pt x="1418" y="1641"/>
                    </a:lnTo>
                    <a:lnTo>
                      <a:pt x="1439" y="1615"/>
                    </a:lnTo>
                    <a:lnTo>
                      <a:pt x="1458" y="1589"/>
                    </a:lnTo>
                    <a:lnTo>
                      <a:pt x="1477" y="1563"/>
                    </a:lnTo>
                    <a:lnTo>
                      <a:pt x="1495" y="1536"/>
                    </a:lnTo>
                    <a:lnTo>
                      <a:pt x="1512" y="1508"/>
                    </a:lnTo>
                    <a:lnTo>
                      <a:pt x="1528" y="1480"/>
                    </a:lnTo>
                    <a:lnTo>
                      <a:pt x="1543" y="1451"/>
                    </a:lnTo>
                    <a:lnTo>
                      <a:pt x="1557" y="1422"/>
                    </a:lnTo>
                    <a:lnTo>
                      <a:pt x="1571" y="1391"/>
                    </a:lnTo>
                    <a:lnTo>
                      <a:pt x="1583" y="1362"/>
                    </a:lnTo>
                    <a:lnTo>
                      <a:pt x="1595" y="1330"/>
                    </a:lnTo>
                    <a:lnTo>
                      <a:pt x="1605" y="1299"/>
                    </a:lnTo>
                    <a:lnTo>
                      <a:pt x="1615" y="1267"/>
                    </a:lnTo>
                    <a:lnTo>
                      <a:pt x="1624" y="1235"/>
                    </a:lnTo>
                    <a:lnTo>
                      <a:pt x="1630" y="1202"/>
                    </a:lnTo>
                    <a:lnTo>
                      <a:pt x="1637" y="1169"/>
                    </a:lnTo>
                    <a:lnTo>
                      <a:pt x="1642" y="1136"/>
                    </a:lnTo>
                    <a:lnTo>
                      <a:pt x="1647" y="1102"/>
                    </a:lnTo>
                    <a:lnTo>
                      <a:pt x="1649" y="1068"/>
                    </a:lnTo>
                    <a:lnTo>
                      <a:pt x="1651" y="1033"/>
                    </a:lnTo>
                    <a:lnTo>
                      <a:pt x="1651" y="998"/>
                    </a:lnTo>
                    <a:close/>
                  </a:path>
                </a:pathLst>
              </a:custGeom>
              <a:solidFill>
                <a:srgbClr val="F4B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0" name="Freeform 508"/>
              <p:cNvSpPr>
                <a:spLocks/>
              </p:cNvSpPr>
              <p:nvPr/>
            </p:nvSpPr>
            <p:spPr bwMode="auto">
              <a:xfrm>
                <a:off x="7584" y="2247"/>
                <a:ext cx="225" cy="252"/>
              </a:xfrm>
              <a:custGeom>
                <a:avLst/>
                <a:gdLst>
                  <a:gd name="T0" fmla="*/ 1572 w 1576"/>
                  <a:gd name="T1" fmla="*/ 832 h 1763"/>
                  <a:gd name="T2" fmla="*/ 1547 w 1576"/>
                  <a:gd name="T3" fmla="*/ 696 h 1763"/>
                  <a:gd name="T4" fmla="*/ 1503 w 1576"/>
                  <a:gd name="T5" fmla="*/ 566 h 1763"/>
                  <a:gd name="T6" fmla="*/ 1442 w 1576"/>
                  <a:gd name="T7" fmla="*/ 446 h 1763"/>
                  <a:gd name="T8" fmla="*/ 1364 w 1576"/>
                  <a:gd name="T9" fmla="*/ 338 h 1763"/>
                  <a:gd name="T10" fmla="*/ 1272 w 1576"/>
                  <a:gd name="T11" fmla="*/ 241 h 1763"/>
                  <a:gd name="T12" fmla="*/ 1167 w 1576"/>
                  <a:gd name="T13" fmla="*/ 158 h 1763"/>
                  <a:gd name="T14" fmla="*/ 1050 w 1576"/>
                  <a:gd name="T15" fmla="*/ 92 h 1763"/>
                  <a:gd name="T16" fmla="*/ 924 w 1576"/>
                  <a:gd name="T17" fmla="*/ 41 h 1763"/>
                  <a:gd name="T18" fmla="*/ 790 w 1576"/>
                  <a:gd name="T19" fmla="*/ 11 h 1763"/>
                  <a:gd name="T20" fmla="*/ 649 w 1576"/>
                  <a:gd name="T21" fmla="*/ 0 h 1763"/>
                  <a:gd name="T22" fmla="*/ 579 w 1576"/>
                  <a:gd name="T23" fmla="*/ 2 h 1763"/>
                  <a:gd name="T24" fmla="*/ 509 w 1576"/>
                  <a:gd name="T25" fmla="*/ 10 h 1763"/>
                  <a:gd name="T26" fmla="*/ 442 w 1576"/>
                  <a:gd name="T27" fmla="*/ 23 h 1763"/>
                  <a:gd name="T28" fmla="*/ 376 w 1576"/>
                  <a:gd name="T29" fmla="*/ 40 h 1763"/>
                  <a:gd name="T30" fmla="*/ 251 w 1576"/>
                  <a:gd name="T31" fmla="*/ 89 h 1763"/>
                  <a:gd name="T32" fmla="*/ 136 w 1576"/>
                  <a:gd name="T33" fmla="*/ 155 h 1763"/>
                  <a:gd name="T34" fmla="*/ 32 w 1576"/>
                  <a:gd name="T35" fmla="*/ 235 h 1763"/>
                  <a:gd name="T36" fmla="*/ 4 w 1576"/>
                  <a:gd name="T37" fmla="*/ 359 h 1763"/>
                  <a:gd name="T38" fmla="*/ 31 w 1576"/>
                  <a:gd name="T39" fmla="*/ 443 h 1763"/>
                  <a:gd name="T40" fmla="*/ 75 w 1576"/>
                  <a:gd name="T41" fmla="*/ 392 h 1763"/>
                  <a:gd name="T42" fmla="*/ 124 w 1576"/>
                  <a:gd name="T43" fmla="*/ 344 h 1763"/>
                  <a:gd name="T44" fmla="*/ 175 w 1576"/>
                  <a:gd name="T45" fmla="*/ 302 h 1763"/>
                  <a:gd name="T46" fmla="*/ 230 w 1576"/>
                  <a:gd name="T47" fmla="*/ 262 h 1763"/>
                  <a:gd name="T48" fmla="*/ 289 w 1576"/>
                  <a:gd name="T49" fmla="*/ 229 h 1763"/>
                  <a:gd name="T50" fmla="*/ 351 w 1576"/>
                  <a:gd name="T51" fmla="*/ 200 h 1763"/>
                  <a:gd name="T52" fmla="*/ 417 w 1576"/>
                  <a:gd name="T53" fmla="*/ 178 h 1763"/>
                  <a:gd name="T54" fmla="*/ 484 w 1576"/>
                  <a:gd name="T55" fmla="*/ 160 h 1763"/>
                  <a:gd name="T56" fmla="*/ 553 w 1576"/>
                  <a:gd name="T57" fmla="*/ 148 h 1763"/>
                  <a:gd name="T58" fmla="*/ 625 w 1576"/>
                  <a:gd name="T59" fmla="*/ 143 h 1763"/>
                  <a:gd name="T60" fmla="*/ 729 w 1576"/>
                  <a:gd name="T61" fmla="*/ 147 h 1763"/>
                  <a:gd name="T62" fmla="*/ 844 w 1576"/>
                  <a:gd name="T63" fmla="*/ 167 h 1763"/>
                  <a:gd name="T64" fmla="*/ 954 w 1576"/>
                  <a:gd name="T65" fmla="*/ 204 h 1763"/>
                  <a:gd name="T66" fmla="*/ 1056 w 1576"/>
                  <a:gd name="T67" fmla="*/ 256 h 1763"/>
                  <a:gd name="T68" fmla="*/ 1148 w 1576"/>
                  <a:gd name="T69" fmla="*/ 321 h 1763"/>
                  <a:gd name="T70" fmla="*/ 1230 w 1576"/>
                  <a:gd name="T71" fmla="*/ 400 h 1763"/>
                  <a:gd name="T72" fmla="*/ 1300 w 1576"/>
                  <a:gd name="T73" fmla="*/ 489 h 1763"/>
                  <a:gd name="T74" fmla="*/ 1356 w 1576"/>
                  <a:gd name="T75" fmla="*/ 587 h 1763"/>
                  <a:gd name="T76" fmla="*/ 1398 w 1576"/>
                  <a:gd name="T77" fmla="*/ 693 h 1763"/>
                  <a:gd name="T78" fmla="*/ 1425 w 1576"/>
                  <a:gd name="T79" fmla="*/ 808 h 1763"/>
                  <a:gd name="T80" fmla="*/ 1434 w 1576"/>
                  <a:gd name="T81" fmla="*/ 926 h 1763"/>
                  <a:gd name="T82" fmla="*/ 1427 w 1576"/>
                  <a:gd name="T83" fmla="*/ 1025 h 1763"/>
                  <a:gd name="T84" fmla="*/ 1410 w 1576"/>
                  <a:gd name="T85" fmla="*/ 1120 h 1763"/>
                  <a:gd name="T86" fmla="*/ 1380 w 1576"/>
                  <a:gd name="T87" fmla="*/ 1211 h 1763"/>
                  <a:gd name="T88" fmla="*/ 1341 w 1576"/>
                  <a:gd name="T89" fmla="*/ 1295 h 1763"/>
                  <a:gd name="T90" fmla="*/ 1293 w 1576"/>
                  <a:gd name="T91" fmla="*/ 1375 h 1763"/>
                  <a:gd name="T92" fmla="*/ 1235 w 1576"/>
                  <a:gd name="T93" fmla="*/ 1448 h 1763"/>
                  <a:gd name="T94" fmla="*/ 1170 w 1576"/>
                  <a:gd name="T95" fmla="*/ 1513 h 1763"/>
                  <a:gd name="T96" fmla="*/ 1097 w 1576"/>
                  <a:gd name="T97" fmla="*/ 1571 h 1763"/>
                  <a:gd name="T98" fmla="*/ 1018 w 1576"/>
                  <a:gd name="T99" fmla="*/ 1620 h 1763"/>
                  <a:gd name="T100" fmla="*/ 932 w 1576"/>
                  <a:gd name="T101" fmla="*/ 1659 h 1763"/>
                  <a:gd name="T102" fmla="*/ 923 w 1576"/>
                  <a:gd name="T103" fmla="*/ 1708 h 1763"/>
                  <a:gd name="T104" fmla="*/ 1079 w 1576"/>
                  <a:gd name="T105" fmla="*/ 1748 h 1763"/>
                  <a:gd name="T106" fmla="*/ 1161 w 1576"/>
                  <a:gd name="T107" fmla="*/ 1699 h 1763"/>
                  <a:gd name="T108" fmla="*/ 1239 w 1576"/>
                  <a:gd name="T109" fmla="*/ 1642 h 1763"/>
                  <a:gd name="T110" fmla="*/ 1309 w 1576"/>
                  <a:gd name="T111" fmla="*/ 1577 h 1763"/>
                  <a:gd name="T112" fmla="*/ 1374 w 1576"/>
                  <a:gd name="T113" fmla="*/ 1506 h 1763"/>
                  <a:gd name="T114" fmla="*/ 1429 w 1576"/>
                  <a:gd name="T115" fmla="*/ 1427 h 1763"/>
                  <a:gd name="T116" fmla="*/ 1477 w 1576"/>
                  <a:gd name="T117" fmla="*/ 1343 h 1763"/>
                  <a:gd name="T118" fmla="*/ 1516 w 1576"/>
                  <a:gd name="T119" fmla="*/ 1254 h 1763"/>
                  <a:gd name="T120" fmla="*/ 1547 w 1576"/>
                  <a:gd name="T121" fmla="*/ 1160 h 1763"/>
                  <a:gd name="T122" fmla="*/ 1566 w 1576"/>
                  <a:gd name="T123" fmla="*/ 1062 h 1763"/>
                  <a:gd name="T124" fmla="*/ 1575 w 1576"/>
                  <a:gd name="T125" fmla="*/ 961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6" h="1763">
                    <a:moveTo>
                      <a:pt x="1576" y="926"/>
                    </a:moveTo>
                    <a:lnTo>
                      <a:pt x="1575" y="880"/>
                    </a:lnTo>
                    <a:lnTo>
                      <a:pt x="1572" y="832"/>
                    </a:lnTo>
                    <a:lnTo>
                      <a:pt x="1565" y="786"/>
                    </a:lnTo>
                    <a:lnTo>
                      <a:pt x="1558" y="740"/>
                    </a:lnTo>
                    <a:lnTo>
                      <a:pt x="1547" y="696"/>
                    </a:lnTo>
                    <a:lnTo>
                      <a:pt x="1535" y="651"/>
                    </a:lnTo>
                    <a:lnTo>
                      <a:pt x="1520" y="609"/>
                    </a:lnTo>
                    <a:lnTo>
                      <a:pt x="1503" y="566"/>
                    </a:lnTo>
                    <a:lnTo>
                      <a:pt x="1485" y="525"/>
                    </a:lnTo>
                    <a:lnTo>
                      <a:pt x="1464" y="486"/>
                    </a:lnTo>
                    <a:lnTo>
                      <a:pt x="1442" y="446"/>
                    </a:lnTo>
                    <a:lnTo>
                      <a:pt x="1417" y="408"/>
                    </a:lnTo>
                    <a:lnTo>
                      <a:pt x="1392" y="372"/>
                    </a:lnTo>
                    <a:lnTo>
                      <a:pt x="1364" y="338"/>
                    </a:lnTo>
                    <a:lnTo>
                      <a:pt x="1336" y="304"/>
                    </a:lnTo>
                    <a:lnTo>
                      <a:pt x="1304" y="271"/>
                    </a:lnTo>
                    <a:lnTo>
                      <a:pt x="1272" y="241"/>
                    </a:lnTo>
                    <a:lnTo>
                      <a:pt x="1239" y="211"/>
                    </a:lnTo>
                    <a:lnTo>
                      <a:pt x="1204" y="184"/>
                    </a:lnTo>
                    <a:lnTo>
                      <a:pt x="1167" y="158"/>
                    </a:lnTo>
                    <a:lnTo>
                      <a:pt x="1130" y="134"/>
                    </a:lnTo>
                    <a:lnTo>
                      <a:pt x="1091" y="112"/>
                    </a:lnTo>
                    <a:lnTo>
                      <a:pt x="1050" y="92"/>
                    </a:lnTo>
                    <a:lnTo>
                      <a:pt x="1010" y="73"/>
                    </a:lnTo>
                    <a:lnTo>
                      <a:pt x="968" y="56"/>
                    </a:lnTo>
                    <a:lnTo>
                      <a:pt x="924" y="41"/>
                    </a:lnTo>
                    <a:lnTo>
                      <a:pt x="880" y="29"/>
                    </a:lnTo>
                    <a:lnTo>
                      <a:pt x="836" y="19"/>
                    </a:lnTo>
                    <a:lnTo>
                      <a:pt x="790" y="11"/>
                    </a:lnTo>
                    <a:lnTo>
                      <a:pt x="743" y="4"/>
                    </a:lnTo>
                    <a:lnTo>
                      <a:pt x="696" y="1"/>
                    </a:lnTo>
                    <a:lnTo>
                      <a:pt x="649" y="0"/>
                    </a:lnTo>
                    <a:lnTo>
                      <a:pt x="626" y="0"/>
                    </a:lnTo>
                    <a:lnTo>
                      <a:pt x="602" y="1"/>
                    </a:lnTo>
                    <a:lnTo>
                      <a:pt x="579" y="2"/>
                    </a:lnTo>
                    <a:lnTo>
                      <a:pt x="555" y="4"/>
                    </a:lnTo>
                    <a:lnTo>
                      <a:pt x="532" y="7"/>
                    </a:lnTo>
                    <a:lnTo>
                      <a:pt x="509" y="10"/>
                    </a:lnTo>
                    <a:lnTo>
                      <a:pt x="486" y="14"/>
                    </a:lnTo>
                    <a:lnTo>
                      <a:pt x="464" y="19"/>
                    </a:lnTo>
                    <a:lnTo>
                      <a:pt x="442" y="23"/>
                    </a:lnTo>
                    <a:lnTo>
                      <a:pt x="420" y="28"/>
                    </a:lnTo>
                    <a:lnTo>
                      <a:pt x="398" y="34"/>
                    </a:lnTo>
                    <a:lnTo>
                      <a:pt x="376" y="40"/>
                    </a:lnTo>
                    <a:lnTo>
                      <a:pt x="334" y="55"/>
                    </a:lnTo>
                    <a:lnTo>
                      <a:pt x="292" y="71"/>
                    </a:lnTo>
                    <a:lnTo>
                      <a:pt x="251" y="89"/>
                    </a:lnTo>
                    <a:lnTo>
                      <a:pt x="212" y="109"/>
                    </a:lnTo>
                    <a:lnTo>
                      <a:pt x="174" y="131"/>
                    </a:lnTo>
                    <a:lnTo>
                      <a:pt x="136" y="155"/>
                    </a:lnTo>
                    <a:lnTo>
                      <a:pt x="100" y="180"/>
                    </a:lnTo>
                    <a:lnTo>
                      <a:pt x="65" y="206"/>
                    </a:lnTo>
                    <a:lnTo>
                      <a:pt x="32" y="235"/>
                    </a:lnTo>
                    <a:lnTo>
                      <a:pt x="0" y="265"/>
                    </a:lnTo>
                    <a:lnTo>
                      <a:pt x="0" y="271"/>
                    </a:lnTo>
                    <a:lnTo>
                      <a:pt x="4" y="359"/>
                    </a:lnTo>
                    <a:lnTo>
                      <a:pt x="14" y="442"/>
                    </a:lnTo>
                    <a:lnTo>
                      <a:pt x="18" y="461"/>
                    </a:lnTo>
                    <a:lnTo>
                      <a:pt x="31" y="443"/>
                    </a:lnTo>
                    <a:lnTo>
                      <a:pt x="45" y="426"/>
                    </a:lnTo>
                    <a:lnTo>
                      <a:pt x="59" y="408"/>
                    </a:lnTo>
                    <a:lnTo>
                      <a:pt x="75" y="392"/>
                    </a:lnTo>
                    <a:lnTo>
                      <a:pt x="91" y="376"/>
                    </a:lnTo>
                    <a:lnTo>
                      <a:pt x="106" y="359"/>
                    </a:lnTo>
                    <a:lnTo>
                      <a:pt x="124" y="344"/>
                    </a:lnTo>
                    <a:lnTo>
                      <a:pt x="140" y="330"/>
                    </a:lnTo>
                    <a:lnTo>
                      <a:pt x="157" y="316"/>
                    </a:lnTo>
                    <a:lnTo>
                      <a:pt x="175" y="302"/>
                    </a:lnTo>
                    <a:lnTo>
                      <a:pt x="193" y="289"/>
                    </a:lnTo>
                    <a:lnTo>
                      <a:pt x="212" y="276"/>
                    </a:lnTo>
                    <a:lnTo>
                      <a:pt x="230" y="262"/>
                    </a:lnTo>
                    <a:lnTo>
                      <a:pt x="250" y="252"/>
                    </a:lnTo>
                    <a:lnTo>
                      <a:pt x="270" y="240"/>
                    </a:lnTo>
                    <a:lnTo>
                      <a:pt x="289" y="229"/>
                    </a:lnTo>
                    <a:lnTo>
                      <a:pt x="310" y="219"/>
                    </a:lnTo>
                    <a:lnTo>
                      <a:pt x="331" y="209"/>
                    </a:lnTo>
                    <a:lnTo>
                      <a:pt x="351" y="200"/>
                    </a:lnTo>
                    <a:lnTo>
                      <a:pt x="373" y="193"/>
                    </a:lnTo>
                    <a:lnTo>
                      <a:pt x="395" y="184"/>
                    </a:lnTo>
                    <a:lnTo>
                      <a:pt x="417" y="178"/>
                    </a:lnTo>
                    <a:lnTo>
                      <a:pt x="438" y="171"/>
                    </a:lnTo>
                    <a:lnTo>
                      <a:pt x="461" y="166"/>
                    </a:lnTo>
                    <a:lnTo>
                      <a:pt x="484" y="160"/>
                    </a:lnTo>
                    <a:lnTo>
                      <a:pt x="507" y="156"/>
                    </a:lnTo>
                    <a:lnTo>
                      <a:pt x="530" y="151"/>
                    </a:lnTo>
                    <a:lnTo>
                      <a:pt x="553" y="148"/>
                    </a:lnTo>
                    <a:lnTo>
                      <a:pt x="577" y="146"/>
                    </a:lnTo>
                    <a:lnTo>
                      <a:pt x="601" y="144"/>
                    </a:lnTo>
                    <a:lnTo>
                      <a:pt x="625" y="143"/>
                    </a:lnTo>
                    <a:lnTo>
                      <a:pt x="649" y="143"/>
                    </a:lnTo>
                    <a:lnTo>
                      <a:pt x="689" y="144"/>
                    </a:lnTo>
                    <a:lnTo>
                      <a:pt x="729" y="147"/>
                    </a:lnTo>
                    <a:lnTo>
                      <a:pt x="768" y="151"/>
                    </a:lnTo>
                    <a:lnTo>
                      <a:pt x="806" y="158"/>
                    </a:lnTo>
                    <a:lnTo>
                      <a:pt x="844" y="167"/>
                    </a:lnTo>
                    <a:lnTo>
                      <a:pt x="883" y="178"/>
                    </a:lnTo>
                    <a:lnTo>
                      <a:pt x="919" y="191"/>
                    </a:lnTo>
                    <a:lnTo>
                      <a:pt x="954" y="204"/>
                    </a:lnTo>
                    <a:lnTo>
                      <a:pt x="989" y="220"/>
                    </a:lnTo>
                    <a:lnTo>
                      <a:pt x="1023" y="237"/>
                    </a:lnTo>
                    <a:lnTo>
                      <a:pt x="1056" y="256"/>
                    </a:lnTo>
                    <a:lnTo>
                      <a:pt x="1087" y="277"/>
                    </a:lnTo>
                    <a:lnTo>
                      <a:pt x="1118" y="298"/>
                    </a:lnTo>
                    <a:lnTo>
                      <a:pt x="1148" y="321"/>
                    </a:lnTo>
                    <a:lnTo>
                      <a:pt x="1177" y="346"/>
                    </a:lnTo>
                    <a:lnTo>
                      <a:pt x="1204" y="372"/>
                    </a:lnTo>
                    <a:lnTo>
                      <a:pt x="1230" y="400"/>
                    </a:lnTo>
                    <a:lnTo>
                      <a:pt x="1254" y="428"/>
                    </a:lnTo>
                    <a:lnTo>
                      <a:pt x="1278" y="457"/>
                    </a:lnTo>
                    <a:lnTo>
                      <a:pt x="1300" y="489"/>
                    </a:lnTo>
                    <a:lnTo>
                      <a:pt x="1320" y="520"/>
                    </a:lnTo>
                    <a:lnTo>
                      <a:pt x="1339" y="553"/>
                    </a:lnTo>
                    <a:lnTo>
                      <a:pt x="1356" y="587"/>
                    </a:lnTo>
                    <a:lnTo>
                      <a:pt x="1371" y="622"/>
                    </a:lnTo>
                    <a:lnTo>
                      <a:pt x="1386" y="658"/>
                    </a:lnTo>
                    <a:lnTo>
                      <a:pt x="1398" y="693"/>
                    </a:lnTo>
                    <a:lnTo>
                      <a:pt x="1408" y="730"/>
                    </a:lnTo>
                    <a:lnTo>
                      <a:pt x="1417" y="769"/>
                    </a:lnTo>
                    <a:lnTo>
                      <a:pt x="1425" y="808"/>
                    </a:lnTo>
                    <a:lnTo>
                      <a:pt x="1429" y="847"/>
                    </a:lnTo>
                    <a:lnTo>
                      <a:pt x="1432" y="886"/>
                    </a:lnTo>
                    <a:lnTo>
                      <a:pt x="1434" y="926"/>
                    </a:lnTo>
                    <a:lnTo>
                      <a:pt x="1432" y="960"/>
                    </a:lnTo>
                    <a:lnTo>
                      <a:pt x="1430" y="993"/>
                    </a:lnTo>
                    <a:lnTo>
                      <a:pt x="1427" y="1025"/>
                    </a:lnTo>
                    <a:lnTo>
                      <a:pt x="1423" y="1057"/>
                    </a:lnTo>
                    <a:lnTo>
                      <a:pt x="1416" y="1089"/>
                    </a:lnTo>
                    <a:lnTo>
                      <a:pt x="1410" y="1120"/>
                    </a:lnTo>
                    <a:lnTo>
                      <a:pt x="1401" y="1151"/>
                    </a:lnTo>
                    <a:lnTo>
                      <a:pt x="1391" y="1181"/>
                    </a:lnTo>
                    <a:lnTo>
                      <a:pt x="1380" y="1211"/>
                    </a:lnTo>
                    <a:lnTo>
                      <a:pt x="1368" y="1240"/>
                    </a:lnTo>
                    <a:lnTo>
                      <a:pt x="1355" y="1268"/>
                    </a:lnTo>
                    <a:lnTo>
                      <a:pt x="1341" y="1295"/>
                    </a:lnTo>
                    <a:lnTo>
                      <a:pt x="1326" y="1323"/>
                    </a:lnTo>
                    <a:lnTo>
                      <a:pt x="1309" y="1350"/>
                    </a:lnTo>
                    <a:lnTo>
                      <a:pt x="1293" y="1375"/>
                    </a:lnTo>
                    <a:lnTo>
                      <a:pt x="1275" y="1400"/>
                    </a:lnTo>
                    <a:lnTo>
                      <a:pt x="1255" y="1425"/>
                    </a:lnTo>
                    <a:lnTo>
                      <a:pt x="1235" y="1448"/>
                    </a:lnTo>
                    <a:lnTo>
                      <a:pt x="1215" y="1471"/>
                    </a:lnTo>
                    <a:lnTo>
                      <a:pt x="1192" y="1492"/>
                    </a:lnTo>
                    <a:lnTo>
                      <a:pt x="1170" y="1513"/>
                    </a:lnTo>
                    <a:lnTo>
                      <a:pt x="1146" y="1534"/>
                    </a:lnTo>
                    <a:lnTo>
                      <a:pt x="1122" y="1552"/>
                    </a:lnTo>
                    <a:lnTo>
                      <a:pt x="1097" y="1571"/>
                    </a:lnTo>
                    <a:lnTo>
                      <a:pt x="1071" y="1588"/>
                    </a:lnTo>
                    <a:lnTo>
                      <a:pt x="1045" y="1605"/>
                    </a:lnTo>
                    <a:lnTo>
                      <a:pt x="1018" y="1620"/>
                    </a:lnTo>
                    <a:lnTo>
                      <a:pt x="989" y="1634"/>
                    </a:lnTo>
                    <a:lnTo>
                      <a:pt x="961" y="1647"/>
                    </a:lnTo>
                    <a:lnTo>
                      <a:pt x="932" y="1659"/>
                    </a:lnTo>
                    <a:lnTo>
                      <a:pt x="902" y="1670"/>
                    </a:lnTo>
                    <a:lnTo>
                      <a:pt x="872" y="1679"/>
                    </a:lnTo>
                    <a:lnTo>
                      <a:pt x="923" y="1708"/>
                    </a:lnTo>
                    <a:lnTo>
                      <a:pt x="993" y="1740"/>
                    </a:lnTo>
                    <a:lnTo>
                      <a:pt x="1050" y="1763"/>
                    </a:lnTo>
                    <a:lnTo>
                      <a:pt x="1079" y="1748"/>
                    </a:lnTo>
                    <a:lnTo>
                      <a:pt x="1107" y="1733"/>
                    </a:lnTo>
                    <a:lnTo>
                      <a:pt x="1135" y="1717"/>
                    </a:lnTo>
                    <a:lnTo>
                      <a:pt x="1161" y="1699"/>
                    </a:lnTo>
                    <a:lnTo>
                      <a:pt x="1189" y="1681"/>
                    </a:lnTo>
                    <a:lnTo>
                      <a:pt x="1214" y="1662"/>
                    </a:lnTo>
                    <a:lnTo>
                      <a:pt x="1239" y="1642"/>
                    </a:lnTo>
                    <a:lnTo>
                      <a:pt x="1264" y="1621"/>
                    </a:lnTo>
                    <a:lnTo>
                      <a:pt x="1287" y="1599"/>
                    </a:lnTo>
                    <a:lnTo>
                      <a:pt x="1309" y="1577"/>
                    </a:lnTo>
                    <a:lnTo>
                      <a:pt x="1332" y="1553"/>
                    </a:lnTo>
                    <a:lnTo>
                      <a:pt x="1353" y="1529"/>
                    </a:lnTo>
                    <a:lnTo>
                      <a:pt x="1374" y="1506"/>
                    </a:lnTo>
                    <a:lnTo>
                      <a:pt x="1393" y="1479"/>
                    </a:lnTo>
                    <a:lnTo>
                      <a:pt x="1412" y="1453"/>
                    </a:lnTo>
                    <a:lnTo>
                      <a:pt x="1429" y="1427"/>
                    </a:lnTo>
                    <a:lnTo>
                      <a:pt x="1447" y="1400"/>
                    </a:lnTo>
                    <a:lnTo>
                      <a:pt x="1463" y="1372"/>
                    </a:lnTo>
                    <a:lnTo>
                      <a:pt x="1477" y="1343"/>
                    </a:lnTo>
                    <a:lnTo>
                      <a:pt x="1491" y="1314"/>
                    </a:lnTo>
                    <a:lnTo>
                      <a:pt x="1504" y="1285"/>
                    </a:lnTo>
                    <a:lnTo>
                      <a:pt x="1516" y="1254"/>
                    </a:lnTo>
                    <a:lnTo>
                      <a:pt x="1528" y="1224"/>
                    </a:lnTo>
                    <a:lnTo>
                      <a:pt x="1538" y="1192"/>
                    </a:lnTo>
                    <a:lnTo>
                      <a:pt x="1547" y="1160"/>
                    </a:lnTo>
                    <a:lnTo>
                      <a:pt x="1554" y="1128"/>
                    </a:lnTo>
                    <a:lnTo>
                      <a:pt x="1561" y="1095"/>
                    </a:lnTo>
                    <a:lnTo>
                      <a:pt x="1566" y="1062"/>
                    </a:lnTo>
                    <a:lnTo>
                      <a:pt x="1571" y="1029"/>
                    </a:lnTo>
                    <a:lnTo>
                      <a:pt x="1574" y="995"/>
                    </a:lnTo>
                    <a:lnTo>
                      <a:pt x="1575" y="961"/>
                    </a:lnTo>
                    <a:lnTo>
                      <a:pt x="1576" y="926"/>
                    </a:lnTo>
                    <a:close/>
                  </a:path>
                </a:pathLst>
              </a:custGeom>
              <a:solidFill>
                <a:srgbClr val="F5B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1" name="Freeform 509"/>
              <p:cNvSpPr>
                <a:spLocks/>
              </p:cNvSpPr>
              <p:nvPr/>
            </p:nvSpPr>
            <p:spPr bwMode="auto">
              <a:xfrm>
                <a:off x="7585" y="2257"/>
                <a:ext cx="214" cy="236"/>
              </a:xfrm>
              <a:custGeom>
                <a:avLst/>
                <a:gdLst>
                  <a:gd name="T0" fmla="*/ 1490 w 1500"/>
                  <a:gd name="T1" fmla="*/ 726 h 1653"/>
                  <a:gd name="T2" fmla="*/ 1449 w 1500"/>
                  <a:gd name="T3" fmla="*/ 562 h 1653"/>
                  <a:gd name="T4" fmla="*/ 1377 w 1500"/>
                  <a:gd name="T5" fmla="*/ 412 h 1653"/>
                  <a:gd name="T6" fmla="*/ 1278 w 1500"/>
                  <a:gd name="T7" fmla="*/ 281 h 1653"/>
                  <a:gd name="T8" fmla="*/ 1157 w 1500"/>
                  <a:gd name="T9" fmla="*/ 170 h 1653"/>
                  <a:gd name="T10" fmla="*/ 1016 w 1500"/>
                  <a:gd name="T11" fmla="*/ 85 h 1653"/>
                  <a:gd name="T12" fmla="*/ 859 w 1500"/>
                  <a:gd name="T13" fmla="*/ 27 h 1653"/>
                  <a:gd name="T14" fmla="*/ 689 w 1500"/>
                  <a:gd name="T15" fmla="*/ 1 h 1653"/>
                  <a:gd name="T16" fmla="*/ 573 w 1500"/>
                  <a:gd name="T17" fmla="*/ 3 h 1653"/>
                  <a:gd name="T18" fmla="*/ 480 w 1500"/>
                  <a:gd name="T19" fmla="*/ 16 h 1653"/>
                  <a:gd name="T20" fmla="*/ 391 w 1500"/>
                  <a:gd name="T21" fmla="*/ 38 h 1653"/>
                  <a:gd name="T22" fmla="*/ 306 w 1500"/>
                  <a:gd name="T23" fmla="*/ 70 h 1653"/>
                  <a:gd name="T24" fmla="*/ 224 w 1500"/>
                  <a:gd name="T25" fmla="*/ 110 h 1653"/>
                  <a:gd name="T26" fmla="*/ 149 w 1500"/>
                  <a:gd name="T27" fmla="*/ 159 h 1653"/>
                  <a:gd name="T28" fmla="*/ 78 w 1500"/>
                  <a:gd name="T29" fmla="*/ 214 h 1653"/>
                  <a:gd name="T30" fmla="*/ 15 w 1500"/>
                  <a:gd name="T31" fmla="*/ 276 h 1653"/>
                  <a:gd name="T32" fmla="*/ 33 w 1500"/>
                  <a:gd name="T33" fmla="*/ 489 h 1653"/>
                  <a:gd name="T34" fmla="*/ 85 w 1500"/>
                  <a:gd name="T35" fmla="*/ 415 h 1653"/>
                  <a:gd name="T36" fmla="*/ 145 w 1500"/>
                  <a:gd name="T37" fmla="*/ 347 h 1653"/>
                  <a:gd name="T38" fmla="*/ 213 w 1500"/>
                  <a:gd name="T39" fmla="*/ 288 h 1653"/>
                  <a:gd name="T40" fmla="*/ 288 w 1500"/>
                  <a:gd name="T41" fmla="*/ 238 h 1653"/>
                  <a:gd name="T42" fmla="*/ 370 w 1500"/>
                  <a:gd name="T43" fmla="*/ 198 h 1653"/>
                  <a:gd name="T44" fmla="*/ 457 w 1500"/>
                  <a:gd name="T45" fmla="*/ 167 h 1653"/>
                  <a:gd name="T46" fmla="*/ 549 w 1500"/>
                  <a:gd name="T47" fmla="*/ 149 h 1653"/>
                  <a:gd name="T48" fmla="*/ 645 w 1500"/>
                  <a:gd name="T49" fmla="*/ 142 h 1653"/>
                  <a:gd name="T50" fmla="*/ 788 w 1500"/>
                  <a:gd name="T51" fmla="*/ 158 h 1653"/>
                  <a:gd name="T52" fmla="*/ 922 w 1500"/>
                  <a:gd name="T53" fmla="*/ 199 h 1653"/>
                  <a:gd name="T54" fmla="*/ 1044 w 1500"/>
                  <a:gd name="T55" fmla="*/ 264 h 1653"/>
                  <a:gd name="T56" fmla="*/ 1149 w 1500"/>
                  <a:gd name="T57" fmla="*/ 351 h 1653"/>
                  <a:gd name="T58" fmla="*/ 1236 w 1500"/>
                  <a:gd name="T59" fmla="*/ 457 h 1653"/>
                  <a:gd name="T60" fmla="*/ 1302 w 1500"/>
                  <a:gd name="T61" fmla="*/ 578 h 1653"/>
                  <a:gd name="T62" fmla="*/ 1343 w 1500"/>
                  <a:gd name="T63" fmla="*/ 712 h 1653"/>
                  <a:gd name="T64" fmla="*/ 1358 w 1500"/>
                  <a:gd name="T65" fmla="*/ 855 h 1653"/>
                  <a:gd name="T66" fmla="*/ 1347 w 1500"/>
                  <a:gd name="T67" fmla="*/ 983 h 1653"/>
                  <a:gd name="T68" fmla="*/ 1314 w 1500"/>
                  <a:gd name="T69" fmla="*/ 1104 h 1653"/>
                  <a:gd name="T70" fmla="*/ 1262 w 1500"/>
                  <a:gd name="T71" fmla="*/ 1214 h 1653"/>
                  <a:gd name="T72" fmla="*/ 1192 w 1500"/>
                  <a:gd name="T73" fmla="*/ 1313 h 1653"/>
                  <a:gd name="T74" fmla="*/ 1107 w 1500"/>
                  <a:gd name="T75" fmla="*/ 1399 h 1653"/>
                  <a:gd name="T76" fmla="*/ 1009 w 1500"/>
                  <a:gd name="T77" fmla="*/ 1469 h 1653"/>
                  <a:gd name="T78" fmla="*/ 899 w 1500"/>
                  <a:gd name="T79" fmla="*/ 1523 h 1653"/>
                  <a:gd name="T80" fmla="*/ 780 w 1500"/>
                  <a:gd name="T81" fmla="*/ 1556 h 1653"/>
                  <a:gd name="T82" fmla="*/ 985 w 1500"/>
                  <a:gd name="T83" fmla="*/ 1641 h 1653"/>
                  <a:gd name="T84" fmla="*/ 1097 w 1500"/>
                  <a:gd name="T85" fmla="*/ 1581 h 1653"/>
                  <a:gd name="T86" fmla="*/ 1200 w 1500"/>
                  <a:gd name="T87" fmla="*/ 1507 h 1653"/>
                  <a:gd name="T88" fmla="*/ 1289 w 1500"/>
                  <a:gd name="T89" fmla="*/ 1419 h 1653"/>
                  <a:gd name="T90" fmla="*/ 1365 w 1500"/>
                  <a:gd name="T91" fmla="*/ 1318 h 1653"/>
                  <a:gd name="T92" fmla="*/ 1426 w 1500"/>
                  <a:gd name="T93" fmla="*/ 1206 h 1653"/>
                  <a:gd name="T94" fmla="*/ 1470 w 1500"/>
                  <a:gd name="T95" fmla="*/ 1085 h 1653"/>
                  <a:gd name="T96" fmla="*/ 1495 w 1500"/>
                  <a:gd name="T97" fmla="*/ 957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00" h="1653">
                    <a:moveTo>
                      <a:pt x="1500" y="855"/>
                    </a:moveTo>
                    <a:lnTo>
                      <a:pt x="1499" y="812"/>
                    </a:lnTo>
                    <a:lnTo>
                      <a:pt x="1496" y="768"/>
                    </a:lnTo>
                    <a:lnTo>
                      <a:pt x="1490" y="726"/>
                    </a:lnTo>
                    <a:lnTo>
                      <a:pt x="1483" y="683"/>
                    </a:lnTo>
                    <a:lnTo>
                      <a:pt x="1474" y="642"/>
                    </a:lnTo>
                    <a:lnTo>
                      <a:pt x="1462" y="602"/>
                    </a:lnTo>
                    <a:lnTo>
                      <a:pt x="1449" y="562"/>
                    </a:lnTo>
                    <a:lnTo>
                      <a:pt x="1434" y="522"/>
                    </a:lnTo>
                    <a:lnTo>
                      <a:pt x="1416" y="485"/>
                    </a:lnTo>
                    <a:lnTo>
                      <a:pt x="1398" y="448"/>
                    </a:lnTo>
                    <a:lnTo>
                      <a:pt x="1377" y="412"/>
                    </a:lnTo>
                    <a:lnTo>
                      <a:pt x="1354" y="378"/>
                    </a:lnTo>
                    <a:lnTo>
                      <a:pt x="1330" y="344"/>
                    </a:lnTo>
                    <a:lnTo>
                      <a:pt x="1305" y="311"/>
                    </a:lnTo>
                    <a:lnTo>
                      <a:pt x="1278" y="281"/>
                    </a:lnTo>
                    <a:lnTo>
                      <a:pt x="1250" y="251"/>
                    </a:lnTo>
                    <a:lnTo>
                      <a:pt x="1220" y="223"/>
                    </a:lnTo>
                    <a:lnTo>
                      <a:pt x="1189" y="196"/>
                    </a:lnTo>
                    <a:lnTo>
                      <a:pt x="1157" y="170"/>
                    </a:lnTo>
                    <a:lnTo>
                      <a:pt x="1124" y="147"/>
                    </a:lnTo>
                    <a:lnTo>
                      <a:pt x="1089" y="124"/>
                    </a:lnTo>
                    <a:lnTo>
                      <a:pt x="1053" y="103"/>
                    </a:lnTo>
                    <a:lnTo>
                      <a:pt x="1016" y="85"/>
                    </a:lnTo>
                    <a:lnTo>
                      <a:pt x="978" y="67"/>
                    </a:lnTo>
                    <a:lnTo>
                      <a:pt x="940" y="52"/>
                    </a:lnTo>
                    <a:lnTo>
                      <a:pt x="899" y="39"/>
                    </a:lnTo>
                    <a:lnTo>
                      <a:pt x="859" y="27"/>
                    </a:lnTo>
                    <a:lnTo>
                      <a:pt x="818" y="17"/>
                    </a:lnTo>
                    <a:lnTo>
                      <a:pt x="775" y="10"/>
                    </a:lnTo>
                    <a:lnTo>
                      <a:pt x="733" y="4"/>
                    </a:lnTo>
                    <a:lnTo>
                      <a:pt x="689" y="1"/>
                    </a:lnTo>
                    <a:lnTo>
                      <a:pt x="645" y="0"/>
                    </a:lnTo>
                    <a:lnTo>
                      <a:pt x="621" y="1"/>
                    </a:lnTo>
                    <a:lnTo>
                      <a:pt x="597" y="1"/>
                    </a:lnTo>
                    <a:lnTo>
                      <a:pt x="573" y="3"/>
                    </a:lnTo>
                    <a:lnTo>
                      <a:pt x="550" y="5"/>
                    </a:lnTo>
                    <a:lnTo>
                      <a:pt x="526" y="9"/>
                    </a:lnTo>
                    <a:lnTo>
                      <a:pt x="503" y="12"/>
                    </a:lnTo>
                    <a:lnTo>
                      <a:pt x="480" y="16"/>
                    </a:lnTo>
                    <a:lnTo>
                      <a:pt x="457" y="21"/>
                    </a:lnTo>
                    <a:lnTo>
                      <a:pt x="435" y="26"/>
                    </a:lnTo>
                    <a:lnTo>
                      <a:pt x="413" y="31"/>
                    </a:lnTo>
                    <a:lnTo>
                      <a:pt x="391" y="38"/>
                    </a:lnTo>
                    <a:lnTo>
                      <a:pt x="369" y="46"/>
                    </a:lnTo>
                    <a:lnTo>
                      <a:pt x="347" y="53"/>
                    </a:lnTo>
                    <a:lnTo>
                      <a:pt x="327" y="61"/>
                    </a:lnTo>
                    <a:lnTo>
                      <a:pt x="306" y="70"/>
                    </a:lnTo>
                    <a:lnTo>
                      <a:pt x="285" y="79"/>
                    </a:lnTo>
                    <a:lnTo>
                      <a:pt x="265" y="89"/>
                    </a:lnTo>
                    <a:lnTo>
                      <a:pt x="244" y="99"/>
                    </a:lnTo>
                    <a:lnTo>
                      <a:pt x="224" y="110"/>
                    </a:lnTo>
                    <a:lnTo>
                      <a:pt x="206" y="122"/>
                    </a:lnTo>
                    <a:lnTo>
                      <a:pt x="186" y="134"/>
                    </a:lnTo>
                    <a:lnTo>
                      <a:pt x="168" y="146"/>
                    </a:lnTo>
                    <a:lnTo>
                      <a:pt x="149" y="159"/>
                    </a:lnTo>
                    <a:lnTo>
                      <a:pt x="131" y="172"/>
                    </a:lnTo>
                    <a:lnTo>
                      <a:pt x="113" y="185"/>
                    </a:lnTo>
                    <a:lnTo>
                      <a:pt x="96" y="199"/>
                    </a:lnTo>
                    <a:lnTo>
                      <a:pt x="78" y="214"/>
                    </a:lnTo>
                    <a:lnTo>
                      <a:pt x="62" y="228"/>
                    </a:lnTo>
                    <a:lnTo>
                      <a:pt x="46" y="245"/>
                    </a:lnTo>
                    <a:lnTo>
                      <a:pt x="30" y="260"/>
                    </a:lnTo>
                    <a:lnTo>
                      <a:pt x="15" y="276"/>
                    </a:lnTo>
                    <a:lnTo>
                      <a:pt x="0" y="293"/>
                    </a:lnTo>
                    <a:lnTo>
                      <a:pt x="10" y="371"/>
                    </a:lnTo>
                    <a:lnTo>
                      <a:pt x="25" y="452"/>
                    </a:lnTo>
                    <a:lnTo>
                      <a:pt x="33" y="489"/>
                    </a:lnTo>
                    <a:lnTo>
                      <a:pt x="45" y="469"/>
                    </a:lnTo>
                    <a:lnTo>
                      <a:pt x="58" y="451"/>
                    </a:lnTo>
                    <a:lnTo>
                      <a:pt x="71" y="432"/>
                    </a:lnTo>
                    <a:lnTo>
                      <a:pt x="85" y="415"/>
                    </a:lnTo>
                    <a:lnTo>
                      <a:pt x="99" y="397"/>
                    </a:lnTo>
                    <a:lnTo>
                      <a:pt x="113" y="380"/>
                    </a:lnTo>
                    <a:lnTo>
                      <a:pt x="128" y="363"/>
                    </a:lnTo>
                    <a:lnTo>
                      <a:pt x="145" y="347"/>
                    </a:lnTo>
                    <a:lnTo>
                      <a:pt x="161" y="332"/>
                    </a:lnTo>
                    <a:lnTo>
                      <a:pt x="177" y="317"/>
                    </a:lnTo>
                    <a:lnTo>
                      <a:pt x="195" y="302"/>
                    </a:lnTo>
                    <a:lnTo>
                      <a:pt x="213" y="288"/>
                    </a:lnTo>
                    <a:lnTo>
                      <a:pt x="231" y="275"/>
                    </a:lnTo>
                    <a:lnTo>
                      <a:pt x="250" y="262"/>
                    </a:lnTo>
                    <a:lnTo>
                      <a:pt x="269" y="250"/>
                    </a:lnTo>
                    <a:lnTo>
                      <a:pt x="288" y="238"/>
                    </a:lnTo>
                    <a:lnTo>
                      <a:pt x="308" y="227"/>
                    </a:lnTo>
                    <a:lnTo>
                      <a:pt x="329" y="216"/>
                    </a:lnTo>
                    <a:lnTo>
                      <a:pt x="349" y="207"/>
                    </a:lnTo>
                    <a:lnTo>
                      <a:pt x="370" y="198"/>
                    </a:lnTo>
                    <a:lnTo>
                      <a:pt x="391" y="189"/>
                    </a:lnTo>
                    <a:lnTo>
                      <a:pt x="413" y="182"/>
                    </a:lnTo>
                    <a:lnTo>
                      <a:pt x="435" y="174"/>
                    </a:lnTo>
                    <a:lnTo>
                      <a:pt x="457" y="167"/>
                    </a:lnTo>
                    <a:lnTo>
                      <a:pt x="480" y="162"/>
                    </a:lnTo>
                    <a:lnTo>
                      <a:pt x="503" y="157"/>
                    </a:lnTo>
                    <a:lnTo>
                      <a:pt x="526" y="152"/>
                    </a:lnTo>
                    <a:lnTo>
                      <a:pt x="549" y="149"/>
                    </a:lnTo>
                    <a:lnTo>
                      <a:pt x="573" y="147"/>
                    </a:lnTo>
                    <a:lnTo>
                      <a:pt x="597" y="145"/>
                    </a:lnTo>
                    <a:lnTo>
                      <a:pt x="621" y="144"/>
                    </a:lnTo>
                    <a:lnTo>
                      <a:pt x="645" y="142"/>
                    </a:lnTo>
                    <a:lnTo>
                      <a:pt x="682" y="144"/>
                    </a:lnTo>
                    <a:lnTo>
                      <a:pt x="717" y="147"/>
                    </a:lnTo>
                    <a:lnTo>
                      <a:pt x="753" y="151"/>
                    </a:lnTo>
                    <a:lnTo>
                      <a:pt x="788" y="158"/>
                    </a:lnTo>
                    <a:lnTo>
                      <a:pt x="823" y="165"/>
                    </a:lnTo>
                    <a:lnTo>
                      <a:pt x="857" y="175"/>
                    </a:lnTo>
                    <a:lnTo>
                      <a:pt x="889" y="186"/>
                    </a:lnTo>
                    <a:lnTo>
                      <a:pt x="922" y="199"/>
                    </a:lnTo>
                    <a:lnTo>
                      <a:pt x="954" y="213"/>
                    </a:lnTo>
                    <a:lnTo>
                      <a:pt x="984" y="228"/>
                    </a:lnTo>
                    <a:lnTo>
                      <a:pt x="1015" y="246"/>
                    </a:lnTo>
                    <a:lnTo>
                      <a:pt x="1044" y="264"/>
                    </a:lnTo>
                    <a:lnTo>
                      <a:pt x="1071" y="284"/>
                    </a:lnTo>
                    <a:lnTo>
                      <a:pt x="1099" y="306"/>
                    </a:lnTo>
                    <a:lnTo>
                      <a:pt x="1125" y="329"/>
                    </a:lnTo>
                    <a:lnTo>
                      <a:pt x="1149" y="351"/>
                    </a:lnTo>
                    <a:lnTo>
                      <a:pt x="1173" y="376"/>
                    </a:lnTo>
                    <a:lnTo>
                      <a:pt x="1195" y="403"/>
                    </a:lnTo>
                    <a:lnTo>
                      <a:pt x="1216" y="430"/>
                    </a:lnTo>
                    <a:lnTo>
                      <a:pt x="1236" y="457"/>
                    </a:lnTo>
                    <a:lnTo>
                      <a:pt x="1255" y="486"/>
                    </a:lnTo>
                    <a:lnTo>
                      <a:pt x="1272" y="516"/>
                    </a:lnTo>
                    <a:lnTo>
                      <a:pt x="1288" y="546"/>
                    </a:lnTo>
                    <a:lnTo>
                      <a:pt x="1302" y="578"/>
                    </a:lnTo>
                    <a:lnTo>
                      <a:pt x="1315" y="611"/>
                    </a:lnTo>
                    <a:lnTo>
                      <a:pt x="1326" y="644"/>
                    </a:lnTo>
                    <a:lnTo>
                      <a:pt x="1336" y="678"/>
                    </a:lnTo>
                    <a:lnTo>
                      <a:pt x="1343" y="712"/>
                    </a:lnTo>
                    <a:lnTo>
                      <a:pt x="1350" y="748"/>
                    </a:lnTo>
                    <a:lnTo>
                      <a:pt x="1354" y="784"/>
                    </a:lnTo>
                    <a:lnTo>
                      <a:pt x="1358" y="820"/>
                    </a:lnTo>
                    <a:lnTo>
                      <a:pt x="1358" y="855"/>
                    </a:lnTo>
                    <a:lnTo>
                      <a:pt x="1358" y="888"/>
                    </a:lnTo>
                    <a:lnTo>
                      <a:pt x="1355" y="921"/>
                    </a:lnTo>
                    <a:lnTo>
                      <a:pt x="1351" y="952"/>
                    </a:lnTo>
                    <a:lnTo>
                      <a:pt x="1347" y="983"/>
                    </a:lnTo>
                    <a:lnTo>
                      <a:pt x="1340" y="1014"/>
                    </a:lnTo>
                    <a:lnTo>
                      <a:pt x="1333" y="1044"/>
                    </a:lnTo>
                    <a:lnTo>
                      <a:pt x="1324" y="1074"/>
                    </a:lnTo>
                    <a:lnTo>
                      <a:pt x="1314" y="1104"/>
                    </a:lnTo>
                    <a:lnTo>
                      <a:pt x="1303" y="1132"/>
                    </a:lnTo>
                    <a:lnTo>
                      <a:pt x="1290" y="1160"/>
                    </a:lnTo>
                    <a:lnTo>
                      <a:pt x="1277" y="1187"/>
                    </a:lnTo>
                    <a:lnTo>
                      <a:pt x="1262" y="1214"/>
                    </a:lnTo>
                    <a:lnTo>
                      <a:pt x="1247" y="1240"/>
                    </a:lnTo>
                    <a:lnTo>
                      <a:pt x="1229" y="1265"/>
                    </a:lnTo>
                    <a:lnTo>
                      <a:pt x="1212" y="1290"/>
                    </a:lnTo>
                    <a:lnTo>
                      <a:pt x="1192" y="1313"/>
                    </a:lnTo>
                    <a:lnTo>
                      <a:pt x="1173" y="1335"/>
                    </a:lnTo>
                    <a:lnTo>
                      <a:pt x="1152" y="1357"/>
                    </a:lnTo>
                    <a:lnTo>
                      <a:pt x="1130" y="1379"/>
                    </a:lnTo>
                    <a:lnTo>
                      <a:pt x="1107" y="1399"/>
                    </a:lnTo>
                    <a:lnTo>
                      <a:pt x="1084" y="1418"/>
                    </a:lnTo>
                    <a:lnTo>
                      <a:pt x="1060" y="1436"/>
                    </a:lnTo>
                    <a:lnTo>
                      <a:pt x="1035" y="1453"/>
                    </a:lnTo>
                    <a:lnTo>
                      <a:pt x="1009" y="1469"/>
                    </a:lnTo>
                    <a:lnTo>
                      <a:pt x="983" y="1485"/>
                    </a:lnTo>
                    <a:lnTo>
                      <a:pt x="956" y="1498"/>
                    </a:lnTo>
                    <a:lnTo>
                      <a:pt x="928" y="1511"/>
                    </a:lnTo>
                    <a:lnTo>
                      <a:pt x="899" y="1523"/>
                    </a:lnTo>
                    <a:lnTo>
                      <a:pt x="870" y="1532"/>
                    </a:lnTo>
                    <a:lnTo>
                      <a:pt x="840" y="1542"/>
                    </a:lnTo>
                    <a:lnTo>
                      <a:pt x="810" y="1550"/>
                    </a:lnTo>
                    <a:lnTo>
                      <a:pt x="780" y="1556"/>
                    </a:lnTo>
                    <a:lnTo>
                      <a:pt x="846" y="1596"/>
                    </a:lnTo>
                    <a:lnTo>
                      <a:pt x="919" y="1637"/>
                    </a:lnTo>
                    <a:lnTo>
                      <a:pt x="956" y="1653"/>
                    </a:lnTo>
                    <a:lnTo>
                      <a:pt x="985" y="1641"/>
                    </a:lnTo>
                    <a:lnTo>
                      <a:pt x="1015" y="1628"/>
                    </a:lnTo>
                    <a:lnTo>
                      <a:pt x="1043" y="1614"/>
                    </a:lnTo>
                    <a:lnTo>
                      <a:pt x="1070" y="1598"/>
                    </a:lnTo>
                    <a:lnTo>
                      <a:pt x="1097" y="1581"/>
                    </a:lnTo>
                    <a:lnTo>
                      <a:pt x="1125" y="1565"/>
                    </a:lnTo>
                    <a:lnTo>
                      <a:pt x="1151" y="1547"/>
                    </a:lnTo>
                    <a:lnTo>
                      <a:pt x="1176" y="1527"/>
                    </a:lnTo>
                    <a:lnTo>
                      <a:pt x="1200" y="1507"/>
                    </a:lnTo>
                    <a:lnTo>
                      <a:pt x="1224" y="1487"/>
                    </a:lnTo>
                    <a:lnTo>
                      <a:pt x="1247" y="1465"/>
                    </a:lnTo>
                    <a:lnTo>
                      <a:pt x="1268" y="1442"/>
                    </a:lnTo>
                    <a:lnTo>
                      <a:pt x="1289" y="1419"/>
                    </a:lnTo>
                    <a:lnTo>
                      <a:pt x="1310" y="1394"/>
                    </a:lnTo>
                    <a:lnTo>
                      <a:pt x="1329" y="1369"/>
                    </a:lnTo>
                    <a:lnTo>
                      <a:pt x="1348" y="1344"/>
                    </a:lnTo>
                    <a:lnTo>
                      <a:pt x="1365" y="1318"/>
                    </a:lnTo>
                    <a:lnTo>
                      <a:pt x="1382" y="1291"/>
                    </a:lnTo>
                    <a:lnTo>
                      <a:pt x="1398" y="1264"/>
                    </a:lnTo>
                    <a:lnTo>
                      <a:pt x="1412" y="1235"/>
                    </a:lnTo>
                    <a:lnTo>
                      <a:pt x="1426" y="1206"/>
                    </a:lnTo>
                    <a:lnTo>
                      <a:pt x="1438" y="1177"/>
                    </a:lnTo>
                    <a:lnTo>
                      <a:pt x="1450" y="1147"/>
                    </a:lnTo>
                    <a:lnTo>
                      <a:pt x="1460" y="1117"/>
                    </a:lnTo>
                    <a:lnTo>
                      <a:pt x="1470" y="1085"/>
                    </a:lnTo>
                    <a:lnTo>
                      <a:pt x="1477" y="1054"/>
                    </a:lnTo>
                    <a:lnTo>
                      <a:pt x="1485" y="1022"/>
                    </a:lnTo>
                    <a:lnTo>
                      <a:pt x="1490" y="989"/>
                    </a:lnTo>
                    <a:lnTo>
                      <a:pt x="1495" y="957"/>
                    </a:lnTo>
                    <a:lnTo>
                      <a:pt x="1498" y="923"/>
                    </a:lnTo>
                    <a:lnTo>
                      <a:pt x="1500" y="890"/>
                    </a:lnTo>
                    <a:lnTo>
                      <a:pt x="1500" y="855"/>
                    </a:lnTo>
                    <a:close/>
                  </a:path>
                </a:pathLst>
              </a:custGeom>
              <a:solidFill>
                <a:srgbClr val="F6B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2" name="Freeform 510"/>
              <p:cNvSpPr>
                <a:spLocks/>
              </p:cNvSpPr>
              <p:nvPr/>
            </p:nvSpPr>
            <p:spPr bwMode="auto">
              <a:xfrm>
                <a:off x="7587" y="2267"/>
                <a:ext cx="202" cy="220"/>
              </a:xfrm>
              <a:custGeom>
                <a:avLst/>
                <a:gdLst>
                  <a:gd name="T0" fmla="*/ 1407 w 1416"/>
                  <a:gd name="T1" fmla="*/ 665 h 1536"/>
                  <a:gd name="T2" fmla="*/ 1368 w 1416"/>
                  <a:gd name="T3" fmla="*/ 515 h 1536"/>
                  <a:gd name="T4" fmla="*/ 1302 w 1416"/>
                  <a:gd name="T5" fmla="*/ 377 h 1536"/>
                  <a:gd name="T6" fmla="*/ 1212 w 1416"/>
                  <a:gd name="T7" fmla="*/ 257 h 1536"/>
                  <a:gd name="T8" fmla="*/ 1100 w 1416"/>
                  <a:gd name="T9" fmla="*/ 155 h 1536"/>
                  <a:gd name="T10" fmla="*/ 971 w 1416"/>
                  <a:gd name="T11" fmla="*/ 77 h 1536"/>
                  <a:gd name="T12" fmla="*/ 826 w 1416"/>
                  <a:gd name="T13" fmla="*/ 24 h 1536"/>
                  <a:gd name="T14" fmla="*/ 671 w 1416"/>
                  <a:gd name="T15" fmla="*/ 1 h 1536"/>
                  <a:gd name="T16" fmla="*/ 559 w 1416"/>
                  <a:gd name="T17" fmla="*/ 3 h 1536"/>
                  <a:gd name="T18" fmla="*/ 466 w 1416"/>
                  <a:gd name="T19" fmla="*/ 17 h 1536"/>
                  <a:gd name="T20" fmla="*/ 377 w 1416"/>
                  <a:gd name="T21" fmla="*/ 41 h 1536"/>
                  <a:gd name="T22" fmla="*/ 292 w 1416"/>
                  <a:gd name="T23" fmla="*/ 76 h 1536"/>
                  <a:gd name="T24" fmla="*/ 212 w 1416"/>
                  <a:gd name="T25" fmla="*/ 119 h 1536"/>
                  <a:gd name="T26" fmla="*/ 139 w 1416"/>
                  <a:gd name="T27" fmla="*/ 173 h 1536"/>
                  <a:gd name="T28" fmla="*/ 73 w 1416"/>
                  <a:gd name="T29" fmla="*/ 233 h 1536"/>
                  <a:gd name="T30" fmla="*/ 13 w 1416"/>
                  <a:gd name="T31" fmla="*/ 300 h 1536"/>
                  <a:gd name="T32" fmla="*/ 45 w 1416"/>
                  <a:gd name="T33" fmla="*/ 521 h 1536"/>
                  <a:gd name="T34" fmla="*/ 88 w 1416"/>
                  <a:gd name="T35" fmla="*/ 441 h 1536"/>
                  <a:gd name="T36" fmla="*/ 142 w 1416"/>
                  <a:gd name="T37" fmla="*/ 368 h 1536"/>
                  <a:gd name="T38" fmla="*/ 206 w 1416"/>
                  <a:gd name="T39" fmla="*/ 303 h 1536"/>
                  <a:gd name="T40" fmla="*/ 278 w 1416"/>
                  <a:gd name="T41" fmla="*/ 248 h 1536"/>
                  <a:gd name="T42" fmla="*/ 357 w 1416"/>
                  <a:gd name="T43" fmla="*/ 203 h 1536"/>
                  <a:gd name="T44" fmla="*/ 443 w 1416"/>
                  <a:gd name="T45" fmla="*/ 170 h 1536"/>
                  <a:gd name="T46" fmla="*/ 535 w 1416"/>
                  <a:gd name="T47" fmla="*/ 149 h 1536"/>
                  <a:gd name="T48" fmla="*/ 631 w 1416"/>
                  <a:gd name="T49" fmla="*/ 142 h 1536"/>
                  <a:gd name="T50" fmla="*/ 760 w 1416"/>
                  <a:gd name="T51" fmla="*/ 155 h 1536"/>
                  <a:gd name="T52" fmla="*/ 881 w 1416"/>
                  <a:gd name="T53" fmla="*/ 192 h 1536"/>
                  <a:gd name="T54" fmla="*/ 990 w 1416"/>
                  <a:gd name="T55" fmla="*/ 252 h 1536"/>
                  <a:gd name="T56" fmla="*/ 1085 w 1416"/>
                  <a:gd name="T57" fmla="*/ 331 h 1536"/>
                  <a:gd name="T58" fmla="*/ 1163 w 1416"/>
                  <a:gd name="T59" fmla="*/ 425 h 1536"/>
                  <a:gd name="T60" fmla="*/ 1223 w 1416"/>
                  <a:gd name="T61" fmla="*/ 534 h 1536"/>
                  <a:gd name="T62" fmla="*/ 1260 w 1416"/>
                  <a:gd name="T63" fmla="*/ 655 h 1536"/>
                  <a:gd name="T64" fmla="*/ 1273 w 1416"/>
                  <a:gd name="T65" fmla="*/ 783 h 1536"/>
                  <a:gd name="T66" fmla="*/ 1261 w 1416"/>
                  <a:gd name="T67" fmla="*/ 908 h 1536"/>
                  <a:gd name="T68" fmla="*/ 1226 w 1416"/>
                  <a:gd name="T69" fmla="*/ 1024 h 1536"/>
                  <a:gd name="T70" fmla="*/ 1172 w 1416"/>
                  <a:gd name="T71" fmla="*/ 1130 h 1536"/>
                  <a:gd name="T72" fmla="*/ 1099 w 1416"/>
                  <a:gd name="T73" fmla="*/ 1223 h 1536"/>
                  <a:gd name="T74" fmla="*/ 1010 w 1416"/>
                  <a:gd name="T75" fmla="*/ 1302 h 1536"/>
                  <a:gd name="T76" fmla="*/ 909 w 1416"/>
                  <a:gd name="T77" fmla="*/ 1363 h 1536"/>
                  <a:gd name="T78" fmla="*/ 796 w 1416"/>
                  <a:gd name="T79" fmla="*/ 1404 h 1536"/>
                  <a:gd name="T80" fmla="*/ 675 w 1416"/>
                  <a:gd name="T81" fmla="*/ 1425 h 1536"/>
                  <a:gd name="T82" fmla="*/ 854 w 1416"/>
                  <a:gd name="T83" fmla="*/ 1536 h 1536"/>
                  <a:gd name="T84" fmla="*/ 971 w 1416"/>
                  <a:gd name="T85" fmla="*/ 1491 h 1536"/>
                  <a:gd name="T86" fmla="*/ 1079 w 1416"/>
                  <a:gd name="T87" fmla="*/ 1428 h 1536"/>
                  <a:gd name="T88" fmla="*/ 1174 w 1416"/>
                  <a:gd name="T89" fmla="*/ 1349 h 1536"/>
                  <a:gd name="T90" fmla="*/ 1257 w 1416"/>
                  <a:gd name="T91" fmla="*/ 1257 h 1536"/>
                  <a:gd name="T92" fmla="*/ 1323 w 1416"/>
                  <a:gd name="T93" fmla="*/ 1152 h 1536"/>
                  <a:gd name="T94" fmla="*/ 1373 w 1416"/>
                  <a:gd name="T95" fmla="*/ 1038 h 1536"/>
                  <a:gd name="T96" fmla="*/ 1405 w 1416"/>
                  <a:gd name="T97" fmla="*/ 914 h 1536"/>
                  <a:gd name="T98" fmla="*/ 1416 w 1416"/>
                  <a:gd name="T99" fmla="*/ 783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16" h="1536">
                    <a:moveTo>
                      <a:pt x="1416" y="783"/>
                    </a:moveTo>
                    <a:lnTo>
                      <a:pt x="1414" y="743"/>
                    </a:lnTo>
                    <a:lnTo>
                      <a:pt x="1411" y="704"/>
                    </a:lnTo>
                    <a:lnTo>
                      <a:pt x="1407" y="665"/>
                    </a:lnTo>
                    <a:lnTo>
                      <a:pt x="1399" y="626"/>
                    </a:lnTo>
                    <a:lnTo>
                      <a:pt x="1390" y="587"/>
                    </a:lnTo>
                    <a:lnTo>
                      <a:pt x="1380" y="550"/>
                    </a:lnTo>
                    <a:lnTo>
                      <a:pt x="1368" y="515"/>
                    </a:lnTo>
                    <a:lnTo>
                      <a:pt x="1353" y="479"/>
                    </a:lnTo>
                    <a:lnTo>
                      <a:pt x="1338" y="444"/>
                    </a:lnTo>
                    <a:lnTo>
                      <a:pt x="1321" y="410"/>
                    </a:lnTo>
                    <a:lnTo>
                      <a:pt x="1302" y="377"/>
                    </a:lnTo>
                    <a:lnTo>
                      <a:pt x="1282" y="346"/>
                    </a:lnTo>
                    <a:lnTo>
                      <a:pt x="1260" y="314"/>
                    </a:lnTo>
                    <a:lnTo>
                      <a:pt x="1236" y="285"/>
                    </a:lnTo>
                    <a:lnTo>
                      <a:pt x="1212" y="257"/>
                    </a:lnTo>
                    <a:lnTo>
                      <a:pt x="1186" y="229"/>
                    </a:lnTo>
                    <a:lnTo>
                      <a:pt x="1159" y="203"/>
                    </a:lnTo>
                    <a:lnTo>
                      <a:pt x="1130" y="178"/>
                    </a:lnTo>
                    <a:lnTo>
                      <a:pt x="1100" y="155"/>
                    </a:lnTo>
                    <a:lnTo>
                      <a:pt x="1069" y="134"/>
                    </a:lnTo>
                    <a:lnTo>
                      <a:pt x="1038" y="113"/>
                    </a:lnTo>
                    <a:lnTo>
                      <a:pt x="1005" y="94"/>
                    </a:lnTo>
                    <a:lnTo>
                      <a:pt x="971" y="77"/>
                    </a:lnTo>
                    <a:lnTo>
                      <a:pt x="936" y="61"/>
                    </a:lnTo>
                    <a:lnTo>
                      <a:pt x="901" y="48"/>
                    </a:lnTo>
                    <a:lnTo>
                      <a:pt x="865" y="35"/>
                    </a:lnTo>
                    <a:lnTo>
                      <a:pt x="826" y="24"/>
                    </a:lnTo>
                    <a:lnTo>
                      <a:pt x="788" y="15"/>
                    </a:lnTo>
                    <a:lnTo>
                      <a:pt x="750" y="8"/>
                    </a:lnTo>
                    <a:lnTo>
                      <a:pt x="711" y="4"/>
                    </a:lnTo>
                    <a:lnTo>
                      <a:pt x="671" y="1"/>
                    </a:lnTo>
                    <a:lnTo>
                      <a:pt x="631" y="0"/>
                    </a:lnTo>
                    <a:lnTo>
                      <a:pt x="607" y="0"/>
                    </a:lnTo>
                    <a:lnTo>
                      <a:pt x="583" y="1"/>
                    </a:lnTo>
                    <a:lnTo>
                      <a:pt x="559" y="3"/>
                    </a:lnTo>
                    <a:lnTo>
                      <a:pt x="535" y="5"/>
                    </a:lnTo>
                    <a:lnTo>
                      <a:pt x="512" y="8"/>
                    </a:lnTo>
                    <a:lnTo>
                      <a:pt x="489" y="13"/>
                    </a:lnTo>
                    <a:lnTo>
                      <a:pt x="466" y="17"/>
                    </a:lnTo>
                    <a:lnTo>
                      <a:pt x="443" y="23"/>
                    </a:lnTo>
                    <a:lnTo>
                      <a:pt x="420" y="28"/>
                    </a:lnTo>
                    <a:lnTo>
                      <a:pt x="399" y="35"/>
                    </a:lnTo>
                    <a:lnTo>
                      <a:pt x="377" y="41"/>
                    </a:lnTo>
                    <a:lnTo>
                      <a:pt x="355" y="50"/>
                    </a:lnTo>
                    <a:lnTo>
                      <a:pt x="333" y="57"/>
                    </a:lnTo>
                    <a:lnTo>
                      <a:pt x="313" y="66"/>
                    </a:lnTo>
                    <a:lnTo>
                      <a:pt x="292" y="76"/>
                    </a:lnTo>
                    <a:lnTo>
                      <a:pt x="271" y="86"/>
                    </a:lnTo>
                    <a:lnTo>
                      <a:pt x="252" y="97"/>
                    </a:lnTo>
                    <a:lnTo>
                      <a:pt x="232" y="109"/>
                    </a:lnTo>
                    <a:lnTo>
                      <a:pt x="212" y="119"/>
                    </a:lnTo>
                    <a:lnTo>
                      <a:pt x="194" y="133"/>
                    </a:lnTo>
                    <a:lnTo>
                      <a:pt x="175" y="146"/>
                    </a:lnTo>
                    <a:lnTo>
                      <a:pt x="157" y="159"/>
                    </a:lnTo>
                    <a:lnTo>
                      <a:pt x="139" y="173"/>
                    </a:lnTo>
                    <a:lnTo>
                      <a:pt x="122" y="187"/>
                    </a:lnTo>
                    <a:lnTo>
                      <a:pt x="106" y="201"/>
                    </a:lnTo>
                    <a:lnTo>
                      <a:pt x="88" y="216"/>
                    </a:lnTo>
                    <a:lnTo>
                      <a:pt x="73" y="233"/>
                    </a:lnTo>
                    <a:lnTo>
                      <a:pt x="57" y="249"/>
                    </a:lnTo>
                    <a:lnTo>
                      <a:pt x="41" y="265"/>
                    </a:lnTo>
                    <a:lnTo>
                      <a:pt x="27" y="283"/>
                    </a:lnTo>
                    <a:lnTo>
                      <a:pt x="13" y="300"/>
                    </a:lnTo>
                    <a:lnTo>
                      <a:pt x="0" y="318"/>
                    </a:lnTo>
                    <a:lnTo>
                      <a:pt x="11" y="380"/>
                    </a:lnTo>
                    <a:lnTo>
                      <a:pt x="29" y="464"/>
                    </a:lnTo>
                    <a:lnTo>
                      <a:pt x="45" y="521"/>
                    </a:lnTo>
                    <a:lnTo>
                      <a:pt x="55" y="500"/>
                    </a:lnTo>
                    <a:lnTo>
                      <a:pt x="65" y="481"/>
                    </a:lnTo>
                    <a:lnTo>
                      <a:pt x="76" y="460"/>
                    </a:lnTo>
                    <a:lnTo>
                      <a:pt x="88" y="441"/>
                    </a:lnTo>
                    <a:lnTo>
                      <a:pt x="100" y="422"/>
                    </a:lnTo>
                    <a:lnTo>
                      <a:pt x="113" y="404"/>
                    </a:lnTo>
                    <a:lnTo>
                      <a:pt x="127" y="385"/>
                    </a:lnTo>
                    <a:lnTo>
                      <a:pt x="142" y="368"/>
                    </a:lnTo>
                    <a:lnTo>
                      <a:pt x="157" y="351"/>
                    </a:lnTo>
                    <a:lnTo>
                      <a:pt x="172" y="334"/>
                    </a:lnTo>
                    <a:lnTo>
                      <a:pt x="188" y="319"/>
                    </a:lnTo>
                    <a:lnTo>
                      <a:pt x="206" y="303"/>
                    </a:lnTo>
                    <a:lnTo>
                      <a:pt x="222" y="288"/>
                    </a:lnTo>
                    <a:lnTo>
                      <a:pt x="241" y="274"/>
                    </a:lnTo>
                    <a:lnTo>
                      <a:pt x="259" y="261"/>
                    </a:lnTo>
                    <a:lnTo>
                      <a:pt x="278" y="248"/>
                    </a:lnTo>
                    <a:lnTo>
                      <a:pt x="296" y="236"/>
                    </a:lnTo>
                    <a:lnTo>
                      <a:pt x="317" y="224"/>
                    </a:lnTo>
                    <a:lnTo>
                      <a:pt x="337" y="213"/>
                    </a:lnTo>
                    <a:lnTo>
                      <a:pt x="357" y="203"/>
                    </a:lnTo>
                    <a:lnTo>
                      <a:pt x="378" y="193"/>
                    </a:lnTo>
                    <a:lnTo>
                      <a:pt x="400" y="185"/>
                    </a:lnTo>
                    <a:lnTo>
                      <a:pt x="421" y="177"/>
                    </a:lnTo>
                    <a:lnTo>
                      <a:pt x="443" y="170"/>
                    </a:lnTo>
                    <a:lnTo>
                      <a:pt x="466" y="164"/>
                    </a:lnTo>
                    <a:lnTo>
                      <a:pt x="488" y="158"/>
                    </a:lnTo>
                    <a:lnTo>
                      <a:pt x="512" y="153"/>
                    </a:lnTo>
                    <a:lnTo>
                      <a:pt x="535" y="149"/>
                    </a:lnTo>
                    <a:lnTo>
                      <a:pt x="559" y="147"/>
                    </a:lnTo>
                    <a:lnTo>
                      <a:pt x="583" y="143"/>
                    </a:lnTo>
                    <a:lnTo>
                      <a:pt x="607" y="142"/>
                    </a:lnTo>
                    <a:lnTo>
                      <a:pt x="631" y="142"/>
                    </a:lnTo>
                    <a:lnTo>
                      <a:pt x="664" y="143"/>
                    </a:lnTo>
                    <a:lnTo>
                      <a:pt x="696" y="146"/>
                    </a:lnTo>
                    <a:lnTo>
                      <a:pt x="728" y="150"/>
                    </a:lnTo>
                    <a:lnTo>
                      <a:pt x="760" y="155"/>
                    </a:lnTo>
                    <a:lnTo>
                      <a:pt x="792" y="162"/>
                    </a:lnTo>
                    <a:lnTo>
                      <a:pt x="822" y="171"/>
                    </a:lnTo>
                    <a:lnTo>
                      <a:pt x="852" y="181"/>
                    </a:lnTo>
                    <a:lnTo>
                      <a:pt x="881" y="192"/>
                    </a:lnTo>
                    <a:lnTo>
                      <a:pt x="909" y="205"/>
                    </a:lnTo>
                    <a:lnTo>
                      <a:pt x="936" y="220"/>
                    </a:lnTo>
                    <a:lnTo>
                      <a:pt x="964" y="235"/>
                    </a:lnTo>
                    <a:lnTo>
                      <a:pt x="990" y="252"/>
                    </a:lnTo>
                    <a:lnTo>
                      <a:pt x="1015" y="270"/>
                    </a:lnTo>
                    <a:lnTo>
                      <a:pt x="1039" y="288"/>
                    </a:lnTo>
                    <a:lnTo>
                      <a:pt x="1063" y="309"/>
                    </a:lnTo>
                    <a:lnTo>
                      <a:pt x="1085" y="331"/>
                    </a:lnTo>
                    <a:lnTo>
                      <a:pt x="1106" y="352"/>
                    </a:lnTo>
                    <a:lnTo>
                      <a:pt x="1126" y="375"/>
                    </a:lnTo>
                    <a:lnTo>
                      <a:pt x="1145" y="400"/>
                    </a:lnTo>
                    <a:lnTo>
                      <a:pt x="1163" y="425"/>
                    </a:lnTo>
                    <a:lnTo>
                      <a:pt x="1179" y="451"/>
                    </a:lnTo>
                    <a:lnTo>
                      <a:pt x="1196" y="478"/>
                    </a:lnTo>
                    <a:lnTo>
                      <a:pt x="1210" y="506"/>
                    </a:lnTo>
                    <a:lnTo>
                      <a:pt x="1223" y="534"/>
                    </a:lnTo>
                    <a:lnTo>
                      <a:pt x="1234" y="564"/>
                    </a:lnTo>
                    <a:lnTo>
                      <a:pt x="1243" y="593"/>
                    </a:lnTo>
                    <a:lnTo>
                      <a:pt x="1252" y="623"/>
                    </a:lnTo>
                    <a:lnTo>
                      <a:pt x="1260" y="655"/>
                    </a:lnTo>
                    <a:lnTo>
                      <a:pt x="1265" y="687"/>
                    </a:lnTo>
                    <a:lnTo>
                      <a:pt x="1270" y="718"/>
                    </a:lnTo>
                    <a:lnTo>
                      <a:pt x="1272" y="751"/>
                    </a:lnTo>
                    <a:lnTo>
                      <a:pt x="1273" y="783"/>
                    </a:lnTo>
                    <a:lnTo>
                      <a:pt x="1272" y="816"/>
                    </a:lnTo>
                    <a:lnTo>
                      <a:pt x="1270" y="847"/>
                    </a:lnTo>
                    <a:lnTo>
                      <a:pt x="1266" y="878"/>
                    </a:lnTo>
                    <a:lnTo>
                      <a:pt x="1261" y="908"/>
                    </a:lnTo>
                    <a:lnTo>
                      <a:pt x="1254" y="938"/>
                    </a:lnTo>
                    <a:lnTo>
                      <a:pt x="1246" y="967"/>
                    </a:lnTo>
                    <a:lnTo>
                      <a:pt x="1237" y="996"/>
                    </a:lnTo>
                    <a:lnTo>
                      <a:pt x="1226" y="1024"/>
                    </a:lnTo>
                    <a:lnTo>
                      <a:pt x="1214" y="1051"/>
                    </a:lnTo>
                    <a:lnTo>
                      <a:pt x="1201" y="1078"/>
                    </a:lnTo>
                    <a:lnTo>
                      <a:pt x="1187" y="1105"/>
                    </a:lnTo>
                    <a:lnTo>
                      <a:pt x="1172" y="1130"/>
                    </a:lnTo>
                    <a:lnTo>
                      <a:pt x="1155" y="1155"/>
                    </a:lnTo>
                    <a:lnTo>
                      <a:pt x="1138" y="1179"/>
                    </a:lnTo>
                    <a:lnTo>
                      <a:pt x="1118" y="1201"/>
                    </a:lnTo>
                    <a:lnTo>
                      <a:pt x="1099" y="1223"/>
                    </a:lnTo>
                    <a:lnTo>
                      <a:pt x="1078" y="1244"/>
                    </a:lnTo>
                    <a:lnTo>
                      <a:pt x="1056" y="1265"/>
                    </a:lnTo>
                    <a:lnTo>
                      <a:pt x="1034" y="1283"/>
                    </a:lnTo>
                    <a:lnTo>
                      <a:pt x="1010" y="1302"/>
                    </a:lnTo>
                    <a:lnTo>
                      <a:pt x="987" y="1318"/>
                    </a:lnTo>
                    <a:lnTo>
                      <a:pt x="961" y="1334"/>
                    </a:lnTo>
                    <a:lnTo>
                      <a:pt x="935" y="1348"/>
                    </a:lnTo>
                    <a:lnTo>
                      <a:pt x="909" y="1363"/>
                    </a:lnTo>
                    <a:lnTo>
                      <a:pt x="882" y="1374"/>
                    </a:lnTo>
                    <a:lnTo>
                      <a:pt x="854" y="1385"/>
                    </a:lnTo>
                    <a:lnTo>
                      <a:pt x="825" y="1395"/>
                    </a:lnTo>
                    <a:lnTo>
                      <a:pt x="796" y="1404"/>
                    </a:lnTo>
                    <a:lnTo>
                      <a:pt x="767" y="1411"/>
                    </a:lnTo>
                    <a:lnTo>
                      <a:pt x="736" y="1417"/>
                    </a:lnTo>
                    <a:lnTo>
                      <a:pt x="706" y="1421"/>
                    </a:lnTo>
                    <a:lnTo>
                      <a:pt x="675" y="1425"/>
                    </a:lnTo>
                    <a:lnTo>
                      <a:pt x="696" y="1440"/>
                    </a:lnTo>
                    <a:lnTo>
                      <a:pt x="766" y="1484"/>
                    </a:lnTo>
                    <a:lnTo>
                      <a:pt x="832" y="1524"/>
                    </a:lnTo>
                    <a:lnTo>
                      <a:pt x="854" y="1536"/>
                    </a:lnTo>
                    <a:lnTo>
                      <a:pt x="884" y="1527"/>
                    </a:lnTo>
                    <a:lnTo>
                      <a:pt x="914" y="1516"/>
                    </a:lnTo>
                    <a:lnTo>
                      <a:pt x="943" y="1504"/>
                    </a:lnTo>
                    <a:lnTo>
                      <a:pt x="971" y="1491"/>
                    </a:lnTo>
                    <a:lnTo>
                      <a:pt x="1000" y="1477"/>
                    </a:lnTo>
                    <a:lnTo>
                      <a:pt x="1027" y="1462"/>
                    </a:lnTo>
                    <a:lnTo>
                      <a:pt x="1053" y="1445"/>
                    </a:lnTo>
                    <a:lnTo>
                      <a:pt x="1079" y="1428"/>
                    </a:lnTo>
                    <a:lnTo>
                      <a:pt x="1104" y="1409"/>
                    </a:lnTo>
                    <a:lnTo>
                      <a:pt x="1128" y="1391"/>
                    </a:lnTo>
                    <a:lnTo>
                      <a:pt x="1152" y="1370"/>
                    </a:lnTo>
                    <a:lnTo>
                      <a:pt x="1174" y="1349"/>
                    </a:lnTo>
                    <a:lnTo>
                      <a:pt x="1197" y="1328"/>
                    </a:lnTo>
                    <a:lnTo>
                      <a:pt x="1217" y="1305"/>
                    </a:lnTo>
                    <a:lnTo>
                      <a:pt x="1237" y="1282"/>
                    </a:lnTo>
                    <a:lnTo>
                      <a:pt x="1257" y="1257"/>
                    </a:lnTo>
                    <a:lnTo>
                      <a:pt x="1275" y="1232"/>
                    </a:lnTo>
                    <a:lnTo>
                      <a:pt x="1291" y="1207"/>
                    </a:lnTo>
                    <a:lnTo>
                      <a:pt x="1308" y="1180"/>
                    </a:lnTo>
                    <a:lnTo>
                      <a:pt x="1323" y="1152"/>
                    </a:lnTo>
                    <a:lnTo>
                      <a:pt x="1337" y="1125"/>
                    </a:lnTo>
                    <a:lnTo>
                      <a:pt x="1350" y="1097"/>
                    </a:lnTo>
                    <a:lnTo>
                      <a:pt x="1362" y="1068"/>
                    </a:lnTo>
                    <a:lnTo>
                      <a:pt x="1373" y="1038"/>
                    </a:lnTo>
                    <a:lnTo>
                      <a:pt x="1383" y="1008"/>
                    </a:lnTo>
                    <a:lnTo>
                      <a:pt x="1392" y="977"/>
                    </a:lnTo>
                    <a:lnTo>
                      <a:pt x="1398" y="946"/>
                    </a:lnTo>
                    <a:lnTo>
                      <a:pt x="1405" y="914"/>
                    </a:lnTo>
                    <a:lnTo>
                      <a:pt x="1409" y="882"/>
                    </a:lnTo>
                    <a:lnTo>
                      <a:pt x="1412" y="850"/>
                    </a:lnTo>
                    <a:lnTo>
                      <a:pt x="1414" y="817"/>
                    </a:lnTo>
                    <a:lnTo>
                      <a:pt x="1416" y="783"/>
                    </a:lnTo>
                    <a:close/>
                  </a:path>
                </a:pathLst>
              </a:custGeom>
              <a:solidFill>
                <a:srgbClr val="F6C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3" name="Freeform 511"/>
              <p:cNvSpPr>
                <a:spLocks/>
              </p:cNvSpPr>
              <p:nvPr/>
            </p:nvSpPr>
            <p:spPr bwMode="auto">
              <a:xfrm>
                <a:off x="7590" y="2277"/>
                <a:ext cx="189" cy="202"/>
              </a:xfrm>
              <a:custGeom>
                <a:avLst/>
                <a:gdLst>
                  <a:gd name="T0" fmla="*/ 1317 w 1325"/>
                  <a:gd name="T1" fmla="*/ 606 h 1414"/>
                  <a:gd name="T2" fmla="*/ 1282 w 1325"/>
                  <a:gd name="T3" fmla="*/ 469 h 1414"/>
                  <a:gd name="T4" fmla="*/ 1222 w 1325"/>
                  <a:gd name="T5" fmla="*/ 344 h 1414"/>
                  <a:gd name="T6" fmla="*/ 1140 w 1325"/>
                  <a:gd name="T7" fmla="*/ 234 h 1414"/>
                  <a:gd name="T8" fmla="*/ 1038 w 1325"/>
                  <a:gd name="T9" fmla="*/ 142 h 1414"/>
                  <a:gd name="T10" fmla="*/ 921 w 1325"/>
                  <a:gd name="T11" fmla="*/ 71 h 1414"/>
                  <a:gd name="T12" fmla="*/ 790 w 1325"/>
                  <a:gd name="T13" fmla="*/ 23 h 1414"/>
                  <a:gd name="T14" fmla="*/ 649 w 1325"/>
                  <a:gd name="T15" fmla="*/ 2 h 1414"/>
                  <a:gd name="T16" fmla="*/ 540 w 1325"/>
                  <a:gd name="T17" fmla="*/ 5 h 1414"/>
                  <a:gd name="T18" fmla="*/ 447 w 1325"/>
                  <a:gd name="T19" fmla="*/ 20 h 1414"/>
                  <a:gd name="T20" fmla="*/ 358 w 1325"/>
                  <a:gd name="T21" fmla="*/ 47 h 1414"/>
                  <a:gd name="T22" fmla="*/ 275 w 1325"/>
                  <a:gd name="T23" fmla="*/ 85 h 1414"/>
                  <a:gd name="T24" fmla="*/ 198 w 1325"/>
                  <a:gd name="T25" fmla="*/ 133 h 1414"/>
                  <a:gd name="T26" fmla="*/ 128 w 1325"/>
                  <a:gd name="T27" fmla="*/ 190 h 1414"/>
                  <a:gd name="T28" fmla="*/ 66 w 1325"/>
                  <a:gd name="T29" fmla="*/ 255 h 1414"/>
                  <a:gd name="T30" fmla="*/ 12 w 1325"/>
                  <a:gd name="T31" fmla="*/ 327 h 1414"/>
                  <a:gd name="T32" fmla="*/ 57 w 1325"/>
                  <a:gd name="T33" fmla="*/ 551 h 1414"/>
                  <a:gd name="T34" fmla="*/ 85 w 1325"/>
                  <a:gd name="T35" fmla="*/ 496 h 1414"/>
                  <a:gd name="T36" fmla="*/ 126 w 1325"/>
                  <a:gd name="T37" fmla="*/ 414 h 1414"/>
                  <a:gd name="T38" fmla="*/ 180 w 1325"/>
                  <a:gd name="T39" fmla="*/ 340 h 1414"/>
                  <a:gd name="T40" fmla="*/ 246 w 1325"/>
                  <a:gd name="T41" fmla="*/ 276 h 1414"/>
                  <a:gd name="T42" fmla="*/ 320 w 1325"/>
                  <a:gd name="T43" fmla="*/ 224 h 1414"/>
                  <a:gd name="T44" fmla="*/ 402 w 1325"/>
                  <a:gd name="T45" fmla="*/ 183 h 1414"/>
                  <a:gd name="T46" fmla="*/ 492 w 1325"/>
                  <a:gd name="T47" fmla="*/ 156 h 1414"/>
                  <a:gd name="T48" fmla="*/ 588 w 1325"/>
                  <a:gd name="T49" fmla="*/ 144 h 1414"/>
                  <a:gd name="T50" fmla="*/ 699 w 1325"/>
                  <a:gd name="T51" fmla="*/ 150 h 1414"/>
                  <a:gd name="T52" fmla="*/ 807 w 1325"/>
                  <a:gd name="T53" fmla="*/ 178 h 1414"/>
                  <a:gd name="T54" fmla="*/ 908 w 1325"/>
                  <a:gd name="T55" fmla="*/ 226 h 1414"/>
                  <a:gd name="T56" fmla="*/ 996 w 1325"/>
                  <a:gd name="T57" fmla="*/ 292 h 1414"/>
                  <a:gd name="T58" fmla="*/ 1069 w 1325"/>
                  <a:gd name="T59" fmla="*/ 373 h 1414"/>
                  <a:gd name="T60" fmla="*/ 1126 w 1325"/>
                  <a:gd name="T61" fmla="*/ 466 h 1414"/>
                  <a:gd name="T62" fmla="*/ 1165 w 1325"/>
                  <a:gd name="T63" fmla="*/ 572 h 1414"/>
                  <a:gd name="T64" fmla="*/ 1182 w 1325"/>
                  <a:gd name="T65" fmla="*/ 685 h 1414"/>
                  <a:gd name="T66" fmla="*/ 1175 w 1325"/>
                  <a:gd name="T67" fmla="*/ 801 h 1414"/>
                  <a:gd name="T68" fmla="*/ 1148 w 1325"/>
                  <a:gd name="T69" fmla="*/ 910 h 1414"/>
                  <a:gd name="T70" fmla="*/ 1099 w 1325"/>
                  <a:gd name="T71" fmla="*/ 1009 h 1414"/>
                  <a:gd name="T72" fmla="*/ 1034 w 1325"/>
                  <a:gd name="T73" fmla="*/ 1098 h 1414"/>
                  <a:gd name="T74" fmla="*/ 953 w 1325"/>
                  <a:gd name="T75" fmla="*/ 1172 h 1414"/>
                  <a:gd name="T76" fmla="*/ 859 w 1325"/>
                  <a:gd name="T77" fmla="*/ 1228 h 1414"/>
                  <a:gd name="T78" fmla="*/ 754 w 1325"/>
                  <a:gd name="T79" fmla="*/ 1266 h 1414"/>
                  <a:gd name="T80" fmla="*/ 641 w 1325"/>
                  <a:gd name="T81" fmla="*/ 1284 h 1414"/>
                  <a:gd name="T82" fmla="*/ 574 w 1325"/>
                  <a:gd name="T83" fmla="*/ 1284 h 1414"/>
                  <a:gd name="T84" fmla="*/ 747 w 1325"/>
                  <a:gd name="T85" fmla="*/ 1414 h 1414"/>
                  <a:gd name="T86" fmla="*/ 837 w 1325"/>
                  <a:gd name="T87" fmla="*/ 1390 h 1414"/>
                  <a:gd name="T88" fmla="*/ 950 w 1325"/>
                  <a:gd name="T89" fmla="*/ 1343 h 1414"/>
                  <a:gd name="T90" fmla="*/ 1051 w 1325"/>
                  <a:gd name="T91" fmla="*/ 1276 h 1414"/>
                  <a:gd name="T92" fmla="*/ 1140 w 1325"/>
                  <a:gd name="T93" fmla="*/ 1193 h 1414"/>
                  <a:gd name="T94" fmla="*/ 1214 w 1325"/>
                  <a:gd name="T95" fmla="*/ 1098 h 1414"/>
                  <a:gd name="T96" fmla="*/ 1270 w 1325"/>
                  <a:gd name="T97" fmla="*/ 990 h 1414"/>
                  <a:gd name="T98" fmla="*/ 1307 w 1325"/>
                  <a:gd name="T99" fmla="*/ 872 h 1414"/>
                  <a:gd name="T100" fmla="*/ 1325 w 1325"/>
                  <a:gd name="T101" fmla="*/ 746 h 1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5" h="1414">
                    <a:moveTo>
                      <a:pt x="1325" y="713"/>
                    </a:moveTo>
                    <a:lnTo>
                      <a:pt x="1325" y="678"/>
                    </a:lnTo>
                    <a:lnTo>
                      <a:pt x="1321" y="642"/>
                    </a:lnTo>
                    <a:lnTo>
                      <a:pt x="1317" y="606"/>
                    </a:lnTo>
                    <a:lnTo>
                      <a:pt x="1310" y="570"/>
                    </a:lnTo>
                    <a:lnTo>
                      <a:pt x="1303" y="536"/>
                    </a:lnTo>
                    <a:lnTo>
                      <a:pt x="1293" y="502"/>
                    </a:lnTo>
                    <a:lnTo>
                      <a:pt x="1282" y="469"/>
                    </a:lnTo>
                    <a:lnTo>
                      <a:pt x="1269" y="436"/>
                    </a:lnTo>
                    <a:lnTo>
                      <a:pt x="1255" y="404"/>
                    </a:lnTo>
                    <a:lnTo>
                      <a:pt x="1239" y="374"/>
                    </a:lnTo>
                    <a:lnTo>
                      <a:pt x="1222" y="344"/>
                    </a:lnTo>
                    <a:lnTo>
                      <a:pt x="1203" y="315"/>
                    </a:lnTo>
                    <a:lnTo>
                      <a:pt x="1183" y="288"/>
                    </a:lnTo>
                    <a:lnTo>
                      <a:pt x="1162" y="261"/>
                    </a:lnTo>
                    <a:lnTo>
                      <a:pt x="1140" y="234"/>
                    </a:lnTo>
                    <a:lnTo>
                      <a:pt x="1116" y="209"/>
                    </a:lnTo>
                    <a:lnTo>
                      <a:pt x="1092" y="187"/>
                    </a:lnTo>
                    <a:lnTo>
                      <a:pt x="1066" y="164"/>
                    </a:lnTo>
                    <a:lnTo>
                      <a:pt x="1038" y="142"/>
                    </a:lnTo>
                    <a:lnTo>
                      <a:pt x="1011" y="122"/>
                    </a:lnTo>
                    <a:lnTo>
                      <a:pt x="982" y="104"/>
                    </a:lnTo>
                    <a:lnTo>
                      <a:pt x="951" y="86"/>
                    </a:lnTo>
                    <a:lnTo>
                      <a:pt x="921" y="71"/>
                    </a:lnTo>
                    <a:lnTo>
                      <a:pt x="889" y="57"/>
                    </a:lnTo>
                    <a:lnTo>
                      <a:pt x="856" y="44"/>
                    </a:lnTo>
                    <a:lnTo>
                      <a:pt x="824" y="33"/>
                    </a:lnTo>
                    <a:lnTo>
                      <a:pt x="790" y="23"/>
                    </a:lnTo>
                    <a:lnTo>
                      <a:pt x="755" y="16"/>
                    </a:lnTo>
                    <a:lnTo>
                      <a:pt x="720" y="9"/>
                    </a:lnTo>
                    <a:lnTo>
                      <a:pt x="684" y="5"/>
                    </a:lnTo>
                    <a:lnTo>
                      <a:pt x="649" y="2"/>
                    </a:lnTo>
                    <a:lnTo>
                      <a:pt x="612" y="0"/>
                    </a:lnTo>
                    <a:lnTo>
                      <a:pt x="588" y="2"/>
                    </a:lnTo>
                    <a:lnTo>
                      <a:pt x="564" y="3"/>
                    </a:lnTo>
                    <a:lnTo>
                      <a:pt x="540" y="5"/>
                    </a:lnTo>
                    <a:lnTo>
                      <a:pt x="516" y="7"/>
                    </a:lnTo>
                    <a:lnTo>
                      <a:pt x="493" y="10"/>
                    </a:lnTo>
                    <a:lnTo>
                      <a:pt x="470" y="15"/>
                    </a:lnTo>
                    <a:lnTo>
                      <a:pt x="447" y="20"/>
                    </a:lnTo>
                    <a:lnTo>
                      <a:pt x="424" y="25"/>
                    </a:lnTo>
                    <a:lnTo>
                      <a:pt x="402" y="32"/>
                    </a:lnTo>
                    <a:lnTo>
                      <a:pt x="380" y="40"/>
                    </a:lnTo>
                    <a:lnTo>
                      <a:pt x="358" y="47"/>
                    </a:lnTo>
                    <a:lnTo>
                      <a:pt x="337" y="56"/>
                    </a:lnTo>
                    <a:lnTo>
                      <a:pt x="316" y="65"/>
                    </a:lnTo>
                    <a:lnTo>
                      <a:pt x="296" y="74"/>
                    </a:lnTo>
                    <a:lnTo>
                      <a:pt x="275" y="85"/>
                    </a:lnTo>
                    <a:lnTo>
                      <a:pt x="255" y="96"/>
                    </a:lnTo>
                    <a:lnTo>
                      <a:pt x="236" y="108"/>
                    </a:lnTo>
                    <a:lnTo>
                      <a:pt x="217" y="120"/>
                    </a:lnTo>
                    <a:lnTo>
                      <a:pt x="198" y="133"/>
                    </a:lnTo>
                    <a:lnTo>
                      <a:pt x="180" y="146"/>
                    </a:lnTo>
                    <a:lnTo>
                      <a:pt x="162" y="160"/>
                    </a:lnTo>
                    <a:lnTo>
                      <a:pt x="144" y="175"/>
                    </a:lnTo>
                    <a:lnTo>
                      <a:pt x="128" y="190"/>
                    </a:lnTo>
                    <a:lnTo>
                      <a:pt x="112" y="205"/>
                    </a:lnTo>
                    <a:lnTo>
                      <a:pt x="95" y="221"/>
                    </a:lnTo>
                    <a:lnTo>
                      <a:pt x="80" y="238"/>
                    </a:lnTo>
                    <a:lnTo>
                      <a:pt x="66" y="255"/>
                    </a:lnTo>
                    <a:lnTo>
                      <a:pt x="52" y="273"/>
                    </a:lnTo>
                    <a:lnTo>
                      <a:pt x="38" y="290"/>
                    </a:lnTo>
                    <a:lnTo>
                      <a:pt x="25" y="309"/>
                    </a:lnTo>
                    <a:lnTo>
                      <a:pt x="12" y="327"/>
                    </a:lnTo>
                    <a:lnTo>
                      <a:pt x="0" y="347"/>
                    </a:lnTo>
                    <a:lnTo>
                      <a:pt x="10" y="394"/>
                    </a:lnTo>
                    <a:lnTo>
                      <a:pt x="32" y="475"/>
                    </a:lnTo>
                    <a:lnTo>
                      <a:pt x="57" y="551"/>
                    </a:lnTo>
                    <a:lnTo>
                      <a:pt x="62" y="561"/>
                    </a:lnTo>
                    <a:lnTo>
                      <a:pt x="68" y="539"/>
                    </a:lnTo>
                    <a:lnTo>
                      <a:pt x="76" y="516"/>
                    </a:lnTo>
                    <a:lnTo>
                      <a:pt x="85" y="496"/>
                    </a:lnTo>
                    <a:lnTo>
                      <a:pt x="93" y="474"/>
                    </a:lnTo>
                    <a:lnTo>
                      <a:pt x="104" y="453"/>
                    </a:lnTo>
                    <a:lnTo>
                      <a:pt x="115" y="434"/>
                    </a:lnTo>
                    <a:lnTo>
                      <a:pt x="126" y="414"/>
                    </a:lnTo>
                    <a:lnTo>
                      <a:pt x="139" y="394"/>
                    </a:lnTo>
                    <a:lnTo>
                      <a:pt x="152" y="376"/>
                    </a:lnTo>
                    <a:lnTo>
                      <a:pt x="166" y="357"/>
                    </a:lnTo>
                    <a:lnTo>
                      <a:pt x="180" y="340"/>
                    </a:lnTo>
                    <a:lnTo>
                      <a:pt x="196" y="324"/>
                    </a:lnTo>
                    <a:lnTo>
                      <a:pt x="212" y="307"/>
                    </a:lnTo>
                    <a:lnTo>
                      <a:pt x="228" y="291"/>
                    </a:lnTo>
                    <a:lnTo>
                      <a:pt x="246" y="276"/>
                    </a:lnTo>
                    <a:lnTo>
                      <a:pt x="263" y="262"/>
                    </a:lnTo>
                    <a:lnTo>
                      <a:pt x="282" y="249"/>
                    </a:lnTo>
                    <a:lnTo>
                      <a:pt x="301" y="236"/>
                    </a:lnTo>
                    <a:lnTo>
                      <a:pt x="320" y="224"/>
                    </a:lnTo>
                    <a:lnTo>
                      <a:pt x="340" y="212"/>
                    </a:lnTo>
                    <a:lnTo>
                      <a:pt x="360" y="202"/>
                    </a:lnTo>
                    <a:lnTo>
                      <a:pt x="382" y="192"/>
                    </a:lnTo>
                    <a:lnTo>
                      <a:pt x="402" y="183"/>
                    </a:lnTo>
                    <a:lnTo>
                      <a:pt x="424" y="175"/>
                    </a:lnTo>
                    <a:lnTo>
                      <a:pt x="447" y="168"/>
                    </a:lnTo>
                    <a:lnTo>
                      <a:pt x="469" y="162"/>
                    </a:lnTo>
                    <a:lnTo>
                      <a:pt x="492" y="156"/>
                    </a:lnTo>
                    <a:lnTo>
                      <a:pt x="516" y="152"/>
                    </a:lnTo>
                    <a:lnTo>
                      <a:pt x="540" y="148"/>
                    </a:lnTo>
                    <a:lnTo>
                      <a:pt x="564" y="145"/>
                    </a:lnTo>
                    <a:lnTo>
                      <a:pt x="588" y="144"/>
                    </a:lnTo>
                    <a:lnTo>
                      <a:pt x="612" y="143"/>
                    </a:lnTo>
                    <a:lnTo>
                      <a:pt x="641" y="144"/>
                    </a:lnTo>
                    <a:lnTo>
                      <a:pt x="670" y="146"/>
                    </a:lnTo>
                    <a:lnTo>
                      <a:pt x="699" y="150"/>
                    </a:lnTo>
                    <a:lnTo>
                      <a:pt x="727" y="155"/>
                    </a:lnTo>
                    <a:lnTo>
                      <a:pt x="754" y="162"/>
                    </a:lnTo>
                    <a:lnTo>
                      <a:pt x="781" y="169"/>
                    </a:lnTo>
                    <a:lnTo>
                      <a:pt x="807" y="178"/>
                    </a:lnTo>
                    <a:lnTo>
                      <a:pt x="834" y="189"/>
                    </a:lnTo>
                    <a:lnTo>
                      <a:pt x="859" y="200"/>
                    </a:lnTo>
                    <a:lnTo>
                      <a:pt x="884" y="213"/>
                    </a:lnTo>
                    <a:lnTo>
                      <a:pt x="908" y="226"/>
                    </a:lnTo>
                    <a:lnTo>
                      <a:pt x="931" y="241"/>
                    </a:lnTo>
                    <a:lnTo>
                      <a:pt x="953" y="256"/>
                    </a:lnTo>
                    <a:lnTo>
                      <a:pt x="975" y="274"/>
                    </a:lnTo>
                    <a:lnTo>
                      <a:pt x="996" y="292"/>
                    </a:lnTo>
                    <a:lnTo>
                      <a:pt x="1015" y="311"/>
                    </a:lnTo>
                    <a:lnTo>
                      <a:pt x="1034" y="330"/>
                    </a:lnTo>
                    <a:lnTo>
                      <a:pt x="1052" y="351"/>
                    </a:lnTo>
                    <a:lnTo>
                      <a:pt x="1069" y="373"/>
                    </a:lnTo>
                    <a:lnTo>
                      <a:pt x="1085" y="394"/>
                    </a:lnTo>
                    <a:lnTo>
                      <a:pt x="1099" y="418"/>
                    </a:lnTo>
                    <a:lnTo>
                      <a:pt x="1113" y="442"/>
                    </a:lnTo>
                    <a:lnTo>
                      <a:pt x="1126" y="466"/>
                    </a:lnTo>
                    <a:lnTo>
                      <a:pt x="1137" y="491"/>
                    </a:lnTo>
                    <a:lnTo>
                      <a:pt x="1148" y="517"/>
                    </a:lnTo>
                    <a:lnTo>
                      <a:pt x="1157" y="545"/>
                    </a:lnTo>
                    <a:lnTo>
                      <a:pt x="1165" y="572"/>
                    </a:lnTo>
                    <a:lnTo>
                      <a:pt x="1171" y="599"/>
                    </a:lnTo>
                    <a:lnTo>
                      <a:pt x="1175" y="627"/>
                    </a:lnTo>
                    <a:lnTo>
                      <a:pt x="1180" y="656"/>
                    </a:lnTo>
                    <a:lnTo>
                      <a:pt x="1182" y="685"/>
                    </a:lnTo>
                    <a:lnTo>
                      <a:pt x="1182" y="713"/>
                    </a:lnTo>
                    <a:lnTo>
                      <a:pt x="1182" y="743"/>
                    </a:lnTo>
                    <a:lnTo>
                      <a:pt x="1180" y="772"/>
                    </a:lnTo>
                    <a:lnTo>
                      <a:pt x="1175" y="801"/>
                    </a:lnTo>
                    <a:lnTo>
                      <a:pt x="1171" y="829"/>
                    </a:lnTo>
                    <a:lnTo>
                      <a:pt x="1165" y="856"/>
                    </a:lnTo>
                    <a:lnTo>
                      <a:pt x="1157" y="883"/>
                    </a:lnTo>
                    <a:lnTo>
                      <a:pt x="1148" y="910"/>
                    </a:lnTo>
                    <a:lnTo>
                      <a:pt x="1137" y="935"/>
                    </a:lnTo>
                    <a:lnTo>
                      <a:pt x="1126" y="962"/>
                    </a:lnTo>
                    <a:lnTo>
                      <a:pt x="1113" y="986"/>
                    </a:lnTo>
                    <a:lnTo>
                      <a:pt x="1099" y="1009"/>
                    </a:lnTo>
                    <a:lnTo>
                      <a:pt x="1085" y="1033"/>
                    </a:lnTo>
                    <a:lnTo>
                      <a:pt x="1069" y="1055"/>
                    </a:lnTo>
                    <a:lnTo>
                      <a:pt x="1052" y="1077"/>
                    </a:lnTo>
                    <a:lnTo>
                      <a:pt x="1034" y="1098"/>
                    </a:lnTo>
                    <a:lnTo>
                      <a:pt x="1015" y="1117"/>
                    </a:lnTo>
                    <a:lnTo>
                      <a:pt x="996" y="1136"/>
                    </a:lnTo>
                    <a:lnTo>
                      <a:pt x="975" y="1154"/>
                    </a:lnTo>
                    <a:lnTo>
                      <a:pt x="953" y="1172"/>
                    </a:lnTo>
                    <a:lnTo>
                      <a:pt x="931" y="1187"/>
                    </a:lnTo>
                    <a:lnTo>
                      <a:pt x="908" y="1202"/>
                    </a:lnTo>
                    <a:lnTo>
                      <a:pt x="884" y="1215"/>
                    </a:lnTo>
                    <a:lnTo>
                      <a:pt x="859" y="1228"/>
                    </a:lnTo>
                    <a:lnTo>
                      <a:pt x="834" y="1239"/>
                    </a:lnTo>
                    <a:lnTo>
                      <a:pt x="807" y="1250"/>
                    </a:lnTo>
                    <a:lnTo>
                      <a:pt x="781" y="1259"/>
                    </a:lnTo>
                    <a:lnTo>
                      <a:pt x="754" y="1266"/>
                    </a:lnTo>
                    <a:lnTo>
                      <a:pt x="727" y="1273"/>
                    </a:lnTo>
                    <a:lnTo>
                      <a:pt x="699" y="1278"/>
                    </a:lnTo>
                    <a:lnTo>
                      <a:pt x="670" y="1282"/>
                    </a:lnTo>
                    <a:lnTo>
                      <a:pt x="641" y="1284"/>
                    </a:lnTo>
                    <a:lnTo>
                      <a:pt x="612" y="1285"/>
                    </a:lnTo>
                    <a:lnTo>
                      <a:pt x="600" y="1284"/>
                    </a:lnTo>
                    <a:lnTo>
                      <a:pt x="588" y="1284"/>
                    </a:lnTo>
                    <a:lnTo>
                      <a:pt x="574" y="1284"/>
                    </a:lnTo>
                    <a:lnTo>
                      <a:pt x="563" y="1283"/>
                    </a:lnTo>
                    <a:lnTo>
                      <a:pt x="615" y="1323"/>
                    </a:lnTo>
                    <a:lnTo>
                      <a:pt x="677" y="1370"/>
                    </a:lnTo>
                    <a:lnTo>
                      <a:pt x="747" y="1414"/>
                    </a:lnTo>
                    <a:lnTo>
                      <a:pt x="747" y="1414"/>
                    </a:lnTo>
                    <a:lnTo>
                      <a:pt x="777" y="1408"/>
                    </a:lnTo>
                    <a:lnTo>
                      <a:pt x="807" y="1400"/>
                    </a:lnTo>
                    <a:lnTo>
                      <a:pt x="837" y="1390"/>
                    </a:lnTo>
                    <a:lnTo>
                      <a:pt x="866" y="1381"/>
                    </a:lnTo>
                    <a:lnTo>
                      <a:pt x="895" y="1369"/>
                    </a:lnTo>
                    <a:lnTo>
                      <a:pt x="923" y="1356"/>
                    </a:lnTo>
                    <a:lnTo>
                      <a:pt x="950" y="1343"/>
                    </a:lnTo>
                    <a:lnTo>
                      <a:pt x="976" y="1327"/>
                    </a:lnTo>
                    <a:lnTo>
                      <a:pt x="1002" y="1311"/>
                    </a:lnTo>
                    <a:lnTo>
                      <a:pt x="1027" y="1294"/>
                    </a:lnTo>
                    <a:lnTo>
                      <a:pt x="1051" y="1276"/>
                    </a:lnTo>
                    <a:lnTo>
                      <a:pt x="1074" y="1257"/>
                    </a:lnTo>
                    <a:lnTo>
                      <a:pt x="1097" y="1237"/>
                    </a:lnTo>
                    <a:lnTo>
                      <a:pt x="1119" y="1215"/>
                    </a:lnTo>
                    <a:lnTo>
                      <a:pt x="1140" y="1193"/>
                    </a:lnTo>
                    <a:lnTo>
                      <a:pt x="1159" y="1171"/>
                    </a:lnTo>
                    <a:lnTo>
                      <a:pt x="1179" y="1148"/>
                    </a:lnTo>
                    <a:lnTo>
                      <a:pt x="1196" y="1123"/>
                    </a:lnTo>
                    <a:lnTo>
                      <a:pt x="1214" y="1098"/>
                    </a:lnTo>
                    <a:lnTo>
                      <a:pt x="1229" y="1072"/>
                    </a:lnTo>
                    <a:lnTo>
                      <a:pt x="1244" y="1045"/>
                    </a:lnTo>
                    <a:lnTo>
                      <a:pt x="1257" y="1018"/>
                    </a:lnTo>
                    <a:lnTo>
                      <a:pt x="1270" y="990"/>
                    </a:lnTo>
                    <a:lnTo>
                      <a:pt x="1281" y="962"/>
                    </a:lnTo>
                    <a:lnTo>
                      <a:pt x="1291" y="932"/>
                    </a:lnTo>
                    <a:lnTo>
                      <a:pt x="1300" y="902"/>
                    </a:lnTo>
                    <a:lnTo>
                      <a:pt x="1307" y="872"/>
                    </a:lnTo>
                    <a:lnTo>
                      <a:pt x="1314" y="841"/>
                    </a:lnTo>
                    <a:lnTo>
                      <a:pt x="1318" y="810"/>
                    </a:lnTo>
                    <a:lnTo>
                      <a:pt x="1322" y="779"/>
                    </a:lnTo>
                    <a:lnTo>
                      <a:pt x="1325" y="746"/>
                    </a:lnTo>
                    <a:lnTo>
                      <a:pt x="1325" y="713"/>
                    </a:lnTo>
                    <a:close/>
                  </a:path>
                </a:pathLst>
              </a:custGeom>
              <a:solidFill>
                <a:srgbClr val="F8C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4" name="Freeform 512"/>
              <p:cNvSpPr>
                <a:spLocks/>
              </p:cNvSpPr>
              <p:nvPr/>
            </p:nvSpPr>
            <p:spPr bwMode="auto">
              <a:xfrm>
                <a:off x="7593" y="2287"/>
                <a:ext cx="176" cy="184"/>
              </a:xfrm>
              <a:custGeom>
                <a:avLst/>
                <a:gdLst>
                  <a:gd name="T0" fmla="*/ 1220 w 1228"/>
                  <a:gd name="T1" fmla="*/ 545 h 1283"/>
                  <a:gd name="T2" fmla="*/ 1189 w 1228"/>
                  <a:gd name="T3" fmla="*/ 422 h 1283"/>
                  <a:gd name="T4" fmla="*/ 1134 w 1228"/>
                  <a:gd name="T5" fmla="*/ 309 h 1283"/>
                  <a:gd name="T6" fmla="*/ 1061 w 1228"/>
                  <a:gd name="T7" fmla="*/ 210 h 1283"/>
                  <a:gd name="T8" fmla="*/ 970 w 1228"/>
                  <a:gd name="T9" fmla="*/ 128 h 1283"/>
                  <a:gd name="T10" fmla="*/ 864 w 1228"/>
                  <a:gd name="T11" fmla="*/ 63 h 1283"/>
                  <a:gd name="T12" fmla="*/ 747 w 1228"/>
                  <a:gd name="T13" fmla="*/ 20 h 1283"/>
                  <a:gd name="T14" fmla="*/ 619 w 1228"/>
                  <a:gd name="T15" fmla="*/ 1 h 1283"/>
                  <a:gd name="T16" fmla="*/ 514 w 1228"/>
                  <a:gd name="T17" fmla="*/ 5 h 1283"/>
                  <a:gd name="T18" fmla="*/ 421 w 1228"/>
                  <a:gd name="T19" fmla="*/ 22 h 1283"/>
                  <a:gd name="T20" fmla="*/ 333 w 1228"/>
                  <a:gd name="T21" fmla="*/ 51 h 1283"/>
                  <a:gd name="T22" fmla="*/ 251 w 1228"/>
                  <a:gd name="T23" fmla="*/ 94 h 1283"/>
                  <a:gd name="T24" fmla="*/ 177 w 1228"/>
                  <a:gd name="T25" fmla="*/ 146 h 1283"/>
                  <a:gd name="T26" fmla="*/ 112 w 1228"/>
                  <a:gd name="T27" fmla="*/ 209 h 1283"/>
                  <a:gd name="T28" fmla="*/ 55 w 1228"/>
                  <a:gd name="T29" fmla="*/ 280 h 1283"/>
                  <a:gd name="T30" fmla="*/ 10 w 1228"/>
                  <a:gd name="T31" fmla="*/ 358 h 1283"/>
                  <a:gd name="T32" fmla="*/ 62 w 1228"/>
                  <a:gd name="T33" fmla="*/ 557 h 1283"/>
                  <a:gd name="T34" fmla="*/ 97 w 1228"/>
                  <a:gd name="T35" fmla="*/ 541 h 1283"/>
                  <a:gd name="T36" fmla="*/ 124 w 1228"/>
                  <a:gd name="T37" fmla="*/ 451 h 1283"/>
                  <a:gd name="T38" fmla="*/ 168 w 1228"/>
                  <a:gd name="T39" fmla="*/ 368 h 1283"/>
                  <a:gd name="T40" fmla="*/ 226 w 1228"/>
                  <a:gd name="T41" fmla="*/ 296 h 1283"/>
                  <a:gd name="T42" fmla="*/ 296 w 1228"/>
                  <a:gd name="T43" fmla="*/ 235 h 1283"/>
                  <a:gd name="T44" fmla="*/ 376 w 1228"/>
                  <a:gd name="T45" fmla="*/ 189 h 1283"/>
                  <a:gd name="T46" fmla="*/ 465 w 1228"/>
                  <a:gd name="T47" fmla="*/ 157 h 1283"/>
                  <a:gd name="T48" fmla="*/ 560 w 1228"/>
                  <a:gd name="T49" fmla="*/ 143 h 1283"/>
                  <a:gd name="T50" fmla="*/ 662 w 1228"/>
                  <a:gd name="T51" fmla="*/ 148 h 1283"/>
                  <a:gd name="T52" fmla="*/ 758 w 1228"/>
                  <a:gd name="T53" fmla="*/ 173 h 1283"/>
                  <a:gd name="T54" fmla="*/ 845 w 1228"/>
                  <a:gd name="T55" fmla="*/ 215 h 1283"/>
                  <a:gd name="T56" fmla="*/ 922 w 1228"/>
                  <a:gd name="T57" fmla="*/ 272 h 1283"/>
                  <a:gd name="T58" fmla="*/ 986 w 1228"/>
                  <a:gd name="T59" fmla="*/ 343 h 1283"/>
                  <a:gd name="T60" fmla="*/ 1036 w 1228"/>
                  <a:gd name="T61" fmla="*/ 426 h 1283"/>
                  <a:gd name="T62" fmla="*/ 1069 w 1228"/>
                  <a:gd name="T63" fmla="*/ 517 h 1283"/>
                  <a:gd name="T64" fmla="*/ 1084 w 1228"/>
                  <a:gd name="T65" fmla="*/ 616 h 1283"/>
                  <a:gd name="T66" fmla="*/ 1080 w 1228"/>
                  <a:gd name="T67" fmla="*/ 718 h 1283"/>
                  <a:gd name="T68" fmla="*/ 1055 w 1228"/>
                  <a:gd name="T69" fmla="*/ 813 h 1283"/>
                  <a:gd name="T70" fmla="*/ 1012 w 1228"/>
                  <a:gd name="T71" fmla="*/ 900 h 1283"/>
                  <a:gd name="T72" fmla="*/ 956 w 1228"/>
                  <a:gd name="T73" fmla="*/ 978 h 1283"/>
                  <a:gd name="T74" fmla="*/ 885 w 1228"/>
                  <a:gd name="T75" fmla="*/ 1042 h 1283"/>
                  <a:gd name="T76" fmla="*/ 802 w 1228"/>
                  <a:gd name="T77" fmla="*/ 1092 h 1283"/>
                  <a:gd name="T78" fmla="*/ 711 w 1228"/>
                  <a:gd name="T79" fmla="*/ 1126 h 1283"/>
                  <a:gd name="T80" fmla="*/ 612 w 1228"/>
                  <a:gd name="T81" fmla="*/ 1141 h 1283"/>
                  <a:gd name="T82" fmla="*/ 529 w 1228"/>
                  <a:gd name="T83" fmla="*/ 1138 h 1283"/>
                  <a:gd name="T84" fmla="*/ 457 w 1228"/>
                  <a:gd name="T85" fmla="*/ 1125 h 1283"/>
                  <a:gd name="T86" fmla="*/ 589 w 1228"/>
                  <a:gd name="T87" fmla="*/ 1251 h 1283"/>
                  <a:gd name="T88" fmla="*/ 722 w 1228"/>
                  <a:gd name="T89" fmla="*/ 1269 h 1283"/>
                  <a:gd name="T90" fmla="*/ 837 w 1228"/>
                  <a:gd name="T91" fmla="*/ 1232 h 1283"/>
                  <a:gd name="T92" fmla="*/ 942 w 1228"/>
                  <a:gd name="T93" fmla="*/ 1176 h 1283"/>
                  <a:gd name="T94" fmla="*/ 1033 w 1228"/>
                  <a:gd name="T95" fmla="*/ 1102 h 1283"/>
                  <a:gd name="T96" fmla="*/ 1110 w 1228"/>
                  <a:gd name="T97" fmla="*/ 1013 h 1283"/>
                  <a:gd name="T98" fmla="*/ 1169 w 1228"/>
                  <a:gd name="T99" fmla="*/ 909 h 1283"/>
                  <a:gd name="T100" fmla="*/ 1209 w 1228"/>
                  <a:gd name="T101" fmla="*/ 796 h 1283"/>
                  <a:gd name="T102" fmla="*/ 1227 w 1228"/>
                  <a:gd name="T103" fmla="*/ 674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28" h="1283">
                    <a:moveTo>
                      <a:pt x="1228" y="641"/>
                    </a:moveTo>
                    <a:lnTo>
                      <a:pt x="1227" y="609"/>
                    </a:lnTo>
                    <a:lnTo>
                      <a:pt x="1225" y="576"/>
                    </a:lnTo>
                    <a:lnTo>
                      <a:pt x="1220" y="545"/>
                    </a:lnTo>
                    <a:lnTo>
                      <a:pt x="1215" y="513"/>
                    </a:lnTo>
                    <a:lnTo>
                      <a:pt x="1207" y="481"/>
                    </a:lnTo>
                    <a:lnTo>
                      <a:pt x="1198" y="451"/>
                    </a:lnTo>
                    <a:lnTo>
                      <a:pt x="1189" y="422"/>
                    </a:lnTo>
                    <a:lnTo>
                      <a:pt x="1178" y="392"/>
                    </a:lnTo>
                    <a:lnTo>
                      <a:pt x="1165" y="364"/>
                    </a:lnTo>
                    <a:lnTo>
                      <a:pt x="1151" y="336"/>
                    </a:lnTo>
                    <a:lnTo>
                      <a:pt x="1134" y="309"/>
                    </a:lnTo>
                    <a:lnTo>
                      <a:pt x="1118" y="283"/>
                    </a:lnTo>
                    <a:lnTo>
                      <a:pt x="1100" y="258"/>
                    </a:lnTo>
                    <a:lnTo>
                      <a:pt x="1081" y="233"/>
                    </a:lnTo>
                    <a:lnTo>
                      <a:pt x="1061" y="210"/>
                    </a:lnTo>
                    <a:lnTo>
                      <a:pt x="1040" y="189"/>
                    </a:lnTo>
                    <a:lnTo>
                      <a:pt x="1018" y="167"/>
                    </a:lnTo>
                    <a:lnTo>
                      <a:pt x="994" y="146"/>
                    </a:lnTo>
                    <a:lnTo>
                      <a:pt x="970" y="128"/>
                    </a:lnTo>
                    <a:lnTo>
                      <a:pt x="945" y="110"/>
                    </a:lnTo>
                    <a:lnTo>
                      <a:pt x="919" y="93"/>
                    </a:lnTo>
                    <a:lnTo>
                      <a:pt x="891" y="78"/>
                    </a:lnTo>
                    <a:lnTo>
                      <a:pt x="864" y="63"/>
                    </a:lnTo>
                    <a:lnTo>
                      <a:pt x="836" y="50"/>
                    </a:lnTo>
                    <a:lnTo>
                      <a:pt x="807" y="39"/>
                    </a:lnTo>
                    <a:lnTo>
                      <a:pt x="777" y="29"/>
                    </a:lnTo>
                    <a:lnTo>
                      <a:pt x="747" y="20"/>
                    </a:lnTo>
                    <a:lnTo>
                      <a:pt x="715" y="13"/>
                    </a:lnTo>
                    <a:lnTo>
                      <a:pt x="683" y="8"/>
                    </a:lnTo>
                    <a:lnTo>
                      <a:pt x="651" y="4"/>
                    </a:lnTo>
                    <a:lnTo>
                      <a:pt x="619" y="1"/>
                    </a:lnTo>
                    <a:lnTo>
                      <a:pt x="586" y="0"/>
                    </a:lnTo>
                    <a:lnTo>
                      <a:pt x="562" y="0"/>
                    </a:lnTo>
                    <a:lnTo>
                      <a:pt x="538" y="1"/>
                    </a:lnTo>
                    <a:lnTo>
                      <a:pt x="514" y="5"/>
                    </a:lnTo>
                    <a:lnTo>
                      <a:pt x="490" y="7"/>
                    </a:lnTo>
                    <a:lnTo>
                      <a:pt x="467" y="11"/>
                    </a:lnTo>
                    <a:lnTo>
                      <a:pt x="443" y="16"/>
                    </a:lnTo>
                    <a:lnTo>
                      <a:pt x="421" y="22"/>
                    </a:lnTo>
                    <a:lnTo>
                      <a:pt x="398" y="28"/>
                    </a:lnTo>
                    <a:lnTo>
                      <a:pt x="376" y="35"/>
                    </a:lnTo>
                    <a:lnTo>
                      <a:pt x="355" y="43"/>
                    </a:lnTo>
                    <a:lnTo>
                      <a:pt x="333" y="51"/>
                    </a:lnTo>
                    <a:lnTo>
                      <a:pt x="312" y="61"/>
                    </a:lnTo>
                    <a:lnTo>
                      <a:pt x="292" y="71"/>
                    </a:lnTo>
                    <a:lnTo>
                      <a:pt x="272" y="82"/>
                    </a:lnTo>
                    <a:lnTo>
                      <a:pt x="251" y="94"/>
                    </a:lnTo>
                    <a:lnTo>
                      <a:pt x="233" y="106"/>
                    </a:lnTo>
                    <a:lnTo>
                      <a:pt x="214" y="119"/>
                    </a:lnTo>
                    <a:lnTo>
                      <a:pt x="196" y="132"/>
                    </a:lnTo>
                    <a:lnTo>
                      <a:pt x="177" y="146"/>
                    </a:lnTo>
                    <a:lnTo>
                      <a:pt x="161" y="161"/>
                    </a:lnTo>
                    <a:lnTo>
                      <a:pt x="143" y="177"/>
                    </a:lnTo>
                    <a:lnTo>
                      <a:pt x="127" y="192"/>
                    </a:lnTo>
                    <a:lnTo>
                      <a:pt x="112" y="209"/>
                    </a:lnTo>
                    <a:lnTo>
                      <a:pt x="97" y="226"/>
                    </a:lnTo>
                    <a:lnTo>
                      <a:pt x="82" y="243"/>
                    </a:lnTo>
                    <a:lnTo>
                      <a:pt x="68" y="262"/>
                    </a:lnTo>
                    <a:lnTo>
                      <a:pt x="55" y="280"/>
                    </a:lnTo>
                    <a:lnTo>
                      <a:pt x="43" y="299"/>
                    </a:lnTo>
                    <a:lnTo>
                      <a:pt x="31" y="318"/>
                    </a:lnTo>
                    <a:lnTo>
                      <a:pt x="20" y="339"/>
                    </a:lnTo>
                    <a:lnTo>
                      <a:pt x="10" y="358"/>
                    </a:lnTo>
                    <a:lnTo>
                      <a:pt x="0" y="379"/>
                    </a:lnTo>
                    <a:lnTo>
                      <a:pt x="6" y="403"/>
                    </a:lnTo>
                    <a:lnTo>
                      <a:pt x="31" y="479"/>
                    </a:lnTo>
                    <a:lnTo>
                      <a:pt x="62" y="557"/>
                    </a:lnTo>
                    <a:lnTo>
                      <a:pt x="87" y="614"/>
                    </a:lnTo>
                    <a:lnTo>
                      <a:pt x="89" y="589"/>
                    </a:lnTo>
                    <a:lnTo>
                      <a:pt x="92" y="565"/>
                    </a:lnTo>
                    <a:lnTo>
                      <a:pt x="97" y="541"/>
                    </a:lnTo>
                    <a:lnTo>
                      <a:pt x="102" y="518"/>
                    </a:lnTo>
                    <a:lnTo>
                      <a:pt x="109" y="496"/>
                    </a:lnTo>
                    <a:lnTo>
                      <a:pt x="116" y="473"/>
                    </a:lnTo>
                    <a:lnTo>
                      <a:pt x="124" y="451"/>
                    </a:lnTo>
                    <a:lnTo>
                      <a:pt x="134" y="429"/>
                    </a:lnTo>
                    <a:lnTo>
                      <a:pt x="145" y="408"/>
                    </a:lnTo>
                    <a:lnTo>
                      <a:pt x="155" y="388"/>
                    </a:lnTo>
                    <a:lnTo>
                      <a:pt x="168" y="368"/>
                    </a:lnTo>
                    <a:lnTo>
                      <a:pt x="182" y="350"/>
                    </a:lnTo>
                    <a:lnTo>
                      <a:pt x="195" y="331"/>
                    </a:lnTo>
                    <a:lnTo>
                      <a:pt x="210" y="313"/>
                    </a:lnTo>
                    <a:lnTo>
                      <a:pt x="226" y="296"/>
                    </a:lnTo>
                    <a:lnTo>
                      <a:pt x="243" y="280"/>
                    </a:lnTo>
                    <a:lnTo>
                      <a:pt x="259" y="264"/>
                    </a:lnTo>
                    <a:lnTo>
                      <a:pt x="277" y="250"/>
                    </a:lnTo>
                    <a:lnTo>
                      <a:pt x="296" y="235"/>
                    </a:lnTo>
                    <a:lnTo>
                      <a:pt x="314" y="222"/>
                    </a:lnTo>
                    <a:lnTo>
                      <a:pt x="335" y="210"/>
                    </a:lnTo>
                    <a:lnTo>
                      <a:pt x="355" y="199"/>
                    </a:lnTo>
                    <a:lnTo>
                      <a:pt x="376" y="189"/>
                    </a:lnTo>
                    <a:lnTo>
                      <a:pt x="397" y="180"/>
                    </a:lnTo>
                    <a:lnTo>
                      <a:pt x="420" y="171"/>
                    </a:lnTo>
                    <a:lnTo>
                      <a:pt x="442" y="164"/>
                    </a:lnTo>
                    <a:lnTo>
                      <a:pt x="465" y="157"/>
                    </a:lnTo>
                    <a:lnTo>
                      <a:pt x="489" y="153"/>
                    </a:lnTo>
                    <a:lnTo>
                      <a:pt x="513" y="148"/>
                    </a:lnTo>
                    <a:lnTo>
                      <a:pt x="537" y="145"/>
                    </a:lnTo>
                    <a:lnTo>
                      <a:pt x="560" y="143"/>
                    </a:lnTo>
                    <a:lnTo>
                      <a:pt x="586" y="143"/>
                    </a:lnTo>
                    <a:lnTo>
                      <a:pt x="612" y="143"/>
                    </a:lnTo>
                    <a:lnTo>
                      <a:pt x="637" y="145"/>
                    </a:lnTo>
                    <a:lnTo>
                      <a:pt x="662" y="148"/>
                    </a:lnTo>
                    <a:lnTo>
                      <a:pt x="687" y="153"/>
                    </a:lnTo>
                    <a:lnTo>
                      <a:pt x="711" y="158"/>
                    </a:lnTo>
                    <a:lnTo>
                      <a:pt x="735" y="165"/>
                    </a:lnTo>
                    <a:lnTo>
                      <a:pt x="758" y="173"/>
                    </a:lnTo>
                    <a:lnTo>
                      <a:pt x="780" y="182"/>
                    </a:lnTo>
                    <a:lnTo>
                      <a:pt x="802" y="192"/>
                    </a:lnTo>
                    <a:lnTo>
                      <a:pt x="824" y="203"/>
                    </a:lnTo>
                    <a:lnTo>
                      <a:pt x="845" y="215"/>
                    </a:lnTo>
                    <a:lnTo>
                      <a:pt x="865" y="228"/>
                    </a:lnTo>
                    <a:lnTo>
                      <a:pt x="885" y="242"/>
                    </a:lnTo>
                    <a:lnTo>
                      <a:pt x="903" y="257"/>
                    </a:lnTo>
                    <a:lnTo>
                      <a:pt x="922" y="272"/>
                    </a:lnTo>
                    <a:lnTo>
                      <a:pt x="939" y="289"/>
                    </a:lnTo>
                    <a:lnTo>
                      <a:pt x="956" y="306"/>
                    </a:lnTo>
                    <a:lnTo>
                      <a:pt x="971" y="325"/>
                    </a:lnTo>
                    <a:lnTo>
                      <a:pt x="986" y="343"/>
                    </a:lnTo>
                    <a:lnTo>
                      <a:pt x="1000" y="363"/>
                    </a:lnTo>
                    <a:lnTo>
                      <a:pt x="1012" y="383"/>
                    </a:lnTo>
                    <a:lnTo>
                      <a:pt x="1024" y="404"/>
                    </a:lnTo>
                    <a:lnTo>
                      <a:pt x="1036" y="426"/>
                    </a:lnTo>
                    <a:lnTo>
                      <a:pt x="1046" y="448"/>
                    </a:lnTo>
                    <a:lnTo>
                      <a:pt x="1055" y="471"/>
                    </a:lnTo>
                    <a:lnTo>
                      <a:pt x="1062" y="493"/>
                    </a:lnTo>
                    <a:lnTo>
                      <a:pt x="1069" y="517"/>
                    </a:lnTo>
                    <a:lnTo>
                      <a:pt x="1075" y="541"/>
                    </a:lnTo>
                    <a:lnTo>
                      <a:pt x="1080" y="566"/>
                    </a:lnTo>
                    <a:lnTo>
                      <a:pt x="1082" y="591"/>
                    </a:lnTo>
                    <a:lnTo>
                      <a:pt x="1084" y="616"/>
                    </a:lnTo>
                    <a:lnTo>
                      <a:pt x="1085" y="641"/>
                    </a:lnTo>
                    <a:lnTo>
                      <a:pt x="1084" y="668"/>
                    </a:lnTo>
                    <a:lnTo>
                      <a:pt x="1082" y="693"/>
                    </a:lnTo>
                    <a:lnTo>
                      <a:pt x="1080" y="718"/>
                    </a:lnTo>
                    <a:lnTo>
                      <a:pt x="1075" y="743"/>
                    </a:lnTo>
                    <a:lnTo>
                      <a:pt x="1069" y="767"/>
                    </a:lnTo>
                    <a:lnTo>
                      <a:pt x="1062" y="791"/>
                    </a:lnTo>
                    <a:lnTo>
                      <a:pt x="1055" y="813"/>
                    </a:lnTo>
                    <a:lnTo>
                      <a:pt x="1046" y="836"/>
                    </a:lnTo>
                    <a:lnTo>
                      <a:pt x="1036" y="858"/>
                    </a:lnTo>
                    <a:lnTo>
                      <a:pt x="1024" y="880"/>
                    </a:lnTo>
                    <a:lnTo>
                      <a:pt x="1012" y="900"/>
                    </a:lnTo>
                    <a:lnTo>
                      <a:pt x="1000" y="921"/>
                    </a:lnTo>
                    <a:lnTo>
                      <a:pt x="986" y="941"/>
                    </a:lnTo>
                    <a:lnTo>
                      <a:pt x="971" y="959"/>
                    </a:lnTo>
                    <a:lnTo>
                      <a:pt x="956" y="978"/>
                    </a:lnTo>
                    <a:lnTo>
                      <a:pt x="939" y="995"/>
                    </a:lnTo>
                    <a:lnTo>
                      <a:pt x="922" y="1012"/>
                    </a:lnTo>
                    <a:lnTo>
                      <a:pt x="903" y="1027"/>
                    </a:lnTo>
                    <a:lnTo>
                      <a:pt x="885" y="1042"/>
                    </a:lnTo>
                    <a:lnTo>
                      <a:pt x="865" y="1056"/>
                    </a:lnTo>
                    <a:lnTo>
                      <a:pt x="845" y="1069"/>
                    </a:lnTo>
                    <a:lnTo>
                      <a:pt x="824" y="1081"/>
                    </a:lnTo>
                    <a:lnTo>
                      <a:pt x="802" y="1092"/>
                    </a:lnTo>
                    <a:lnTo>
                      <a:pt x="780" y="1102"/>
                    </a:lnTo>
                    <a:lnTo>
                      <a:pt x="758" y="1111"/>
                    </a:lnTo>
                    <a:lnTo>
                      <a:pt x="735" y="1119"/>
                    </a:lnTo>
                    <a:lnTo>
                      <a:pt x="711" y="1126"/>
                    </a:lnTo>
                    <a:lnTo>
                      <a:pt x="687" y="1131"/>
                    </a:lnTo>
                    <a:lnTo>
                      <a:pt x="662" y="1136"/>
                    </a:lnTo>
                    <a:lnTo>
                      <a:pt x="637" y="1139"/>
                    </a:lnTo>
                    <a:lnTo>
                      <a:pt x="612" y="1141"/>
                    </a:lnTo>
                    <a:lnTo>
                      <a:pt x="586" y="1141"/>
                    </a:lnTo>
                    <a:lnTo>
                      <a:pt x="567" y="1141"/>
                    </a:lnTo>
                    <a:lnTo>
                      <a:pt x="547" y="1140"/>
                    </a:lnTo>
                    <a:lnTo>
                      <a:pt x="529" y="1138"/>
                    </a:lnTo>
                    <a:lnTo>
                      <a:pt x="510" y="1136"/>
                    </a:lnTo>
                    <a:lnTo>
                      <a:pt x="492" y="1132"/>
                    </a:lnTo>
                    <a:lnTo>
                      <a:pt x="474" y="1129"/>
                    </a:lnTo>
                    <a:lnTo>
                      <a:pt x="457" y="1125"/>
                    </a:lnTo>
                    <a:lnTo>
                      <a:pt x="439" y="1119"/>
                    </a:lnTo>
                    <a:lnTo>
                      <a:pt x="468" y="1148"/>
                    </a:lnTo>
                    <a:lnTo>
                      <a:pt x="527" y="1203"/>
                    </a:lnTo>
                    <a:lnTo>
                      <a:pt x="589" y="1251"/>
                    </a:lnTo>
                    <a:lnTo>
                      <a:pt x="630" y="1283"/>
                    </a:lnTo>
                    <a:lnTo>
                      <a:pt x="661" y="1279"/>
                    </a:lnTo>
                    <a:lnTo>
                      <a:pt x="691" y="1275"/>
                    </a:lnTo>
                    <a:lnTo>
                      <a:pt x="722" y="1269"/>
                    </a:lnTo>
                    <a:lnTo>
                      <a:pt x="751" y="1262"/>
                    </a:lnTo>
                    <a:lnTo>
                      <a:pt x="780" y="1253"/>
                    </a:lnTo>
                    <a:lnTo>
                      <a:pt x="809" y="1243"/>
                    </a:lnTo>
                    <a:lnTo>
                      <a:pt x="837" y="1232"/>
                    </a:lnTo>
                    <a:lnTo>
                      <a:pt x="864" y="1221"/>
                    </a:lnTo>
                    <a:lnTo>
                      <a:pt x="890" y="1206"/>
                    </a:lnTo>
                    <a:lnTo>
                      <a:pt x="916" y="1192"/>
                    </a:lnTo>
                    <a:lnTo>
                      <a:pt x="942" y="1176"/>
                    </a:lnTo>
                    <a:lnTo>
                      <a:pt x="965" y="1160"/>
                    </a:lnTo>
                    <a:lnTo>
                      <a:pt x="989" y="1141"/>
                    </a:lnTo>
                    <a:lnTo>
                      <a:pt x="1011" y="1123"/>
                    </a:lnTo>
                    <a:lnTo>
                      <a:pt x="1033" y="1102"/>
                    </a:lnTo>
                    <a:lnTo>
                      <a:pt x="1054" y="1081"/>
                    </a:lnTo>
                    <a:lnTo>
                      <a:pt x="1073" y="1059"/>
                    </a:lnTo>
                    <a:lnTo>
                      <a:pt x="1093" y="1037"/>
                    </a:lnTo>
                    <a:lnTo>
                      <a:pt x="1110" y="1013"/>
                    </a:lnTo>
                    <a:lnTo>
                      <a:pt x="1127" y="988"/>
                    </a:lnTo>
                    <a:lnTo>
                      <a:pt x="1142" y="963"/>
                    </a:lnTo>
                    <a:lnTo>
                      <a:pt x="1156" y="936"/>
                    </a:lnTo>
                    <a:lnTo>
                      <a:pt x="1169" y="909"/>
                    </a:lnTo>
                    <a:lnTo>
                      <a:pt x="1181" y="882"/>
                    </a:lnTo>
                    <a:lnTo>
                      <a:pt x="1192" y="854"/>
                    </a:lnTo>
                    <a:lnTo>
                      <a:pt x="1201" y="825"/>
                    </a:lnTo>
                    <a:lnTo>
                      <a:pt x="1209" y="796"/>
                    </a:lnTo>
                    <a:lnTo>
                      <a:pt x="1216" y="766"/>
                    </a:lnTo>
                    <a:lnTo>
                      <a:pt x="1221" y="736"/>
                    </a:lnTo>
                    <a:lnTo>
                      <a:pt x="1225" y="705"/>
                    </a:lnTo>
                    <a:lnTo>
                      <a:pt x="1227" y="674"/>
                    </a:lnTo>
                    <a:lnTo>
                      <a:pt x="1228" y="641"/>
                    </a:lnTo>
                    <a:close/>
                  </a:path>
                </a:pathLst>
              </a:custGeom>
              <a:solidFill>
                <a:srgbClr val="F9C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5" name="Freeform 513"/>
              <p:cNvSpPr>
                <a:spLocks/>
              </p:cNvSpPr>
              <p:nvPr/>
            </p:nvSpPr>
            <p:spPr bwMode="auto">
              <a:xfrm>
                <a:off x="7598" y="2298"/>
                <a:ext cx="160" cy="163"/>
              </a:xfrm>
              <a:custGeom>
                <a:avLst/>
                <a:gdLst>
                  <a:gd name="T0" fmla="*/ 1113 w 1120"/>
                  <a:gd name="T1" fmla="*/ 484 h 1142"/>
                  <a:gd name="T2" fmla="*/ 1086 w 1120"/>
                  <a:gd name="T3" fmla="*/ 374 h 1142"/>
                  <a:gd name="T4" fmla="*/ 1037 w 1120"/>
                  <a:gd name="T5" fmla="*/ 275 h 1142"/>
                  <a:gd name="T6" fmla="*/ 972 w 1120"/>
                  <a:gd name="T7" fmla="*/ 187 h 1142"/>
                  <a:gd name="T8" fmla="*/ 891 w 1120"/>
                  <a:gd name="T9" fmla="*/ 113 h 1142"/>
                  <a:gd name="T10" fmla="*/ 797 w 1120"/>
                  <a:gd name="T11" fmla="*/ 57 h 1142"/>
                  <a:gd name="T12" fmla="*/ 692 w 1120"/>
                  <a:gd name="T13" fmla="*/ 19 h 1142"/>
                  <a:gd name="T14" fmla="*/ 579 w 1120"/>
                  <a:gd name="T15" fmla="*/ 1 h 1142"/>
                  <a:gd name="T16" fmla="*/ 478 w 1120"/>
                  <a:gd name="T17" fmla="*/ 5 h 1142"/>
                  <a:gd name="T18" fmla="*/ 385 w 1120"/>
                  <a:gd name="T19" fmla="*/ 25 h 1142"/>
                  <a:gd name="T20" fmla="*/ 298 w 1120"/>
                  <a:gd name="T21" fmla="*/ 59 h 1142"/>
                  <a:gd name="T22" fmla="*/ 220 w 1120"/>
                  <a:gd name="T23" fmla="*/ 106 h 1142"/>
                  <a:gd name="T24" fmla="*/ 150 w 1120"/>
                  <a:gd name="T25" fmla="*/ 164 h 1142"/>
                  <a:gd name="T26" fmla="*/ 90 w 1120"/>
                  <a:gd name="T27" fmla="*/ 233 h 1142"/>
                  <a:gd name="T28" fmla="*/ 42 w 1120"/>
                  <a:gd name="T29" fmla="*/ 310 h 1142"/>
                  <a:gd name="T30" fmla="*/ 6 w 1120"/>
                  <a:gd name="T31" fmla="*/ 396 h 1142"/>
                  <a:gd name="T32" fmla="*/ 94 w 1120"/>
                  <a:gd name="T33" fmla="*/ 631 h 1142"/>
                  <a:gd name="T34" fmla="*/ 142 w 1120"/>
                  <a:gd name="T35" fmla="*/ 702 h 1142"/>
                  <a:gd name="T36" fmla="*/ 124 w 1120"/>
                  <a:gd name="T37" fmla="*/ 616 h 1142"/>
                  <a:gd name="T38" fmla="*/ 124 w 1120"/>
                  <a:gd name="T39" fmla="*/ 527 h 1142"/>
                  <a:gd name="T40" fmla="*/ 141 w 1120"/>
                  <a:gd name="T41" fmla="*/ 444 h 1142"/>
                  <a:gd name="T42" fmla="*/ 174 w 1120"/>
                  <a:gd name="T43" fmla="*/ 367 h 1142"/>
                  <a:gd name="T44" fmla="*/ 220 w 1120"/>
                  <a:gd name="T45" fmla="*/ 298 h 1142"/>
                  <a:gd name="T46" fmla="*/ 277 w 1120"/>
                  <a:gd name="T47" fmla="*/ 241 h 1142"/>
                  <a:gd name="T48" fmla="*/ 346 w 1120"/>
                  <a:gd name="T49" fmla="*/ 195 h 1142"/>
                  <a:gd name="T50" fmla="*/ 422 w 1120"/>
                  <a:gd name="T51" fmla="*/ 162 h 1142"/>
                  <a:gd name="T52" fmla="*/ 506 w 1120"/>
                  <a:gd name="T53" fmla="*/ 145 h 1142"/>
                  <a:gd name="T54" fmla="*/ 593 w 1120"/>
                  <a:gd name="T55" fmla="*/ 145 h 1142"/>
                  <a:gd name="T56" fmla="*/ 677 w 1120"/>
                  <a:gd name="T57" fmla="*/ 162 h 1142"/>
                  <a:gd name="T58" fmla="*/ 754 w 1120"/>
                  <a:gd name="T59" fmla="*/ 195 h 1142"/>
                  <a:gd name="T60" fmla="*/ 822 w 1120"/>
                  <a:gd name="T61" fmla="*/ 241 h 1142"/>
                  <a:gd name="T62" fmla="*/ 880 w 1120"/>
                  <a:gd name="T63" fmla="*/ 298 h 1142"/>
                  <a:gd name="T64" fmla="*/ 926 w 1120"/>
                  <a:gd name="T65" fmla="*/ 367 h 1142"/>
                  <a:gd name="T66" fmla="*/ 959 w 1120"/>
                  <a:gd name="T67" fmla="*/ 444 h 1142"/>
                  <a:gd name="T68" fmla="*/ 975 w 1120"/>
                  <a:gd name="T69" fmla="*/ 527 h 1142"/>
                  <a:gd name="T70" fmla="*/ 975 w 1120"/>
                  <a:gd name="T71" fmla="*/ 615 h 1142"/>
                  <a:gd name="T72" fmla="*/ 959 w 1120"/>
                  <a:gd name="T73" fmla="*/ 698 h 1142"/>
                  <a:gd name="T74" fmla="*/ 926 w 1120"/>
                  <a:gd name="T75" fmla="*/ 775 h 1142"/>
                  <a:gd name="T76" fmla="*/ 880 w 1120"/>
                  <a:gd name="T77" fmla="*/ 844 h 1142"/>
                  <a:gd name="T78" fmla="*/ 822 w 1120"/>
                  <a:gd name="T79" fmla="*/ 901 h 1142"/>
                  <a:gd name="T80" fmla="*/ 754 w 1120"/>
                  <a:gd name="T81" fmla="*/ 947 h 1142"/>
                  <a:gd name="T82" fmla="*/ 677 w 1120"/>
                  <a:gd name="T83" fmla="*/ 980 h 1142"/>
                  <a:gd name="T84" fmla="*/ 593 w 1120"/>
                  <a:gd name="T85" fmla="*/ 997 h 1142"/>
                  <a:gd name="T86" fmla="*/ 508 w 1120"/>
                  <a:gd name="T87" fmla="*/ 997 h 1142"/>
                  <a:gd name="T88" fmla="*/ 429 w 1120"/>
                  <a:gd name="T89" fmla="*/ 982 h 1142"/>
                  <a:gd name="T90" fmla="*/ 355 w 1120"/>
                  <a:gd name="T91" fmla="*/ 951 h 1142"/>
                  <a:gd name="T92" fmla="*/ 288 w 1120"/>
                  <a:gd name="T93" fmla="*/ 910 h 1142"/>
                  <a:gd name="T94" fmla="*/ 322 w 1120"/>
                  <a:gd name="T95" fmla="*/ 963 h 1142"/>
                  <a:gd name="T96" fmla="*/ 501 w 1120"/>
                  <a:gd name="T97" fmla="*/ 1140 h 1142"/>
                  <a:gd name="T98" fmla="*/ 550 w 1120"/>
                  <a:gd name="T99" fmla="*/ 1142 h 1142"/>
                  <a:gd name="T100" fmla="*/ 665 w 1120"/>
                  <a:gd name="T101" fmla="*/ 1130 h 1142"/>
                  <a:gd name="T102" fmla="*/ 772 w 1120"/>
                  <a:gd name="T103" fmla="*/ 1096 h 1142"/>
                  <a:gd name="T104" fmla="*/ 869 w 1120"/>
                  <a:gd name="T105" fmla="*/ 1044 h 1142"/>
                  <a:gd name="T106" fmla="*/ 953 w 1120"/>
                  <a:gd name="T107" fmla="*/ 974 h 1142"/>
                  <a:gd name="T108" fmla="*/ 1023 w 1120"/>
                  <a:gd name="T109" fmla="*/ 890 h 1142"/>
                  <a:gd name="T110" fmla="*/ 1075 w 1120"/>
                  <a:gd name="T111" fmla="*/ 792 h 1142"/>
                  <a:gd name="T112" fmla="*/ 1109 w 1120"/>
                  <a:gd name="T113" fmla="*/ 686 h 1142"/>
                  <a:gd name="T114" fmla="*/ 1120 w 1120"/>
                  <a:gd name="T115" fmla="*/ 570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20" h="1142">
                    <a:moveTo>
                      <a:pt x="1120" y="570"/>
                    </a:moveTo>
                    <a:lnTo>
                      <a:pt x="1120" y="542"/>
                    </a:lnTo>
                    <a:lnTo>
                      <a:pt x="1118" y="513"/>
                    </a:lnTo>
                    <a:lnTo>
                      <a:pt x="1113" y="484"/>
                    </a:lnTo>
                    <a:lnTo>
                      <a:pt x="1109" y="456"/>
                    </a:lnTo>
                    <a:lnTo>
                      <a:pt x="1103" y="429"/>
                    </a:lnTo>
                    <a:lnTo>
                      <a:pt x="1095" y="402"/>
                    </a:lnTo>
                    <a:lnTo>
                      <a:pt x="1086" y="374"/>
                    </a:lnTo>
                    <a:lnTo>
                      <a:pt x="1075" y="348"/>
                    </a:lnTo>
                    <a:lnTo>
                      <a:pt x="1064" y="323"/>
                    </a:lnTo>
                    <a:lnTo>
                      <a:pt x="1051" y="299"/>
                    </a:lnTo>
                    <a:lnTo>
                      <a:pt x="1037" y="275"/>
                    </a:lnTo>
                    <a:lnTo>
                      <a:pt x="1023" y="251"/>
                    </a:lnTo>
                    <a:lnTo>
                      <a:pt x="1007" y="230"/>
                    </a:lnTo>
                    <a:lnTo>
                      <a:pt x="990" y="208"/>
                    </a:lnTo>
                    <a:lnTo>
                      <a:pt x="972" y="187"/>
                    </a:lnTo>
                    <a:lnTo>
                      <a:pt x="953" y="168"/>
                    </a:lnTo>
                    <a:lnTo>
                      <a:pt x="934" y="149"/>
                    </a:lnTo>
                    <a:lnTo>
                      <a:pt x="913" y="131"/>
                    </a:lnTo>
                    <a:lnTo>
                      <a:pt x="891" y="113"/>
                    </a:lnTo>
                    <a:lnTo>
                      <a:pt x="869" y="98"/>
                    </a:lnTo>
                    <a:lnTo>
                      <a:pt x="846" y="83"/>
                    </a:lnTo>
                    <a:lnTo>
                      <a:pt x="822" y="70"/>
                    </a:lnTo>
                    <a:lnTo>
                      <a:pt x="797" y="57"/>
                    </a:lnTo>
                    <a:lnTo>
                      <a:pt x="772" y="46"/>
                    </a:lnTo>
                    <a:lnTo>
                      <a:pt x="745" y="35"/>
                    </a:lnTo>
                    <a:lnTo>
                      <a:pt x="719" y="26"/>
                    </a:lnTo>
                    <a:lnTo>
                      <a:pt x="692" y="19"/>
                    </a:lnTo>
                    <a:lnTo>
                      <a:pt x="665" y="12"/>
                    </a:lnTo>
                    <a:lnTo>
                      <a:pt x="637" y="7"/>
                    </a:lnTo>
                    <a:lnTo>
                      <a:pt x="608" y="3"/>
                    </a:lnTo>
                    <a:lnTo>
                      <a:pt x="579" y="1"/>
                    </a:lnTo>
                    <a:lnTo>
                      <a:pt x="550" y="0"/>
                    </a:lnTo>
                    <a:lnTo>
                      <a:pt x="526" y="1"/>
                    </a:lnTo>
                    <a:lnTo>
                      <a:pt x="502" y="2"/>
                    </a:lnTo>
                    <a:lnTo>
                      <a:pt x="478" y="5"/>
                    </a:lnTo>
                    <a:lnTo>
                      <a:pt x="454" y="9"/>
                    </a:lnTo>
                    <a:lnTo>
                      <a:pt x="430" y="13"/>
                    </a:lnTo>
                    <a:lnTo>
                      <a:pt x="407" y="19"/>
                    </a:lnTo>
                    <a:lnTo>
                      <a:pt x="385" y="25"/>
                    </a:lnTo>
                    <a:lnTo>
                      <a:pt x="362" y="32"/>
                    </a:lnTo>
                    <a:lnTo>
                      <a:pt x="340" y="40"/>
                    </a:lnTo>
                    <a:lnTo>
                      <a:pt x="320" y="49"/>
                    </a:lnTo>
                    <a:lnTo>
                      <a:pt x="298" y="59"/>
                    </a:lnTo>
                    <a:lnTo>
                      <a:pt x="278" y="69"/>
                    </a:lnTo>
                    <a:lnTo>
                      <a:pt x="258" y="81"/>
                    </a:lnTo>
                    <a:lnTo>
                      <a:pt x="239" y="93"/>
                    </a:lnTo>
                    <a:lnTo>
                      <a:pt x="220" y="106"/>
                    </a:lnTo>
                    <a:lnTo>
                      <a:pt x="201" y="119"/>
                    </a:lnTo>
                    <a:lnTo>
                      <a:pt x="184" y="133"/>
                    </a:lnTo>
                    <a:lnTo>
                      <a:pt x="166" y="148"/>
                    </a:lnTo>
                    <a:lnTo>
                      <a:pt x="150" y="164"/>
                    </a:lnTo>
                    <a:lnTo>
                      <a:pt x="134" y="181"/>
                    </a:lnTo>
                    <a:lnTo>
                      <a:pt x="118" y="197"/>
                    </a:lnTo>
                    <a:lnTo>
                      <a:pt x="104" y="214"/>
                    </a:lnTo>
                    <a:lnTo>
                      <a:pt x="90" y="233"/>
                    </a:lnTo>
                    <a:lnTo>
                      <a:pt x="77" y="251"/>
                    </a:lnTo>
                    <a:lnTo>
                      <a:pt x="64" y="271"/>
                    </a:lnTo>
                    <a:lnTo>
                      <a:pt x="53" y="291"/>
                    </a:lnTo>
                    <a:lnTo>
                      <a:pt x="42" y="310"/>
                    </a:lnTo>
                    <a:lnTo>
                      <a:pt x="31" y="331"/>
                    </a:lnTo>
                    <a:lnTo>
                      <a:pt x="23" y="353"/>
                    </a:lnTo>
                    <a:lnTo>
                      <a:pt x="14" y="373"/>
                    </a:lnTo>
                    <a:lnTo>
                      <a:pt x="6" y="396"/>
                    </a:lnTo>
                    <a:lnTo>
                      <a:pt x="0" y="418"/>
                    </a:lnTo>
                    <a:lnTo>
                      <a:pt x="26" y="486"/>
                    </a:lnTo>
                    <a:lnTo>
                      <a:pt x="58" y="558"/>
                    </a:lnTo>
                    <a:lnTo>
                      <a:pt x="94" y="631"/>
                    </a:lnTo>
                    <a:lnTo>
                      <a:pt x="131" y="701"/>
                    </a:lnTo>
                    <a:lnTo>
                      <a:pt x="158" y="742"/>
                    </a:lnTo>
                    <a:lnTo>
                      <a:pt x="149" y="723"/>
                    </a:lnTo>
                    <a:lnTo>
                      <a:pt x="142" y="702"/>
                    </a:lnTo>
                    <a:lnTo>
                      <a:pt x="136" y="681"/>
                    </a:lnTo>
                    <a:lnTo>
                      <a:pt x="131" y="660"/>
                    </a:lnTo>
                    <a:lnTo>
                      <a:pt x="127" y="638"/>
                    </a:lnTo>
                    <a:lnTo>
                      <a:pt x="124" y="616"/>
                    </a:lnTo>
                    <a:lnTo>
                      <a:pt x="123" y="593"/>
                    </a:lnTo>
                    <a:lnTo>
                      <a:pt x="122" y="570"/>
                    </a:lnTo>
                    <a:lnTo>
                      <a:pt x="123" y="549"/>
                    </a:lnTo>
                    <a:lnTo>
                      <a:pt x="124" y="527"/>
                    </a:lnTo>
                    <a:lnTo>
                      <a:pt x="127" y="506"/>
                    </a:lnTo>
                    <a:lnTo>
                      <a:pt x="130" y="484"/>
                    </a:lnTo>
                    <a:lnTo>
                      <a:pt x="135" y="464"/>
                    </a:lnTo>
                    <a:lnTo>
                      <a:pt x="141" y="444"/>
                    </a:lnTo>
                    <a:lnTo>
                      <a:pt x="148" y="423"/>
                    </a:lnTo>
                    <a:lnTo>
                      <a:pt x="155" y="404"/>
                    </a:lnTo>
                    <a:lnTo>
                      <a:pt x="164" y="385"/>
                    </a:lnTo>
                    <a:lnTo>
                      <a:pt x="174" y="367"/>
                    </a:lnTo>
                    <a:lnTo>
                      <a:pt x="184" y="349"/>
                    </a:lnTo>
                    <a:lnTo>
                      <a:pt x="195" y="332"/>
                    </a:lnTo>
                    <a:lnTo>
                      <a:pt x="207" y="315"/>
                    </a:lnTo>
                    <a:lnTo>
                      <a:pt x="220" y="298"/>
                    </a:lnTo>
                    <a:lnTo>
                      <a:pt x="233" y="283"/>
                    </a:lnTo>
                    <a:lnTo>
                      <a:pt x="247" y="269"/>
                    </a:lnTo>
                    <a:lnTo>
                      <a:pt x="262" y="255"/>
                    </a:lnTo>
                    <a:lnTo>
                      <a:pt x="277" y="241"/>
                    </a:lnTo>
                    <a:lnTo>
                      <a:pt x="294" y="229"/>
                    </a:lnTo>
                    <a:lnTo>
                      <a:pt x="310" y="217"/>
                    </a:lnTo>
                    <a:lnTo>
                      <a:pt x="327" y="205"/>
                    </a:lnTo>
                    <a:lnTo>
                      <a:pt x="346" y="195"/>
                    </a:lnTo>
                    <a:lnTo>
                      <a:pt x="364" y="185"/>
                    </a:lnTo>
                    <a:lnTo>
                      <a:pt x="383" y="176"/>
                    </a:lnTo>
                    <a:lnTo>
                      <a:pt x="403" y="169"/>
                    </a:lnTo>
                    <a:lnTo>
                      <a:pt x="422" y="162"/>
                    </a:lnTo>
                    <a:lnTo>
                      <a:pt x="443" y="157"/>
                    </a:lnTo>
                    <a:lnTo>
                      <a:pt x="463" y="151"/>
                    </a:lnTo>
                    <a:lnTo>
                      <a:pt x="484" y="148"/>
                    </a:lnTo>
                    <a:lnTo>
                      <a:pt x="506" y="145"/>
                    </a:lnTo>
                    <a:lnTo>
                      <a:pt x="528" y="144"/>
                    </a:lnTo>
                    <a:lnTo>
                      <a:pt x="550" y="143"/>
                    </a:lnTo>
                    <a:lnTo>
                      <a:pt x="571" y="144"/>
                    </a:lnTo>
                    <a:lnTo>
                      <a:pt x="593" y="145"/>
                    </a:lnTo>
                    <a:lnTo>
                      <a:pt x="615" y="148"/>
                    </a:lnTo>
                    <a:lnTo>
                      <a:pt x="636" y="151"/>
                    </a:lnTo>
                    <a:lnTo>
                      <a:pt x="656" y="157"/>
                    </a:lnTo>
                    <a:lnTo>
                      <a:pt x="677" y="162"/>
                    </a:lnTo>
                    <a:lnTo>
                      <a:pt x="696" y="169"/>
                    </a:lnTo>
                    <a:lnTo>
                      <a:pt x="716" y="176"/>
                    </a:lnTo>
                    <a:lnTo>
                      <a:pt x="736" y="185"/>
                    </a:lnTo>
                    <a:lnTo>
                      <a:pt x="754" y="195"/>
                    </a:lnTo>
                    <a:lnTo>
                      <a:pt x="772" y="205"/>
                    </a:lnTo>
                    <a:lnTo>
                      <a:pt x="789" y="217"/>
                    </a:lnTo>
                    <a:lnTo>
                      <a:pt x="805" y="229"/>
                    </a:lnTo>
                    <a:lnTo>
                      <a:pt x="822" y="241"/>
                    </a:lnTo>
                    <a:lnTo>
                      <a:pt x="838" y="255"/>
                    </a:lnTo>
                    <a:lnTo>
                      <a:pt x="852" y="269"/>
                    </a:lnTo>
                    <a:lnTo>
                      <a:pt x="866" y="283"/>
                    </a:lnTo>
                    <a:lnTo>
                      <a:pt x="880" y="298"/>
                    </a:lnTo>
                    <a:lnTo>
                      <a:pt x="892" y="315"/>
                    </a:lnTo>
                    <a:lnTo>
                      <a:pt x="904" y="332"/>
                    </a:lnTo>
                    <a:lnTo>
                      <a:pt x="915" y="349"/>
                    </a:lnTo>
                    <a:lnTo>
                      <a:pt x="926" y="367"/>
                    </a:lnTo>
                    <a:lnTo>
                      <a:pt x="936" y="385"/>
                    </a:lnTo>
                    <a:lnTo>
                      <a:pt x="944" y="404"/>
                    </a:lnTo>
                    <a:lnTo>
                      <a:pt x="951" y="423"/>
                    </a:lnTo>
                    <a:lnTo>
                      <a:pt x="959" y="444"/>
                    </a:lnTo>
                    <a:lnTo>
                      <a:pt x="964" y="464"/>
                    </a:lnTo>
                    <a:lnTo>
                      <a:pt x="969" y="484"/>
                    </a:lnTo>
                    <a:lnTo>
                      <a:pt x="973" y="506"/>
                    </a:lnTo>
                    <a:lnTo>
                      <a:pt x="975" y="527"/>
                    </a:lnTo>
                    <a:lnTo>
                      <a:pt x="977" y="549"/>
                    </a:lnTo>
                    <a:lnTo>
                      <a:pt x="977" y="570"/>
                    </a:lnTo>
                    <a:lnTo>
                      <a:pt x="977" y="593"/>
                    </a:lnTo>
                    <a:lnTo>
                      <a:pt x="975" y="615"/>
                    </a:lnTo>
                    <a:lnTo>
                      <a:pt x="973" y="636"/>
                    </a:lnTo>
                    <a:lnTo>
                      <a:pt x="969" y="658"/>
                    </a:lnTo>
                    <a:lnTo>
                      <a:pt x="964" y="678"/>
                    </a:lnTo>
                    <a:lnTo>
                      <a:pt x="959" y="698"/>
                    </a:lnTo>
                    <a:lnTo>
                      <a:pt x="951" y="718"/>
                    </a:lnTo>
                    <a:lnTo>
                      <a:pt x="944" y="737"/>
                    </a:lnTo>
                    <a:lnTo>
                      <a:pt x="936" y="757"/>
                    </a:lnTo>
                    <a:lnTo>
                      <a:pt x="926" y="775"/>
                    </a:lnTo>
                    <a:lnTo>
                      <a:pt x="915" y="792"/>
                    </a:lnTo>
                    <a:lnTo>
                      <a:pt x="904" y="810"/>
                    </a:lnTo>
                    <a:lnTo>
                      <a:pt x="892" y="827"/>
                    </a:lnTo>
                    <a:lnTo>
                      <a:pt x="880" y="844"/>
                    </a:lnTo>
                    <a:lnTo>
                      <a:pt x="866" y="859"/>
                    </a:lnTo>
                    <a:lnTo>
                      <a:pt x="852" y="873"/>
                    </a:lnTo>
                    <a:lnTo>
                      <a:pt x="838" y="887"/>
                    </a:lnTo>
                    <a:lnTo>
                      <a:pt x="822" y="901"/>
                    </a:lnTo>
                    <a:lnTo>
                      <a:pt x="805" y="913"/>
                    </a:lnTo>
                    <a:lnTo>
                      <a:pt x="789" y="925"/>
                    </a:lnTo>
                    <a:lnTo>
                      <a:pt x="772" y="937"/>
                    </a:lnTo>
                    <a:lnTo>
                      <a:pt x="754" y="947"/>
                    </a:lnTo>
                    <a:lnTo>
                      <a:pt x="736" y="957"/>
                    </a:lnTo>
                    <a:lnTo>
                      <a:pt x="716" y="966"/>
                    </a:lnTo>
                    <a:lnTo>
                      <a:pt x="696" y="973"/>
                    </a:lnTo>
                    <a:lnTo>
                      <a:pt x="677" y="980"/>
                    </a:lnTo>
                    <a:lnTo>
                      <a:pt x="656" y="985"/>
                    </a:lnTo>
                    <a:lnTo>
                      <a:pt x="636" y="991"/>
                    </a:lnTo>
                    <a:lnTo>
                      <a:pt x="615" y="994"/>
                    </a:lnTo>
                    <a:lnTo>
                      <a:pt x="593" y="997"/>
                    </a:lnTo>
                    <a:lnTo>
                      <a:pt x="571" y="998"/>
                    </a:lnTo>
                    <a:lnTo>
                      <a:pt x="550" y="999"/>
                    </a:lnTo>
                    <a:lnTo>
                      <a:pt x="529" y="998"/>
                    </a:lnTo>
                    <a:lnTo>
                      <a:pt x="508" y="997"/>
                    </a:lnTo>
                    <a:lnTo>
                      <a:pt x="487" y="994"/>
                    </a:lnTo>
                    <a:lnTo>
                      <a:pt x="468" y="991"/>
                    </a:lnTo>
                    <a:lnTo>
                      <a:pt x="448" y="986"/>
                    </a:lnTo>
                    <a:lnTo>
                      <a:pt x="429" y="982"/>
                    </a:lnTo>
                    <a:lnTo>
                      <a:pt x="409" y="975"/>
                    </a:lnTo>
                    <a:lnTo>
                      <a:pt x="391" y="968"/>
                    </a:lnTo>
                    <a:lnTo>
                      <a:pt x="372" y="960"/>
                    </a:lnTo>
                    <a:lnTo>
                      <a:pt x="355" y="951"/>
                    </a:lnTo>
                    <a:lnTo>
                      <a:pt x="337" y="943"/>
                    </a:lnTo>
                    <a:lnTo>
                      <a:pt x="321" y="932"/>
                    </a:lnTo>
                    <a:lnTo>
                      <a:pt x="305" y="921"/>
                    </a:lnTo>
                    <a:lnTo>
                      <a:pt x="288" y="910"/>
                    </a:lnTo>
                    <a:lnTo>
                      <a:pt x="273" y="897"/>
                    </a:lnTo>
                    <a:lnTo>
                      <a:pt x="259" y="885"/>
                    </a:lnTo>
                    <a:lnTo>
                      <a:pt x="271" y="901"/>
                    </a:lnTo>
                    <a:lnTo>
                      <a:pt x="322" y="963"/>
                    </a:lnTo>
                    <a:lnTo>
                      <a:pt x="377" y="1022"/>
                    </a:lnTo>
                    <a:lnTo>
                      <a:pt x="432" y="1077"/>
                    </a:lnTo>
                    <a:lnTo>
                      <a:pt x="491" y="1132"/>
                    </a:lnTo>
                    <a:lnTo>
                      <a:pt x="501" y="1140"/>
                    </a:lnTo>
                    <a:lnTo>
                      <a:pt x="512" y="1141"/>
                    </a:lnTo>
                    <a:lnTo>
                      <a:pt x="526" y="1141"/>
                    </a:lnTo>
                    <a:lnTo>
                      <a:pt x="538" y="1141"/>
                    </a:lnTo>
                    <a:lnTo>
                      <a:pt x="550" y="1142"/>
                    </a:lnTo>
                    <a:lnTo>
                      <a:pt x="579" y="1141"/>
                    </a:lnTo>
                    <a:lnTo>
                      <a:pt x="608" y="1139"/>
                    </a:lnTo>
                    <a:lnTo>
                      <a:pt x="637" y="1135"/>
                    </a:lnTo>
                    <a:lnTo>
                      <a:pt x="665" y="1130"/>
                    </a:lnTo>
                    <a:lnTo>
                      <a:pt x="692" y="1123"/>
                    </a:lnTo>
                    <a:lnTo>
                      <a:pt x="719" y="1116"/>
                    </a:lnTo>
                    <a:lnTo>
                      <a:pt x="745" y="1107"/>
                    </a:lnTo>
                    <a:lnTo>
                      <a:pt x="772" y="1096"/>
                    </a:lnTo>
                    <a:lnTo>
                      <a:pt x="797" y="1085"/>
                    </a:lnTo>
                    <a:lnTo>
                      <a:pt x="822" y="1072"/>
                    </a:lnTo>
                    <a:lnTo>
                      <a:pt x="846" y="1059"/>
                    </a:lnTo>
                    <a:lnTo>
                      <a:pt x="869" y="1044"/>
                    </a:lnTo>
                    <a:lnTo>
                      <a:pt x="891" y="1029"/>
                    </a:lnTo>
                    <a:lnTo>
                      <a:pt x="913" y="1011"/>
                    </a:lnTo>
                    <a:lnTo>
                      <a:pt x="934" y="993"/>
                    </a:lnTo>
                    <a:lnTo>
                      <a:pt x="953" y="974"/>
                    </a:lnTo>
                    <a:lnTo>
                      <a:pt x="972" y="955"/>
                    </a:lnTo>
                    <a:lnTo>
                      <a:pt x="990" y="934"/>
                    </a:lnTo>
                    <a:lnTo>
                      <a:pt x="1007" y="912"/>
                    </a:lnTo>
                    <a:lnTo>
                      <a:pt x="1023" y="890"/>
                    </a:lnTo>
                    <a:lnTo>
                      <a:pt x="1037" y="866"/>
                    </a:lnTo>
                    <a:lnTo>
                      <a:pt x="1051" y="843"/>
                    </a:lnTo>
                    <a:lnTo>
                      <a:pt x="1064" y="819"/>
                    </a:lnTo>
                    <a:lnTo>
                      <a:pt x="1075" y="792"/>
                    </a:lnTo>
                    <a:lnTo>
                      <a:pt x="1086" y="767"/>
                    </a:lnTo>
                    <a:lnTo>
                      <a:pt x="1095" y="740"/>
                    </a:lnTo>
                    <a:lnTo>
                      <a:pt x="1103" y="713"/>
                    </a:lnTo>
                    <a:lnTo>
                      <a:pt x="1109" y="686"/>
                    </a:lnTo>
                    <a:lnTo>
                      <a:pt x="1113" y="658"/>
                    </a:lnTo>
                    <a:lnTo>
                      <a:pt x="1118" y="629"/>
                    </a:lnTo>
                    <a:lnTo>
                      <a:pt x="1120" y="600"/>
                    </a:lnTo>
                    <a:lnTo>
                      <a:pt x="1120" y="570"/>
                    </a:lnTo>
                    <a:close/>
                  </a:path>
                </a:pathLst>
              </a:custGeom>
              <a:solidFill>
                <a:srgbClr val="FAD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6" name="Freeform 514"/>
              <p:cNvSpPr>
                <a:spLocks noEditPoints="1"/>
              </p:cNvSpPr>
              <p:nvPr/>
            </p:nvSpPr>
            <p:spPr bwMode="auto">
              <a:xfrm>
                <a:off x="7606" y="2308"/>
                <a:ext cx="142" cy="142"/>
              </a:xfrm>
              <a:custGeom>
                <a:avLst/>
                <a:gdLst>
                  <a:gd name="T0" fmla="*/ 993 w 998"/>
                  <a:gd name="T1" fmla="*/ 423 h 998"/>
                  <a:gd name="T2" fmla="*/ 968 w 998"/>
                  <a:gd name="T3" fmla="*/ 328 h 998"/>
                  <a:gd name="T4" fmla="*/ 925 w 998"/>
                  <a:gd name="T5" fmla="*/ 240 h 998"/>
                  <a:gd name="T6" fmla="*/ 869 w 998"/>
                  <a:gd name="T7" fmla="*/ 163 h 998"/>
                  <a:gd name="T8" fmla="*/ 798 w 998"/>
                  <a:gd name="T9" fmla="*/ 99 h 998"/>
                  <a:gd name="T10" fmla="*/ 715 w 998"/>
                  <a:gd name="T11" fmla="*/ 49 h 998"/>
                  <a:gd name="T12" fmla="*/ 624 w 998"/>
                  <a:gd name="T13" fmla="*/ 15 h 998"/>
                  <a:gd name="T14" fmla="*/ 525 w 998"/>
                  <a:gd name="T15" fmla="*/ 0 h 998"/>
                  <a:gd name="T16" fmla="*/ 426 w 998"/>
                  <a:gd name="T17" fmla="*/ 5 h 998"/>
                  <a:gd name="T18" fmla="*/ 333 w 998"/>
                  <a:gd name="T19" fmla="*/ 28 h 998"/>
                  <a:gd name="T20" fmla="*/ 248 w 998"/>
                  <a:gd name="T21" fmla="*/ 67 h 998"/>
                  <a:gd name="T22" fmla="*/ 172 w 998"/>
                  <a:gd name="T23" fmla="*/ 121 h 998"/>
                  <a:gd name="T24" fmla="*/ 108 w 998"/>
                  <a:gd name="T25" fmla="*/ 188 h 998"/>
                  <a:gd name="T26" fmla="*/ 58 w 998"/>
                  <a:gd name="T27" fmla="*/ 265 h 998"/>
                  <a:gd name="T28" fmla="*/ 22 w 998"/>
                  <a:gd name="T29" fmla="*/ 353 h 998"/>
                  <a:gd name="T30" fmla="*/ 2 w 998"/>
                  <a:gd name="T31" fmla="*/ 446 h 998"/>
                  <a:gd name="T32" fmla="*/ 80 w 998"/>
                  <a:gd name="T33" fmla="*/ 629 h 998"/>
                  <a:gd name="T34" fmla="*/ 271 w 998"/>
                  <a:gd name="T35" fmla="*/ 891 h 998"/>
                  <a:gd name="T36" fmla="*/ 387 w 998"/>
                  <a:gd name="T37" fmla="*/ 986 h 998"/>
                  <a:gd name="T38" fmla="*/ 460 w 998"/>
                  <a:gd name="T39" fmla="*/ 997 h 998"/>
                  <a:gd name="T40" fmla="*/ 550 w 998"/>
                  <a:gd name="T41" fmla="*/ 996 h 998"/>
                  <a:gd name="T42" fmla="*/ 648 w 998"/>
                  <a:gd name="T43" fmla="*/ 976 h 998"/>
                  <a:gd name="T44" fmla="*/ 737 w 998"/>
                  <a:gd name="T45" fmla="*/ 938 h 998"/>
                  <a:gd name="T46" fmla="*/ 816 w 998"/>
                  <a:gd name="T47" fmla="*/ 884 h 998"/>
                  <a:gd name="T48" fmla="*/ 884 w 998"/>
                  <a:gd name="T49" fmla="*/ 816 h 998"/>
                  <a:gd name="T50" fmla="*/ 937 w 998"/>
                  <a:gd name="T51" fmla="*/ 737 h 998"/>
                  <a:gd name="T52" fmla="*/ 975 w 998"/>
                  <a:gd name="T53" fmla="*/ 648 h 998"/>
                  <a:gd name="T54" fmla="*/ 995 w 998"/>
                  <a:gd name="T55" fmla="*/ 550 h 998"/>
                  <a:gd name="T56" fmla="*/ 855 w 998"/>
                  <a:gd name="T57" fmla="*/ 517 h 998"/>
                  <a:gd name="T58" fmla="*/ 844 w 998"/>
                  <a:gd name="T59" fmla="*/ 588 h 998"/>
                  <a:gd name="T60" fmla="*/ 820 w 998"/>
                  <a:gd name="T61" fmla="*/ 654 h 998"/>
                  <a:gd name="T62" fmla="*/ 785 w 998"/>
                  <a:gd name="T63" fmla="*/ 713 h 998"/>
                  <a:gd name="T64" fmla="*/ 738 w 998"/>
                  <a:gd name="T65" fmla="*/ 763 h 998"/>
                  <a:gd name="T66" fmla="*/ 684 w 998"/>
                  <a:gd name="T67" fmla="*/ 804 h 998"/>
                  <a:gd name="T68" fmla="*/ 622 w 998"/>
                  <a:gd name="T69" fmla="*/ 834 h 998"/>
                  <a:gd name="T70" fmla="*/ 553 w 998"/>
                  <a:gd name="T71" fmla="*/ 851 h 998"/>
                  <a:gd name="T72" fmla="*/ 480 w 998"/>
                  <a:gd name="T73" fmla="*/ 855 h 998"/>
                  <a:gd name="T74" fmla="*/ 409 w 998"/>
                  <a:gd name="T75" fmla="*/ 845 h 998"/>
                  <a:gd name="T76" fmla="*/ 344 w 998"/>
                  <a:gd name="T77" fmla="*/ 821 h 998"/>
                  <a:gd name="T78" fmla="*/ 285 w 998"/>
                  <a:gd name="T79" fmla="*/ 785 h 998"/>
                  <a:gd name="T80" fmla="*/ 235 w 998"/>
                  <a:gd name="T81" fmla="*/ 739 h 998"/>
                  <a:gd name="T82" fmla="*/ 194 w 998"/>
                  <a:gd name="T83" fmla="*/ 683 h 998"/>
                  <a:gd name="T84" fmla="*/ 163 w 998"/>
                  <a:gd name="T85" fmla="*/ 621 h 998"/>
                  <a:gd name="T86" fmla="*/ 146 w 998"/>
                  <a:gd name="T87" fmla="*/ 553 h 998"/>
                  <a:gd name="T88" fmla="*/ 142 w 998"/>
                  <a:gd name="T89" fmla="*/ 481 h 998"/>
                  <a:gd name="T90" fmla="*/ 153 w 998"/>
                  <a:gd name="T91" fmla="*/ 410 h 998"/>
                  <a:gd name="T92" fmla="*/ 177 w 998"/>
                  <a:gd name="T93" fmla="*/ 344 h 998"/>
                  <a:gd name="T94" fmla="*/ 213 w 998"/>
                  <a:gd name="T95" fmla="*/ 286 h 998"/>
                  <a:gd name="T96" fmla="*/ 259 w 998"/>
                  <a:gd name="T97" fmla="*/ 235 h 998"/>
                  <a:gd name="T98" fmla="*/ 313 w 998"/>
                  <a:gd name="T99" fmla="*/ 194 h 998"/>
                  <a:gd name="T100" fmla="*/ 377 w 998"/>
                  <a:gd name="T101" fmla="*/ 164 h 998"/>
                  <a:gd name="T102" fmla="*/ 444 w 998"/>
                  <a:gd name="T103" fmla="*/ 147 h 998"/>
                  <a:gd name="T104" fmla="*/ 517 w 998"/>
                  <a:gd name="T105" fmla="*/ 142 h 998"/>
                  <a:gd name="T106" fmla="*/ 588 w 998"/>
                  <a:gd name="T107" fmla="*/ 153 h 998"/>
                  <a:gd name="T108" fmla="*/ 653 w 998"/>
                  <a:gd name="T109" fmla="*/ 177 h 998"/>
                  <a:gd name="T110" fmla="*/ 712 w 998"/>
                  <a:gd name="T111" fmla="*/ 213 h 998"/>
                  <a:gd name="T112" fmla="*/ 763 w 998"/>
                  <a:gd name="T113" fmla="*/ 259 h 998"/>
                  <a:gd name="T114" fmla="*/ 803 w 998"/>
                  <a:gd name="T115" fmla="*/ 314 h 998"/>
                  <a:gd name="T116" fmla="*/ 834 w 998"/>
                  <a:gd name="T117" fmla="*/ 377 h 998"/>
                  <a:gd name="T118" fmla="*/ 851 w 998"/>
                  <a:gd name="T119" fmla="*/ 445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98" h="998">
                    <a:moveTo>
                      <a:pt x="998" y="498"/>
                    </a:moveTo>
                    <a:lnTo>
                      <a:pt x="997" y="473"/>
                    </a:lnTo>
                    <a:lnTo>
                      <a:pt x="995" y="448"/>
                    </a:lnTo>
                    <a:lnTo>
                      <a:pt x="993" y="423"/>
                    </a:lnTo>
                    <a:lnTo>
                      <a:pt x="988" y="398"/>
                    </a:lnTo>
                    <a:lnTo>
                      <a:pt x="982" y="374"/>
                    </a:lnTo>
                    <a:lnTo>
                      <a:pt x="975" y="350"/>
                    </a:lnTo>
                    <a:lnTo>
                      <a:pt x="968" y="328"/>
                    </a:lnTo>
                    <a:lnTo>
                      <a:pt x="959" y="305"/>
                    </a:lnTo>
                    <a:lnTo>
                      <a:pt x="949" y="283"/>
                    </a:lnTo>
                    <a:lnTo>
                      <a:pt x="937" y="261"/>
                    </a:lnTo>
                    <a:lnTo>
                      <a:pt x="925" y="240"/>
                    </a:lnTo>
                    <a:lnTo>
                      <a:pt x="913" y="220"/>
                    </a:lnTo>
                    <a:lnTo>
                      <a:pt x="899" y="200"/>
                    </a:lnTo>
                    <a:lnTo>
                      <a:pt x="884" y="182"/>
                    </a:lnTo>
                    <a:lnTo>
                      <a:pt x="869" y="163"/>
                    </a:lnTo>
                    <a:lnTo>
                      <a:pt x="852" y="146"/>
                    </a:lnTo>
                    <a:lnTo>
                      <a:pt x="835" y="129"/>
                    </a:lnTo>
                    <a:lnTo>
                      <a:pt x="816" y="114"/>
                    </a:lnTo>
                    <a:lnTo>
                      <a:pt x="798" y="99"/>
                    </a:lnTo>
                    <a:lnTo>
                      <a:pt x="778" y="85"/>
                    </a:lnTo>
                    <a:lnTo>
                      <a:pt x="758" y="72"/>
                    </a:lnTo>
                    <a:lnTo>
                      <a:pt x="737" y="60"/>
                    </a:lnTo>
                    <a:lnTo>
                      <a:pt x="715" y="49"/>
                    </a:lnTo>
                    <a:lnTo>
                      <a:pt x="693" y="39"/>
                    </a:lnTo>
                    <a:lnTo>
                      <a:pt x="671" y="30"/>
                    </a:lnTo>
                    <a:lnTo>
                      <a:pt x="648" y="22"/>
                    </a:lnTo>
                    <a:lnTo>
                      <a:pt x="624" y="15"/>
                    </a:lnTo>
                    <a:lnTo>
                      <a:pt x="600" y="10"/>
                    </a:lnTo>
                    <a:lnTo>
                      <a:pt x="575" y="5"/>
                    </a:lnTo>
                    <a:lnTo>
                      <a:pt x="550" y="2"/>
                    </a:lnTo>
                    <a:lnTo>
                      <a:pt x="525" y="0"/>
                    </a:lnTo>
                    <a:lnTo>
                      <a:pt x="499" y="0"/>
                    </a:lnTo>
                    <a:lnTo>
                      <a:pt x="473" y="0"/>
                    </a:lnTo>
                    <a:lnTo>
                      <a:pt x="450" y="2"/>
                    </a:lnTo>
                    <a:lnTo>
                      <a:pt x="426" y="5"/>
                    </a:lnTo>
                    <a:lnTo>
                      <a:pt x="402" y="10"/>
                    </a:lnTo>
                    <a:lnTo>
                      <a:pt x="378" y="14"/>
                    </a:lnTo>
                    <a:lnTo>
                      <a:pt x="355" y="21"/>
                    </a:lnTo>
                    <a:lnTo>
                      <a:pt x="333" y="28"/>
                    </a:lnTo>
                    <a:lnTo>
                      <a:pt x="310" y="37"/>
                    </a:lnTo>
                    <a:lnTo>
                      <a:pt x="289" y="46"/>
                    </a:lnTo>
                    <a:lnTo>
                      <a:pt x="268" y="56"/>
                    </a:lnTo>
                    <a:lnTo>
                      <a:pt x="248" y="67"/>
                    </a:lnTo>
                    <a:lnTo>
                      <a:pt x="227" y="79"/>
                    </a:lnTo>
                    <a:lnTo>
                      <a:pt x="209" y="92"/>
                    </a:lnTo>
                    <a:lnTo>
                      <a:pt x="190" y="107"/>
                    </a:lnTo>
                    <a:lnTo>
                      <a:pt x="172" y="121"/>
                    </a:lnTo>
                    <a:lnTo>
                      <a:pt x="156" y="137"/>
                    </a:lnTo>
                    <a:lnTo>
                      <a:pt x="139" y="153"/>
                    </a:lnTo>
                    <a:lnTo>
                      <a:pt x="123" y="170"/>
                    </a:lnTo>
                    <a:lnTo>
                      <a:pt x="108" y="188"/>
                    </a:lnTo>
                    <a:lnTo>
                      <a:pt x="95" y="207"/>
                    </a:lnTo>
                    <a:lnTo>
                      <a:pt x="81" y="225"/>
                    </a:lnTo>
                    <a:lnTo>
                      <a:pt x="68" y="245"/>
                    </a:lnTo>
                    <a:lnTo>
                      <a:pt x="58" y="265"/>
                    </a:lnTo>
                    <a:lnTo>
                      <a:pt x="47" y="286"/>
                    </a:lnTo>
                    <a:lnTo>
                      <a:pt x="37" y="308"/>
                    </a:lnTo>
                    <a:lnTo>
                      <a:pt x="29" y="330"/>
                    </a:lnTo>
                    <a:lnTo>
                      <a:pt x="22" y="353"/>
                    </a:lnTo>
                    <a:lnTo>
                      <a:pt x="15" y="375"/>
                    </a:lnTo>
                    <a:lnTo>
                      <a:pt x="10" y="398"/>
                    </a:lnTo>
                    <a:lnTo>
                      <a:pt x="5" y="422"/>
                    </a:lnTo>
                    <a:lnTo>
                      <a:pt x="2" y="446"/>
                    </a:lnTo>
                    <a:lnTo>
                      <a:pt x="0" y="471"/>
                    </a:lnTo>
                    <a:lnTo>
                      <a:pt x="7" y="486"/>
                    </a:lnTo>
                    <a:lnTo>
                      <a:pt x="43" y="559"/>
                    </a:lnTo>
                    <a:lnTo>
                      <a:pt x="80" y="629"/>
                    </a:lnTo>
                    <a:lnTo>
                      <a:pt x="124" y="699"/>
                    </a:lnTo>
                    <a:lnTo>
                      <a:pt x="173" y="764"/>
                    </a:lnTo>
                    <a:lnTo>
                      <a:pt x="220" y="829"/>
                    </a:lnTo>
                    <a:lnTo>
                      <a:pt x="271" y="891"/>
                    </a:lnTo>
                    <a:lnTo>
                      <a:pt x="326" y="950"/>
                    </a:lnTo>
                    <a:lnTo>
                      <a:pt x="352" y="976"/>
                    </a:lnTo>
                    <a:lnTo>
                      <a:pt x="370" y="982"/>
                    </a:lnTo>
                    <a:lnTo>
                      <a:pt x="387" y="986"/>
                    </a:lnTo>
                    <a:lnTo>
                      <a:pt x="405" y="989"/>
                    </a:lnTo>
                    <a:lnTo>
                      <a:pt x="423" y="993"/>
                    </a:lnTo>
                    <a:lnTo>
                      <a:pt x="442" y="995"/>
                    </a:lnTo>
                    <a:lnTo>
                      <a:pt x="460" y="997"/>
                    </a:lnTo>
                    <a:lnTo>
                      <a:pt x="480" y="998"/>
                    </a:lnTo>
                    <a:lnTo>
                      <a:pt x="499" y="998"/>
                    </a:lnTo>
                    <a:lnTo>
                      <a:pt x="525" y="998"/>
                    </a:lnTo>
                    <a:lnTo>
                      <a:pt x="550" y="996"/>
                    </a:lnTo>
                    <a:lnTo>
                      <a:pt x="575" y="993"/>
                    </a:lnTo>
                    <a:lnTo>
                      <a:pt x="600" y="988"/>
                    </a:lnTo>
                    <a:lnTo>
                      <a:pt x="624" y="983"/>
                    </a:lnTo>
                    <a:lnTo>
                      <a:pt x="648" y="976"/>
                    </a:lnTo>
                    <a:lnTo>
                      <a:pt x="671" y="968"/>
                    </a:lnTo>
                    <a:lnTo>
                      <a:pt x="693" y="959"/>
                    </a:lnTo>
                    <a:lnTo>
                      <a:pt x="715" y="949"/>
                    </a:lnTo>
                    <a:lnTo>
                      <a:pt x="737" y="938"/>
                    </a:lnTo>
                    <a:lnTo>
                      <a:pt x="758" y="926"/>
                    </a:lnTo>
                    <a:lnTo>
                      <a:pt x="778" y="913"/>
                    </a:lnTo>
                    <a:lnTo>
                      <a:pt x="798" y="899"/>
                    </a:lnTo>
                    <a:lnTo>
                      <a:pt x="816" y="884"/>
                    </a:lnTo>
                    <a:lnTo>
                      <a:pt x="835" y="869"/>
                    </a:lnTo>
                    <a:lnTo>
                      <a:pt x="852" y="852"/>
                    </a:lnTo>
                    <a:lnTo>
                      <a:pt x="869" y="835"/>
                    </a:lnTo>
                    <a:lnTo>
                      <a:pt x="884" y="816"/>
                    </a:lnTo>
                    <a:lnTo>
                      <a:pt x="899" y="798"/>
                    </a:lnTo>
                    <a:lnTo>
                      <a:pt x="913" y="778"/>
                    </a:lnTo>
                    <a:lnTo>
                      <a:pt x="925" y="757"/>
                    </a:lnTo>
                    <a:lnTo>
                      <a:pt x="937" y="737"/>
                    </a:lnTo>
                    <a:lnTo>
                      <a:pt x="949" y="715"/>
                    </a:lnTo>
                    <a:lnTo>
                      <a:pt x="959" y="693"/>
                    </a:lnTo>
                    <a:lnTo>
                      <a:pt x="968" y="670"/>
                    </a:lnTo>
                    <a:lnTo>
                      <a:pt x="975" y="648"/>
                    </a:lnTo>
                    <a:lnTo>
                      <a:pt x="982" y="624"/>
                    </a:lnTo>
                    <a:lnTo>
                      <a:pt x="988" y="600"/>
                    </a:lnTo>
                    <a:lnTo>
                      <a:pt x="993" y="575"/>
                    </a:lnTo>
                    <a:lnTo>
                      <a:pt x="995" y="550"/>
                    </a:lnTo>
                    <a:lnTo>
                      <a:pt x="997" y="525"/>
                    </a:lnTo>
                    <a:lnTo>
                      <a:pt x="998" y="498"/>
                    </a:lnTo>
                    <a:close/>
                    <a:moveTo>
                      <a:pt x="856" y="498"/>
                    </a:moveTo>
                    <a:lnTo>
                      <a:pt x="855" y="517"/>
                    </a:lnTo>
                    <a:lnTo>
                      <a:pt x="853" y="535"/>
                    </a:lnTo>
                    <a:lnTo>
                      <a:pt x="851" y="553"/>
                    </a:lnTo>
                    <a:lnTo>
                      <a:pt x="848" y="570"/>
                    </a:lnTo>
                    <a:lnTo>
                      <a:pt x="844" y="588"/>
                    </a:lnTo>
                    <a:lnTo>
                      <a:pt x="839" y="605"/>
                    </a:lnTo>
                    <a:lnTo>
                      <a:pt x="834" y="621"/>
                    </a:lnTo>
                    <a:lnTo>
                      <a:pt x="827" y="638"/>
                    </a:lnTo>
                    <a:lnTo>
                      <a:pt x="820" y="654"/>
                    </a:lnTo>
                    <a:lnTo>
                      <a:pt x="812" y="669"/>
                    </a:lnTo>
                    <a:lnTo>
                      <a:pt x="803" y="683"/>
                    </a:lnTo>
                    <a:lnTo>
                      <a:pt x="795" y="699"/>
                    </a:lnTo>
                    <a:lnTo>
                      <a:pt x="785" y="713"/>
                    </a:lnTo>
                    <a:lnTo>
                      <a:pt x="774" y="726"/>
                    </a:lnTo>
                    <a:lnTo>
                      <a:pt x="763" y="739"/>
                    </a:lnTo>
                    <a:lnTo>
                      <a:pt x="751" y="751"/>
                    </a:lnTo>
                    <a:lnTo>
                      <a:pt x="738" y="763"/>
                    </a:lnTo>
                    <a:lnTo>
                      <a:pt x="726" y="774"/>
                    </a:lnTo>
                    <a:lnTo>
                      <a:pt x="712" y="785"/>
                    </a:lnTo>
                    <a:lnTo>
                      <a:pt x="698" y="794"/>
                    </a:lnTo>
                    <a:lnTo>
                      <a:pt x="684" y="804"/>
                    </a:lnTo>
                    <a:lnTo>
                      <a:pt x="668" y="813"/>
                    </a:lnTo>
                    <a:lnTo>
                      <a:pt x="653" y="821"/>
                    </a:lnTo>
                    <a:lnTo>
                      <a:pt x="638" y="827"/>
                    </a:lnTo>
                    <a:lnTo>
                      <a:pt x="622" y="834"/>
                    </a:lnTo>
                    <a:lnTo>
                      <a:pt x="605" y="839"/>
                    </a:lnTo>
                    <a:lnTo>
                      <a:pt x="588" y="845"/>
                    </a:lnTo>
                    <a:lnTo>
                      <a:pt x="570" y="848"/>
                    </a:lnTo>
                    <a:lnTo>
                      <a:pt x="553" y="851"/>
                    </a:lnTo>
                    <a:lnTo>
                      <a:pt x="536" y="853"/>
                    </a:lnTo>
                    <a:lnTo>
                      <a:pt x="517" y="855"/>
                    </a:lnTo>
                    <a:lnTo>
                      <a:pt x="499" y="855"/>
                    </a:lnTo>
                    <a:lnTo>
                      <a:pt x="480" y="855"/>
                    </a:lnTo>
                    <a:lnTo>
                      <a:pt x="463" y="853"/>
                    </a:lnTo>
                    <a:lnTo>
                      <a:pt x="444" y="851"/>
                    </a:lnTo>
                    <a:lnTo>
                      <a:pt x="427" y="848"/>
                    </a:lnTo>
                    <a:lnTo>
                      <a:pt x="409" y="845"/>
                    </a:lnTo>
                    <a:lnTo>
                      <a:pt x="393" y="839"/>
                    </a:lnTo>
                    <a:lnTo>
                      <a:pt x="377" y="834"/>
                    </a:lnTo>
                    <a:lnTo>
                      <a:pt x="360" y="827"/>
                    </a:lnTo>
                    <a:lnTo>
                      <a:pt x="344" y="821"/>
                    </a:lnTo>
                    <a:lnTo>
                      <a:pt x="329" y="813"/>
                    </a:lnTo>
                    <a:lnTo>
                      <a:pt x="313" y="804"/>
                    </a:lnTo>
                    <a:lnTo>
                      <a:pt x="299" y="794"/>
                    </a:lnTo>
                    <a:lnTo>
                      <a:pt x="285" y="785"/>
                    </a:lnTo>
                    <a:lnTo>
                      <a:pt x="272" y="774"/>
                    </a:lnTo>
                    <a:lnTo>
                      <a:pt x="259" y="763"/>
                    </a:lnTo>
                    <a:lnTo>
                      <a:pt x="247" y="751"/>
                    </a:lnTo>
                    <a:lnTo>
                      <a:pt x="235" y="739"/>
                    </a:lnTo>
                    <a:lnTo>
                      <a:pt x="223" y="726"/>
                    </a:lnTo>
                    <a:lnTo>
                      <a:pt x="213" y="713"/>
                    </a:lnTo>
                    <a:lnTo>
                      <a:pt x="203" y="699"/>
                    </a:lnTo>
                    <a:lnTo>
                      <a:pt x="194" y="683"/>
                    </a:lnTo>
                    <a:lnTo>
                      <a:pt x="185" y="669"/>
                    </a:lnTo>
                    <a:lnTo>
                      <a:pt x="177" y="654"/>
                    </a:lnTo>
                    <a:lnTo>
                      <a:pt x="170" y="638"/>
                    </a:lnTo>
                    <a:lnTo>
                      <a:pt x="163" y="621"/>
                    </a:lnTo>
                    <a:lnTo>
                      <a:pt x="158" y="605"/>
                    </a:lnTo>
                    <a:lnTo>
                      <a:pt x="153" y="588"/>
                    </a:lnTo>
                    <a:lnTo>
                      <a:pt x="149" y="570"/>
                    </a:lnTo>
                    <a:lnTo>
                      <a:pt x="146" y="553"/>
                    </a:lnTo>
                    <a:lnTo>
                      <a:pt x="144" y="535"/>
                    </a:lnTo>
                    <a:lnTo>
                      <a:pt x="142" y="517"/>
                    </a:lnTo>
                    <a:lnTo>
                      <a:pt x="142" y="498"/>
                    </a:lnTo>
                    <a:lnTo>
                      <a:pt x="142" y="481"/>
                    </a:lnTo>
                    <a:lnTo>
                      <a:pt x="144" y="463"/>
                    </a:lnTo>
                    <a:lnTo>
                      <a:pt x="146" y="445"/>
                    </a:lnTo>
                    <a:lnTo>
                      <a:pt x="149" y="427"/>
                    </a:lnTo>
                    <a:lnTo>
                      <a:pt x="153" y="410"/>
                    </a:lnTo>
                    <a:lnTo>
                      <a:pt x="158" y="393"/>
                    </a:lnTo>
                    <a:lnTo>
                      <a:pt x="163" y="377"/>
                    </a:lnTo>
                    <a:lnTo>
                      <a:pt x="170" y="360"/>
                    </a:lnTo>
                    <a:lnTo>
                      <a:pt x="177" y="344"/>
                    </a:lnTo>
                    <a:lnTo>
                      <a:pt x="185" y="329"/>
                    </a:lnTo>
                    <a:lnTo>
                      <a:pt x="194" y="314"/>
                    </a:lnTo>
                    <a:lnTo>
                      <a:pt x="203" y="299"/>
                    </a:lnTo>
                    <a:lnTo>
                      <a:pt x="213" y="286"/>
                    </a:lnTo>
                    <a:lnTo>
                      <a:pt x="223" y="272"/>
                    </a:lnTo>
                    <a:lnTo>
                      <a:pt x="235" y="259"/>
                    </a:lnTo>
                    <a:lnTo>
                      <a:pt x="247" y="247"/>
                    </a:lnTo>
                    <a:lnTo>
                      <a:pt x="259" y="235"/>
                    </a:lnTo>
                    <a:lnTo>
                      <a:pt x="272" y="224"/>
                    </a:lnTo>
                    <a:lnTo>
                      <a:pt x="285" y="213"/>
                    </a:lnTo>
                    <a:lnTo>
                      <a:pt x="299" y="203"/>
                    </a:lnTo>
                    <a:lnTo>
                      <a:pt x="313" y="194"/>
                    </a:lnTo>
                    <a:lnTo>
                      <a:pt x="329" y="185"/>
                    </a:lnTo>
                    <a:lnTo>
                      <a:pt x="344" y="177"/>
                    </a:lnTo>
                    <a:lnTo>
                      <a:pt x="360" y="171"/>
                    </a:lnTo>
                    <a:lnTo>
                      <a:pt x="377" y="164"/>
                    </a:lnTo>
                    <a:lnTo>
                      <a:pt x="393" y="159"/>
                    </a:lnTo>
                    <a:lnTo>
                      <a:pt x="409" y="153"/>
                    </a:lnTo>
                    <a:lnTo>
                      <a:pt x="427" y="150"/>
                    </a:lnTo>
                    <a:lnTo>
                      <a:pt x="444" y="147"/>
                    </a:lnTo>
                    <a:lnTo>
                      <a:pt x="463" y="145"/>
                    </a:lnTo>
                    <a:lnTo>
                      <a:pt x="480" y="142"/>
                    </a:lnTo>
                    <a:lnTo>
                      <a:pt x="499" y="142"/>
                    </a:lnTo>
                    <a:lnTo>
                      <a:pt x="517" y="142"/>
                    </a:lnTo>
                    <a:lnTo>
                      <a:pt x="536" y="145"/>
                    </a:lnTo>
                    <a:lnTo>
                      <a:pt x="553" y="147"/>
                    </a:lnTo>
                    <a:lnTo>
                      <a:pt x="570" y="150"/>
                    </a:lnTo>
                    <a:lnTo>
                      <a:pt x="588" y="153"/>
                    </a:lnTo>
                    <a:lnTo>
                      <a:pt x="605" y="159"/>
                    </a:lnTo>
                    <a:lnTo>
                      <a:pt x="622" y="164"/>
                    </a:lnTo>
                    <a:lnTo>
                      <a:pt x="638" y="171"/>
                    </a:lnTo>
                    <a:lnTo>
                      <a:pt x="653" y="177"/>
                    </a:lnTo>
                    <a:lnTo>
                      <a:pt x="668" y="185"/>
                    </a:lnTo>
                    <a:lnTo>
                      <a:pt x="684" y="194"/>
                    </a:lnTo>
                    <a:lnTo>
                      <a:pt x="698" y="203"/>
                    </a:lnTo>
                    <a:lnTo>
                      <a:pt x="712" y="213"/>
                    </a:lnTo>
                    <a:lnTo>
                      <a:pt x="726" y="224"/>
                    </a:lnTo>
                    <a:lnTo>
                      <a:pt x="738" y="235"/>
                    </a:lnTo>
                    <a:lnTo>
                      <a:pt x="751" y="247"/>
                    </a:lnTo>
                    <a:lnTo>
                      <a:pt x="763" y="259"/>
                    </a:lnTo>
                    <a:lnTo>
                      <a:pt x="774" y="272"/>
                    </a:lnTo>
                    <a:lnTo>
                      <a:pt x="785" y="286"/>
                    </a:lnTo>
                    <a:lnTo>
                      <a:pt x="795" y="299"/>
                    </a:lnTo>
                    <a:lnTo>
                      <a:pt x="803" y="314"/>
                    </a:lnTo>
                    <a:lnTo>
                      <a:pt x="812" y="329"/>
                    </a:lnTo>
                    <a:lnTo>
                      <a:pt x="820" y="344"/>
                    </a:lnTo>
                    <a:lnTo>
                      <a:pt x="827" y="360"/>
                    </a:lnTo>
                    <a:lnTo>
                      <a:pt x="834" y="377"/>
                    </a:lnTo>
                    <a:lnTo>
                      <a:pt x="839" y="393"/>
                    </a:lnTo>
                    <a:lnTo>
                      <a:pt x="844" y="410"/>
                    </a:lnTo>
                    <a:lnTo>
                      <a:pt x="848" y="427"/>
                    </a:lnTo>
                    <a:lnTo>
                      <a:pt x="851" y="445"/>
                    </a:lnTo>
                    <a:lnTo>
                      <a:pt x="853" y="463"/>
                    </a:lnTo>
                    <a:lnTo>
                      <a:pt x="855" y="481"/>
                    </a:lnTo>
                    <a:lnTo>
                      <a:pt x="856" y="498"/>
                    </a:lnTo>
                    <a:close/>
                  </a:path>
                </a:pathLst>
              </a:custGeom>
              <a:solidFill>
                <a:srgbClr val="FBD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7" name="Freeform 515"/>
              <p:cNvSpPr>
                <a:spLocks noEditPoints="1"/>
              </p:cNvSpPr>
              <p:nvPr/>
            </p:nvSpPr>
            <p:spPr bwMode="auto">
              <a:xfrm>
                <a:off x="7616" y="2318"/>
                <a:ext cx="122" cy="122"/>
              </a:xfrm>
              <a:custGeom>
                <a:avLst/>
                <a:gdLst>
                  <a:gd name="T0" fmla="*/ 851 w 855"/>
                  <a:gd name="T1" fmla="*/ 363 h 856"/>
                  <a:gd name="T2" fmla="*/ 829 w 855"/>
                  <a:gd name="T3" fmla="*/ 280 h 856"/>
                  <a:gd name="T4" fmla="*/ 793 w 855"/>
                  <a:gd name="T5" fmla="*/ 206 h 856"/>
                  <a:gd name="T6" fmla="*/ 744 w 855"/>
                  <a:gd name="T7" fmla="*/ 140 h 856"/>
                  <a:gd name="T8" fmla="*/ 683 w 855"/>
                  <a:gd name="T9" fmla="*/ 86 h 856"/>
                  <a:gd name="T10" fmla="*/ 614 w 855"/>
                  <a:gd name="T11" fmla="*/ 42 h 856"/>
                  <a:gd name="T12" fmla="*/ 534 w 855"/>
                  <a:gd name="T13" fmla="*/ 14 h 856"/>
                  <a:gd name="T14" fmla="*/ 449 w 855"/>
                  <a:gd name="T15" fmla="*/ 1 h 856"/>
                  <a:gd name="T16" fmla="*/ 362 w 855"/>
                  <a:gd name="T17" fmla="*/ 5 h 856"/>
                  <a:gd name="T18" fmla="*/ 281 w 855"/>
                  <a:gd name="T19" fmla="*/ 26 h 856"/>
                  <a:gd name="T20" fmla="*/ 205 w 855"/>
                  <a:gd name="T21" fmla="*/ 62 h 856"/>
                  <a:gd name="T22" fmla="*/ 140 w 855"/>
                  <a:gd name="T23" fmla="*/ 112 h 856"/>
                  <a:gd name="T24" fmla="*/ 85 w 855"/>
                  <a:gd name="T25" fmla="*/ 172 h 856"/>
                  <a:gd name="T26" fmla="*/ 42 w 855"/>
                  <a:gd name="T27" fmla="*/ 242 h 856"/>
                  <a:gd name="T28" fmla="*/ 13 w 855"/>
                  <a:gd name="T29" fmla="*/ 321 h 856"/>
                  <a:gd name="T30" fmla="*/ 1 w 855"/>
                  <a:gd name="T31" fmla="*/ 406 h 856"/>
                  <a:gd name="T32" fmla="*/ 5 w 855"/>
                  <a:gd name="T33" fmla="*/ 495 h 856"/>
                  <a:gd name="T34" fmla="*/ 27 w 855"/>
                  <a:gd name="T35" fmla="*/ 580 h 856"/>
                  <a:gd name="T36" fmla="*/ 137 w 855"/>
                  <a:gd name="T37" fmla="*/ 742 h 856"/>
                  <a:gd name="T38" fmla="*/ 199 w 855"/>
                  <a:gd name="T39" fmla="*/ 789 h 856"/>
                  <a:gd name="T40" fmla="*/ 269 w 855"/>
                  <a:gd name="T41" fmla="*/ 825 h 856"/>
                  <a:gd name="T42" fmla="*/ 346 w 855"/>
                  <a:gd name="T43" fmla="*/ 848 h 856"/>
                  <a:gd name="T44" fmla="*/ 428 w 855"/>
                  <a:gd name="T45" fmla="*/ 856 h 856"/>
                  <a:gd name="T46" fmla="*/ 514 w 855"/>
                  <a:gd name="T47" fmla="*/ 848 h 856"/>
                  <a:gd name="T48" fmla="*/ 594 w 855"/>
                  <a:gd name="T49" fmla="*/ 823 h 856"/>
                  <a:gd name="T50" fmla="*/ 667 w 855"/>
                  <a:gd name="T51" fmla="*/ 782 h 856"/>
                  <a:gd name="T52" fmla="*/ 730 w 855"/>
                  <a:gd name="T53" fmla="*/ 730 h 856"/>
                  <a:gd name="T54" fmla="*/ 782 w 855"/>
                  <a:gd name="T55" fmla="*/ 667 h 856"/>
                  <a:gd name="T56" fmla="*/ 822 w 855"/>
                  <a:gd name="T57" fmla="*/ 594 h 856"/>
                  <a:gd name="T58" fmla="*/ 847 w 855"/>
                  <a:gd name="T59" fmla="*/ 515 h 856"/>
                  <a:gd name="T60" fmla="*/ 855 w 855"/>
                  <a:gd name="T61" fmla="*/ 427 h 856"/>
                  <a:gd name="T62" fmla="*/ 709 w 855"/>
                  <a:gd name="T63" fmla="*/ 471 h 856"/>
                  <a:gd name="T64" fmla="*/ 695 w 855"/>
                  <a:gd name="T65" fmla="*/ 526 h 856"/>
                  <a:gd name="T66" fmla="*/ 671 w 855"/>
                  <a:gd name="T67" fmla="*/ 575 h 856"/>
                  <a:gd name="T68" fmla="*/ 639 w 855"/>
                  <a:gd name="T69" fmla="*/ 620 h 856"/>
                  <a:gd name="T70" fmla="*/ 598 w 855"/>
                  <a:gd name="T71" fmla="*/ 657 h 856"/>
                  <a:gd name="T72" fmla="*/ 552 w 855"/>
                  <a:gd name="T73" fmla="*/ 685 h 856"/>
                  <a:gd name="T74" fmla="*/ 499 w 855"/>
                  <a:gd name="T75" fmla="*/ 704 h 856"/>
                  <a:gd name="T76" fmla="*/ 443 w 855"/>
                  <a:gd name="T77" fmla="*/ 713 h 856"/>
                  <a:gd name="T78" fmla="*/ 384 w 855"/>
                  <a:gd name="T79" fmla="*/ 710 h 856"/>
                  <a:gd name="T80" fmla="*/ 330 w 855"/>
                  <a:gd name="T81" fmla="*/ 696 h 856"/>
                  <a:gd name="T82" fmla="*/ 279 w 855"/>
                  <a:gd name="T83" fmla="*/ 672 h 856"/>
                  <a:gd name="T84" fmla="*/ 236 w 855"/>
                  <a:gd name="T85" fmla="*/ 639 h 856"/>
                  <a:gd name="T86" fmla="*/ 199 w 855"/>
                  <a:gd name="T87" fmla="*/ 598 h 856"/>
                  <a:gd name="T88" fmla="*/ 171 w 855"/>
                  <a:gd name="T89" fmla="*/ 552 h 856"/>
                  <a:gd name="T90" fmla="*/ 151 w 855"/>
                  <a:gd name="T91" fmla="*/ 499 h 856"/>
                  <a:gd name="T92" fmla="*/ 142 w 855"/>
                  <a:gd name="T93" fmla="*/ 443 h 856"/>
                  <a:gd name="T94" fmla="*/ 146 w 855"/>
                  <a:gd name="T95" fmla="*/ 385 h 856"/>
                  <a:gd name="T96" fmla="*/ 160 w 855"/>
                  <a:gd name="T97" fmla="*/ 329 h 856"/>
                  <a:gd name="T98" fmla="*/ 184 w 855"/>
                  <a:gd name="T99" fmla="*/ 280 h 856"/>
                  <a:gd name="T100" fmla="*/ 216 w 855"/>
                  <a:gd name="T101" fmla="*/ 236 h 856"/>
                  <a:gd name="T102" fmla="*/ 257 w 855"/>
                  <a:gd name="T103" fmla="*/ 200 h 856"/>
                  <a:gd name="T104" fmla="*/ 304 w 855"/>
                  <a:gd name="T105" fmla="*/ 171 h 856"/>
                  <a:gd name="T106" fmla="*/ 357 w 855"/>
                  <a:gd name="T107" fmla="*/ 152 h 856"/>
                  <a:gd name="T108" fmla="*/ 413 w 855"/>
                  <a:gd name="T109" fmla="*/ 143 h 856"/>
                  <a:gd name="T110" fmla="*/ 471 w 855"/>
                  <a:gd name="T111" fmla="*/ 146 h 856"/>
                  <a:gd name="T112" fmla="*/ 525 w 855"/>
                  <a:gd name="T113" fmla="*/ 160 h 856"/>
                  <a:gd name="T114" fmla="*/ 576 w 855"/>
                  <a:gd name="T115" fmla="*/ 184 h 856"/>
                  <a:gd name="T116" fmla="*/ 619 w 855"/>
                  <a:gd name="T117" fmla="*/ 217 h 856"/>
                  <a:gd name="T118" fmla="*/ 656 w 855"/>
                  <a:gd name="T119" fmla="*/ 258 h 856"/>
                  <a:gd name="T120" fmla="*/ 684 w 855"/>
                  <a:gd name="T121" fmla="*/ 304 h 856"/>
                  <a:gd name="T122" fmla="*/ 704 w 855"/>
                  <a:gd name="T123" fmla="*/ 357 h 856"/>
                  <a:gd name="T124" fmla="*/ 713 w 855"/>
                  <a:gd name="T125" fmla="*/ 413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55" h="856">
                    <a:moveTo>
                      <a:pt x="855" y="427"/>
                    </a:moveTo>
                    <a:lnTo>
                      <a:pt x="855" y="406"/>
                    </a:lnTo>
                    <a:lnTo>
                      <a:pt x="853" y="384"/>
                    </a:lnTo>
                    <a:lnTo>
                      <a:pt x="851" y="363"/>
                    </a:lnTo>
                    <a:lnTo>
                      <a:pt x="847" y="341"/>
                    </a:lnTo>
                    <a:lnTo>
                      <a:pt x="842" y="321"/>
                    </a:lnTo>
                    <a:lnTo>
                      <a:pt x="837" y="301"/>
                    </a:lnTo>
                    <a:lnTo>
                      <a:pt x="829" y="280"/>
                    </a:lnTo>
                    <a:lnTo>
                      <a:pt x="822" y="261"/>
                    </a:lnTo>
                    <a:lnTo>
                      <a:pt x="814" y="242"/>
                    </a:lnTo>
                    <a:lnTo>
                      <a:pt x="804" y="224"/>
                    </a:lnTo>
                    <a:lnTo>
                      <a:pt x="793" y="206"/>
                    </a:lnTo>
                    <a:lnTo>
                      <a:pt x="782" y="189"/>
                    </a:lnTo>
                    <a:lnTo>
                      <a:pt x="770" y="172"/>
                    </a:lnTo>
                    <a:lnTo>
                      <a:pt x="758" y="155"/>
                    </a:lnTo>
                    <a:lnTo>
                      <a:pt x="744" y="140"/>
                    </a:lnTo>
                    <a:lnTo>
                      <a:pt x="730" y="126"/>
                    </a:lnTo>
                    <a:lnTo>
                      <a:pt x="716" y="112"/>
                    </a:lnTo>
                    <a:lnTo>
                      <a:pt x="700" y="98"/>
                    </a:lnTo>
                    <a:lnTo>
                      <a:pt x="683" y="86"/>
                    </a:lnTo>
                    <a:lnTo>
                      <a:pt x="667" y="74"/>
                    </a:lnTo>
                    <a:lnTo>
                      <a:pt x="650" y="62"/>
                    </a:lnTo>
                    <a:lnTo>
                      <a:pt x="632" y="52"/>
                    </a:lnTo>
                    <a:lnTo>
                      <a:pt x="614" y="42"/>
                    </a:lnTo>
                    <a:lnTo>
                      <a:pt x="594" y="33"/>
                    </a:lnTo>
                    <a:lnTo>
                      <a:pt x="574" y="26"/>
                    </a:lnTo>
                    <a:lnTo>
                      <a:pt x="555" y="19"/>
                    </a:lnTo>
                    <a:lnTo>
                      <a:pt x="534" y="14"/>
                    </a:lnTo>
                    <a:lnTo>
                      <a:pt x="514" y="8"/>
                    </a:lnTo>
                    <a:lnTo>
                      <a:pt x="493" y="5"/>
                    </a:lnTo>
                    <a:lnTo>
                      <a:pt x="471" y="2"/>
                    </a:lnTo>
                    <a:lnTo>
                      <a:pt x="449" y="1"/>
                    </a:lnTo>
                    <a:lnTo>
                      <a:pt x="428" y="0"/>
                    </a:lnTo>
                    <a:lnTo>
                      <a:pt x="406" y="1"/>
                    </a:lnTo>
                    <a:lnTo>
                      <a:pt x="384" y="2"/>
                    </a:lnTo>
                    <a:lnTo>
                      <a:pt x="362" y="5"/>
                    </a:lnTo>
                    <a:lnTo>
                      <a:pt x="341" y="8"/>
                    </a:lnTo>
                    <a:lnTo>
                      <a:pt x="321" y="14"/>
                    </a:lnTo>
                    <a:lnTo>
                      <a:pt x="300" y="19"/>
                    </a:lnTo>
                    <a:lnTo>
                      <a:pt x="281" y="26"/>
                    </a:lnTo>
                    <a:lnTo>
                      <a:pt x="261" y="33"/>
                    </a:lnTo>
                    <a:lnTo>
                      <a:pt x="242" y="42"/>
                    </a:lnTo>
                    <a:lnTo>
                      <a:pt x="224" y="52"/>
                    </a:lnTo>
                    <a:lnTo>
                      <a:pt x="205" y="62"/>
                    </a:lnTo>
                    <a:lnTo>
                      <a:pt x="188" y="74"/>
                    </a:lnTo>
                    <a:lnTo>
                      <a:pt x="172" y="86"/>
                    </a:lnTo>
                    <a:lnTo>
                      <a:pt x="155" y="98"/>
                    </a:lnTo>
                    <a:lnTo>
                      <a:pt x="140" y="112"/>
                    </a:lnTo>
                    <a:lnTo>
                      <a:pt x="125" y="126"/>
                    </a:lnTo>
                    <a:lnTo>
                      <a:pt x="111" y="140"/>
                    </a:lnTo>
                    <a:lnTo>
                      <a:pt x="98" y="155"/>
                    </a:lnTo>
                    <a:lnTo>
                      <a:pt x="85" y="172"/>
                    </a:lnTo>
                    <a:lnTo>
                      <a:pt x="73" y="189"/>
                    </a:lnTo>
                    <a:lnTo>
                      <a:pt x="62" y="206"/>
                    </a:lnTo>
                    <a:lnTo>
                      <a:pt x="52" y="224"/>
                    </a:lnTo>
                    <a:lnTo>
                      <a:pt x="42" y="242"/>
                    </a:lnTo>
                    <a:lnTo>
                      <a:pt x="33" y="261"/>
                    </a:lnTo>
                    <a:lnTo>
                      <a:pt x="26" y="280"/>
                    </a:lnTo>
                    <a:lnTo>
                      <a:pt x="19" y="301"/>
                    </a:lnTo>
                    <a:lnTo>
                      <a:pt x="13" y="321"/>
                    </a:lnTo>
                    <a:lnTo>
                      <a:pt x="8" y="341"/>
                    </a:lnTo>
                    <a:lnTo>
                      <a:pt x="5" y="363"/>
                    </a:lnTo>
                    <a:lnTo>
                      <a:pt x="2" y="384"/>
                    </a:lnTo>
                    <a:lnTo>
                      <a:pt x="1" y="406"/>
                    </a:lnTo>
                    <a:lnTo>
                      <a:pt x="0" y="427"/>
                    </a:lnTo>
                    <a:lnTo>
                      <a:pt x="1" y="450"/>
                    </a:lnTo>
                    <a:lnTo>
                      <a:pt x="2" y="473"/>
                    </a:lnTo>
                    <a:lnTo>
                      <a:pt x="5" y="495"/>
                    </a:lnTo>
                    <a:lnTo>
                      <a:pt x="9" y="517"/>
                    </a:lnTo>
                    <a:lnTo>
                      <a:pt x="14" y="538"/>
                    </a:lnTo>
                    <a:lnTo>
                      <a:pt x="20" y="559"/>
                    </a:lnTo>
                    <a:lnTo>
                      <a:pt x="27" y="580"/>
                    </a:lnTo>
                    <a:lnTo>
                      <a:pt x="36" y="599"/>
                    </a:lnTo>
                    <a:lnTo>
                      <a:pt x="53" y="628"/>
                    </a:lnTo>
                    <a:lnTo>
                      <a:pt x="102" y="693"/>
                    </a:lnTo>
                    <a:lnTo>
                      <a:pt x="137" y="742"/>
                    </a:lnTo>
                    <a:lnTo>
                      <a:pt x="151" y="754"/>
                    </a:lnTo>
                    <a:lnTo>
                      <a:pt x="166" y="767"/>
                    </a:lnTo>
                    <a:lnTo>
                      <a:pt x="183" y="778"/>
                    </a:lnTo>
                    <a:lnTo>
                      <a:pt x="199" y="789"/>
                    </a:lnTo>
                    <a:lnTo>
                      <a:pt x="215" y="800"/>
                    </a:lnTo>
                    <a:lnTo>
                      <a:pt x="233" y="808"/>
                    </a:lnTo>
                    <a:lnTo>
                      <a:pt x="250" y="817"/>
                    </a:lnTo>
                    <a:lnTo>
                      <a:pt x="269" y="825"/>
                    </a:lnTo>
                    <a:lnTo>
                      <a:pt x="287" y="832"/>
                    </a:lnTo>
                    <a:lnTo>
                      <a:pt x="307" y="839"/>
                    </a:lnTo>
                    <a:lnTo>
                      <a:pt x="326" y="843"/>
                    </a:lnTo>
                    <a:lnTo>
                      <a:pt x="346" y="848"/>
                    </a:lnTo>
                    <a:lnTo>
                      <a:pt x="365" y="851"/>
                    </a:lnTo>
                    <a:lnTo>
                      <a:pt x="386" y="854"/>
                    </a:lnTo>
                    <a:lnTo>
                      <a:pt x="407" y="855"/>
                    </a:lnTo>
                    <a:lnTo>
                      <a:pt x="428" y="856"/>
                    </a:lnTo>
                    <a:lnTo>
                      <a:pt x="449" y="855"/>
                    </a:lnTo>
                    <a:lnTo>
                      <a:pt x="471" y="854"/>
                    </a:lnTo>
                    <a:lnTo>
                      <a:pt x="493" y="851"/>
                    </a:lnTo>
                    <a:lnTo>
                      <a:pt x="514" y="848"/>
                    </a:lnTo>
                    <a:lnTo>
                      <a:pt x="534" y="842"/>
                    </a:lnTo>
                    <a:lnTo>
                      <a:pt x="555" y="837"/>
                    </a:lnTo>
                    <a:lnTo>
                      <a:pt x="574" y="830"/>
                    </a:lnTo>
                    <a:lnTo>
                      <a:pt x="594" y="823"/>
                    </a:lnTo>
                    <a:lnTo>
                      <a:pt x="614" y="814"/>
                    </a:lnTo>
                    <a:lnTo>
                      <a:pt x="632" y="804"/>
                    </a:lnTo>
                    <a:lnTo>
                      <a:pt x="650" y="794"/>
                    </a:lnTo>
                    <a:lnTo>
                      <a:pt x="667" y="782"/>
                    </a:lnTo>
                    <a:lnTo>
                      <a:pt x="683" y="770"/>
                    </a:lnTo>
                    <a:lnTo>
                      <a:pt x="700" y="758"/>
                    </a:lnTo>
                    <a:lnTo>
                      <a:pt x="716" y="744"/>
                    </a:lnTo>
                    <a:lnTo>
                      <a:pt x="730" y="730"/>
                    </a:lnTo>
                    <a:lnTo>
                      <a:pt x="744" y="716"/>
                    </a:lnTo>
                    <a:lnTo>
                      <a:pt x="758" y="701"/>
                    </a:lnTo>
                    <a:lnTo>
                      <a:pt x="770" y="684"/>
                    </a:lnTo>
                    <a:lnTo>
                      <a:pt x="782" y="667"/>
                    </a:lnTo>
                    <a:lnTo>
                      <a:pt x="793" y="649"/>
                    </a:lnTo>
                    <a:lnTo>
                      <a:pt x="804" y="632"/>
                    </a:lnTo>
                    <a:lnTo>
                      <a:pt x="814" y="614"/>
                    </a:lnTo>
                    <a:lnTo>
                      <a:pt x="822" y="594"/>
                    </a:lnTo>
                    <a:lnTo>
                      <a:pt x="829" y="575"/>
                    </a:lnTo>
                    <a:lnTo>
                      <a:pt x="837" y="555"/>
                    </a:lnTo>
                    <a:lnTo>
                      <a:pt x="842" y="535"/>
                    </a:lnTo>
                    <a:lnTo>
                      <a:pt x="847" y="515"/>
                    </a:lnTo>
                    <a:lnTo>
                      <a:pt x="851" y="493"/>
                    </a:lnTo>
                    <a:lnTo>
                      <a:pt x="853" y="472"/>
                    </a:lnTo>
                    <a:lnTo>
                      <a:pt x="855" y="450"/>
                    </a:lnTo>
                    <a:lnTo>
                      <a:pt x="855" y="427"/>
                    </a:lnTo>
                    <a:close/>
                    <a:moveTo>
                      <a:pt x="713" y="427"/>
                    </a:moveTo>
                    <a:lnTo>
                      <a:pt x="713" y="443"/>
                    </a:lnTo>
                    <a:lnTo>
                      <a:pt x="712" y="457"/>
                    </a:lnTo>
                    <a:lnTo>
                      <a:pt x="709" y="471"/>
                    </a:lnTo>
                    <a:lnTo>
                      <a:pt x="707" y="485"/>
                    </a:lnTo>
                    <a:lnTo>
                      <a:pt x="704" y="499"/>
                    </a:lnTo>
                    <a:lnTo>
                      <a:pt x="700" y="512"/>
                    </a:lnTo>
                    <a:lnTo>
                      <a:pt x="695" y="526"/>
                    </a:lnTo>
                    <a:lnTo>
                      <a:pt x="691" y="538"/>
                    </a:lnTo>
                    <a:lnTo>
                      <a:pt x="684" y="552"/>
                    </a:lnTo>
                    <a:lnTo>
                      <a:pt x="679" y="563"/>
                    </a:lnTo>
                    <a:lnTo>
                      <a:pt x="671" y="575"/>
                    </a:lnTo>
                    <a:lnTo>
                      <a:pt x="665" y="587"/>
                    </a:lnTo>
                    <a:lnTo>
                      <a:pt x="656" y="598"/>
                    </a:lnTo>
                    <a:lnTo>
                      <a:pt x="647" y="609"/>
                    </a:lnTo>
                    <a:lnTo>
                      <a:pt x="639" y="620"/>
                    </a:lnTo>
                    <a:lnTo>
                      <a:pt x="630" y="630"/>
                    </a:lnTo>
                    <a:lnTo>
                      <a:pt x="619" y="639"/>
                    </a:lnTo>
                    <a:lnTo>
                      <a:pt x="609" y="648"/>
                    </a:lnTo>
                    <a:lnTo>
                      <a:pt x="598" y="657"/>
                    </a:lnTo>
                    <a:lnTo>
                      <a:pt x="588" y="665"/>
                    </a:lnTo>
                    <a:lnTo>
                      <a:pt x="576" y="672"/>
                    </a:lnTo>
                    <a:lnTo>
                      <a:pt x="564" y="679"/>
                    </a:lnTo>
                    <a:lnTo>
                      <a:pt x="552" y="685"/>
                    </a:lnTo>
                    <a:lnTo>
                      <a:pt x="539" y="691"/>
                    </a:lnTo>
                    <a:lnTo>
                      <a:pt x="525" y="696"/>
                    </a:lnTo>
                    <a:lnTo>
                      <a:pt x="512" y="701"/>
                    </a:lnTo>
                    <a:lnTo>
                      <a:pt x="499" y="704"/>
                    </a:lnTo>
                    <a:lnTo>
                      <a:pt x="485" y="707"/>
                    </a:lnTo>
                    <a:lnTo>
                      <a:pt x="471" y="710"/>
                    </a:lnTo>
                    <a:lnTo>
                      <a:pt x="457" y="712"/>
                    </a:lnTo>
                    <a:lnTo>
                      <a:pt x="443" y="713"/>
                    </a:lnTo>
                    <a:lnTo>
                      <a:pt x="428" y="714"/>
                    </a:lnTo>
                    <a:lnTo>
                      <a:pt x="413" y="713"/>
                    </a:lnTo>
                    <a:lnTo>
                      <a:pt x="398" y="712"/>
                    </a:lnTo>
                    <a:lnTo>
                      <a:pt x="384" y="710"/>
                    </a:lnTo>
                    <a:lnTo>
                      <a:pt x="370" y="707"/>
                    </a:lnTo>
                    <a:lnTo>
                      <a:pt x="357" y="704"/>
                    </a:lnTo>
                    <a:lnTo>
                      <a:pt x="343" y="701"/>
                    </a:lnTo>
                    <a:lnTo>
                      <a:pt x="330" y="696"/>
                    </a:lnTo>
                    <a:lnTo>
                      <a:pt x="316" y="691"/>
                    </a:lnTo>
                    <a:lnTo>
                      <a:pt x="304" y="685"/>
                    </a:lnTo>
                    <a:lnTo>
                      <a:pt x="291" y="679"/>
                    </a:lnTo>
                    <a:lnTo>
                      <a:pt x="279" y="672"/>
                    </a:lnTo>
                    <a:lnTo>
                      <a:pt x="269" y="665"/>
                    </a:lnTo>
                    <a:lnTo>
                      <a:pt x="257" y="657"/>
                    </a:lnTo>
                    <a:lnTo>
                      <a:pt x="247" y="648"/>
                    </a:lnTo>
                    <a:lnTo>
                      <a:pt x="236" y="639"/>
                    </a:lnTo>
                    <a:lnTo>
                      <a:pt x="226" y="630"/>
                    </a:lnTo>
                    <a:lnTo>
                      <a:pt x="216" y="620"/>
                    </a:lnTo>
                    <a:lnTo>
                      <a:pt x="208" y="609"/>
                    </a:lnTo>
                    <a:lnTo>
                      <a:pt x="199" y="598"/>
                    </a:lnTo>
                    <a:lnTo>
                      <a:pt x="191" y="587"/>
                    </a:lnTo>
                    <a:lnTo>
                      <a:pt x="184" y="575"/>
                    </a:lnTo>
                    <a:lnTo>
                      <a:pt x="177" y="563"/>
                    </a:lnTo>
                    <a:lnTo>
                      <a:pt x="171" y="552"/>
                    </a:lnTo>
                    <a:lnTo>
                      <a:pt x="165" y="538"/>
                    </a:lnTo>
                    <a:lnTo>
                      <a:pt x="160" y="526"/>
                    </a:lnTo>
                    <a:lnTo>
                      <a:pt x="155" y="512"/>
                    </a:lnTo>
                    <a:lnTo>
                      <a:pt x="151" y="499"/>
                    </a:lnTo>
                    <a:lnTo>
                      <a:pt x="148" y="485"/>
                    </a:lnTo>
                    <a:lnTo>
                      <a:pt x="146" y="471"/>
                    </a:lnTo>
                    <a:lnTo>
                      <a:pt x="144" y="457"/>
                    </a:lnTo>
                    <a:lnTo>
                      <a:pt x="142" y="443"/>
                    </a:lnTo>
                    <a:lnTo>
                      <a:pt x="142" y="427"/>
                    </a:lnTo>
                    <a:lnTo>
                      <a:pt x="142" y="413"/>
                    </a:lnTo>
                    <a:lnTo>
                      <a:pt x="144" y="399"/>
                    </a:lnTo>
                    <a:lnTo>
                      <a:pt x="146" y="385"/>
                    </a:lnTo>
                    <a:lnTo>
                      <a:pt x="148" y="371"/>
                    </a:lnTo>
                    <a:lnTo>
                      <a:pt x="151" y="357"/>
                    </a:lnTo>
                    <a:lnTo>
                      <a:pt x="155" y="344"/>
                    </a:lnTo>
                    <a:lnTo>
                      <a:pt x="160" y="329"/>
                    </a:lnTo>
                    <a:lnTo>
                      <a:pt x="165" y="316"/>
                    </a:lnTo>
                    <a:lnTo>
                      <a:pt x="171" y="304"/>
                    </a:lnTo>
                    <a:lnTo>
                      <a:pt x="177" y="292"/>
                    </a:lnTo>
                    <a:lnTo>
                      <a:pt x="184" y="280"/>
                    </a:lnTo>
                    <a:lnTo>
                      <a:pt x="191" y="269"/>
                    </a:lnTo>
                    <a:lnTo>
                      <a:pt x="199" y="258"/>
                    </a:lnTo>
                    <a:lnTo>
                      <a:pt x="208" y="247"/>
                    </a:lnTo>
                    <a:lnTo>
                      <a:pt x="216" y="236"/>
                    </a:lnTo>
                    <a:lnTo>
                      <a:pt x="226" y="226"/>
                    </a:lnTo>
                    <a:lnTo>
                      <a:pt x="236" y="217"/>
                    </a:lnTo>
                    <a:lnTo>
                      <a:pt x="247" y="208"/>
                    </a:lnTo>
                    <a:lnTo>
                      <a:pt x="257" y="200"/>
                    </a:lnTo>
                    <a:lnTo>
                      <a:pt x="269" y="191"/>
                    </a:lnTo>
                    <a:lnTo>
                      <a:pt x="279" y="184"/>
                    </a:lnTo>
                    <a:lnTo>
                      <a:pt x="291" y="177"/>
                    </a:lnTo>
                    <a:lnTo>
                      <a:pt x="304" y="171"/>
                    </a:lnTo>
                    <a:lnTo>
                      <a:pt x="316" y="165"/>
                    </a:lnTo>
                    <a:lnTo>
                      <a:pt x="330" y="160"/>
                    </a:lnTo>
                    <a:lnTo>
                      <a:pt x="343" y="155"/>
                    </a:lnTo>
                    <a:lnTo>
                      <a:pt x="357" y="152"/>
                    </a:lnTo>
                    <a:lnTo>
                      <a:pt x="370" y="149"/>
                    </a:lnTo>
                    <a:lnTo>
                      <a:pt x="384" y="146"/>
                    </a:lnTo>
                    <a:lnTo>
                      <a:pt x="398" y="144"/>
                    </a:lnTo>
                    <a:lnTo>
                      <a:pt x="413" y="143"/>
                    </a:lnTo>
                    <a:lnTo>
                      <a:pt x="428" y="142"/>
                    </a:lnTo>
                    <a:lnTo>
                      <a:pt x="443" y="143"/>
                    </a:lnTo>
                    <a:lnTo>
                      <a:pt x="457" y="144"/>
                    </a:lnTo>
                    <a:lnTo>
                      <a:pt x="471" y="146"/>
                    </a:lnTo>
                    <a:lnTo>
                      <a:pt x="485" y="149"/>
                    </a:lnTo>
                    <a:lnTo>
                      <a:pt x="499" y="152"/>
                    </a:lnTo>
                    <a:lnTo>
                      <a:pt x="512" y="155"/>
                    </a:lnTo>
                    <a:lnTo>
                      <a:pt x="525" y="160"/>
                    </a:lnTo>
                    <a:lnTo>
                      <a:pt x="539" y="165"/>
                    </a:lnTo>
                    <a:lnTo>
                      <a:pt x="552" y="171"/>
                    </a:lnTo>
                    <a:lnTo>
                      <a:pt x="564" y="177"/>
                    </a:lnTo>
                    <a:lnTo>
                      <a:pt x="576" y="184"/>
                    </a:lnTo>
                    <a:lnTo>
                      <a:pt x="588" y="191"/>
                    </a:lnTo>
                    <a:lnTo>
                      <a:pt x="598" y="200"/>
                    </a:lnTo>
                    <a:lnTo>
                      <a:pt x="609" y="208"/>
                    </a:lnTo>
                    <a:lnTo>
                      <a:pt x="619" y="217"/>
                    </a:lnTo>
                    <a:lnTo>
                      <a:pt x="630" y="226"/>
                    </a:lnTo>
                    <a:lnTo>
                      <a:pt x="639" y="236"/>
                    </a:lnTo>
                    <a:lnTo>
                      <a:pt x="647" y="247"/>
                    </a:lnTo>
                    <a:lnTo>
                      <a:pt x="656" y="258"/>
                    </a:lnTo>
                    <a:lnTo>
                      <a:pt x="665" y="269"/>
                    </a:lnTo>
                    <a:lnTo>
                      <a:pt x="671" y="280"/>
                    </a:lnTo>
                    <a:lnTo>
                      <a:pt x="679" y="292"/>
                    </a:lnTo>
                    <a:lnTo>
                      <a:pt x="684" y="304"/>
                    </a:lnTo>
                    <a:lnTo>
                      <a:pt x="691" y="316"/>
                    </a:lnTo>
                    <a:lnTo>
                      <a:pt x="695" y="329"/>
                    </a:lnTo>
                    <a:lnTo>
                      <a:pt x="700" y="344"/>
                    </a:lnTo>
                    <a:lnTo>
                      <a:pt x="704" y="357"/>
                    </a:lnTo>
                    <a:lnTo>
                      <a:pt x="707" y="371"/>
                    </a:lnTo>
                    <a:lnTo>
                      <a:pt x="709" y="385"/>
                    </a:lnTo>
                    <a:lnTo>
                      <a:pt x="712" y="399"/>
                    </a:lnTo>
                    <a:lnTo>
                      <a:pt x="713" y="413"/>
                    </a:lnTo>
                    <a:lnTo>
                      <a:pt x="713" y="427"/>
                    </a:lnTo>
                    <a:close/>
                  </a:path>
                </a:pathLst>
              </a:custGeom>
              <a:solidFill>
                <a:srgbClr val="FCDB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8" name="Freeform 516"/>
              <p:cNvSpPr>
                <a:spLocks noEditPoints="1"/>
              </p:cNvSpPr>
              <p:nvPr/>
            </p:nvSpPr>
            <p:spPr bwMode="auto">
              <a:xfrm>
                <a:off x="7626" y="2328"/>
                <a:ext cx="102" cy="102"/>
              </a:xfrm>
              <a:custGeom>
                <a:avLst/>
                <a:gdLst>
                  <a:gd name="T0" fmla="*/ 709 w 714"/>
                  <a:gd name="T1" fmla="*/ 303 h 713"/>
                  <a:gd name="T2" fmla="*/ 692 w 714"/>
                  <a:gd name="T3" fmla="*/ 235 h 713"/>
                  <a:gd name="T4" fmla="*/ 661 w 714"/>
                  <a:gd name="T5" fmla="*/ 172 h 713"/>
                  <a:gd name="T6" fmla="*/ 621 w 714"/>
                  <a:gd name="T7" fmla="*/ 117 h 713"/>
                  <a:gd name="T8" fmla="*/ 570 w 714"/>
                  <a:gd name="T9" fmla="*/ 71 h 713"/>
                  <a:gd name="T10" fmla="*/ 511 w 714"/>
                  <a:gd name="T11" fmla="*/ 35 h 713"/>
                  <a:gd name="T12" fmla="*/ 446 w 714"/>
                  <a:gd name="T13" fmla="*/ 11 h 713"/>
                  <a:gd name="T14" fmla="*/ 375 w 714"/>
                  <a:gd name="T15" fmla="*/ 0 h 713"/>
                  <a:gd name="T16" fmla="*/ 302 w 714"/>
                  <a:gd name="T17" fmla="*/ 5 h 713"/>
                  <a:gd name="T18" fmla="*/ 235 w 714"/>
                  <a:gd name="T19" fmla="*/ 22 h 713"/>
                  <a:gd name="T20" fmla="*/ 171 w 714"/>
                  <a:gd name="T21" fmla="*/ 52 h 713"/>
                  <a:gd name="T22" fmla="*/ 117 w 714"/>
                  <a:gd name="T23" fmla="*/ 93 h 713"/>
                  <a:gd name="T24" fmla="*/ 71 w 714"/>
                  <a:gd name="T25" fmla="*/ 144 h 713"/>
                  <a:gd name="T26" fmla="*/ 35 w 714"/>
                  <a:gd name="T27" fmla="*/ 202 h 713"/>
                  <a:gd name="T28" fmla="*/ 11 w 714"/>
                  <a:gd name="T29" fmla="*/ 268 h 713"/>
                  <a:gd name="T30" fmla="*/ 0 w 714"/>
                  <a:gd name="T31" fmla="*/ 339 h 713"/>
                  <a:gd name="T32" fmla="*/ 4 w 714"/>
                  <a:gd name="T33" fmla="*/ 411 h 713"/>
                  <a:gd name="T34" fmla="*/ 21 w 714"/>
                  <a:gd name="T35" fmla="*/ 479 h 713"/>
                  <a:gd name="T36" fmla="*/ 52 w 714"/>
                  <a:gd name="T37" fmla="*/ 541 h 713"/>
                  <a:gd name="T38" fmla="*/ 93 w 714"/>
                  <a:gd name="T39" fmla="*/ 597 h 713"/>
                  <a:gd name="T40" fmla="*/ 143 w 714"/>
                  <a:gd name="T41" fmla="*/ 643 h 713"/>
                  <a:gd name="T42" fmla="*/ 202 w 714"/>
                  <a:gd name="T43" fmla="*/ 679 h 713"/>
                  <a:gd name="T44" fmla="*/ 267 w 714"/>
                  <a:gd name="T45" fmla="*/ 703 h 713"/>
                  <a:gd name="T46" fmla="*/ 338 w 714"/>
                  <a:gd name="T47" fmla="*/ 713 h 713"/>
                  <a:gd name="T48" fmla="*/ 411 w 714"/>
                  <a:gd name="T49" fmla="*/ 709 h 713"/>
                  <a:gd name="T50" fmla="*/ 480 w 714"/>
                  <a:gd name="T51" fmla="*/ 692 h 713"/>
                  <a:gd name="T52" fmla="*/ 542 w 714"/>
                  <a:gd name="T53" fmla="*/ 662 h 713"/>
                  <a:gd name="T54" fmla="*/ 596 w 714"/>
                  <a:gd name="T55" fmla="*/ 621 h 713"/>
                  <a:gd name="T56" fmla="*/ 643 w 714"/>
                  <a:gd name="T57" fmla="*/ 571 h 713"/>
                  <a:gd name="T58" fmla="*/ 678 w 714"/>
                  <a:gd name="T59" fmla="*/ 512 h 713"/>
                  <a:gd name="T60" fmla="*/ 702 w 714"/>
                  <a:gd name="T61" fmla="*/ 446 h 713"/>
                  <a:gd name="T62" fmla="*/ 713 w 714"/>
                  <a:gd name="T63" fmla="*/ 375 h 713"/>
                  <a:gd name="T64" fmla="*/ 567 w 714"/>
                  <a:gd name="T65" fmla="*/ 400 h 713"/>
                  <a:gd name="T66" fmla="*/ 534 w 714"/>
                  <a:gd name="T67" fmla="*/ 476 h 713"/>
                  <a:gd name="T68" fmla="*/ 476 w 714"/>
                  <a:gd name="T69" fmla="*/ 534 h 713"/>
                  <a:gd name="T70" fmla="*/ 400 w 714"/>
                  <a:gd name="T71" fmla="*/ 567 h 713"/>
                  <a:gd name="T72" fmla="*/ 357 w 714"/>
                  <a:gd name="T73" fmla="*/ 571 h 713"/>
                  <a:gd name="T74" fmla="*/ 314 w 714"/>
                  <a:gd name="T75" fmla="*/ 567 h 713"/>
                  <a:gd name="T76" fmla="*/ 237 w 714"/>
                  <a:gd name="T77" fmla="*/ 534 h 713"/>
                  <a:gd name="T78" fmla="*/ 179 w 714"/>
                  <a:gd name="T79" fmla="*/ 476 h 713"/>
                  <a:gd name="T80" fmla="*/ 147 w 714"/>
                  <a:gd name="T81" fmla="*/ 400 h 713"/>
                  <a:gd name="T82" fmla="*/ 143 w 714"/>
                  <a:gd name="T83" fmla="*/ 356 h 713"/>
                  <a:gd name="T84" fmla="*/ 147 w 714"/>
                  <a:gd name="T85" fmla="*/ 314 h 713"/>
                  <a:gd name="T86" fmla="*/ 179 w 714"/>
                  <a:gd name="T87" fmla="*/ 238 h 713"/>
                  <a:gd name="T88" fmla="*/ 237 w 714"/>
                  <a:gd name="T89" fmla="*/ 180 h 713"/>
                  <a:gd name="T90" fmla="*/ 314 w 714"/>
                  <a:gd name="T91" fmla="*/ 147 h 713"/>
                  <a:gd name="T92" fmla="*/ 400 w 714"/>
                  <a:gd name="T93" fmla="*/ 147 h 713"/>
                  <a:gd name="T94" fmla="*/ 476 w 714"/>
                  <a:gd name="T95" fmla="*/ 180 h 713"/>
                  <a:gd name="T96" fmla="*/ 534 w 714"/>
                  <a:gd name="T97" fmla="*/ 238 h 713"/>
                  <a:gd name="T98" fmla="*/ 567 w 714"/>
                  <a:gd name="T99" fmla="*/ 314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4" h="713">
                    <a:moveTo>
                      <a:pt x="714" y="356"/>
                    </a:moveTo>
                    <a:lnTo>
                      <a:pt x="713" y="339"/>
                    </a:lnTo>
                    <a:lnTo>
                      <a:pt x="711" y="321"/>
                    </a:lnTo>
                    <a:lnTo>
                      <a:pt x="709" y="303"/>
                    </a:lnTo>
                    <a:lnTo>
                      <a:pt x="706" y="285"/>
                    </a:lnTo>
                    <a:lnTo>
                      <a:pt x="702" y="268"/>
                    </a:lnTo>
                    <a:lnTo>
                      <a:pt x="697" y="251"/>
                    </a:lnTo>
                    <a:lnTo>
                      <a:pt x="692" y="235"/>
                    </a:lnTo>
                    <a:lnTo>
                      <a:pt x="685" y="218"/>
                    </a:lnTo>
                    <a:lnTo>
                      <a:pt x="678" y="202"/>
                    </a:lnTo>
                    <a:lnTo>
                      <a:pt x="670" y="187"/>
                    </a:lnTo>
                    <a:lnTo>
                      <a:pt x="661" y="172"/>
                    </a:lnTo>
                    <a:lnTo>
                      <a:pt x="653" y="157"/>
                    </a:lnTo>
                    <a:lnTo>
                      <a:pt x="643" y="144"/>
                    </a:lnTo>
                    <a:lnTo>
                      <a:pt x="632" y="130"/>
                    </a:lnTo>
                    <a:lnTo>
                      <a:pt x="621" y="117"/>
                    </a:lnTo>
                    <a:lnTo>
                      <a:pt x="609" y="105"/>
                    </a:lnTo>
                    <a:lnTo>
                      <a:pt x="596" y="93"/>
                    </a:lnTo>
                    <a:lnTo>
                      <a:pt x="584" y="82"/>
                    </a:lnTo>
                    <a:lnTo>
                      <a:pt x="570" y="71"/>
                    </a:lnTo>
                    <a:lnTo>
                      <a:pt x="556" y="61"/>
                    </a:lnTo>
                    <a:lnTo>
                      <a:pt x="542" y="52"/>
                    </a:lnTo>
                    <a:lnTo>
                      <a:pt x="526" y="43"/>
                    </a:lnTo>
                    <a:lnTo>
                      <a:pt x="511" y="35"/>
                    </a:lnTo>
                    <a:lnTo>
                      <a:pt x="496" y="29"/>
                    </a:lnTo>
                    <a:lnTo>
                      <a:pt x="480" y="22"/>
                    </a:lnTo>
                    <a:lnTo>
                      <a:pt x="463" y="17"/>
                    </a:lnTo>
                    <a:lnTo>
                      <a:pt x="446" y="11"/>
                    </a:lnTo>
                    <a:lnTo>
                      <a:pt x="428" y="8"/>
                    </a:lnTo>
                    <a:lnTo>
                      <a:pt x="411" y="5"/>
                    </a:lnTo>
                    <a:lnTo>
                      <a:pt x="394" y="3"/>
                    </a:lnTo>
                    <a:lnTo>
                      <a:pt x="375" y="0"/>
                    </a:lnTo>
                    <a:lnTo>
                      <a:pt x="357" y="0"/>
                    </a:lnTo>
                    <a:lnTo>
                      <a:pt x="338" y="0"/>
                    </a:lnTo>
                    <a:lnTo>
                      <a:pt x="321" y="3"/>
                    </a:lnTo>
                    <a:lnTo>
                      <a:pt x="302" y="5"/>
                    </a:lnTo>
                    <a:lnTo>
                      <a:pt x="285" y="8"/>
                    </a:lnTo>
                    <a:lnTo>
                      <a:pt x="267" y="11"/>
                    </a:lnTo>
                    <a:lnTo>
                      <a:pt x="251" y="17"/>
                    </a:lnTo>
                    <a:lnTo>
                      <a:pt x="235" y="22"/>
                    </a:lnTo>
                    <a:lnTo>
                      <a:pt x="218" y="29"/>
                    </a:lnTo>
                    <a:lnTo>
                      <a:pt x="202" y="35"/>
                    </a:lnTo>
                    <a:lnTo>
                      <a:pt x="187" y="43"/>
                    </a:lnTo>
                    <a:lnTo>
                      <a:pt x="171" y="52"/>
                    </a:lnTo>
                    <a:lnTo>
                      <a:pt x="157" y="61"/>
                    </a:lnTo>
                    <a:lnTo>
                      <a:pt x="143" y="71"/>
                    </a:lnTo>
                    <a:lnTo>
                      <a:pt x="130" y="82"/>
                    </a:lnTo>
                    <a:lnTo>
                      <a:pt x="117" y="93"/>
                    </a:lnTo>
                    <a:lnTo>
                      <a:pt x="105" y="105"/>
                    </a:lnTo>
                    <a:lnTo>
                      <a:pt x="93" y="117"/>
                    </a:lnTo>
                    <a:lnTo>
                      <a:pt x="81" y="130"/>
                    </a:lnTo>
                    <a:lnTo>
                      <a:pt x="71" y="144"/>
                    </a:lnTo>
                    <a:lnTo>
                      <a:pt x="61" y="157"/>
                    </a:lnTo>
                    <a:lnTo>
                      <a:pt x="52" y="172"/>
                    </a:lnTo>
                    <a:lnTo>
                      <a:pt x="43" y="187"/>
                    </a:lnTo>
                    <a:lnTo>
                      <a:pt x="35" y="202"/>
                    </a:lnTo>
                    <a:lnTo>
                      <a:pt x="28" y="218"/>
                    </a:lnTo>
                    <a:lnTo>
                      <a:pt x="21" y="235"/>
                    </a:lnTo>
                    <a:lnTo>
                      <a:pt x="16" y="251"/>
                    </a:lnTo>
                    <a:lnTo>
                      <a:pt x="11" y="268"/>
                    </a:lnTo>
                    <a:lnTo>
                      <a:pt x="7" y="285"/>
                    </a:lnTo>
                    <a:lnTo>
                      <a:pt x="4" y="303"/>
                    </a:lnTo>
                    <a:lnTo>
                      <a:pt x="2" y="321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0" y="375"/>
                    </a:lnTo>
                    <a:lnTo>
                      <a:pt x="2" y="393"/>
                    </a:lnTo>
                    <a:lnTo>
                      <a:pt x="4" y="411"/>
                    </a:lnTo>
                    <a:lnTo>
                      <a:pt x="7" y="428"/>
                    </a:lnTo>
                    <a:lnTo>
                      <a:pt x="11" y="446"/>
                    </a:lnTo>
                    <a:lnTo>
                      <a:pt x="16" y="463"/>
                    </a:lnTo>
                    <a:lnTo>
                      <a:pt x="21" y="479"/>
                    </a:lnTo>
                    <a:lnTo>
                      <a:pt x="28" y="496"/>
                    </a:lnTo>
                    <a:lnTo>
                      <a:pt x="35" y="512"/>
                    </a:lnTo>
                    <a:lnTo>
                      <a:pt x="43" y="527"/>
                    </a:lnTo>
                    <a:lnTo>
                      <a:pt x="52" y="541"/>
                    </a:lnTo>
                    <a:lnTo>
                      <a:pt x="61" y="557"/>
                    </a:lnTo>
                    <a:lnTo>
                      <a:pt x="71" y="571"/>
                    </a:lnTo>
                    <a:lnTo>
                      <a:pt x="81" y="584"/>
                    </a:lnTo>
                    <a:lnTo>
                      <a:pt x="93" y="597"/>
                    </a:lnTo>
                    <a:lnTo>
                      <a:pt x="105" y="609"/>
                    </a:lnTo>
                    <a:lnTo>
                      <a:pt x="117" y="621"/>
                    </a:lnTo>
                    <a:lnTo>
                      <a:pt x="130" y="632"/>
                    </a:lnTo>
                    <a:lnTo>
                      <a:pt x="143" y="643"/>
                    </a:lnTo>
                    <a:lnTo>
                      <a:pt x="157" y="652"/>
                    </a:lnTo>
                    <a:lnTo>
                      <a:pt x="171" y="662"/>
                    </a:lnTo>
                    <a:lnTo>
                      <a:pt x="187" y="671"/>
                    </a:lnTo>
                    <a:lnTo>
                      <a:pt x="202" y="679"/>
                    </a:lnTo>
                    <a:lnTo>
                      <a:pt x="218" y="685"/>
                    </a:lnTo>
                    <a:lnTo>
                      <a:pt x="235" y="692"/>
                    </a:lnTo>
                    <a:lnTo>
                      <a:pt x="251" y="697"/>
                    </a:lnTo>
                    <a:lnTo>
                      <a:pt x="267" y="703"/>
                    </a:lnTo>
                    <a:lnTo>
                      <a:pt x="285" y="706"/>
                    </a:lnTo>
                    <a:lnTo>
                      <a:pt x="302" y="709"/>
                    </a:lnTo>
                    <a:lnTo>
                      <a:pt x="321" y="711"/>
                    </a:lnTo>
                    <a:lnTo>
                      <a:pt x="338" y="713"/>
                    </a:lnTo>
                    <a:lnTo>
                      <a:pt x="357" y="713"/>
                    </a:lnTo>
                    <a:lnTo>
                      <a:pt x="375" y="713"/>
                    </a:lnTo>
                    <a:lnTo>
                      <a:pt x="394" y="711"/>
                    </a:lnTo>
                    <a:lnTo>
                      <a:pt x="411" y="709"/>
                    </a:lnTo>
                    <a:lnTo>
                      <a:pt x="428" y="706"/>
                    </a:lnTo>
                    <a:lnTo>
                      <a:pt x="446" y="703"/>
                    </a:lnTo>
                    <a:lnTo>
                      <a:pt x="463" y="697"/>
                    </a:lnTo>
                    <a:lnTo>
                      <a:pt x="480" y="692"/>
                    </a:lnTo>
                    <a:lnTo>
                      <a:pt x="496" y="685"/>
                    </a:lnTo>
                    <a:lnTo>
                      <a:pt x="511" y="679"/>
                    </a:lnTo>
                    <a:lnTo>
                      <a:pt x="526" y="671"/>
                    </a:lnTo>
                    <a:lnTo>
                      <a:pt x="542" y="662"/>
                    </a:lnTo>
                    <a:lnTo>
                      <a:pt x="556" y="652"/>
                    </a:lnTo>
                    <a:lnTo>
                      <a:pt x="570" y="643"/>
                    </a:lnTo>
                    <a:lnTo>
                      <a:pt x="584" y="632"/>
                    </a:lnTo>
                    <a:lnTo>
                      <a:pt x="596" y="621"/>
                    </a:lnTo>
                    <a:lnTo>
                      <a:pt x="609" y="609"/>
                    </a:lnTo>
                    <a:lnTo>
                      <a:pt x="621" y="597"/>
                    </a:lnTo>
                    <a:lnTo>
                      <a:pt x="632" y="584"/>
                    </a:lnTo>
                    <a:lnTo>
                      <a:pt x="643" y="571"/>
                    </a:lnTo>
                    <a:lnTo>
                      <a:pt x="653" y="557"/>
                    </a:lnTo>
                    <a:lnTo>
                      <a:pt x="661" y="541"/>
                    </a:lnTo>
                    <a:lnTo>
                      <a:pt x="670" y="527"/>
                    </a:lnTo>
                    <a:lnTo>
                      <a:pt x="678" y="512"/>
                    </a:lnTo>
                    <a:lnTo>
                      <a:pt x="685" y="496"/>
                    </a:lnTo>
                    <a:lnTo>
                      <a:pt x="692" y="479"/>
                    </a:lnTo>
                    <a:lnTo>
                      <a:pt x="697" y="463"/>
                    </a:lnTo>
                    <a:lnTo>
                      <a:pt x="702" y="446"/>
                    </a:lnTo>
                    <a:lnTo>
                      <a:pt x="706" y="428"/>
                    </a:lnTo>
                    <a:lnTo>
                      <a:pt x="709" y="411"/>
                    </a:lnTo>
                    <a:lnTo>
                      <a:pt x="711" y="393"/>
                    </a:lnTo>
                    <a:lnTo>
                      <a:pt x="713" y="375"/>
                    </a:lnTo>
                    <a:lnTo>
                      <a:pt x="714" y="356"/>
                    </a:lnTo>
                    <a:close/>
                    <a:moveTo>
                      <a:pt x="571" y="356"/>
                    </a:moveTo>
                    <a:lnTo>
                      <a:pt x="570" y="379"/>
                    </a:lnTo>
                    <a:lnTo>
                      <a:pt x="567" y="400"/>
                    </a:lnTo>
                    <a:lnTo>
                      <a:pt x="561" y="421"/>
                    </a:lnTo>
                    <a:lnTo>
                      <a:pt x="554" y="440"/>
                    </a:lnTo>
                    <a:lnTo>
                      <a:pt x="545" y="459"/>
                    </a:lnTo>
                    <a:lnTo>
                      <a:pt x="534" y="476"/>
                    </a:lnTo>
                    <a:lnTo>
                      <a:pt x="522" y="494"/>
                    </a:lnTo>
                    <a:lnTo>
                      <a:pt x="508" y="508"/>
                    </a:lnTo>
                    <a:lnTo>
                      <a:pt x="493" y="522"/>
                    </a:lnTo>
                    <a:lnTo>
                      <a:pt x="476" y="534"/>
                    </a:lnTo>
                    <a:lnTo>
                      <a:pt x="459" y="545"/>
                    </a:lnTo>
                    <a:lnTo>
                      <a:pt x="440" y="555"/>
                    </a:lnTo>
                    <a:lnTo>
                      <a:pt x="421" y="561"/>
                    </a:lnTo>
                    <a:lnTo>
                      <a:pt x="400" y="567"/>
                    </a:lnTo>
                    <a:lnTo>
                      <a:pt x="389" y="569"/>
                    </a:lnTo>
                    <a:lnTo>
                      <a:pt x="378" y="570"/>
                    </a:lnTo>
                    <a:lnTo>
                      <a:pt x="367" y="571"/>
                    </a:lnTo>
                    <a:lnTo>
                      <a:pt x="357" y="571"/>
                    </a:lnTo>
                    <a:lnTo>
                      <a:pt x="346" y="571"/>
                    </a:lnTo>
                    <a:lnTo>
                      <a:pt x="335" y="570"/>
                    </a:lnTo>
                    <a:lnTo>
                      <a:pt x="324" y="569"/>
                    </a:lnTo>
                    <a:lnTo>
                      <a:pt x="314" y="567"/>
                    </a:lnTo>
                    <a:lnTo>
                      <a:pt x="293" y="561"/>
                    </a:lnTo>
                    <a:lnTo>
                      <a:pt x="274" y="555"/>
                    </a:lnTo>
                    <a:lnTo>
                      <a:pt x="255" y="545"/>
                    </a:lnTo>
                    <a:lnTo>
                      <a:pt x="237" y="534"/>
                    </a:lnTo>
                    <a:lnTo>
                      <a:pt x="220" y="522"/>
                    </a:lnTo>
                    <a:lnTo>
                      <a:pt x="205" y="508"/>
                    </a:lnTo>
                    <a:lnTo>
                      <a:pt x="192" y="494"/>
                    </a:lnTo>
                    <a:lnTo>
                      <a:pt x="179" y="476"/>
                    </a:lnTo>
                    <a:lnTo>
                      <a:pt x="168" y="459"/>
                    </a:lnTo>
                    <a:lnTo>
                      <a:pt x="159" y="440"/>
                    </a:lnTo>
                    <a:lnTo>
                      <a:pt x="153" y="421"/>
                    </a:lnTo>
                    <a:lnTo>
                      <a:pt x="147" y="400"/>
                    </a:lnTo>
                    <a:lnTo>
                      <a:pt x="145" y="389"/>
                    </a:lnTo>
                    <a:lnTo>
                      <a:pt x="144" y="379"/>
                    </a:lnTo>
                    <a:lnTo>
                      <a:pt x="143" y="368"/>
                    </a:lnTo>
                    <a:lnTo>
                      <a:pt x="143" y="356"/>
                    </a:lnTo>
                    <a:lnTo>
                      <a:pt x="143" y="346"/>
                    </a:lnTo>
                    <a:lnTo>
                      <a:pt x="144" y="335"/>
                    </a:lnTo>
                    <a:lnTo>
                      <a:pt x="145" y="325"/>
                    </a:lnTo>
                    <a:lnTo>
                      <a:pt x="147" y="314"/>
                    </a:lnTo>
                    <a:lnTo>
                      <a:pt x="153" y="293"/>
                    </a:lnTo>
                    <a:lnTo>
                      <a:pt x="159" y="274"/>
                    </a:lnTo>
                    <a:lnTo>
                      <a:pt x="168" y="255"/>
                    </a:lnTo>
                    <a:lnTo>
                      <a:pt x="179" y="238"/>
                    </a:lnTo>
                    <a:lnTo>
                      <a:pt x="192" y="220"/>
                    </a:lnTo>
                    <a:lnTo>
                      <a:pt x="205" y="206"/>
                    </a:lnTo>
                    <a:lnTo>
                      <a:pt x="220" y="192"/>
                    </a:lnTo>
                    <a:lnTo>
                      <a:pt x="237" y="180"/>
                    </a:lnTo>
                    <a:lnTo>
                      <a:pt x="255" y="169"/>
                    </a:lnTo>
                    <a:lnTo>
                      <a:pt x="274" y="159"/>
                    </a:lnTo>
                    <a:lnTo>
                      <a:pt x="293" y="153"/>
                    </a:lnTo>
                    <a:lnTo>
                      <a:pt x="314" y="147"/>
                    </a:lnTo>
                    <a:lnTo>
                      <a:pt x="335" y="144"/>
                    </a:lnTo>
                    <a:lnTo>
                      <a:pt x="357" y="143"/>
                    </a:lnTo>
                    <a:lnTo>
                      <a:pt x="378" y="144"/>
                    </a:lnTo>
                    <a:lnTo>
                      <a:pt x="400" y="147"/>
                    </a:lnTo>
                    <a:lnTo>
                      <a:pt x="421" y="153"/>
                    </a:lnTo>
                    <a:lnTo>
                      <a:pt x="440" y="159"/>
                    </a:lnTo>
                    <a:lnTo>
                      <a:pt x="459" y="169"/>
                    </a:lnTo>
                    <a:lnTo>
                      <a:pt x="476" y="180"/>
                    </a:lnTo>
                    <a:lnTo>
                      <a:pt x="493" y="192"/>
                    </a:lnTo>
                    <a:lnTo>
                      <a:pt x="508" y="206"/>
                    </a:lnTo>
                    <a:lnTo>
                      <a:pt x="522" y="220"/>
                    </a:lnTo>
                    <a:lnTo>
                      <a:pt x="534" y="238"/>
                    </a:lnTo>
                    <a:lnTo>
                      <a:pt x="545" y="255"/>
                    </a:lnTo>
                    <a:lnTo>
                      <a:pt x="554" y="274"/>
                    </a:lnTo>
                    <a:lnTo>
                      <a:pt x="561" y="293"/>
                    </a:lnTo>
                    <a:lnTo>
                      <a:pt x="567" y="314"/>
                    </a:lnTo>
                    <a:lnTo>
                      <a:pt x="570" y="335"/>
                    </a:lnTo>
                    <a:lnTo>
                      <a:pt x="571" y="356"/>
                    </a:lnTo>
                    <a:close/>
                  </a:path>
                </a:pathLst>
              </a:custGeom>
              <a:solidFill>
                <a:srgbClr val="FDE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49" name="Freeform 517"/>
              <p:cNvSpPr>
                <a:spLocks noEditPoints="1"/>
              </p:cNvSpPr>
              <p:nvPr/>
            </p:nvSpPr>
            <p:spPr bwMode="auto">
              <a:xfrm>
                <a:off x="7636" y="2338"/>
                <a:ext cx="82" cy="82"/>
              </a:xfrm>
              <a:custGeom>
                <a:avLst/>
                <a:gdLst>
                  <a:gd name="T0" fmla="*/ 567 w 571"/>
                  <a:gd name="T1" fmla="*/ 243 h 572"/>
                  <a:gd name="T2" fmla="*/ 553 w 571"/>
                  <a:gd name="T3" fmla="*/ 187 h 572"/>
                  <a:gd name="T4" fmla="*/ 529 w 571"/>
                  <a:gd name="T5" fmla="*/ 138 h 572"/>
                  <a:gd name="T6" fmla="*/ 497 w 571"/>
                  <a:gd name="T7" fmla="*/ 94 h 572"/>
                  <a:gd name="T8" fmla="*/ 456 w 571"/>
                  <a:gd name="T9" fmla="*/ 58 h 572"/>
                  <a:gd name="T10" fmla="*/ 410 w 571"/>
                  <a:gd name="T11" fmla="*/ 29 h 572"/>
                  <a:gd name="T12" fmla="*/ 357 w 571"/>
                  <a:gd name="T13" fmla="*/ 10 h 572"/>
                  <a:gd name="T14" fmla="*/ 301 w 571"/>
                  <a:gd name="T15" fmla="*/ 1 h 572"/>
                  <a:gd name="T16" fmla="*/ 242 w 571"/>
                  <a:gd name="T17" fmla="*/ 4 h 572"/>
                  <a:gd name="T18" fmla="*/ 188 w 571"/>
                  <a:gd name="T19" fmla="*/ 18 h 572"/>
                  <a:gd name="T20" fmla="*/ 137 w 571"/>
                  <a:gd name="T21" fmla="*/ 42 h 572"/>
                  <a:gd name="T22" fmla="*/ 94 w 571"/>
                  <a:gd name="T23" fmla="*/ 75 h 572"/>
                  <a:gd name="T24" fmla="*/ 57 w 571"/>
                  <a:gd name="T25" fmla="*/ 116 h 572"/>
                  <a:gd name="T26" fmla="*/ 29 w 571"/>
                  <a:gd name="T27" fmla="*/ 162 h 572"/>
                  <a:gd name="T28" fmla="*/ 9 w 571"/>
                  <a:gd name="T29" fmla="*/ 215 h 572"/>
                  <a:gd name="T30" fmla="*/ 0 w 571"/>
                  <a:gd name="T31" fmla="*/ 271 h 572"/>
                  <a:gd name="T32" fmla="*/ 4 w 571"/>
                  <a:gd name="T33" fmla="*/ 329 h 572"/>
                  <a:gd name="T34" fmla="*/ 18 w 571"/>
                  <a:gd name="T35" fmla="*/ 384 h 572"/>
                  <a:gd name="T36" fmla="*/ 42 w 571"/>
                  <a:gd name="T37" fmla="*/ 433 h 572"/>
                  <a:gd name="T38" fmla="*/ 74 w 571"/>
                  <a:gd name="T39" fmla="*/ 478 h 572"/>
                  <a:gd name="T40" fmla="*/ 115 w 571"/>
                  <a:gd name="T41" fmla="*/ 515 h 572"/>
                  <a:gd name="T42" fmla="*/ 162 w 571"/>
                  <a:gd name="T43" fmla="*/ 543 h 572"/>
                  <a:gd name="T44" fmla="*/ 215 w 571"/>
                  <a:gd name="T45" fmla="*/ 562 h 572"/>
                  <a:gd name="T46" fmla="*/ 271 w 571"/>
                  <a:gd name="T47" fmla="*/ 571 h 572"/>
                  <a:gd name="T48" fmla="*/ 329 w 571"/>
                  <a:gd name="T49" fmla="*/ 568 h 572"/>
                  <a:gd name="T50" fmla="*/ 383 w 571"/>
                  <a:gd name="T51" fmla="*/ 554 h 572"/>
                  <a:gd name="T52" fmla="*/ 434 w 571"/>
                  <a:gd name="T53" fmla="*/ 530 h 572"/>
                  <a:gd name="T54" fmla="*/ 477 w 571"/>
                  <a:gd name="T55" fmla="*/ 497 h 572"/>
                  <a:gd name="T56" fmla="*/ 514 w 571"/>
                  <a:gd name="T57" fmla="*/ 456 h 572"/>
                  <a:gd name="T58" fmla="*/ 542 w 571"/>
                  <a:gd name="T59" fmla="*/ 410 h 572"/>
                  <a:gd name="T60" fmla="*/ 562 w 571"/>
                  <a:gd name="T61" fmla="*/ 357 h 572"/>
                  <a:gd name="T62" fmla="*/ 571 w 571"/>
                  <a:gd name="T63" fmla="*/ 301 h 572"/>
                  <a:gd name="T64" fmla="*/ 426 w 571"/>
                  <a:gd name="T65" fmla="*/ 315 h 572"/>
                  <a:gd name="T66" fmla="*/ 404 w 571"/>
                  <a:gd name="T67" fmla="*/ 366 h 572"/>
                  <a:gd name="T68" fmla="*/ 365 w 571"/>
                  <a:gd name="T69" fmla="*/ 404 h 572"/>
                  <a:gd name="T70" fmla="*/ 315 w 571"/>
                  <a:gd name="T71" fmla="*/ 426 h 572"/>
                  <a:gd name="T72" fmla="*/ 257 w 571"/>
                  <a:gd name="T73" fmla="*/ 426 h 572"/>
                  <a:gd name="T74" fmla="*/ 206 w 571"/>
                  <a:gd name="T75" fmla="*/ 404 h 572"/>
                  <a:gd name="T76" fmla="*/ 168 w 571"/>
                  <a:gd name="T77" fmla="*/ 366 h 572"/>
                  <a:gd name="T78" fmla="*/ 146 w 571"/>
                  <a:gd name="T79" fmla="*/ 315 h 572"/>
                  <a:gd name="T80" fmla="*/ 146 w 571"/>
                  <a:gd name="T81" fmla="*/ 257 h 572"/>
                  <a:gd name="T82" fmla="*/ 168 w 571"/>
                  <a:gd name="T83" fmla="*/ 206 h 572"/>
                  <a:gd name="T84" fmla="*/ 206 w 571"/>
                  <a:gd name="T85" fmla="*/ 168 h 572"/>
                  <a:gd name="T86" fmla="*/ 257 w 571"/>
                  <a:gd name="T87" fmla="*/ 146 h 572"/>
                  <a:gd name="T88" fmla="*/ 315 w 571"/>
                  <a:gd name="T89" fmla="*/ 146 h 572"/>
                  <a:gd name="T90" fmla="*/ 365 w 571"/>
                  <a:gd name="T91" fmla="*/ 168 h 572"/>
                  <a:gd name="T92" fmla="*/ 404 w 571"/>
                  <a:gd name="T93" fmla="*/ 206 h 572"/>
                  <a:gd name="T94" fmla="*/ 426 w 571"/>
                  <a:gd name="T95" fmla="*/ 257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71" h="572">
                    <a:moveTo>
                      <a:pt x="571" y="285"/>
                    </a:moveTo>
                    <a:lnTo>
                      <a:pt x="571" y="271"/>
                    </a:lnTo>
                    <a:lnTo>
                      <a:pt x="570" y="257"/>
                    </a:lnTo>
                    <a:lnTo>
                      <a:pt x="567" y="243"/>
                    </a:lnTo>
                    <a:lnTo>
                      <a:pt x="565" y="229"/>
                    </a:lnTo>
                    <a:lnTo>
                      <a:pt x="562" y="215"/>
                    </a:lnTo>
                    <a:lnTo>
                      <a:pt x="558" y="202"/>
                    </a:lnTo>
                    <a:lnTo>
                      <a:pt x="553" y="187"/>
                    </a:lnTo>
                    <a:lnTo>
                      <a:pt x="549" y="174"/>
                    </a:lnTo>
                    <a:lnTo>
                      <a:pt x="542" y="162"/>
                    </a:lnTo>
                    <a:lnTo>
                      <a:pt x="537" y="150"/>
                    </a:lnTo>
                    <a:lnTo>
                      <a:pt x="529" y="138"/>
                    </a:lnTo>
                    <a:lnTo>
                      <a:pt x="523" y="127"/>
                    </a:lnTo>
                    <a:lnTo>
                      <a:pt x="514" y="116"/>
                    </a:lnTo>
                    <a:lnTo>
                      <a:pt x="505" y="105"/>
                    </a:lnTo>
                    <a:lnTo>
                      <a:pt x="497" y="94"/>
                    </a:lnTo>
                    <a:lnTo>
                      <a:pt x="488" y="84"/>
                    </a:lnTo>
                    <a:lnTo>
                      <a:pt x="477" y="75"/>
                    </a:lnTo>
                    <a:lnTo>
                      <a:pt x="467" y="66"/>
                    </a:lnTo>
                    <a:lnTo>
                      <a:pt x="456" y="58"/>
                    </a:lnTo>
                    <a:lnTo>
                      <a:pt x="446" y="49"/>
                    </a:lnTo>
                    <a:lnTo>
                      <a:pt x="434" y="42"/>
                    </a:lnTo>
                    <a:lnTo>
                      <a:pt x="422" y="35"/>
                    </a:lnTo>
                    <a:lnTo>
                      <a:pt x="410" y="29"/>
                    </a:lnTo>
                    <a:lnTo>
                      <a:pt x="397" y="23"/>
                    </a:lnTo>
                    <a:lnTo>
                      <a:pt x="383" y="18"/>
                    </a:lnTo>
                    <a:lnTo>
                      <a:pt x="370" y="13"/>
                    </a:lnTo>
                    <a:lnTo>
                      <a:pt x="357" y="10"/>
                    </a:lnTo>
                    <a:lnTo>
                      <a:pt x="343" y="7"/>
                    </a:lnTo>
                    <a:lnTo>
                      <a:pt x="329" y="4"/>
                    </a:lnTo>
                    <a:lnTo>
                      <a:pt x="315" y="2"/>
                    </a:lnTo>
                    <a:lnTo>
                      <a:pt x="301" y="1"/>
                    </a:lnTo>
                    <a:lnTo>
                      <a:pt x="286" y="0"/>
                    </a:lnTo>
                    <a:lnTo>
                      <a:pt x="271" y="1"/>
                    </a:lnTo>
                    <a:lnTo>
                      <a:pt x="256" y="2"/>
                    </a:lnTo>
                    <a:lnTo>
                      <a:pt x="242" y="4"/>
                    </a:lnTo>
                    <a:lnTo>
                      <a:pt x="228" y="7"/>
                    </a:lnTo>
                    <a:lnTo>
                      <a:pt x="215" y="10"/>
                    </a:lnTo>
                    <a:lnTo>
                      <a:pt x="201" y="13"/>
                    </a:lnTo>
                    <a:lnTo>
                      <a:pt x="188" y="18"/>
                    </a:lnTo>
                    <a:lnTo>
                      <a:pt x="174" y="23"/>
                    </a:lnTo>
                    <a:lnTo>
                      <a:pt x="162" y="29"/>
                    </a:lnTo>
                    <a:lnTo>
                      <a:pt x="149" y="35"/>
                    </a:lnTo>
                    <a:lnTo>
                      <a:pt x="137" y="42"/>
                    </a:lnTo>
                    <a:lnTo>
                      <a:pt x="127" y="49"/>
                    </a:lnTo>
                    <a:lnTo>
                      <a:pt x="115" y="58"/>
                    </a:lnTo>
                    <a:lnTo>
                      <a:pt x="105" y="66"/>
                    </a:lnTo>
                    <a:lnTo>
                      <a:pt x="94" y="75"/>
                    </a:lnTo>
                    <a:lnTo>
                      <a:pt x="84" y="84"/>
                    </a:lnTo>
                    <a:lnTo>
                      <a:pt x="74" y="94"/>
                    </a:lnTo>
                    <a:lnTo>
                      <a:pt x="66" y="105"/>
                    </a:lnTo>
                    <a:lnTo>
                      <a:pt x="57" y="116"/>
                    </a:lnTo>
                    <a:lnTo>
                      <a:pt x="49" y="127"/>
                    </a:lnTo>
                    <a:lnTo>
                      <a:pt x="42" y="138"/>
                    </a:lnTo>
                    <a:lnTo>
                      <a:pt x="35" y="150"/>
                    </a:lnTo>
                    <a:lnTo>
                      <a:pt x="29" y="162"/>
                    </a:lnTo>
                    <a:lnTo>
                      <a:pt x="23" y="174"/>
                    </a:lnTo>
                    <a:lnTo>
                      <a:pt x="18" y="187"/>
                    </a:lnTo>
                    <a:lnTo>
                      <a:pt x="13" y="202"/>
                    </a:lnTo>
                    <a:lnTo>
                      <a:pt x="9" y="215"/>
                    </a:lnTo>
                    <a:lnTo>
                      <a:pt x="6" y="229"/>
                    </a:lnTo>
                    <a:lnTo>
                      <a:pt x="4" y="243"/>
                    </a:lnTo>
                    <a:lnTo>
                      <a:pt x="2" y="257"/>
                    </a:lnTo>
                    <a:lnTo>
                      <a:pt x="0" y="271"/>
                    </a:lnTo>
                    <a:lnTo>
                      <a:pt x="0" y="285"/>
                    </a:lnTo>
                    <a:lnTo>
                      <a:pt x="0" y="301"/>
                    </a:lnTo>
                    <a:lnTo>
                      <a:pt x="2" y="315"/>
                    </a:lnTo>
                    <a:lnTo>
                      <a:pt x="4" y="329"/>
                    </a:lnTo>
                    <a:lnTo>
                      <a:pt x="6" y="343"/>
                    </a:lnTo>
                    <a:lnTo>
                      <a:pt x="9" y="357"/>
                    </a:lnTo>
                    <a:lnTo>
                      <a:pt x="13" y="370"/>
                    </a:lnTo>
                    <a:lnTo>
                      <a:pt x="18" y="384"/>
                    </a:lnTo>
                    <a:lnTo>
                      <a:pt x="23" y="396"/>
                    </a:lnTo>
                    <a:lnTo>
                      <a:pt x="29" y="410"/>
                    </a:lnTo>
                    <a:lnTo>
                      <a:pt x="35" y="421"/>
                    </a:lnTo>
                    <a:lnTo>
                      <a:pt x="42" y="433"/>
                    </a:lnTo>
                    <a:lnTo>
                      <a:pt x="49" y="445"/>
                    </a:lnTo>
                    <a:lnTo>
                      <a:pt x="57" y="456"/>
                    </a:lnTo>
                    <a:lnTo>
                      <a:pt x="66" y="467"/>
                    </a:lnTo>
                    <a:lnTo>
                      <a:pt x="74" y="478"/>
                    </a:lnTo>
                    <a:lnTo>
                      <a:pt x="84" y="488"/>
                    </a:lnTo>
                    <a:lnTo>
                      <a:pt x="94" y="497"/>
                    </a:lnTo>
                    <a:lnTo>
                      <a:pt x="105" y="506"/>
                    </a:lnTo>
                    <a:lnTo>
                      <a:pt x="115" y="515"/>
                    </a:lnTo>
                    <a:lnTo>
                      <a:pt x="127" y="523"/>
                    </a:lnTo>
                    <a:lnTo>
                      <a:pt x="137" y="530"/>
                    </a:lnTo>
                    <a:lnTo>
                      <a:pt x="149" y="537"/>
                    </a:lnTo>
                    <a:lnTo>
                      <a:pt x="162" y="543"/>
                    </a:lnTo>
                    <a:lnTo>
                      <a:pt x="174" y="549"/>
                    </a:lnTo>
                    <a:lnTo>
                      <a:pt x="188" y="554"/>
                    </a:lnTo>
                    <a:lnTo>
                      <a:pt x="201" y="559"/>
                    </a:lnTo>
                    <a:lnTo>
                      <a:pt x="215" y="562"/>
                    </a:lnTo>
                    <a:lnTo>
                      <a:pt x="228" y="565"/>
                    </a:lnTo>
                    <a:lnTo>
                      <a:pt x="242" y="568"/>
                    </a:lnTo>
                    <a:lnTo>
                      <a:pt x="256" y="570"/>
                    </a:lnTo>
                    <a:lnTo>
                      <a:pt x="271" y="571"/>
                    </a:lnTo>
                    <a:lnTo>
                      <a:pt x="286" y="572"/>
                    </a:lnTo>
                    <a:lnTo>
                      <a:pt x="301" y="571"/>
                    </a:lnTo>
                    <a:lnTo>
                      <a:pt x="315" y="570"/>
                    </a:lnTo>
                    <a:lnTo>
                      <a:pt x="329" y="568"/>
                    </a:lnTo>
                    <a:lnTo>
                      <a:pt x="343" y="565"/>
                    </a:lnTo>
                    <a:lnTo>
                      <a:pt x="357" y="562"/>
                    </a:lnTo>
                    <a:lnTo>
                      <a:pt x="370" y="559"/>
                    </a:lnTo>
                    <a:lnTo>
                      <a:pt x="383" y="554"/>
                    </a:lnTo>
                    <a:lnTo>
                      <a:pt x="397" y="549"/>
                    </a:lnTo>
                    <a:lnTo>
                      <a:pt x="410" y="543"/>
                    </a:lnTo>
                    <a:lnTo>
                      <a:pt x="422" y="537"/>
                    </a:lnTo>
                    <a:lnTo>
                      <a:pt x="434" y="530"/>
                    </a:lnTo>
                    <a:lnTo>
                      <a:pt x="446" y="523"/>
                    </a:lnTo>
                    <a:lnTo>
                      <a:pt x="456" y="515"/>
                    </a:lnTo>
                    <a:lnTo>
                      <a:pt x="467" y="506"/>
                    </a:lnTo>
                    <a:lnTo>
                      <a:pt x="477" y="497"/>
                    </a:lnTo>
                    <a:lnTo>
                      <a:pt x="488" y="488"/>
                    </a:lnTo>
                    <a:lnTo>
                      <a:pt x="497" y="478"/>
                    </a:lnTo>
                    <a:lnTo>
                      <a:pt x="505" y="467"/>
                    </a:lnTo>
                    <a:lnTo>
                      <a:pt x="514" y="456"/>
                    </a:lnTo>
                    <a:lnTo>
                      <a:pt x="523" y="445"/>
                    </a:lnTo>
                    <a:lnTo>
                      <a:pt x="529" y="433"/>
                    </a:lnTo>
                    <a:lnTo>
                      <a:pt x="537" y="421"/>
                    </a:lnTo>
                    <a:lnTo>
                      <a:pt x="542" y="410"/>
                    </a:lnTo>
                    <a:lnTo>
                      <a:pt x="549" y="396"/>
                    </a:lnTo>
                    <a:lnTo>
                      <a:pt x="553" y="384"/>
                    </a:lnTo>
                    <a:lnTo>
                      <a:pt x="558" y="370"/>
                    </a:lnTo>
                    <a:lnTo>
                      <a:pt x="562" y="357"/>
                    </a:lnTo>
                    <a:lnTo>
                      <a:pt x="565" y="343"/>
                    </a:lnTo>
                    <a:lnTo>
                      <a:pt x="567" y="329"/>
                    </a:lnTo>
                    <a:lnTo>
                      <a:pt x="570" y="315"/>
                    </a:lnTo>
                    <a:lnTo>
                      <a:pt x="571" y="301"/>
                    </a:lnTo>
                    <a:lnTo>
                      <a:pt x="571" y="285"/>
                    </a:lnTo>
                    <a:close/>
                    <a:moveTo>
                      <a:pt x="428" y="285"/>
                    </a:moveTo>
                    <a:lnTo>
                      <a:pt x="428" y="301"/>
                    </a:lnTo>
                    <a:lnTo>
                      <a:pt x="426" y="315"/>
                    </a:lnTo>
                    <a:lnTo>
                      <a:pt x="422" y="328"/>
                    </a:lnTo>
                    <a:lnTo>
                      <a:pt x="417" y="341"/>
                    </a:lnTo>
                    <a:lnTo>
                      <a:pt x="411" y="354"/>
                    </a:lnTo>
                    <a:lnTo>
                      <a:pt x="404" y="366"/>
                    </a:lnTo>
                    <a:lnTo>
                      <a:pt x="395" y="377"/>
                    </a:lnTo>
                    <a:lnTo>
                      <a:pt x="387" y="387"/>
                    </a:lnTo>
                    <a:lnTo>
                      <a:pt x="377" y="396"/>
                    </a:lnTo>
                    <a:lnTo>
                      <a:pt x="365" y="404"/>
                    </a:lnTo>
                    <a:lnTo>
                      <a:pt x="354" y="412"/>
                    </a:lnTo>
                    <a:lnTo>
                      <a:pt x="341" y="417"/>
                    </a:lnTo>
                    <a:lnTo>
                      <a:pt x="328" y="423"/>
                    </a:lnTo>
                    <a:lnTo>
                      <a:pt x="315" y="426"/>
                    </a:lnTo>
                    <a:lnTo>
                      <a:pt x="301" y="428"/>
                    </a:lnTo>
                    <a:lnTo>
                      <a:pt x="286" y="429"/>
                    </a:lnTo>
                    <a:lnTo>
                      <a:pt x="271" y="428"/>
                    </a:lnTo>
                    <a:lnTo>
                      <a:pt x="257" y="426"/>
                    </a:lnTo>
                    <a:lnTo>
                      <a:pt x="243" y="423"/>
                    </a:lnTo>
                    <a:lnTo>
                      <a:pt x="230" y="417"/>
                    </a:lnTo>
                    <a:lnTo>
                      <a:pt x="218" y="412"/>
                    </a:lnTo>
                    <a:lnTo>
                      <a:pt x="206" y="404"/>
                    </a:lnTo>
                    <a:lnTo>
                      <a:pt x="195" y="396"/>
                    </a:lnTo>
                    <a:lnTo>
                      <a:pt x="185" y="387"/>
                    </a:lnTo>
                    <a:lnTo>
                      <a:pt x="176" y="377"/>
                    </a:lnTo>
                    <a:lnTo>
                      <a:pt x="168" y="366"/>
                    </a:lnTo>
                    <a:lnTo>
                      <a:pt x="160" y="354"/>
                    </a:lnTo>
                    <a:lnTo>
                      <a:pt x="154" y="341"/>
                    </a:lnTo>
                    <a:lnTo>
                      <a:pt x="149" y="328"/>
                    </a:lnTo>
                    <a:lnTo>
                      <a:pt x="146" y="315"/>
                    </a:lnTo>
                    <a:lnTo>
                      <a:pt x="144" y="301"/>
                    </a:lnTo>
                    <a:lnTo>
                      <a:pt x="143" y="285"/>
                    </a:lnTo>
                    <a:lnTo>
                      <a:pt x="144" y="271"/>
                    </a:lnTo>
                    <a:lnTo>
                      <a:pt x="146" y="257"/>
                    </a:lnTo>
                    <a:lnTo>
                      <a:pt x="149" y="244"/>
                    </a:lnTo>
                    <a:lnTo>
                      <a:pt x="154" y="230"/>
                    </a:lnTo>
                    <a:lnTo>
                      <a:pt x="160" y="218"/>
                    </a:lnTo>
                    <a:lnTo>
                      <a:pt x="168" y="206"/>
                    </a:lnTo>
                    <a:lnTo>
                      <a:pt x="176" y="195"/>
                    </a:lnTo>
                    <a:lnTo>
                      <a:pt x="185" y="185"/>
                    </a:lnTo>
                    <a:lnTo>
                      <a:pt x="195" y="175"/>
                    </a:lnTo>
                    <a:lnTo>
                      <a:pt x="206" y="168"/>
                    </a:lnTo>
                    <a:lnTo>
                      <a:pt x="218" y="160"/>
                    </a:lnTo>
                    <a:lnTo>
                      <a:pt x="230" y="155"/>
                    </a:lnTo>
                    <a:lnTo>
                      <a:pt x="243" y="149"/>
                    </a:lnTo>
                    <a:lnTo>
                      <a:pt x="257" y="146"/>
                    </a:lnTo>
                    <a:lnTo>
                      <a:pt x="271" y="144"/>
                    </a:lnTo>
                    <a:lnTo>
                      <a:pt x="286" y="143"/>
                    </a:lnTo>
                    <a:lnTo>
                      <a:pt x="301" y="144"/>
                    </a:lnTo>
                    <a:lnTo>
                      <a:pt x="315" y="146"/>
                    </a:lnTo>
                    <a:lnTo>
                      <a:pt x="328" y="149"/>
                    </a:lnTo>
                    <a:lnTo>
                      <a:pt x="341" y="155"/>
                    </a:lnTo>
                    <a:lnTo>
                      <a:pt x="354" y="160"/>
                    </a:lnTo>
                    <a:lnTo>
                      <a:pt x="365" y="168"/>
                    </a:lnTo>
                    <a:lnTo>
                      <a:pt x="377" y="175"/>
                    </a:lnTo>
                    <a:lnTo>
                      <a:pt x="387" y="185"/>
                    </a:lnTo>
                    <a:lnTo>
                      <a:pt x="395" y="195"/>
                    </a:lnTo>
                    <a:lnTo>
                      <a:pt x="404" y="206"/>
                    </a:lnTo>
                    <a:lnTo>
                      <a:pt x="411" y="218"/>
                    </a:lnTo>
                    <a:lnTo>
                      <a:pt x="417" y="230"/>
                    </a:lnTo>
                    <a:lnTo>
                      <a:pt x="422" y="244"/>
                    </a:lnTo>
                    <a:lnTo>
                      <a:pt x="426" y="257"/>
                    </a:lnTo>
                    <a:lnTo>
                      <a:pt x="428" y="271"/>
                    </a:lnTo>
                    <a:lnTo>
                      <a:pt x="428" y="285"/>
                    </a:lnTo>
                    <a:close/>
                  </a:path>
                </a:pathLst>
              </a:custGeom>
              <a:solidFill>
                <a:srgbClr val="FEE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0" name="Freeform 518"/>
              <p:cNvSpPr>
                <a:spLocks/>
              </p:cNvSpPr>
              <p:nvPr/>
            </p:nvSpPr>
            <p:spPr bwMode="auto">
              <a:xfrm>
                <a:off x="7646" y="2349"/>
                <a:ext cx="62" cy="61"/>
              </a:xfrm>
              <a:custGeom>
                <a:avLst/>
                <a:gdLst>
                  <a:gd name="T0" fmla="*/ 427 w 428"/>
                  <a:gd name="T1" fmla="*/ 192 h 428"/>
                  <a:gd name="T2" fmla="*/ 418 w 428"/>
                  <a:gd name="T3" fmla="*/ 150 h 428"/>
                  <a:gd name="T4" fmla="*/ 402 w 428"/>
                  <a:gd name="T5" fmla="*/ 112 h 428"/>
                  <a:gd name="T6" fmla="*/ 379 w 428"/>
                  <a:gd name="T7" fmla="*/ 77 h 428"/>
                  <a:gd name="T8" fmla="*/ 350 w 428"/>
                  <a:gd name="T9" fmla="*/ 49 h 428"/>
                  <a:gd name="T10" fmla="*/ 316 w 428"/>
                  <a:gd name="T11" fmla="*/ 26 h 428"/>
                  <a:gd name="T12" fmla="*/ 278 w 428"/>
                  <a:gd name="T13" fmla="*/ 10 h 428"/>
                  <a:gd name="T14" fmla="*/ 235 w 428"/>
                  <a:gd name="T15" fmla="*/ 1 h 428"/>
                  <a:gd name="T16" fmla="*/ 192 w 428"/>
                  <a:gd name="T17" fmla="*/ 1 h 428"/>
                  <a:gd name="T18" fmla="*/ 150 w 428"/>
                  <a:gd name="T19" fmla="*/ 10 h 428"/>
                  <a:gd name="T20" fmla="*/ 112 w 428"/>
                  <a:gd name="T21" fmla="*/ 26 h 428"/>
                  <a:gd name="T22" fmla="*/ 77 w 428"/>
                  <a:gd name="T23" fmla="*/ 49 h 428"/>
                  <a:gd name="T24" fmla="*/ 49 w 428"/>
                  <a:gd name="T25" fmla="*/ 77 h 428"/>
                  <a:gd name="T26" fmla="*/ 25 w 428"/>
                  <a:gd name="T27" fmla="*/ 112 h 428"/>
                  <a:gd name="T28" fmla="*/ 10 w 428"/>
                  <a:gd name="T29" fmla="*/ 150 h 428"/>
                  <a:gd name="T30" fmla="*/ 2 w 428"/>
                  <a:gd name="T31" fmla="*/ 182 h 428"/>
                  <a:gd name="T32" fmla="*/ 0 w 428"/>
                  <a:gd name="T33" fmla="*/ 203 h 428"/>
                  <a:gd name="T34" fmla="*/ 0 w 428"/>
                  <a:gd name="T35" fmla="*/ 225 h 428"/>
                  <a:gd name="T36" fmla="*/ 2 w 428"/>
                  <a:gd name="T37" fmla="*/ 246 h 428"/>
                  <a:gd name="T38" fmla="*/ 10 w 428"/>
                  <a:gd name="T39" fmla="*/ 278 h 428"/>
                  <a:gd name="T40" fmla="*/ 25 w 428"/>
                  <a:gd name="T41" fmla="*/ 316 h 428"/>
                  <a:gd name="T42" fmla="*/ 49 w 428"/>
                  <a:gd name="T43" fmla="*/ 351 h 428"/>
                  <a:gd name="T44" fmla="*/ 77 w 428"/>
                  <a:gd name="T45" fmla="*/ 379 h 428"/>
                  <a:gd name="T46" fmla="*/ 112 w 428"/>
                  <a:gd name="T47" fmla="*/ 402 h 428"/>
                  <a:gd name="T48" fmla="*/ 150 w 428"/>
                  <a:gd name="T49" fmla="*/ 418 h 428"/>
                  <a:gd name="T50" fmla="*/ 181 w 428"/>
                  <a:gd name="T51" fmla="*/ 426 h 428"/>
                  <a:gd name="T52" fmla="*/ 203 w 428"/>
                  <a:gd name="T53" fmla="*/ 428 h 428"/>
                  <a:gd name="T54" fmla="*/ 224 w 428"/>
                  <a:gd name="T55" fmla="*/ 428 h 428"/>
                  <a:gd name="T56" fmla="*/ 246 w 428"/>
                  <a:gd name="T57" fmla="*/ 426 h 428"/>
                  <a:gd name="T58" fmla="*/ 278 w 428"/>
                  <a:gd name="T59" fmla="*/ 418 h 428"/>
                  <a:gd name="T60" fmla="*/ 316 w 428"/>
                  <a:gd name="T61" fmla="*/ 402 h 428"/>
                  <a:gd name="T62" fmla="*/ 350 w 428"/>
                  <a:gd name="T63" fmla="*/ 379 h 428"/>
                  <a:gd name="T64" fmla="*/ 379 w 428"/>
                  <a:gd name="T65" fmla="*/ 351 h 428"/>
                  <a:gd name="T66" fmla="*/ 402 w 428"/>
                  <a:gd name="T67" fmla="*/ 316 h 428"/>
                  <a:gd name="T68" fmla="*/ 418 w 428"/>
                  <a:gd name="T69" fmla="*/ 278 h 428"/>
                  <a:gd name="T70" fmla="*/ 427 w 428"/>
                  <a:gd name="T71" fmla="*/ 23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8" h="428">
                    <a:moveTo>
                      <a:pt x="428" y="213"/>
                    </a:moveTo>
                    <a:lnTo>
                      <a:pt x="427" y="192"/>
                    </a:lnTo>
                    <a:lnTo>
                      <a:pt x="424" y="171"/>
                    </a:lnTo>
                    <a:lnTo>
                      <a:pt x="418" y="150"/>
                    </a:lnTo>
                    <a:lnTo>
                      <a:pt x="411" y="131"/>
                    </a:lnTo>
                    <a:lnTo>
                      <a:pt x="402" y="112"/>
                    </a:lnTo>
                    <a:lnTo>
                      <a:pt x="391" y="95"/>
                    </a:lnTo>
                    <a:lnTo>
                      <a:pt x="379" y="77"/>
                    </a:lnTo>
                    <a:lnTo>
                      <a:pt x="365" y="63"/>
                    </a:lnTo>
                    <a:lnTo>
                      <a:pt x="350" y="49"/>
                    </a:lnTo>
                    <a:lnTo>
                      <a:pt x="333" y="37"/>
                    </a:lnTo>
                    <a:lnTo>
                      <a:pt x="316" y="26"/>
                    </a:lnTo>
                    <a:lnTo>
                      <a:pt x="297" y="16"/>
                    </a:lnTo>
                    <a:lnTo>
                      <a:pt x="278" y="10"/>
                    </a:lnTo>
                    <a:lnTo>
                      <a:pt x="257" y="4"/>
                    </a:lnTo>
                    <a:lnTo>
                      <a:pt x="235" y="1"/>
                    </a:lnTo>
                    <a:lnTo>
                      <a:pt x="214" y="0"/>
                    </a:lnTo>
                    <a:lnTo>
                      <a:pt x="192" y="1"/>
                    </a:lnTo>
                    <a:lnTo>
                      <a:pt x="171" y="4"/>
                    </a:lnTo>
                    <a:lnTo>
                      <a:pt x="150" y="10"/>
                    </a:lnTo>
                    <a:lnTo>
                      <a:pt x="131" y="16"/>
                    </a:lnTo>
                    <a:lnTo>
                      <a:pt x="112" y="26"/>
                    </a:lnTo>
                    <a:lnTo>
                      <a:pt x="94" y="37"/>
                    </a:lnTo>
                    <a:lnTo>
                      <a:pt x="77" y="49"/>
                    </a:lnTo>
                    <a:lnTo>
                      <a:pt x="62" y="63"/>
                    </a:lnTo>
                    <a:lnTo>
                      <a:pt x="49" y="77"/>
                    </a:lnTo>
                    <a:lnTo>
                      <a:pt x="36" y="95"/>
                    </a:lnTo>
                    <a:lnTo>
                      <a:pt x="25" y="112"/>
                    </a:lnTo>
                    <a:lnTo>
                      <a:pt x="16" y="131"/>
                    </a:lnTo>
                    <a:lnTo>
                      <a:pt x="10" y="150"/>
                    </a:lnTo>
                    <a:lnTo>
                      <a:pt x="4" y="171"/>
                    </a:lnTo>
                    <a:lnTo>
                      <a:pt x="2" y="182"/>
                    </a:lnTo>
                    <a:lnTo>
                      <a:pt x="1" y="192"/>
                    </a:lnTo>
                    <a:lnTo>
                      <a:pt x="0" y="203"/>
                    </a:lnTo>
                    <a:lnTo>
                      <a:pt x="0" y="213"/>
                    </a:lnTo>
                    <a:lnTo>
                      <a:pt x="0" y="225"/>
                    </a:lnTo>
                    <a:lnTo>
                      <a:pt x="1" y="236"/>
                    </a:lnTo>
                    <a:lnTo>
                      <a:pt x="2" y="246"/>
                    </a:lnTo>
                    <a:lnTo>
                      <a:pt x="4" y="257"/>
                    </a:lnTo>
                    <a:lnTo>
                      <a:pt x="10" y="278"/>
                    </a:lnTo>
                    <a:lnTo>
                      <a:pt x="16" y="297"/>
                    </a:lnTo>
                    <a:lnTo>
                      <a:pt x="25" y="316"/>
                    </a:lnTo>
                    <a:lnTo>
                      <a:pt x="36" y="333"/>
                    </a:lnTo>
                    <a:lnTo>
                      <a:pt x="49" y="351"/>
                    </a:lnTo>
                    <a:lnTo>
                      <a:pt x="62" y="365"/>
                    </a:lnTo>
                    <a:lnTo>
                      <a:pt x="77" y="379"/>
                    </a:lnTo>
                    <a:lnTo>
                      <a:pt x="94" y="391"/>
                    </a:lnTo>
                    <a:lnTo>
                      <a:pt x="112" y="402"/>
                    </a:lnTo>
                    <a:lnTo>
                      <a:pt x="131" y="412"/>
                    </a:lnTo>
                    <a:lnTo>
                      <a:pt x="150" y="418"/>
                    </a:lnTo>
                    <a:lnTo>
                      <a:pt x="171" y="424"/>
                    </a:lnTo>
                    <a:lnTo>
                      <a:pt x="181" y="426"/>
                    </a:lnTo>
                    <a:lnTo>
                      <a:pt x="192" y="427"/>
                    </a:lnTo>
                    <a:lnTo>
                      <a:pt x="203" y="428"/>
                    </a:lnTo>
                    <a:lnTo>
                      <a:pt x="214" y="428"/>
                    </a:lnTo>
                    <a:lnTo>
                      <a:pt x="224" y="428"/>
                    </a:lnTo>
                    <a:lnTo>
                      <a:pt x="235" y="427"/>
                    </a:lnTo>
                    <a:lnTo>
                      <a:pt x="246" y="426"/>
                    </a:lnTo>
                    <a:lnTo>
                      <a:pt x="257" y="424"/>
                    </a:lnTo>
                    <a:lnTo>
                      <a:pt x="278" y="418"/>
                    </a:lnTo>
                    <a:lnTo>
                      <a:pt x="297" y="412"/>
                    </a:lnTo>
                    <a:lnTo>
                      <a:pt x="316" y="402"/>
                    </a:lnTo>
                    <a:lnTo>
                      <a:pt x="333" y="391"/>
                    </a:lnTo>
                    <a:lnTo>
                      <a:pt x="350" y="379"/>
                    </a:lnTo>
                    <a:lnTo>
                      <a:pt x="365" y="365"/>
                    </a:lnTo>
                    <a:lnTo>
                      <a:pt x="379" y="351"/>
                    </a:lnTo>
                    <a:lnTo>
                      <a:pt x="391" y="333"/>
                    </a:lnTo>
                    <a:lnTo>
                      <a:pt x="402" y="316"/>
                    </a:lnTo>
                    <a:lnTo>
                      <a:pt x="411" y="297"/>
                    </a:lnTo>
                    <a:lnTo>
                      <a:pt x="418" y="278"/>
                    </a:lnTo>
                    <a:lnTo>
                      <a:pt x="424" y="257"/>
                    </a:lnTo>
                    <a:lnTo>
                      <a:pt x="427" y="236"/>
                    </a:lnTo>
                    <a:lnTo>
                      <a:pt x="428" y="213"/>
                    </a:lnTo>
                    <a:close/>
                  </a:path>
                </a:pathLst>
              </a:custGeom>
              <a:solidFill>
                <a:srgbClr val="FEE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1" name="Freeform 519"/>
              <p:cNvSpPr>
                <a:spLocks/>
              </p:cNvSpPr>
              <p:nvPr/>
            </p:nvSpPr>
            <p:spPr bwMode="auto">
              <a:xfrm>
                <a:off x="7657" y="2359"/>
                <a:ext cx="40" cy="41"/>
              </a:xfrm>
              <a:custGeom>
                <a:avLst/>
                <a:gdLst>
                  <a:gd name="T0" fmla="*/ 285 w 285"/>
                  <a:gd name="T1" fmla="*/ 128 h 286"/>
                  <a:gd name="T2" fmla="*/ 279 w 285"/>
                  <a:gd name="T3" fmla="*/ 101 h 286"/>
                  <a:gd name="T4" fmla="*/ 268 w 285"/>
                  <a:gd name="T5" fmla="*/ 75 h 286"/>
                  <a:gd name="T6" fmla="*/ 252 w 285"/>
                  <a:gd name="T7" fmla="*/ 52 h 286"/>
                  <a:gd name="T8" fmla="*/ 234 w 285"/>
                  <a:gd name="T9" fmla="*/ 32 h 286"/>
                  <a:gd name="T10" fmla="*/ 211 w 285"/>
                  <a:gd name="T11" fmla="*/ 17 h 286"/>
                  <a:gd name="T12" fmla="*/ 185 w 285"/>
                  <a:gd name="T13" fmla="*/ 6 h 286"/>
                  <a:gd name="T14" fmla="*/ 158 w 285"/>
                  <a:gd name="T15" fmla="*/ 1 h 286"/>
                  <a:gd name="T16" fmla="*/ 128 w 285"/>
                  <a:gd name="T17" fmla="*/ 1 h 286"/>
                  <a:gd name="T18" fmla="*/ 100 w 285"/>
                  <a:gd name="T19" fmla="*/ 6 h 286"/>
                  <a:gd name="T20" fmla="*/ 75 w 285"/>
                  <a:gd name="T21" fmla="*/ 17 h 286"/>
                  <a:gd name="T22" fmla="*/ 52 w 285"/>
                  <a:gd name="T23" fmla="*/ 32 h 286"/>
                  <a:gd name="T24" fmla="*/ 33 w 285"/>
                  <a:gd name="T25" fmla="*/ 52 h 286"/>
                  <a:gd name="T26" fmla="*/ 17 w 285"/>
                  <a:gd name="T27" fmla="*/ 75 h 286"/>
                  <a:gd name="T28" fmla="*/ 6 w 285"/>
                  <a:gd name="T29" fmla="*/ 101 h 286"/>
                  <a:gd name="T30" fmla="*/ 1 w 285"/>
                  <a:gd name="T31" fmla="*/ 128 h 286"/>
                  <a:gd name="T32" fmla="*/ 1 w 285"/>
                  <a:gd name="T33" fmla="*/ 158 h 286"/>
                  <a:gd name="T34" fmla="*/ 6 w 285"/>
                  <a:gd name="T35" fmla="*/ 185 h 286"/>
                  <a:gd name="T36" fmla="*/ 17 w 285"/>
                  <a:gd name="T37" fmla="*/ 211 h 286"/>
                  <a:gd name="T38" fmla="*/ 33 w 285"/>
                  <a:gd name="T39" fmla="*/ 234 h 286"/>
                  <a:gd name="T40" fmla="*/ 52 w 285"/>
                  <a:gd name="T41" fmla="*/ 253 h 286"/>
                  <a:gd name="T42" fmla="*/ 75 w 285"/>
                  <a:gd name="T43" fmla="*/ 269 h 286"/>
                  <a:gd name="T44" fmla="*/ 100 w 285"/>
                  <a:gd name="T45" fmla="*/ 280 h 286"/>
                  <a:gd name="T46" fmla="*/ 128 w 285"/>
                  <a:gd name="T47" fmla="*/ 285 h 286"/>
                  <a:gd name="T48" fmla="*/ 158 w 285"/>
                  <a:gd name="T49" fmla="*/ 285 h 286"/>
                  <a:gd name="T50" fmla="*/ 185 w 285"/>
                  <a:gd name="T51" fmla="*/ 280 h 286"/>
                  <a:gd name="T52" fmla="*/ 211 w 285"/>
                  <a:gd name="T53" fmla="*/ 269 h 286"/>
                  <a:gd name="T54" fmla="*/ 234 w 285"/>
                  <a:gd name="T55" fmla="*/ 253 h 286"/>
                  <a:gd name="T56" fmla="*/ 252 w 285"/>
                  <a:gd name="T57" fmla="*/ 234 h 286"/>
                  <a:gd name="T58" fmla="*/ 268 w 285"/>
                  <a:gd name="T59" fmla="*/ 211 h 286"/>
                  <a:gd name="T60" fmla="*/ 279 w 285"/>
                  <a:gd name="T61" fmla="*/ 185 h 286"/>
                  <a:gd name="T62" fmla="*/ 285 w 285"/>
                  <a:gd name="T63" fmla="*/ 15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5" h="286">
                    <a:moveTo>
                      <a:pt x="285" y="142"/>
                    </a:moveTo>
                    <a:lnTo>
                      <a:pt x="285" y="128"/>
                    </a:lnTo>
                    <a:lnTo>
                      <a:pt x="283" y="114"/>
                    </a:lnTo>
                    <a:lnTo>
                      <a:pt x="279" y="101"/>
                    </a:lnTo>
                    <a:lnTo>
                      <a:pt x="274" y="87"/>
                    </a:lnTo>
                    <a:lnTo>
                      <a:pt x="268" y="75"/>
                    </a:lnTo>
                    <a:lnTo>
                      <a:pt x="261" y="63"/>
                    </a:lnTo>
                    <a:lnTo>
                      <a:pt x="252" y="52"/>
                    </a:lnTo>
                    <a:lnTo>
                      <a:pt x="244" y="42"/>
                    </a:lnTo>
                    <a:lnTo>
                      <a:pt x="234" y="32"/>
                    </a:lnTo>
                    <a:lnTo>
                      <a:pt x="222" y="25"/>
                    </a:lnTo>
                    <a:lnTo>
                      <a:pt x="211" y="17"/>
                    </a:lnTo>
                    <a:lnTo>
                      <a:pt x="198" y="12"/>
                    </a:lnTo>
                    <a:lnTo>
                      <a:pt x="185" y="6"/>
                    </a:lnTo>
                    <a:lnTo>
                      <a:pt x="172" y="3"/>
                    </a:lnTo>
                    <a:lnTo>
                      <a:pt x="158" y="1"/>
                    </a:lnTo>
                    <a:lnTo>
                      <a:pt x="143" y="0"/>
                    </a:lnTo>
                    <a:lnTo>
                      <a:pt x="128" y="1"/>
                    </a:lnTo>
                    <a:lnTo>
                      <a:pt x="114" y="3"/>
                    </a:lnTo>
                    <a:lnTo>
                      <a:pt x="100" y="6"/>
                    </a:lnTo>
                    <a:lnTo>
                      <a:pt x="87" y="12"/>
                    </a:lnTo>
                    <a:lnTo>
                      <a:pt x="75" y="17"/>
                    </a:lnTo>
                    <a:lnTo>
                      <a:pt x="63" y="25"/>
                    </a:lnTo>
                    <a:lnTo>
                      <a:pt x="52" y="32"/>
                    </a:lnTo>
                    <a:lnTo>
                      <a:pt x="42" y="42"/>
                    </a:lnTo>
                    <a:lnTo>
                      <a:pt x="33" y="52"/>
                    </a:lnTo>
                    <a:lnTo>
                      <a:pt x="25" y="63"/>
                    </a:lnTo>
                    <a:lnTo>
                      <a:pt x="17" y="75"/>
                    </a:lnTo>
                    <a:lnTo>
                      <a:pt x="11" y="87"/>
                    </a:lnTo>
                    <a:lnTo>
                      <a:pt x="6" y="101"/>
                    </a:lnTo>
                    <a:lnTo>
                      <a:pt x="3" y="114"/>
                    </a:lnTo>
                    <a:lnTo>
                      <a:pt x="1" y="128"/>
                    </a:lnTo>
                    <a:lnTo>
                      <a:pt x="0" y="142"/>
                    </a:lnTo>
                    <a:lnTo>
                      <a:pt x="1" y="158"/>
                    </a:lnTo>
                    <a:lnTo>
                      <a:pt x="3" y="172"/>
                    </a:lnTo>
                    <a:lnTo>
                      <a:pt x="6" y="185"/>
                    </a:lnTo>
                    <a:lnTo>
                      <a:pt x="11" y="198"/>
                    </a:lnTo>
                    <a:lnTo>
                      <a:pt x="17" y="211"/>
                    </a:lnTo>
                    <a:lnTo>
                      <a:pt x="25" y="223"/>
                    </a:lnTo>
                    <a:lnTo>
                      <a:pt x="33" y="234"/>
                    </a:lnTo>
                    <a:lnTo>
                      <a:pt x="42" y="244"/>
                    </a:lnTo>
                    <a:lnTo>
                      <a:pt x="52" y="253"/>
                    </a:lnTo>
                    <a:lnTo>
                      <a:pt x="63" y="261"/>
                    </a:lnTo>
                    <a:lnTo>
                      <a:pt x="75" y="269"/>
                    </a:lnTo>
                    <a:lnTo>
                      <a:pt x="87" y="274"/>
                    </a:lnTo>
                    <a:lnTo>
                      <a:pt x="100" y="280"/>
                    </a:lnTo>
                    <a:lnTo>
                      <a:pt x="114" y="283"/>
                    </a:lnTo>
                    <a:lnTo>
                      <a:pt x="128" y="285"/>
                    </a:lnTo>
                    <a:lnTo>
                      <a:pt x="143" y="286"/>
                    </a:lnTo>
                    <a:lnTo>
                      <a:pt x="158" y="285"/>
                    </a:lnTo>
                    <a:lnTo>
                      <a:pt x="172" y="283"/>
                    </a:lnTo>
                    <a:lnTo>
                      <a:pt x="185" y="280"/>
                    </a:lnTo>
                    <a:lnTo>
                      <a:pt x="198" y="274"/>
                    </a:lnTo>
                    <a:lnTo>
                      <a:pt x="211" y="269"/>
                    </a:lnTo>
                    <a:lnTo>
                      <a:pt x="222" y="261"/>
                    </a:lnTo>
                    <a:lnTo>
                      <a:pt x="234" y="253"/>
                    </a:lnTo>
                    <a:lnTo>
                      <a:pt x="244" y="244"/>
                    </a:lnTo>
                    <a:lnTo>
                      <a:pt x="252" y="234"/>
                    </a:lnTo>
                    <a:lnTo>
                      <a:pt x="261" y="223"/>
                    </a:lnTo>
                    <a:lnTo>
                      <a:pt x="268" y="211"/>
                    </a:lnTo>
                    <a:lnTo>
                      <a:pt x="274" y="198"/>
                    </a:lnTo>
                    <a:lnTo>
                      <a:pt x="279" y="185"/>
                    </a:lnTo>
                    <a:lnTo>
                      <a:pt x="283" y="172"/>
                    </a:lnTo>
                    <a:lnTo>
                      <a:pt x="285" y="158"/>
                    </a:lnTo>
                    <a:lnTo>
                      <a:pt x="285" y="142"/>
                    </a:lnTo>
                    <a:close/>
                  </a:path>
                </a:pathLst>
              </a:custGeom>
              <a:solidFill>
                <a:srgbClr val="FFF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2" name="Freeform 520"/>
              <p:cNvSpPr>
                <a:spLocks/>
              </p:cNvSpPr>
              <p:nvPr/>
            </p:nvSpPr>
            <p:spPr bwMode="auto">
              <a:xfrm>
                <a:off x="7667" y="2369"/>
                <a:ext cx="20" cy="20"/>
              </a:xfrm>
              <a:custGeom>
                <a:avLst/>
                <a:gdLst>
                  <a:gd name="T0" fmla="*/ 141 w 142"/>
                  <a:gd name="T1" fmla="*/ 64 h 142"/>
                  <a:gd name="T2" fmla="*/ 139 w 142"/>
                  <a:gd name="T3" fmla="*/ 50 h 142"/>
                  <a:gd name="T4" fmla="*/ 134 w 142"/>
                  <a:gd name="T5" fmla="*/ 37 h 142"/>
                  <a:gd name="T6" fmla="*/ 126 w 142"/>
                  <a:gd name="T7" fmla="*/ 26 h 142"/>
                  <a:gd name="T8" fmla="*/ 116 w 142"/>
                  <a:gd name="T9" fmla="*/ 16 h 142"/>
                  <a:gd name="T10" fmla="*/ 104 w 142"/>
                  <a:gd name="T11" fmla="*/ 8 h 142"/>
                  <a:gd name="T12" fmla="*/ 92 w 142"/>
                  <a:gd name="T13" fmla="*/ 3 h 142"/>
                  <a:gd name="T14" fmla="*/ 78 w 142"/>
                  <a:gd name="T15" fmla="*/ 0 h 142"/>
                  <a:gd name="T16" fmla="*/ 64 w 142"/>
                  <a:gd name="T17" fmla="*/ 0 h 142"/>
                  <a:gd name="T18" fmla="*/ 50 w 142"/>
                  <a:gd name="T19" fmla="*/ 3 h 142"/>
                  <a:gd name="T20" fmla="*/ 37 w 142"/>
                  <a:gd name="T21" fmla="*/ 8 h 142"/>
                  <a:gd name="T22" fmla="*/ 26 w 142"/>
                  <a:gd name="T23" fmla="*/ 16 h 142"/>
                  <a:gd name="T24" fmla="*/ 16 w 142"/>
                  <a:gd name="T25" fmla="*/ 26 h 142"/>
                  <a:gd name="T26" fmla="*/ 8 w 142"/>
                  <a:gd name="T27" fmla="*/ 37 h 142"/>
                  <a:gd name="T28" fmla="*/ 3 w 142"/>
                  <a:gd name="T29" fmla="*/ 50 h 142"/>
                  <a:gd name="T30" fmla="*/ 0 w 142"/>
                  <a:gd name="T31" fmla="*/ 64 h 142"/>
                  <a:gd name="T32" fmla="*/ 0 w 142"/>
                  <a:gd name="T33" fmla="*/ 78 h 142"/>
                  <a:gd name="T34" fmla="*/ 3 w 142"/>
                  <a:gd name="T35" fmla="*/ 92 h 142"/>
                  <a:gd name="T36" fmla="*/ 8 w 142"/>
                  <a:gd name="T37" fmla="*/ 105 h 142"/>
                  <a:gd name="T38" fmla="*/ 16 w 142"/>
                  <a:gd name="T39" fmla="*/ 116 h 142"/>
                  <a:gd name="T40" fmla="*/ 26 w 142"/>
                  <a:gd name="T41" fmla="*/ 126 h 142"/>
                  <a:gd name="T42" fmla="*/ 37 w 142"/>
                  <a:gd name="T43" fmla="*/ 134 h 142"/>
                  <a:gd name="T44" fmla="*/ 50 w 142"/>
                  <a:gd name="T45" fmla="*/ 139 h 142"/>
                  <a:gd name="T46" fmla="*/ 64 w 142"/>
                  <a:gd name="T47" fmla="*/ 142 h 142"/>
                  <a:gd name="T48" fmla="*/ 78 w 142"/>
                  <a:gd name="T49" fmla="*/ 142 h 142"/>
                  <a:gd name="T50" fmla="*/ 92 w 142"/>
                  <a:gd name="T51" fmla="*/ 139 h 142"/>
                  <a:gd name="T52" fmla="*/ 104 w 142"/>
                  <a:gd name="T53" fmla="*/ 134 h 142"/>
                  <a:gd name="T54" fmla="*/ 116 w 142"/>
                  <a:gd name="T55" fmla="*/ 126 h 142"/>
                  <a:gd name="T56" fmla="*/ 126 w 142"/>
                  <a:gd name="T57" fmla="*/ 116 h 142"/>
                  <a:gd name="T58" fmla="*/ 134 w 142"/>
                  <a:gd name="T59" fmla="*/ 105 h 142"/>
                  <a:gd name="T60" fmla="*/ 139 w 142"/>
                  <a:gd name="T61" fmla="*/ 92 h 142"/>
                  <a:gd name="T62" fmla="*/ 141 w 142"/>
                  <a:gd name="T63" fmla="*/ 7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2">
                    <a:moveTo>
                      <a:pt x="142" y="70"/>
                    </a:moveTo>
                    <a:lnTo>
                      <a:pt x="141" y="64"/>
                    </a:lnTo>
                    <a:lnTo>
                      <a:pt x="140" y="56"/>
                    </a:lnTo>
                    <a:lnTo>
                      <a:pt x="139" y="50"/>
                    </a:lnTo>
                    <a:lnTo>
                      <a:pt x="137" y="43"/>
                    </a:lnTo>
                    <a:lnTo>
                      <a:pt x="134" y="37"/>
                    </a:lnTo>
                    <a:lnTo>
                      <a:pt x="130" y="31"/>
                    </a:lnTo>
                    <a:lnTo>
                      <a:pt x="126" y="26"/>
                    </a:lnTo>
                    <a:lnTo>
                      <a:pt x="122" y="20"/>
                    </a:lnTo>
                    <a:lnTo>
                      <a:pt x="116" y="16"/>
                    </a:lnTo>
                    <a:lnTo>
                      <a:pt x="111" y="12"/>
                    </a:lnTo>
                    <a:lnTo>
                      <a:pt x="104" y="8"/>
                    </a:lnTo>
                    <a:lnTo>
                      <a:pt x="99" y="5"/>
                    </a:lnTo>
                    <a:lnTo>
                      <a:pt x="92" y="3"/>
                    </a:lnTo>
                    <a:lnTo>
                      <a:pt x="85" y="1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64" y="0"/>
                    </a:lnTo>
                    <a:lnTo>
                      <a:pt x="56" y="1"/>
                    </a:lnTo>
                    <a:lnTo>
                      <a:pt x="50" y="3"/>
                    </a:lnTo>
                    <a:lnTo>
                      <a:pt x="43" y="5"/>
                    </a:lnTo>
                    <a:lnTo>
                      <a:pt x="37" y="8"/>
                    </a:lnTo>
                    <a:lnTo>
                      <a:pt x="31" y="12"/>
                    </a:lnTo>
                    <a:lnTo>
                      <a:pt x="26" y="16"/>
                    </a:lnTo>
                    <a:lnTo>
                      <a:pt x="20" y="20"/>
                    </a:lnTo>
                    <a:lnTo>
                      <a:pt x="16" y="26"/>
                    </a:lnTo>
                    <a:lnTo>
                      <a:pt x="12" y="31"/>
                    </a:lnTo>
                    <a:lnTo>
                      <a:pt x="8" y="37"/>
                    </a:lnTo>
                    <a:lnTo>
                      <a:pt x="5" y="43"/>
                    </a:lnTo>
                    <a:lnTo>
                      <a:pt x="3" y="50"/>
                    </a:lnTo>
                    <a:lnTo>
                      <a:pt x="1" y="56"/>
                    </a:lnTo>
                    <a:lnTo>
                      <a:pt x="0" y="64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1" y="86"/>
                    </a:lnTo>
                    <a:lnTo>
                      <a:pt x="3" y="92"/>
                    </a:lnTo>
                    <a:lnTo>
                      <a:pt x="5" y="99"/>
                    </a:lnTo>
                    <a:lnTo>
                      <a:pt x="8" y="105"/>
                    </a:lnTo>
                    <a:lnTo>
                      <a:pt x="12" y="111"/>
                    </a:lnTo>
                    <a:lnTo>
                      <a:pt x="16" y="116"/>
                    </a:lnTo>
                    <a:lnTo>
                      <a:pt x="20" y="122"/>
                    </a:lnTo>
                    <a:lnTo>
                      <a:pt x="26" y="126"/>
                    </a:lnTo>
                    <a:lnTo>
                      <a:pt x="31" y="130"/>
                    </a:lnTo>
                    <a:lnTo>
                      <a:pt x="37" y="134"/>
                    </a:lnTo>
                    <a:lnTo>
                      <a:pt x="43" y="137"/>
                    </a:lnTo>
                    <a:lnTo>
                      <a:pt x="50" y="139"/>
                    </a:lnTo>
                    <a:lnTo>
                      <a:pt x="56" y="141"/>
                    </a:lnTo>
                    <a:lnTo>
                      <a:pt x="64" y="142"/>
                    </a:lnTo>
                    <a:lnTo>
                      <a:pt x="71" y="142"/>
                    </a:lnTo>
                    <a:lnTo>
                      <a:pt x="78" y="142"/>
                    </a:lnTo>
                    <a:lnTo>
                      <a:pt x="85" y="141"/>
                    </a:lnTo>
                    <a:lnTo>
                      <a:pt x="92" y="139"/>
                    </a:lnTo>
                    <a:lnTo>
                      <a:pt x="99" y="137"/>
                    </a:lnTo>
                    <a:lnTo>
                      <a:pt x="104" y="134"/>
                    </a:lnTo>
                    <a:lnTo>
                      <a:pt x="111" y="130"/>
                    </a:lnTo>
                    <a:lnTo>
                      <a:pt x="116" y="126"/>
                    </a:lnTo>
                    <a:lnTo>
                      <a:pt x="122" y="122"/>
                    </a:lnTo>
                    <a:lnTo>
                      <a:pt x="126" y="116"/>
                    </a:lnTo>
                    <a:lnTo>
                      <a:pt x="130" y="111"/>
                    </a:lnTo>
                    <a:lnTo>
                      <a:pt x="134" y="105"/>
                    </a:lnTo>
                    <a:lnTo>
                      <a:pt x="137" y="99"/>
                    </a:lnTo>
                    <a:lnTo>
                      <a:pt x="139" y="92"/>
                    </a:lnTo>
                    <a:lnTo>
                      <a:pt x="140" y="86"/>
                    </a:lnTo>
                    <a:lnTo>
                      <a:pt x="141" y="78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3" name="Freeform 521"/>
              <p:cNvSpPr>
                <a:spLocks/>
              </p:cNvSpPr>
              <p:nvPr/>
            </p:nvSpPr>
            <p:spPr bwMode="auto">
              <a:xfrm>
                <a:off x="7724" y="2117"/>
                <a:ext cx="135" cy="134"/>
              </a:xfrm>
              <a:custGeom>
                <a:avLst/>
                <a:gdLst>
                  <a:gd name="T0" fmla="*/ 523 w 946"/>
                  <a:gd name="T1" fmla="*/ 4 h 941"/>
                  <a:gd name="T2" fmla="*/ 611 w 946"/>
                  <a:gd name="T3" fmla="*/ 23 h 941"/>
                  <a:gd name="T4" fmla="*/ 699 w 946"/>
                  <a:gd name="T5" fmla="*/ 60 h 941"/>
                  <a:gd name="T6" fmla="*/ 775 w 946"/>
                  <a:gd name="T7" fmla="*/ 110 h 941"/>
                  <a:gd name="T8" fmla="*/ 838 w 946"/>
                  <a:gd name="T9" fmla="*/ 174 h 941"/>
                  <a:gd name="T10" fmla="*/ 890 w 946"/>
                  <a:gd name="T11" fmla="*/ 249 h 941"/>
                  <a:gd name="T12" fmla="*/ 926 w 946"/>
                  <a:gd name="T13" fmla="*/ 332 h 941"/>
                  <a:gd name="T14" fmla="*/ 946 w 946"/>
                  <a:gd name="T15" fmla="*/ 424 h 941"/>
                  <a:gd name="T16" fmla="*/ 946 w 946"/>
                  <a:gd name="T17" fmla="*/ 516 h 941"/>
                  <a:gd name="T18" fmla="*/ 926 w 946"/>
                  <a:gd name="T19" fmla="*/ 610 h 941"/>
                  <a:gd name="T20" fmla="*/ 890 w 946"/>
                  <a:gd name="T21" fmla="*/ 692 h 941"/>
                  <a:gd name="T22" fmla="*/ 838 w 946"/>
                  <a:gd name="T23" fmla="*/ 766 h 941"/>
                  <a:gd name="T24" fmla="*/ 775 w 946"/>
                  <a:gd name="T25" fmla="*/ 831 h 941"/>
                  <a:gd name="T26" fmla="*/ 699 w 946"/>
                  <a:gd name="T27" fmla="*/ 882 h 941"/>
                  <a:gd name="T28" fmla="*/ 611 w 946"/>
                  <a:gd name="T29" fmla="*/ 918 h 941"/>
                  <a:gd name="T30" fmla="*/ 523 w 946"/>
                  <a:gd name="T31" fmla="*/ 937 h 941"/>
                  <a:gd name="T32" fmla="*/ 427 w 946"/>
                  <a:gd name="T33" fmla="*/ 937 h 941"/>
                  <a:gd name="T34" fmla="*/ 335 w 946"/>
                  <a:gd name="T35" fmla="*/ 918 h 941"/>
                  <a:gd name="T36" fmla="*/ 251 w 946"/>
                  <a:gd name="T37" fmla="*/ 882 h 941"/>
                  <a:gd name="T38" fmla="*/ 177 w 946"/>
                  <a:gd name="T39" fmla="*/ 831 h 941"/>
                  <a:gd name="T40" fmla="*/ 112 w 946"/>
                  <a:gd name="T41" fmla="*/ 766 h 941"/>
                  <a:gd name="T42" fmla="*/ 60 w 946"/>
                  <a:gd name="T43" fmla="*/ 692 h 941"/>
                  <a:gd name="T44" fmla="*/ 24 w 946"/>
                  <a:gd name="T45" fmla="*/ 610 h 941"/>
                  <a:gd name="T46" fmla="*/ 6 w 946"/>
                  <a:gd name="T47" fmla="*/ 516 h 941"/>
                  <a:gd name="T48" fmla="*/ 6 w 946"/>
                  <a:gd name="T49" fmla="*/ 424 h 941"/>
                  <a:gd name="T50" fmla="*/ 24 w 946"/>
                  <a:gd name="T51" fmla="*/ 332 h 941"/>
                  <a:gd name="T52" fmla="*/ 60 w 946"/>
                  <a:gd name="T53" fmla="*/ 249 h 941"/>
                  <a:gd name="T54" fmla="*/ 112 w 946"/>
                  <a:gd name="T55" fmla="*/ 174 h 941"/>
                  <a:gd name="T56" fmla="*/ 177 w 946"/>
                  <a:gd name="T57" fmla="*/ 110 h 941"/>
                  <a:gd name="T58" fmla="*/ 251 w 946"/>
                  <a:gd name="T59" fmla="*/ 60 h 941"/>
                  <a:gd name="T60" fmla="*/ 335 w 946"/>
                  <a:gd name="T61" fmla="*/ 23 h 941"/>
                  <a:gd name="T62" fmla="*/ 427 w 946"/>
                  <a:gd name="T63" fmla="*/ 4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6" h="941">
                    <a:moveTo>
                      <a:pt x="473" y="0"/>
                    </a:moveTo>
                    <a:lnTo>
                      <a:pt x="523" y="4"/>
                    </a:lnTo>
                    <a:lnTo>
                      <a:pt x="566" y="9"/>
                    </a:lnTo>
                    <a:lnTo>
                      <a:pt x="611" y="23"/>
                    </a:lnTo>
                    <a:lnTo>
                      <a:pt x="658" y="37"/>
                    </a:lnTo>
                    <a:lnTo>
                      <a:pt x="699" y="60"/>
                    </a:lnTo>
                    <a:lnTo>
                      <a:pt x="737" y="78"/>
                    </a:lnTo>
                    <a:lnTo>
                      <a:pt x="775" y="110"/>
                    </a:lnTo>
                    <a:lnTo>
                      <a:pt x="806" y="138"/>
                    </a:lnTo>
                    <a:lnTo>
                      <a:pt x="838" y="174"/>
                    </a:lnTo>
                    <a:lnTo>
                      <a:pt x="866" y="207"/>
                    </a:lnTo>
                    <a:lnTo>
                      <a:pt x="890" y="249"/>
                    </a:lnTo>
                    <a:lnTo>
                      <a:pt x="907" y="285"/>
                    </a:lnTo>
                    <a:lnTo>
                      <a:pt x="926" y="332"/>
                    </a:lnTo>
                    <a:lnTo>
                      <a:pt x="936" y="378"/>
                    </a:lnTo>
                    <a:lnTo>
                      <a:pt x="946" y="424"/>
                    </a:lnTo>
                    <a:lnTo>
                      <a:pt x="946" y="470"/>
                    </a:lnTo>
                    <a:lnTo>
                      <a:pt x="946" y="516"/>
                    </a:lnTo>
                    <a:lnTo>
                      <a:pt x="936" y="563"/>
                    </a:lnTo>
                    <a:lnTo>
                      <a:pt x="926" y="610"/>
                    </a:lnTo>
                    <a:lnTo>
                      <a:pt x="907" y="655"/>
                    </a:lnTo>
                    <a:lnTo>
                      <a:pt x="890" y="692"/>
                    </a:lnTo>
                    <a:lnTo>
                      <a:pt x="866" y="734"/>
                    </a:lnTo>
                    <a:lnTo>
                      <a:pt x="838" y="766"/>
                    </a:lnTo>
                    <a:lnTo>
                      <a:pt x="806" y="803"/>
                    </a:lnTo>
                    <a:lnTo>
                      <a:pt x="775" y="831"/>
                    </a:lnTo>
                    <a:lnTo>
                      <a:pt x="737" y="862"/>
                    </a:lnTo>
                    <a:lnTo>
                      <a:pt x="699" y="882"/>
                    </a:lnTo>
                    <a:lnTo>
                      <a:pt x="658" y="905"/>
                    </a:lnTo>
                    <a:lnTo>
                      <a:pt x="611" y="918"/>
                    </a:lnTo>
                    <a:lnTo>
                      <a:pt x="566" y="932"/>
                    </a:lnTo>
                    <a:lnTo>
                      <a:pt x="523" y="937"/>
                    </a:lnTo>
                    <a:lnTo>
                      <a:pt x="473" y="941"/>
                    </a:lnTo>
                    <a:lnTo>
                      <a:pt x="427" y="937"/>
                    </a:lnTo>
                    <a:lnTo>
                      <a:pt x="380" y="932"/>
                    </a:lnTo>
                    <a:lnTo>
                      <a:pt x="335" y="918"/>
                    </a:lnTo>
                    <a:lnTo>
                      <a:pt x="292" y="905"/>
                    </a:lnTo>
                    <a:lnTo>
                      <a:pt x="251" y="882"/>
                    </a:lnTo>
                    <a:lnTo>
                      <a:pt x="210" y="862"/>
                    </a:lnTo>
                    <a:lnTo>
                      <a:pt x="177" y="831"/>
                    </a:lnTo>
                    <a:lnTo>
                      <a:pt x="140" y="803"/>
                    </a:lnTo>
                    <a:lnTo>
                      <a:pt x="112" y="766"/>
                    </a:lnTo>
                    <a:lnTo>
                      <a:pt x="84" y="734"/>
                    </a:lnTo>
                    <a:lnTo>
                      <a:pt x="60" y="692"/>
                    </a:lnTo>
                    <a:lnTo>
                      <a:pt x="43" y="655"/>
                    </a:lnTo>
                    <a:lnTo>
                      <a:pt x="24" y="610"/>
                    </a:lnTo>
                    <a:lnTo>
                      <a:pt x="15" y="563"/>
                    </a:lnTo>
                    <a:lnTo>
                      <a:pt x="6" y="516"/>
                    </a:lnTo>
                    <a:lnTo>
                      <a:pt x="0" y="470"/>
                    </a:lnTo>
                    <a:lnTo>
                      <a:pt x="6" y="424"/>
                    </a:lnTo>
                    <a:lnTo>
                      <a:pt x="15" y="378"/>
                    </a:lnTo>
                    <a:lnTo>
                      <a:pt x="24" y="332"/>
                    </a:lnTo>
                    <a:lnTo>
                      <a:pt x="43" y="285"/>
                    </a:lnTo>
                    <a:lnTo>
                      <a:pt x="60" y="249"/>
                    </a:lnTo>
                    <a:lnTo>
                      <a:pt x="84" y="207"/>
                    </a:lnTo>
                    <a:lnTo>
                      <a:pt x="112" y="174"/>
                    </a:lnTo>
                    <a:lnTo>
                      <a:pt x="140" y="138"/>
                    </a:lnTo>
                    <a:lnTo>
                      <a:pt x="177" y="110"/>
                    </a:lnTo>
                    <a:lnTo>
                      <a:pt x="210" y="78"/>
                    </a:lnTo>
                    <a:lnTo>
                      <a:pt x="251" y="60"/>
                    </a:lnTo>
                    <a:lnTo>
                      <a:pt x="292" y="37"/>
                    </a:lnTo>
                    <a:lnTo>
                      <a:pt x="335" y="23"/>
                    </a:lnTo>
                    <a:lnTo>
                      <a:pt x="380" y="9"/>
                    </a:lnTo>
                    <a:lnTo>
                      <a:pt x="427" y="4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75C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4" name="Freeform 522"/>
              <p:cNvSpPr>
                <a:spLocks/>
              </p:cNvSpPr>
              <p:nvPr/>
            </p:nvSpPr>
            <p:spPr bwMode="auto">
              <a:xfrm>
                <a:off x="7724" y="2117"/>
                <a:ext cx="135" cy="134"/>
              </a:xfrm>
              <a:custGeom>
                <a:avLst/>
                <a:gdLst>
                  <a:gd name="T0" fmla="*/ 523 w 946"/>
                  <a:gd name="T1" fmla="*/ 4 h 941"/>
                  <a:gd name="T2" fmla="*/ 611 w 946"/>
                  <a:gd name="T3" fmla="*/ 23 h 941"/>
                  <a:gd name="T4" fmla="*/ 699 w 946"/>
                  <a:gd name="T5" fmla="*/ 60 h 941"/>
                  <a:gd name="T6" fmla="*/ 775 w 946"/>
                  <a:gd name="T7" fmla="*/ 110 h 941"/>
                  <a:gd name="T8" fmla="*/ 838 w 946"/>
                  <a:gd name="T9" fmla="*/ 174 h 941"/>
                  <a:gd name="T10" fmla="*/ 890 w 946"/>
                  <a:gd name="T11" fmla="*/ 249 h 941"/>
                  <a:gd name="T12" fmla="*/ 926 w 946"/>
                  <a:gd name="T13" fmla="*/ 332 h 941"/>
                  <a:gd name="T14" fmla="*/ 946 w 946"/>
                  <a:gd name="T15" fmla="*/ 424 h 941"/>
                  <a:gd name="T16" fmla="*/ 946 w 946"/>
                  <a:gd name="T17" fmla="*/ 516 h 941"/>
                  <a:gd name="T18" fmla="*/ 926 w 946"/>
                  <a:gd name="T19" fmla="*/ 610 h 941"/>
                  <a:gd name="T20" fmla="*/ 890 w 946"/>
                  <a:gd name="T21" fmla="*/ 692 h 941"/>
                  <a:gd name="T22" fmla="*/ 838 w 946"/>
                  <a:gd name="T23" fmla="*/ 766 h 941"/>
                  <a:gd name="T24" fmla="*/ 775 w 946"/>
                  <a:gd name="T25" fmla="*/ 831 h 941"/>
                  <a:gd name="T26" fmla="*/ 699 w 946"/>
                  <a:gd name="T27" fmla="*/ 882 h 941"/>
                  <a:gd name="T28" fmla="*/ 611 w 946"/>
                  <a:gd name="T29" fmla="*/ 918 h 941"/>
                  <a:gd name="T30" fmla="*/ 523 w 946"/>
                  <a:gd name="T31" fmla="*/ 937 h 941"/>
                  <a:gd name="T32" fmla="*/ 427 w 946"/>
                  <a:gd name="T33" fmla="*/ 937 h 941"/>
                  <a:gd name="T34" fmla="*/ 335 w 946"/>
                  <a:gd name="T35" fmla="*/ 918 h 941"/>
                  <a:gd name="T36" fmla="*/ 251 w 946"/>
                  <a:gd name="T37" fmla="*/ 882 h 941"/>
                  <a:gd name="T38" fmla="*/ 177 w 946"/>
                  <a:gd name="T39" fmla="*/ 831 h 941"/>
                  <a:gd name="T40" fmla="*/ 112 w 946"/>
                  <a:gd name="T41" fmla="*/ 766 h 941"/>
                  <a:gd name="T42" fmla="*/ 60 w 946"/>
                  <a:gd name="T43" fmla="*/ 692 h 941"/>
                  <a:gd name="T44" fmla="*/ 24 w 946"/>
                  <a:gd name="T45" fmla="*/ 610 h 941"/>
                  <a:gd name="T46" fmla="*/ 6 w 946"/>
                  <a:gd name="T47" fmla="*/ 516 h 941"/>
                  <a:gd name="T48" fmla="*/ 6 w 946"/>
                  <a:gd name="T49" fmla="*/ 424 h 941"/>
                  <a:gd name="T50" fmla="*/ 24 w 946"/>
                  <a:gd name="T51" fmla="*/ 332 h 941"/>
                  <a:gd name="T52" fmla="*/ 60 w 946"/>
                  <a:gd name="T53" fmla="*/ 249 h 941"/>
                  <a:gd name="T54" fmla="*/ 112 w 946"/>
                  <a:gd name="T55" fmla="*/ 174 h 941"/>
                  <a:gd name="T56" fmla="*/ 177 w 946"/>
                  <a:gd name="T57" fmla="*/ 110 h 941"/>
                  <a:gd name="T58" fmla="*/ 251 w 946"/>
                  <a:gd name="T59" fmla="*/ 60 h 941"/>
                  <a:gd name="T60" fmla="*/ 335 w 946"/>
                  <a:gd name="T61" fmla="*/ 23 h 941"/>
                  <a:gd name="T62" fmla="*/ 427 w 946"/>
                  <a:gd name="T63" fmla="*/ 4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6" h="941">
                    <a:moveTo>
                      <a:pt x="473" y="0"/>
                    </a:moveTo>
                    <a:lnTo>
                      <a:pt x="523" y="4"/>
                    </a:lnTo>
                    <a:lnTo>
                      <a:pt x="566" y="9"/>
                    </a:lnTo>
                    <a:lnTo>
                      <a:pt x="611" y="23"/>
                    </a:lnTo>
                    <a:lnTo>
                      <a:pt x="658" y="37"/>
                    </a:lnTo>
                    <a:lnTo>
                      <a:pt x="699" y="60"/>
                    </a:lnTo>
                    <a:lnTo>
                      <a:pt x="737" y="78"/>
                    </a:lnTo>
                    <a:lnTo>
                      <a:pt x="775" y="110"/>
                    </a:lnTo>
                    <a:lnTo>
                      <a:pt x="806" y="138"/>
                    </a:lnTo>
                    <a:lnTo>
                      <a:pt x="838" y="174"/>
                    </a:lnTo>
                    <a:lnTo>
                      <a:pt x="866" y="207"/>
                    </a:lnTo>
                    <a:lnTo>
                      <a:pt x="890" y="249"/>
                    </a:lnTo>
                    <a:lnTo>
                      <a:pt x="907" y="285"/>
                    </a:lnTo>
                    <a:lnTo>
                      <a:pt x="926" y="332"/>
                    </a:lnTo>
                    <a:lnTo>
                      <a:pt x="936" y="378"/>
                    </a:lnTo>
                    <a:lnTo>
                      <a:pt x="946" y="424"/>
                    </a:lnTo>
                    <a:lnTo>
                      <a:pt x="946" y="470"/>
                    </a:lnTo>
                    <a:lnTo>
                      <a:pt x="946" y="516"/>
                    </a:lnTo>
                    <a:lnTo>
                      <a:pt x="936" y="563"/>
                    </a:lnTo>
                    <a:lnTo>
                      <a:pt x="926" y="610"/>
                    </a:lnTo>
                    <a:lnTo>
                      <a:pt x="907" y="655"/>
                    </a:lnTo>
                    <a:lnTo>
                      <a:pt x="890" y="692"/>
                    </a:lnTo>
                    <a:lnTo>
                      <a:pt x="866" y="734"/>
                    </a:lnTo>
                    <a:lnTo>
                      <a:pt x="838" y="766"/>
                    </a:lnTo>
                    <a:lnTo>
                      <a:pt x="806" y="803"/>
                    </a:lnTo>
                    <a:lnTo>
                      <a:pt x="775" y="831"/>
                    </a:lnTo>
                    <a:lnTo>
                      <a:pt x="737" y="862"/>
                    </a:lnTo>
                    <a:lnTo>
                      <a:pt x="699" y="882"/>
                    </a:lnTo>
                    <a:lnTo>
                      <a:pt x="658" y="905"/>
                    </a:lnTo>
                    <a:lnTo>
                      <a:pt x="611" y="918"/>
                    </a:lnTo>
                    <a:lnTo>
                      <a:pt x="566" y="932"/>
                    </a:lnTo>
                    <a:lnTo>
                      <a:pt x="523" y="937"/>
                    </a:lnTo>
                    <a:lnTo>
                      <a:pt x="473" y="941"/>
                    </a:lnTo>
                    <a:lnTo>
                      <a:pt x="427" y="937"/>
                    </a:lnTo>
                    <a:lnTo>
                      <a:pt x="380" y="932"/>
                    </a:lnTo>
                    <a:lnTo>
                      <a:pt x="335" y="918"/>
                    </a:lnTo>
                    <a:lnTo>
                      <a:pt x="292" y="905"/>
                    </a:lnTo>
                    <a:lnTo>
                      <a:pt x="251" y="882"/>
                    </a:lnTo>
                    <a:lnTo>
                      <a:pt x="210" y="862"/>
                    </a:lnTo>
                    <a:lnTo>
                      <a:pt x="177" y="831"/>
                    </a:lnTo>
                    <a:lnTo>
                      <a:pt x="140" y="803"/>
                    </a:lnTo>
                    <a:lnTo>
                      <a:pt x="112" y="766"/>
                    </a:lnTo>
                    <a:lnTo>
                      <a:pt x="84" y="734"/>
                    </a:lnTo>
                    <a:lnTo>
                      <a:pt x="60" y="692"/>
                    </a:lnTo>
                    <a:lnTo>
                      <a:pt x="43" y="655"/>
                    </a:lnTo>
                    <a:lnTo>
                      <a:pt x="24" y="610"/>
                    </a:lnTo>
                    <a:lnTo>
                      <a:pt x="15" y="563"/>
                    </a:lnTo>
                    <a:lnTo>
                      <a:pt x="6" y="516"/>
                    </a:lnTo>
                    <a:lnTo>
                      <a:pt x="0" y="470"/>
                    </a:lnTo>
                    <a:lnTo>
                      <a:pt x="6" y="424"/>
                    </a:lnTo>
                    <a:lnTo>
                      <a:pt x="15" y="378"/>
                    </a:lnTo>
                    <a:lnTo>
                      <a:pt x="24" y="332"/>
                    </a:lnTo>
                    <a:lnTo>
                      <a:pt x="43" y="285"/>
                    </a:lnTo>
                    <a:lnTo>
                      <a:pt x="60" y="249"/>
                    </a:lnTo>
                    <a:lnTo>
                      <a:pt x="84" y="207"/>
                    </a:lnTo>
                    <a:lnTo>
                      <a:pt x="112" y="174"/>
                    </a:lnTo>
                    <a:lnTo>
                      <a:pt x="140" y="138"/>
                    </a:lnTo>
                    <a:lnTo>
                      <a:pt x="177" y="110"/>
                    </a:lnTo>
                    <a:lnTo>
                      <a:pt x="210" y="78"/>
                    </a:lnTo>
                    <a:lnTo>
                      <a:pt x="251" y="60"/>
                    </a:lnTo>
                    <a:lnTo>
                      <a:pt x="292" y="37"/>
                    </a:lnTo>
                    <a:lnTo>
                      <a:pt x="335" y="23"/>
                    </a:lnTo>
                    <a:lnTo>
                      <a:pt x="380" y="9"/>
                    </a:lnTo>
                    <a:lnTo>
                      <a:pt x="427" y="4"/>
                    </a:lnTo>
                    <a:lnTo>
                      <a:pt x="473" y="0"/>
                    </a:lnTo>
                    <a:close/>
                  </a:path>
                </a:pathLst>
              </a:custGeom>
              <a:noFill/>
              <a:ln w="3175">
                <a:solidFill>
                  <a:srgbClr val="29166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5" name="Freeform 523"/>
              <p:cNvSpPr>
                <a:spLocks/>
              </p:cNvSpPr>
              <p:nvPr/>
            </p:nvSpPr>
            <p:spPr bwMode="auto">
              <a:xfrm>
                <a:off x="7742" y="2142"/>
                <a:ext cx="47" cy="47"/>
              </a:xfrm>
              <a:custGeom>
                <a:avLst/>
                <a:gdLst>
                  <a:gd name="T0" fmla="*/ 166 w 329"/>
                  <a:gd name="T1" fmla="*/ 0 h 327"/>
                  <a:gd name="T2" fmla="*/ 199 w 329"/>
                  <a:gd name="T3" fmla="*/ 4 h 327"/>
                  <a:gd name="T4" fmla="*/ 226 w 329"/>
                  <a:gd name="T5" fmla="*/ 14 h 327"/>
                  <a:gd name="T6" fmla="*/ 254 w 329"/>
                  <a:gd name="T7" fmla="*/ 31 h 327"/>
                  <a:gd name="T8" fmla="*/ 277 w 329"/>
                  <a:gd name="T9" fmla="*/ 50 h 327"/>
                  <a:gd name="T10" fmla="*/ 296 w 329"/>
                  <a:gd name="T11" fmla="*/ 74 h 327"/>
                  <a:gd name="T12" fmla="*/ 314 w 329"/>
                  <a:gd name="T13" fmla="*/ 102 h 327"/>
                  <a:gd name="T14" fmla="*/ 324 w 329"/>
                  <a:gd name="T15" fmla="*/ 133 h 327"/>
                  <a:gd name="T16" fmla="*/ 329 w 329"/>
                  <a:gd name="T17" fmla="*/ 165 h 327"/>
                  <a:gd name="T18" fmla="*/ 324 w 329"/>
                  <a:gd name="T19" fmla="*/ 198 h 327"/>
                  <a:gd name="T20" fmla="*/ 314 w 329"/>
                  <a:gd name="T21" fmla="*/ 226 h 327"/>
                  <a:gd name="T22" fmla="*/ 296 w 329"/>
                  <a:gd name="T23" fmla="*/ 259 h 327"/>
                  <a:gd name="T24" fmla="*/ 277 w 329"/>
                  <a:gd name="T25" fmla="*/ 282 h 327"/>
                  <a:gd name="T26" fmla="*/ 254 w 329"/>
                  <a:gd name="T27" fmla="*/ 299 h 327"/>
                  <a:gd name="T28" fmla="*/ 226 w 329"/>
                  <a:gd name="T29" fmla="*/ 313 h 327"/>
                  <a:gd name="T30" fmla="*/ 199 w 329"/>
                  <a:gd name="T31" fmla="*/ 323 h 327"/>
                  <a:gd name="T32" fmla="*/ 166 w 329"/>
                  <a:gd name="T33" fmla="*/ 327 h 327"/>
                  <a:gd name="T34" fmla="*/ 134 w 329"/>
                  <a:gd name="T35" fmla="*/ 323 h 327"/>
                  <a:gd name="T36" fmla="*/ 102 w 329"/>
                  <a:gd name="T37" fmla="*/ 313 h 327"/>
                  <a:gd name="T38" fmla="*/ 69 w 329"/>
                  <a:gd name="T39" fmla="*/ 299 h 327"/>
                  <a:gd name="T40" fmla="*/ 45 w 329"/>
                  <a:gd name="T41" fmla="*/ 282 h 327"/>
                  <a:gd name="T42" fmla="*/ 28 w 329"/>
                  <a:gd name="T43" fmla="*/ 259 h 327"/>
                  <a:gd name="T44" fmla="*/ 14 w 329"/>
                  <a:gd name="T45" fmla="*/ 226 h 327"/>
                  <a:gd name="T46" fmla="*/ 5 w 329"/>
                  <a:gd name="T47" fmla="*/ 198 h 327"/>
                  <a:gd name="T48" fmla="*/ 0 w 329"/>
                  <a:gd name="T49" fmla="*/ 165 h 327"/>
                  <a:gd name="T50" fmla="*/ 5 w 329"/>
                  <a:gd name="T51" fmla="*/ 133 h 327"/>
                  <a:gd name="T52" fmla="*/ 14 w 329"/>
                  <a:gd name="T53" fmla="*/ 102 h 327"/>
                  <a:gd name="T54" fmla="*/ 28 w 329"/>
                  <a:gd name="T55" fmla="*/ 74 h 327"/>
                  <a:gd name="T56" fmla="*/ 45 w 329"/>
                  <a:gd name="T57" fmla="*/ 50 h 327"/>
                  <a:gd name="T58" fmla="*/ 69 w 329"/>
                  <a:gd name="T59" fmla="*/ 31 h 327"/>
                  <a:gd name="T60" fmla="*/ 102 w 329"/>
                  <a:gd name="T61" fmla="*/ 14 h 327"/>
                  <a:gd name="T62" fmla="*/ 134 w 329"/>
                  <a:gd name="T63" fmla="*/ 4 h 327"/>
                  <a:gd name="T64" fmla="*/ 166 w 329"/>
                  <a:gd name="T65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9" h="327">
                    <a:moveTo>
                      <a:pt x="166" y="0"/>
                    </a:moveTo>
                    <a:lnTo>
                      <a:pt x="199" y="4"/>
                    </a:lnTo>
                    <a:lnTo>
                      <a:pt x="226" y="14"/>
                    </a:lnTo>
                    <a:lnTo>
                      <a:pt x="254" y="31"/>
                    </a:lnTo>
                    <a:lnTo>
                      <a:pt x="277" y="50"/>
                    </a:lnTo>
                    <a:lnTo>
                      <a:pt x="296" y="74"/>
                    </a:lnTo>
                    <a:lnTo>
                      <a:pt x="314" y="102"/>
                    </a:lnTo>
                    <a:lnTo>
                      <a:pt x="324" y="133"/>
                    </a:lnTo>
                    <a:lnTo>
                      <a:pt x="329" y="165"/>
                    </a:lnTo>
                    <a:lnTo>
                      <a:pt x="324" y="198"/>
                    </a:lnTo>
                    <a:lnTo>
                      <a:pt x="314" y="226"/>
                    </a:lnTo>
                    <a:lnTo>
                      <a:pt x="296" y="259"/>
                    </a:lnTo>
                    <a:lnTo>
                      <a:pt x="277" y="282"/>
                    </a:lnTo>
                    <a:lnTo>
                      <a:pt x="254" y="299"/>
                    </a:lnTo>
                    <a:lnTo>
                      <a:pt x="226" y="313"/>
                    </a:lnTo>
                    <a:lnTo>
                      <a:pt x="199" y="323"/>
                    </a:lnTo>
                    <a:lnTo>
                      <a:pt x="166" y="327"/>
                    </a:lnTo>
                    <a:lnTo>
                      <a:pt x="134" y="323"/>
                    </a:lnTo>
                    <a:lnTo>
                      <a:pt x="102" y="313"/>
                    </a:lnTo>
                    <a:lnTo>
                      <a:pt x="69" y="299"/>
                    </a:lnTo>
                    <a:lnTo>
                      <a:pt x="45" y="282"/>
                    </a:lnTo>
                    <a:lnTo>
                      <a:pt x="28" y="259"/>
                    </a:lnTo>
                    <a:lnTo>
                      <a:pt x="14" y="226"/>
                    </a:lnTo>
                    <a:lnTo>
                      <a:pt x="5" y="198"/>
                    </a:lnTo>
                    <a:lnTo>
                      <a:pt x="0" y="165"/>
                    </a:lnTo>
                    <a:lnTo>
                      <a:pt x="5" y="133"/>
                    </a:lnTo>
                    <a:lnTo>
                      <a:pt x="14" y="102"/>
                    </a:lnTo>
                    <a:lnTo>
                      <a:pt x="28" y="74"/>
                    </a:lnTo>
                    <a:lnTo>
                      <a:pt x="45" y="50"/>
                    </a:lnTo>
                    <a:lnTo>
                      <a:pt x="69" y="31"/>
                    </a:lnTo>
                    <a:lnTo>
                      <a:pt x="102" y="14"/>
                    </a:lnTo>
                    <a:lnTo>
                      <a:pt x="134" y="4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6" name="Freeform 524"/>
              <p:cNvSpPr>
                <a:spLocks/>
              </p:cNvSpPr>
              <p:nvPr/>
            </p:nvSpPr>
            <p:spPr bwMode="auto">
              <a:xfrm>
                <a:off x="7792" y="2179"/>
                <a:ext cx="47" cy="46"/>
              </a:xfrm>
              <a:custGeom>
                <a:avLst/>
                <a:gdLst>
                  <a:gd name="T0" fmla="*/ 161 w 329"/>
                  <a:gd name="T1" fmla="*/ 0 h 322"/>
                  <a:gd name="T2" fmla="*/ 194 w 329"/>
                  <a:gd name="T3" fmla="*/ 0 h 322"/>
                  <a:gd name="T4" fmla="*/ 226 w 329"/>
                  <a:gd name="T5" fmla="*/ 8 h 322"/>
                  <a:gd name="T6" fmla="*/ 254 w 329"/>
                  <a:gd name="T7" fmla="*/ 27 h 322"/>
                  <a:gd name="T8" fmla="*/ 277 w 329"/>
                  <a:gd name="T9" fmla="*/ 46 h 322"/>
                  <a:gd name="T10" fmla="*/ 296 w 329"/>
                  <a:gd name="T11" fmla="*/ 68 h 322"/>
                  <a:gd name="T12" fmla="*/ 315 w 329"/>
                  <a:gd name="T13" fmla="*/ 96 h 322"/>
                  <a:gd name="T14" fmla="*/ 324 w 329"/>
                  <a:gd name="T15" fmla="*/ 128 h 322"/>
                  <a:gd name="T16" fmla="*/ 329 w 329"/>
                  <a:gd name="T17" fmla="*/ 161 h 322"/>
                  <a:gd name="T18" fmla="*/ 324 w 329"/>
                  <a:gd name="T19" fmla="*/ 194 h 322"/>
                  <a:gd name="T20" fmla="*/ 315 w 329"/>
                  <a:gd name="T21" fmla="*/ 221 h 322"/>
                  <a:gd name="T22" fmla="*/ 296 w 329"/>
                  <a:gd name="T23" fmla="*/ 253 h 322"/>
                  <a:gd name="T24" fmla="*/ 277 w 329"/>
                  <a:gd name="T25" fmla="*/ 276 h 322"/>
                  <a:gd name="T26" fmla="*/ 254 w 329"/>
                  <a:gd name="T27" fmla="*/ 295 h 322"/>
                  <a:gd name="T28" fmla="*/ 226 w 329"/>
                  <a:gd name="T29" fmla="*/ 309 h 322"/>
                  <a:gd name="T30" fmla="*/ 194 w 329"/>
                  <a:gd name="T31" fmla="*/ 322 h 322"/>
                  <a:gd name="T32" fmla="*/ 161 w 329"/>
                  <a:gd name="T33" fmla="*/ 322 h 322"/>
                  <a:gd name="T34" fmla="*/ 134 w 329"/>
                  <a:gd name="T35" fmla="*/ 322 h 322"/>
                  <a:gd name="T36" fmla="*/ 101 w 329"/>
                  <a:gd name="T37" fmla="*/ 309 h 322"/>
                  <a:gd name="T38" fmla="*/ 70 w 329"/>
                  <a:gd name="T39" fmla="*/ 295 h 322"/>
                  <a:gd name="T40" fmla="*/ 46 w 329"/>
                  <a:gd name="T41" fmla="*/ 276 h 322"/>
                  <a:gd name="T42" fmla="*/ 27 w 329"/>
                  <a:gd name="T43" fmla="*/ 253 h 322"/>
                  <a:gd name="T44" fmla="*/ 14 w 329"/>
                  <a:gd name="T45" fmla="*/ 221 h 322"/>
                  <a:gd name="T46" fmla="*/ 0 w 329"/>
                  <a:gd name="T47" fmla="*/ 194 h 322"/>
                  <a:gd name="T48" fmla="*/ 0 w 329"/>
                  <a:gd name="T49" fmla="*/ 161 h 322"/>
                  <a:gd name="T50" fmla="*/ 0 w 329"/>
                  <a:gd name="T51" fmla="*/ 128 h 322"/>
                  <a:gd name="T52" fmla="*/ 14 w 329"/>
                  <a:gd name="T53" fmla="*/ 96 h 322"/>
                  <a:gd name="T54" fmla="*/ 27 w 329"/>
                  <a:gd name="T55" fmla="*/ 68 h 322"/>
                  <a:gd name="T56" fmla="*/ 46 w 329"/>
                  <a:gd name="T57" fmla="*/ 46 h 322"/>
                  <a:gd name="T58" fmla="*/ 70 w 329"/>
                  <a:gd name="T59" fmla="*/ 27 h 322"/>
                  <a:gd name="T60" fmla="*/ 101 w 329"/>
                  <a:gd name="T61" fmla="*/ 8 h 322"/>
                  <a:gd name="T62" fmla="*/ 134 w 329"/>
                  <a:gd name="T63" fmla="*/ 0 h 322"/>
                  <a:gd name="T64" fmla="*/ 161 w 329"/>
                  <a:gd name="T65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9" h="322">
                    <a:moveTo>
                      <a:pt x="161" y="0"/>
                    </a:moveTo>
                    <a:lnTo>
                      <a:pt x="194" y="0"/>
                    </a:lnTo>
                    <a:lnTo>
                      <a:pt x="226" y="8"/>
                    </a:lnTo>
                    <a:lnTo>
                      <a:pt x="254" y="27"/>
                    </a:lnTo>
                    <a:lnTo>
                      <a:pt x="277" y="46"/>
                    </a:lnTo>
                    <a:lnTo>
                      <a:pt x="296" y="68"/>
                    </a:lnTo>
                    <a:lnTo>
                      <a:pt x="315" y="96"/>
                    </a:lnTo>
                    <a:lnTo>
                      <a:pt x="324" y="128"/>
                    </a:lnTo>
                    <a:lnTo>
                      <a:pt x="329" y="161"/>
                    </a:lnTo>
                    <a:lnTo>
                      <a:pt x="324" y="194"/>
                    </a:lnTo>
                    <a:lnTo>
                      <a:pt x="315" y="221"/>
                    </a:lnTo>
                    <a:lnTo>
                      <a:pt x="296" y="253"/>
                    </a:lnTo>
                    <a:lnTo>
                      <a:pt x="277" y="276"/>
                    </a:lnTo>
                    <a:lnTo>
                      <a:pt x="254" y="295"/>
                    </a:lnTo>
                    <a:lnTo>
                      <a:pt x="226" y="309"/>
                    </a:lnTo>
                    <a:lnTo>
                      <a:pt x="194" y="322"/>
                    </a:lnTo>
                    <a:lnTo>
                      <a:pt x="161" y="322"/>
                    </a:lnTo>
                    <a:lnTo>
                      <a:pt x="134" y="322"/>
                    </a:lnTo>
                    <a:lnTo>
                      <a:pt x="101" y="309"/>
                    </a:lnTo>
                    <a:lnTo>
                      <a:pt x="70" y="295"/>
                    </a:lnTo>
                    <a:lnTo>
                      <a:pt x="46" y="276"/>
                    </a:lnTo>
                    <a:lnTo>
                      <a:pt x="27" y="253"/>
                    </a:lnTo>
                    <a:lnTo>
                      <a:pt x="14" y="221"/>
                    </a:lnTo>
                    <a:lnTo>
                      <a:pt x="0" y="194"/>
                    </a:lnTo>
                    <a:lnTo>
                      <a:pt x="0" y="161"/>
                    </a:lnTo>
                    <a:lnTo>
                      <a:pt x="0" y="128"/>
                    </a:lnTo>
                    <a:lnTo>
                      <a:pt x="14" y="96"/>
                    </a:lnTo>
                    <a:lnTo>
                      <a:pt x="27" y="68"/>
                    </a:lnTo>
                    <a:lnTo>
                      <a:pt x="46" y="46"/>
                    </a:lnTo>
                    <a:lnTo>
                      <a:pt x="70" y="27"/>
                    </a:lnTo>
                    <a:lnTo>
                      <a:pt x="101" y="8"/>
                    </a:lnTo>
                    <a:lnTo>
                      <a:pt x="134" y="0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7" name="Freeform 525"/>
              <p:cNvSpPr>
                <a:spLocks/>
              </p:cNvSpPr>
              <p:nvPr/>
            </p:nvSpPr>
            <p:spPr bwMode="auto">
              <a:xfrm>
                <a:off x="7757" y="2157"/>
                <a:ext cx="17" cy="18"/>
              </a:xfrm>
              <a:custGeom>
                <a:avLst/>
                <a:gdLst>
                  <a:gd name="T0" fmla="*/ 64 w 124"/>
                  <a:gd name="T1" fmla="*/ 0 h 124"/>
                  <a:gd name="T2" fmla="*/ 87 w 124"/>
                  <a:gd name="T3" fmla="*/ 3 h 124"/>
                  <a:gd name="T4" fmla="*/ 107 w 124"/>
                  <a:gd name="T5" fmla="*/ 17 h 124"/>
                  <a:gd name="T6" fmla="*/ 120 w 124"/>
                  <a:gd name="T7" fmla="*/ 36 h 124"/>
                  <a:gd name="T8" fmla="*/ 124 w 124"/>
                  <a:gd name="T9" fmla="*/ 59 h 124"/>
                  <a:gd name="T10" fmla="*/ 120 w 124"/>
                  <a:gd name="T11" fmla="*/ 86 h 124"/>
                  <a:gd name="T12" fmla="*/ 107 w 124"/>
                  <a:gd name="T13" fmla="*/ 106 h 124"/>
                  <a:gd name="T14" fmla="*/ 87 w 124"/>
                  <a:gd name="T15" fmla="*/ 114 h 124"/>
                  <a:gd name="T16" fmla="*/ 64 w 124"/>
                  <a:gd name="T17" fmla="*/ 124 h 124"/>
                  <a:gd name="T18" fmla="*/ 37 w 124"/>
                  <a:gd name="T19" fmla="*/ 114 h 124"/>
                  <a:gd name="T20" fmla="*/ 19 w 124"/>
                  <a:gd name="T21" fmla="*/ 106 h 124"/>
                  <a:gd name="T22" fmla="*/ 9 w 124"/>
                  <a:gd name="T23" fmla="*/ 86 h 124"/>
                  <a:gd name="T24" fmla="*/ 0 w 124"/>
                  <a:gd name="T25" fmla="*/ 59 h 124"/>
                  <a:gd name="T26" fmla="*/ 9 w 124"/>
                  <a:gd name="T27" fmla="*/ 36 h 124"/>
                  <a:gd name="T28" fmla="*/ 19 w 124"/>
                  <a:gd name="T29" fmla="*/ 17 h 124"/>
                  <a:gd name="T30" fmla="*/ 37 w 124"/>
                  <a:gd name="T31" fmla="*/ 3 h 124"/>
                  <a:gd name="T32" fmla="*/ 64 w 124"/>
                  <a:gd name="T3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" h="124">
                    <a:moveTo>
                      <a:pt x="64" y="0"/>
                    </a:moveTo>
                    <a:lnTo>
                      <a:pt x="87" y="3"/>
                    </a:lnTo>
                    <a:lnTo>
                      <a:pt x="107" y="17"/>
                    </a:lnTo>
                    <a:lnTo>
                      <a:pt x="120" y="36"/>
                    </a:lnTo>
                    <a:lnTo>
                      <a:pt x="124" y="59"/>
                    </a:lnTo>
                    <a:lnTo>
                      <a:pt x="120" y="86"/>
                    </a:lnTo>
                    <a:lnTo>
                      <a:pt x="107" y="106"/>
                    </a:lnTo>
                    <a:lnTo>
                      <a:pt x="87" y="114"/>
                    </a:lnTo>
                    <a:lnTo>
                      <a:pt x="64" y="124"/>
                    </a:lnTo>
                    <a:lnTo>
                      <a:pt x="37" y="114"/>
                    </a:lnTo>
                    <a:lnTo>
                      <a:pt x="19" y="106"/>
                    </a:lnTo>
                    <a:lnTo>
                      <a:pt x="9" y="86"/>
                    </a:lnTo>
                    <a:lnTo>
                      <a:pt x="0" y="59"/>
                    </a:lnTo>
                    <a:lnTo>
                      <a:pt x="9" y="36"/>
                    </a:lnTo>
                    <a:lnTo>
                      <a:pt x="19" y="17"/>
                    </a:lnTo>
                    <a:lnTo>
                      <a:pt x="37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8" name="Freeform 526"/>
              <p:cNvSpPr>
                <a:spLocks/>
              </p:cNvSpPr>
              <p:nvPr/>
            </p:nvSpPr>
            <p:spPr bwMode="auto">
              <a:xfrm>
                <a:off x="7757" y="2157"/>
                <a:ext cx="17" cy="18"/>
              </a:xfrm>
              <a:custGeom>
                <a:avLst/>
                <a:gdLst>
                  <a:gd name="T0" fmla="*/ 64 w 124"/>
                  <a:gd name="T1" fmla="*/ 0 h 124"/>
                  <a:gd name="T2" fmla="*/ 87 w 124"/>
                  <a:gd name="T3" fmla="*/ 3 h 124"/>
                  <a:gd name="T4" fmla="*/ 107 w 124"/>
                  <a:gd name="T5" fmla="*/ 17 h 124"/>
                  <a:gd name="T6" fmla="*/ 120 w 124"/>
                  <a:gd name="T7" fmla="*/ 36 h 124"/>
                  <a:gd name="T8" fmla="*/ 124 w 124"/>
                  <a:gd name="T9" fmla="*/ 59 h 124"/>
                  <a:gd name="T10" fmla="*/ 120 w 124"/>
                  <a:gd name="T11" fmla="*/ 86 h 124"/>
                  <a:gd name="T12" fmla="*/ 107 w 124"/>
                  <a:gd name="T13" fmla="*/ 106 h 124"/>
                  <a:gd name="T14" fmla="*/ 87 w 124"/>
                  <a:gd name="T15" fmla="*/ 114 h 124"/>
                  <a:gd name="T16" fmla="*/ 64 w 124"/>
                  <a:gd name="T17" fmla="*/ 124 h 124"/>
                  <a:gd name="T18" fmla="*/ 37 w 124"/>
                  <a:gd name="T19" fmla="*/ 114 h 124"/>
                  <a:gd name="T20" fmla="*/ 19 w 124"/>
                  <a:gd name="T21" fmla="*/ 106 h 124"/>
                  <a:gd name="T22" fmla="*/ 9 w 124"/>
                  <a:gd name="T23" fmla="*/ 86 h 124"/>
                  <a:gd name="T24" fmla="*/ 0 w 124"/>
                  <a:gd name="T25" fmla="*/ 59 h 124"/>
                  <a:gd name="T26" fmla="*/ 9 w 124"/>
                  <a:gd name="T27" fmla="*/ 36 h 124"/>
                  <a:gd name="T28" fmla="*/ 19 w 124"/>
                  <a:gd name="T29" fmla="*/ 17 h 124"/>
                  <a:gd name="T30" fmla="*/ 37 w 124"/>
                  <a:gd name="T31" fmla="*/ 3 h 124"/>
                  <a:gd name="T32" fmla="*/ 64 w 124"/>
                  <a:gd name="T33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" h="124">
                    <a:moveTo>
                      <a:pt x="64" y="0"/>
                    </a:moveTo>
                    <a:lnTo>
                      <a:pt x="87" y="3"/>
                    </a:lnTo>
                    <a:lnTo>
                      <a:pt x="107" y="17"/>
                    </a:lnTo>
                    <a:lnTo>
                      <a:pt x="120" y="36"/>
                    </a:lnTo>
                    <a:lnTo>
                      <a:pt x="124" y="59"/>
                    </a:lnTo>
                    <a:lnTo>
                      <a:pt x="120" y="86"/>
                    </a:lnTo>
                    <a:lnTo>
                      <a:pt x="107" y="106"/>
                    </a:lnTo>
                    <a:lnTo>
                      <a:pt x="87" y="114"/>
                    </a:lnTo>
                    <a:lnTo>
                      <a:pt x="64" y="124"/>
                    </a:lnTo>
                    <a:lnTo>
                      <a:pt x="37" y="114"/>
                    </a:lnTo>
                    <a:lnTo>
                      <a:pt x="19" y="106"/>
                    </a:lnTo>
                    <a:lnTo>
                      <a:pt x="9" y="86"/>
                    </a:lnTo>
                    <a:lnTo>
                      <a:pt x="0" y="59"/>
                    </a:lnTo>
                    <a:lnTo>
                      <a:pt x="9" y="36"/>
                    </a:lnTo>
                    <a:lnTo>
                      <a:pt x="19" y="17"/>
                    </a:lnTo>
                    <a:lnTo>
                      <a:pt x="37" y="3"/>
                    </a:lnTo>
                    <a:lnTo>
                      <a:pt x="64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59" name="Freeform 527"/>
              <p:cNvSpPr>
                <a:spLocks/>
              </p:cNvSpPr>
              <p:nvPr/>
            </p:nvSpPr>
            <p:spPr bwMode="auto">
              <a:xfrm>
                <a:off x="7806" y="2193"/>
                <a:ext cx="18" cy="18"/>
              </a:xfrm>
              <a:custGeom>
                <a:avLst/>
                <a:gdLst>
                  <a:gd name="T0" fmla="*/ 60 w 125"/>
                  <a:gd name="T1" fmla="*/ 0 h 125"/>
                  <a:gd name="T2" fmla="*/ 88 w 125"/>
                  <a:gd name="T3" fmla="*/ 9 h 125"/>
                  <a:gd name="T4" fmla="*/ 107 w 125"/>
                  <a:gd name="T5" fmla="*/ 19 h 125"/>
                  <a:gd name="T6" fmla="*/ 121 w 125"/>
                  <a:gd name="T7" fmla="*/ 37 h 125"/>
                  <a:gd name="T8" fmla="*/ 125 w 125"/>
                  <a:gd name="T9" fmla="*/ 65 h 125"/>
                  <a:gd name="T10" fmla="*/ 121 w 125"/>
                  <a:gd name="T11" fmla="*/ 88 h 125"/>
                  <a:gd name="T12" fmla="*/ 107 w 125"/>
                  <a:gd name="T13" fmla="*/ 106 h 125"/>
                  <a:gd name="T14" fmla="*/ 88 w 125"/>
                  <a:gd name="T15" fmla="*/ 120 h 125"/>
                  <a:gd name="T16" fmla="*/ 60 w 125"/>
                  <a:gd name="T17" fmla="*/ 125 h 125"/>
                  <a:gd name="T18" fmla="*/ 37 w 125"/>
                  <a:gd name="T19" fmla="*/ 120 h 125"/>
                  <a:gd name="T20" fmla="*/ 20 w 125"/>
                  <a:gd name="T21" fmla="*/ 106 h 125"/>
                  <a:gd name="T22" fmla="*/ 5 w 125"/>
                  <a:gd name="T23" fmla="*/ 88 h 125"/>
                  <a:gd name="T24" fmla="*/ 0 w 125"/>
                  <a:gd name="T25" fmla="*/ 65 h 125"/>
                  <a:gd name="T26" fmla="*/ 5 w 125"/>
                  <a:gd name="T27" fmla="*/ 37 h 125"/>
                  <a:gd name="T28" fmla="*/ 20 w 125"/>
                  <a:gd name="T29" fmla="*/ 19 h 125"/>
                  <a:gd name="T30" fmla="*/ 37 w 125"/>
                  <a:gd name="T31" fmla="*/ 9 h 125"/>
                  <a:gd name="T32" fmla="*/ 60 w 125"/>
                  <a:gd name="T3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5">
                    <a:moveTo>
                      <a:pt x="60" y="0"/>
                    </a:moveTo>
                    <a:lnTo>
                      <a:pt x="88" y="9"/>
                    </a:lnTo>
                    <a:lnTo>
                      <a:pt x="107" y="19"/>
                    </a:lnTo>
                    <a:lnTo>
                      <a:pt x="121" y="37"/>
                    </a:lnTo>
                    <a:lnTo>
                      <a:pt x="125" y="65"/>
                    </a:lnTo>
                    <a:lnTo>
                      <a:pt x="121" y="88"/>
                    </a:lnTo>
                    <a:lnTo>
                      <a:pt x="107" y="106"/>
                    </a:lnTo>
                    <a:lnTo>
                      <a:pt x="88" y="120"/>
                    </a:lnTo>
                    <a:lnTo>
                      <a:pt x="60" y="125"/>
                    </a:lnTo>
                    <a:lnTo>
                      <a:pt x="37" y="120"/>
                    </a:lnTo>
                    <a:lnTo>
                      <a:pt x="20" y="106"/>
                    </a:lnTo>
                    <a:lnTo>
                      <a:pt x="5" y="88"/>
                    </a:lnTo>
                    <a:lnTo>
                      <a:pt x="0" y="65"/>
                    </a:lnTo>
                    <a:lnTo>
                      <a:pt x="5" y="37"/>
                    </a:lnTo>
                    <a:lnTo>
                      <a:pt x="20" y="19"/>
                    </a:lnTo>
                    <a:lnTo>
                      <a:pt x="37" y="9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0" name="Freeform 528"/>
              <p:cNvSpPr>
                <a:spLocks/>
              </p:cNvSpPr>
              <p:nvPr/>
            </p:nvSpPr>
            <p:spPr bwMode="auto">
              <a:xfrm>
                <a:off x="7806" y="2193"/>
                <a:ext cx="18" cy="18"/>
              </a:xfrm>
              <a:custGeom>
                <a:avLst/>
                <a:gdLst>
                  <a:gd name="T0" fmla="*/ 60 w 125"/>
                  <a:gd name="T1" fmla="*/ 0 h 125"/>
                  <a:gd name="T2" fmla="*/ 88 w 125"/>
                  <a:gd name="T3" fmla="*/ 9 h 125"/>
                  <a:gd name="T4" fmla="*/ 107 w 125"/>
                  <a:gd name="T5" fmla="*/ 19 h 125"/>
                  <a:gd name="T6" fmla="*/ 121 w 125"/>
                  <a:gd name="T7" fmla="*/ 37 h 125"/>
                  <a:gd name="T8" fmla="*/ 125 w 125"/>
                  <a:gd name="T9" fmla="*/ 65 h 125"/>
                  <a:gd name="T10" fmla="*/ 121 w 125"/>
                  <a:gd name="T11" fmla="*/ 88 h 125"/>
                  <a:gd name="T12" fmla="*/ 107 w 125"/>
                  <a:gd name="T13" fmla="*/ 106 h 125"/>
                  <a:gd name="T14" fmla="*/ 88 w 125"/>
                  <a:gd name="T15" fmla="*/ 120 h 125"/>
                  <a:gd name="T16" fmla="*/ 60 w 125"/>
                  <a:gd name="T17" fmla="*/ 125 h 125"/>
                  <a:gd name="T18" fmla="*/ 37 w 125"/>
                  <a:gd name="T19" fmla="*/ 120 h 125"/>
                  <a:gd name="T20" fmla="*/ 20 w 125"/>
                  <a:gd name="T21" fmla="*/ 106 h 125"/>
                  <a:gd name="T22" fmla="*/ 5 w 125"/>
                  <a:gd name="T23" fmla="*/ 88 h 125"/>
                  <a:gd name="T24" fmla="*/ 0 w 125"/>
                  <a:gd name="T25" fmla="*/ 65 h 125"/>
                  <a:gd name="T26" fmla="*/ 5 w 125"/>
                  <a:gd name="T27" fmla="*/ 37 h 125"/>
                  <a:gd name="T28" fmla="*/ 20 w 125"/>
                  <a:gd name="T29" fmla="*/ 19 h 125"/>
                  <a:gd name="T30" fmla="*/ 37 w 125"/>
                  <a:gd name="T31" fmla="*/ 9 h 125"/>
                  <a:gd name="T32" fmla="*/ 60 w 125"/>
                  <a:gd name="T33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5" h="125">
                    <a:moveTo>
                      <a:pt x="60" y="0"/>
                    </a:moveTo>
                    <a:lnTo>
                      <a:pt x="88" y="9"/>
                    </a:lnTo>
                    <a:lnTo>
                      <a:pt x="107" y="19"/>
                    </a:lnTo>
                    <a:lnTo>
                      <a:pt x="121" y="37"/>
                    </a:lnTo>
                    <a:lnTo>
                      <a:pt x="125" y="65"/>
                    </a:lnTo>
                    <a:lnTo>
                      <a:pt x="121" y="88"/>
                    </a:lnTo>
                    <a:lnTo>
                      <a:pt x="107" y="106"/>
                    </a:lnTo>
                    <a:lnTo>
                      <a:pt x="88" y="120"/>
                    </a:lnTo>
                    <a:lnTo>
                      <a:pt x="60" y="125"/>
                    </a:lnTo>
                    <a:lnTo>
                      <a:pt x="37" y="120"/>
                    </a:lnTo>
                    <a:lnTo>
                      <a:pt x="20" y="106"/>
                    </a:lnTo>
                    <a:lnTo>
                      <a:pt x="5" y="88"/>
                    </a:lnTo>
                    <a:lnTo>
                      <a:pt x="0" y="65"/>
                    </a:lnTo>
                    <a:lnTo>
                      <a:pt x="5" y="37"/>
                    </a:lnTo>
                    <a:lnTo>
                      <a:pt x="20" y="19"/>
                    </a:lnTo>
                    <a:lnTo>
                      <a:pt x="37" y="9"/>
                    </a:lnTo>
                    <a:lnTo>
                      <a:pt x="60" y="0"/>
                    </a:lnTo>
                  </a:path>
                </a:pathLst>
              </a:custGeom>
              <a:noFill/>
              <a:ln w="0">
                <a:solidFill>
                  <a:srgbClr val="25221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1" name="Freeform 529"/>
              <p:cNvSpPr>
                <a:spLocks/>
              </p:cNvSpPr>
              <p:nvPr/>
            </p:nvSpPr>
            <p:spPr bwMode="auto">
              <a:xfrm>
                <a:off x="7845" y="2411"/>
                <a:ext cx="23" cy="23"/>
              </a:xfrm>
              <a:custGeom>
                <a:avLst/>
                <a:gdLst>
                  <a:gd name="T0" fmla="*/ 39 w 167"/>
                  <a:gd name="T1" fmla="*/ 20 h 158"/>
                  <a:gd name="T2" fmla="*/ 70 w 167"/>
                  <a:gd name="T3" fmla="*/ 6 h 158"/>
                  <a:gd name="T4" fmla="*/ 108 w 167"/>
                  <a:gd name="T5" fmla="*/ 0 h 158"/>
                  <a:gd name="T6" fmla="*/ 135 w 167"/>
                  <a:gd name="T7" fmla="*/ 9 h 158"/>
                  <a:gd name="T8" fmla="*/ 155 w 167"/>
                  <a:gd name="T9" fmla="*/ 29 h 158"/>
                  <a:gd name="T10" fmla="*/ 167 w 167"/>
                  <a:gd name="T11" fmla="*/ 55 h 158"/>
                  <a:gd name="T12" fmla="*/ 167 w 167"/>
                  <a:gd name="T13" fmla="*/ 83 h 158"/>
                  <a:gd name="T14" fmla="*/ 147 w 167"/>
                  <a:gd name="T15" fmla="*/ 117 h 158"/>
                  <a:gd name="T16" fmla="*/ 123 w 167"/>
                  <a:gd name="T17" fmla="*/ 140 h 158"/>
                  <a:gd name="T18" fmla="*/ 92 w 167"/>
                  <a:gd name="T19" fmla="*/ 155 h 158"/>
                  <a:gd name="T20" fmla="*/ 59 w 167"/>
                  <a:gd name="T21" fmla="*/ 158 h 158"/>
                  <a:gd name="T22" fmla="*/ 33 w 167"/>
                  <a:gd name="T23" fmla="*/ 149 h 158"/>
                  <a:gd name="T24" fmla="*/ 11 w 167"/>
                  <a:gd name="T25" fmla="*/ 129 h 158"/>
                  <a:gd name="T26" fmla="*/ 0 w 167"/>
                  <a:gd name="T27" fmla="*/ 103 h 158"/>
                  <a:gd name="T28" fmla="*/ 0 w 167"/>
                  <a:gd name="T29" fmla="*/ 75 h 158"/>
                  <a:gd name="T30" fmla="*/ 14 w 167"/>
                  <a:gd name="T31" fmla="*/ 44 h 158"/>
                  <a:gd name="T32" fmla="*/ 39 w 167"/>
                  <a:gd name="T33" fmla="*/ 2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7" h="158">
                    <a:moveTo>
                      <a:pt x="39" y="20"/>
                    </a:moveTo>
                    <a:lnTo>
                      <a:pt x="70" y="6"/>
                    </a:lnTo>
                    <a:lnTo>
                      <a:pt x="108" y="0"/>
                    </a:lnTo>
                    <a:lnTo>
                      <a:pt x="135" y="9"/>
                    </a:lnTo>
                    <a:lnTo>
                      <a:pt x="155" y="29"/>
                    </a:lnTo>
                    <a:lnTo>
                      <a:pt x="167" y="55"/>
                    </a:lnTo>
                    <a:lnTo>
                      <a:pt x="167" y="83"/>
                    </a:lnTo>
                    <a:lnTo>
                      <a:pt x="147" y="117"/>
                    </a:lnTo>
                    <a:lnTo>
                      <a:pt x="123" y="140"/>
                    </a:lnTo>
                    <a:lnTo>
                      <a:pt x="92" y="155"/>
                    </a:lnTo>
                    <a:lnTo>
                      <a:pt x="59" y="158"/>
                    </a:lnTo>
                    <a:lnTo>
                      <a:pt x="33" y="149"/>
                    </a:lnTo>
                    <a:lnTo>
                      <a:pt x="11" y="129"/>
                    </a:lnTo>
                    <a:lnTo>
                      <a:pt x="0" y="103"/>
                    </a:lnTo>
                    <a:lnTo>
                      <a:pt x="0" y="75"/>
                    </a:lnTo>
                    <a:lnTo>
                      <a:pt x="14" y="44"/>
                    </a:lnTo>
                    <a:lnTo>
                      <a:pt x="39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2" name="Freeform 530"/>
              <p:cNvSpPr>
                <a:spLocks/>
              </p:cNvSpPr>
              <p:nvPr/>
            </p:nvSpPr>
            <p:spPr bwMode="auto">
              <a:xfrm>
                <a:off x="7840" y="2355"/>
                <a:ext cx="24" cy="22"/>
              </a:xfrm>
              <a:custGeom>
                <a:avLst/>
                <a:gdLst>
                  <a:gd name="T0" fmla="*/ 40 w 166"/>
                  <a:gd name="T1" fmla="*/ 20 h 157"/>
                  <a:gd name="T2" fmla="*/ 69 w 166"/>
                  <a:gd name="T3" fmla="*/ 6 h 157"/>
                  <a:gd name="T4" fmla="*/ 108 w 166"/>
                  <a:gd name="T5" fmla="*/ 0 h 157"/>
                  <a:gd name="T6" fmla="*/ 135 w 166"/>
                  <a:gd name="T7" fmla="*/ 8 h 157"/>
                  <a:gd name="T8" fmla="*/ 154 w 166"/>
                  <a:gd name="T9" fmla="*/ 29 h 157"/>
                  <a:gd name="T10" fmla="*/ 166 w 166"/>
                  <a:gd name="T11" fmla="*/ 55 h 157"/>
                  <a:gd name="T12" fmla="*/ 166 w 166"/>
                  <a:gd name="T13" fmla="*/ 83 h 157"/>
                  <a:gd name="T14" fmla="*/ 148 w 166"/>
                  <a:gd name="T15" fmla="*/ 117 h 157"/>
                  <a:gd name="T16" fmla="*/ 123 w 166"/>
                  <a:gd name="T17" fmla="*/ 140 h 157"/>
                  <a:gd name="T18" fmla="*/ 92 w 166"/>
                  <a:gd name="T19" fmla="*/ 155 h 157"/>
                  <a:gd name="T20" fmla="*/ 60 w 166"/>
                  <a:gd name="T21" fmla="*/ 157 h 157"/>
                  <a:gd name="T22" fmla="*/ 32 w 166"/>
                  <a:gd name="T23" fmla="*/ 149 h 157"/>
                  <a:gd name="T24" fmla="*/ 11 w 166"/>
                  <a:gd name="T25" fmla="*/ 129 h 157"/>
                  <a:gd name="T26" fmla="*/ 0 w 166"/>
                  <a:gd name="T27" fmla="*/ 102 h 157"/>
                  <a:gd name="T28" fmla="*/ 1 w 166"/>
                  <a:gd name="T29" fmla="*/ 74 h 157"/>
                  <a:gd name="T30" fmla="*/ 14 w 166"/>
                  <a:gd name="T31" fmla="*/ 44 h 157"/>
                  <a:gd name="T32" fmla="*/ 40 w 166"/>
                  <a:gd name="T33" fmla="*/ 2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6" h="157">
                    <a:moveTo>
                      <a:pt x="40" y="20"/>
                    </a:moveTo>
                    <a:lnTo>
                      <a:pt x="69" y="6"/>
                    </a:lnTo>
                    <a:lnTo>
                      <a:pt x="108" y="0"/>
                    </a:lnTo>
                    <a:lnTo>
                      <a:pt x="135" y="8"/>
                    </a:lnTo>
                    <a:lnTo>
                      <a:pt x="154" y="29"/>
                    </a:lnTo>
                    <a:lnTo>
                      <a:pt x="166" y="55"/>
                    </a:lnTo>
                    <a:lnTo>
                      <a:pt x="166" y="83"/>
                    </a:lnTo>
                    <a:lnTo>
                      <a:pt x="148" y="117"/>
                    </a:lnTo>
                    <a:lnTo>
                      <a:pt x="123" y="140"/>
                    </a:lnTo>
                    <a:lnTo>
                      <a:pt x="92" y="155"/>
                    </a:lnTo>
                    <a:lnTo>
                      <a:pt x="60" y="157"/>
                    </a:lnTo>
                    <a:lnTo>
                      <a:pt x="32" y="149"/>
                    </a:lnTo>
                    <a:lnTo>
                      <a:pt x="11" y="129"/>
                    </a:lnTo>
                    <a:lnTo>
                      <a:pt x="0" y="102"/>
                    </a:lnTo>
                    <a:lnTo>
                      <a:pt x="1" y="74"/>
                    </a:lnTo>
                    <a:lnTo>
                      <a:pt x="14" y="44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3" name="Freeform 531"/>
              <p:cNvSpPr>
                <a:spLocks/>
              </p:cNvSpPr>
              <p:nvPr/>
            </p:nvSpPr>
            <p:spPr bwMode="auto">
              <a:xfrm>
                <a:off x="7800" y="2379"/>
                <a:ext cx="24" cy="23"/>
              </a:xfrm>
              <a:custGeom>
                <a:avLst/>
                <a:gdLst>
                  <a:gd name="T0" fmla="*/ 40 w 168"/>
                  <a:gd name="T1" fmla="*/ 20 h 157"/>
                  <a:gd name="T2" fmla="*/ 71 w 168"/>
                  <a:gd name="T3" fmla="*/ 5 h 157"/>
                  <a:gd name="T4" fmla="*/ 108 w 168"/>
                  <a:gd name="T5" fmla="*/ 0 h 157"/>
                  <a:gd name="T6" fmla="*/ 135 w 168"/>
                  <a:gd name="T7" fmla="*/ 8 h 157"/>
                  <a:gd name="T8" fmla="*/ 156 w 168"/>
                  <a:gd name="T9" fmla="*/ 29 h 157"/>
                  <a:gd name="T10" fmla="*/ 168 w 168"/>
                  <a:gd name="T11" fmla="*/ 54 h 157"/>
                  <a:gd name="T12" fmla="*/ 167 w 168"/>
                  <a:gd name="T13" fmla="*/ 83 h 157"/>
                  <a:gd name="T14" fmla="*/ 148 w 168"/>
                  <a:gd name="T15" fmla="*/ 116 h 157"/>
                  <a:gd name="T16" fmla="*/ 124 w 168"/>
                  <a:gd name="T17" fmla="*/ 140 h 157"/>
                  <a:gd name="T18" fmla="*/ 93 w 168"/>
                  <a:gd name="T19" fmla="*/ 155 h 157"/>
                  <a:gd name="T20" fmla="*/ 60 w 168"/>
                  <a:gd name="T21" fmla="*/ 157 h 157"/>
                  <a:gd name="T22" fmla="*/ 33 w 168"/>
                  <a:gd name="T23" fmla="*/ 148 h 157"/>
                  <a:gd name="T24" fmla="*/ 11 w 168"/>
                  <a:gd name="T25" fmla="*/ 129 h 157"/>
                  <a:gd name="T26" fmla="*/ 0 w 168"/>
                  <a:gd name="T27" fmla="*/ 102 h 157"/>
                  <a:gd name="T28" fmla="*/ 1 w 168"/>
                  <a:gd name="T29" fmla="*/ 74 h 157"/>
                  <a:gd name="T30" fmla="*/ 14 w 168"/>
                  <a:gd name="T31" fmla="*/ 44 h 157"/>
                  <a:gd name="T32" fmla="*/ 40 w 168"/>
                  <a:gd name="T33" fmla="*/ 2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8" h="157">
                    <a:moveTo>
                      <a:pt x="40" y="20"/>
                    </a:moveTo>
                    <a:lnTo>
                      <a:pt x="71" y="5"/>
                    </a:lnTo>
                    <a:lnTo>
                      <a:pt x="108" y="0"/>
                    </a:lnTo>
                    <a:lnTo>
                      <a:pt x="135" y="8"/>
                    </a:lnTo>
                    <a:lnTo>
                      <a:pt x="156" y="29"/>
                    </a:lnTo>
                    <a:lnTo>
                      <a:pt x="168" y="54"/>
                    </a:lnTo>
                    <a:lnTo>
                      <a:pt x="167" y="83"/>
                    </a:lnTo>
                    <a:lnTo>
                      <a:pt x="148" y="116"/>
                    </a:lnTo>
                    <a:lnTo>
                      <a:pt x="124" y="140"/>
                    </a:lnTo>
                    <a:lnTo>
                      <a:pt x="93" y="155"/>
                    </a:lnTo>
                    <a:lnTo>
                      <a:pt x="60" y="157"/>
                    </a:lnTo>
                    <a:lnTo>
                      <a:pt x="33" y="148"/>
                    </a:lnTo>
                    <a:lnTo>
                      <a:pt x="11" y="129"/>
                    </a:lnTo>
                    <a:lnTo>
                      <a:pt x="0" y="102"/>
                    </a:lnTo>
                    <a:lnTo>
                      <a:pt x="1" y="74"/>
                    </a:lnTo>
                    <a:lnTo>
                      <a:pt x="14" y="44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4" name="Freeform 532"/>
              <p:cNvSpPr>
                <a:spLocks/>
              </p:cNvSpPr>
              <p:nvPr/>
            </p:nvSpPr>
            <p:spPr bwMode="auto">
              <a:xfrm>
                <a:off x="7888" y="2373"/>
                <a:ext cx="24" cy="23"/>
              </a:xfrm>
              <a:custGeom>
                <a:avLst/>
                <a:gdLst>
                  <a:gd name="T0" fmla="*/ 122 w 169"/>
                  <a:gd name="T1" fmla="*/ 15 h 156"/>
                  <a:gd name="T2" fmla="*/ 147 w 169"/>
                  <a:gd name="T3" fmla="*/ 37 h 156"/>
                  <a:gd name="T4" fmla="*/ 167 w 169"/>
                  <a:gd name="T5" fmla="*/ 70 h 156"/>
                  <a:gd name="T6" fmla="*/ 169 w 169"/>
                  <a:gd name="T7" fmla="*/ 98 h 156"/>
                  <a:gd name="T8" fmla="*/ 158 w 169"/>
                  <a:gd name="T9" fmla="*/ 124 h 156"/>
                  <a:gd name="T10" fmla="*/ 138 w 169"/>
                  <a:gd name="T11" fmla="*/ 145 h 156"/>
                  <a:gd name="T12" fmla="*/ 112 w 169"/>
                  <a:gd name="T13" fmla="*/ 156 h 156"/>
                  <a:gd name="T14" fmla="*/ 74 w 169"/>
                  <a:gd name="T15" fmla="*/ 151 h 156"/>
                  <a:gd name="T16" fmla="*/ 44 w 169"/>
                  <a:gd name="T17" fmla="*/ 138 h 156"/>
                  <a:gd name="T18" fmla="*/ 16 w 169"/>
                  <a:gd name="T19" fmla="*/ 116 h 156"/>
                  <a:gd name="T20" fmla="*/ 2 w 169"/>
                  <a:gd name="T21" fmla="*/ 86 h 156"/>
                  <a:gd name="T22" fmla="*/ 0 w 169"/>
                  <a:gd name="T23" fmla="*/ 58 h 156"/>
                  <a:gd name="T24" fmla="*/ 10 w 169"/>
                  <a:gd name="T25" fmla="*/ 31 h 156"/>
                  <a:gd name="T26" fmla="*/ 31 w 169"/>
                  <a:gd name="T27" fmla="*/ 10 h 156"/>
                  <a:gd name="T28" fmla="*/ 57 w 169"/>
                  <a:gd name="T29" fmla="*/ 0 h 156"/>
                  <a:gd name="T30" fmla="*/ 89 w 169"/>
                  <a:gd name="T31" fmla="*/ 0 h 156"/>
                  <a:gd name="T32" fmla="*/ 122 w 169"/>
                  <a:gd name="T33" fmla="*/ 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9" h="156">
                    <a:moveTo>
                      <a:pt x="122" y="15"/>
                    </a:moveTo>
                    <a:lnTo>
                      <a:pt x="147" y="37"/>
                    </a:lnTo>
                    <a:lnTo>
                      <a:pt x="167" y="70"/>
                    </a:lnTo>
                    <a:lnTo>
                      <a:pt x="169" y="98"/>
                    </a:lnTo>
                    <a:lnTo>
                      <a:pt x="158" y="124"/>
                    </a:lnTo>
                    <a:lnTo>
                      <a:pt x="138" y="145"/>
                    </a:lnTo>
                    <a:lnTo>
                      <a:pt x="112" y="156"/>
                    </a:lnTo>
                    <a:lnTo>
                      <a:pt x="74" y="151"/>
                    </a:lnTo>
                    <a:lnTo>
                      <a:pt x="44" y="138"/>
                    </a:lnTo>
                    <a:lnTo>
                      <a:pt x="16" y="116"/>
                    </a:lnTo>
                    <a:lnTo>
                      <a:pt x="2" y="86"/>
                    </a:lnTo>
                    <a:lnTo>
                      <a:pt x="0" y="58"/>
                    </a:lnTo>
                    <a:lnTo>
                      <a:pt x="10" y="31"/>
                    </a:lnTo>
                    <a:lnTo>
                      <a:pt x="31" y="10"/>
                    </a:lnTo>
                    <a:lnTo>
                      <a:pt x="57" y="0"/>
                    </a:lnTo>
                    <a:lnTo>
                      <a:pt x="89" y="0"/>
                    </a:lnTo>
                    <a:lnTo>
                      <a:pt x="122" y="15"/>
                    </a:ln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5" name="Freeform 533"/>
              <p:cNvSpPr>
                <a:spLocks/>
              </p:cNvSpPr>
              <p:nvPr/>
            </p:nvSpPr>
            <p:spPr bwMode="auto">
              <a:xfrm>
                <a:off x="7676" y="2317"/>
                <a:ext cx="54" cy="69"/>
              </a:xfrm>
              <a:custGeom>
                <a:avLst/>
                <a:gdLst>
                  <a:gd name="T0" fmla="*/ 0 w 382"/>
                  <a:gd name="T1" fmla="*/ 481 h 481"/>
                  <a:gd name="T2" fmla="*/ 0 w 382"/>
                  <a:gd name="T3" fmla="*/ 0 h 481"/>
                  <a:gd name="T4" fmla="*/ 95 w 382"/>
                  <a:gd name="T5" fmla="*/ 0 h 481"/>
                  <a:gd name="T6" fmla="*/ 292 w 382"/>
                  <a:gd name="T7" fmla="*/ 321 h 481"/>
                  <a:gd name="T8" fmla="*/ 292 w 382"/>
                  <a:gd name="T9" fmla="*/ 0 h 481"/>
                  <a:gd name="T10" fmla="*/ 382 w 382"/>
                  <a:gd name="T11" fmla="*/ 0 h 481"/>
                  <a:gd name="T12" fmla="*/ 382 w 382"/>
                  <a:gd name="T13" fmla="*/ 481 h 481"/>
                  <a:gd name="T14" fmla="*/ 284 w 382"/>
                  <a:gd name="T15" fmla="*/ 481 h 481"/>
                  <a:gd name="T16" fmla="*/ 90 w 382"/>
                  <a:gd name="T17" fmla="*/ 167 h 481"/>
                  <a:gd name="T18" fmla="*/ 90 w 382"/>
                  <a:gd name="T19" fmla="*/ 481 h 481"/>
                  <a:gd name="T20" fmla="*/ 0 w 382"/>
                  <a:gd name="T21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2" h="481">
                    <a:moveTo>
                      <a:pt x="0" y="481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292" y="321"/>
                    </a:lnTo>
                    <a:lnTo>
                      <a:pt x="292" y="0"/>
                    </a:lnTo>
                    <a:lnTo>
                      <a:pt x="382" y="0"/>
                    </a:lnTo>
                    <a:lnTo>
                      <a:pt x="382" y="481"/>
                    </a:lnTo>
                    <a:lnTo>
                      <a:pt x="284" y="481"/>
                    </a:lnTo>
                    <a:lnTo>
                      <a:pt x="90" y="167"/>
                    </a:lnTo>
                    <a:lnTo>
                      <a:pt x="90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6" name="Freeform 534"/>
              <p:cNvSpPr>
                <a:spLocks/>
              </p:cNvSpPr>
              <p:nvPr/>
            </p:nvSpPr>
            <p:spPr bwMode="auto">
              <a:xfrm>
                <a:off x="7743" y="2317"/>
                <a:ext cx="63" cy="69"/>
              </a:xfrm>
              <a:custGeom>
                <a:avLst/>
                <a:gdLst>
                  <a:gd name="T0" fmla="*/ 0 w 435"/>
                  <a:gd name="T1" fmla="*/ 481 h 481"/>
                  <a:gd name="T2" fmla="*/ 0 w 435"/>
                  <a:gd name="T3" fmla="*/ 0 h 481"/>
                  <a:gd name="T4" fmla="*/ 97 w 435"/>
                  <a:gd name="T5" fmla="*/ 0 h 481"/>
                  <a:gd name="T6" fmla="*/ 97 w 435"/>
                  <a:gd name="T7" fmla="*/ 213 h 481"/>
                  <a:gd name="T8" fmla="*/ 294 w 435"/>
                  <a:gd name="T9" fmla="*/ 0 h 481"/>
                  <a:gd name="T10" fmla="*/ 425 w 435"/>
                  <a:gd name="T11" fmla="*/ 0 h 481"/>
                  <a:gd name="T12" fmla="*/ 243 w 435"/>
                  <a:gd name="T13" fmla="*/ 187 h 481"/>
                  <a:gd name="T14" fmla="*/ 435 w 435"/>
                  <a:gd name="T15" fmla="*/ 481 h 481"/>
                  <a:gd name="T16" fmla="*/ 309 w 435"/>
                  <a:gd name="T17" fmla="*/ 481 h 481"/>
                  <a:gd name="T18" fmla="*/ 177 w 435"/>
                  <a:gd name="T19" fmla="*/ 255 h 481"/>
                  <a:gd name="T20" fmla="*/ 97 w 435"/>
                  <a:gd name="T21" fmla="*/ 335 h 481"/>
                  <a:gd name="T22" fmla="*/ 97 w 435"/>
                  <a:gd name="T23" fmla="*/ 481 h 481"/>
                  <a:gd name="T24" fmla="*/ 0 w 435"/>
                  <a:gd name="T25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5" h="481">
                    <a:moveTo>
                      <a:pt x="0" y="481"/>
                    </a:moveTo>
                    <a:lnTo>
                      <a:pt x="0" y="0"/>
                    </a:lnTo>
                    <a:lnTo>
                      <a:pt x="97" y="0"/>
                    </a:lnTo>
                    <a:lnTo>
                      <a:pt x="97" y="213"/>
                    </a:lnTo>
                    <a:lnTo>
                      <a:pt x="294" y="0"/>
                    </a:lnTo>
                    <a:lnTo>
                      <a:pt x="425" y="0"/>
                    </a:lnTo>
                    <a:lnTo>
                      <a:pt x="243" y="187"/>
                    </a:lnTo>
                    <a:lnTo>
                      <a:pt x="435" y="481"/>
                    </a:lnTo>
                    <a:lnTo>
                      <a:pt x="309" y="481"/>
                    </a:lnTo>
                    <a:lnTo>
                      <a:pt x="177" y="255"/>
                    </a:lnTo>
                    <a:lnTo>
                      <a:pt x="97" y="335"/>
                    </a:lnTo>
                    <a:lnTo>
                      <a:pt x="97" y="481"/>
                    </a:lnTo>
                    <a:lnTo>
                      <a:pt x="0" y="4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535"/>
            <p:cNvGrpSpPr>
              <a:grpSpLocks/>
            </p:cNvGrpSpPr>
            <p:nvPr/>
          </p:nvGrpSpPr>
          <p:grpSpPr bwMode="auto">
            <a:xfrm>
              <a:off x="727075" y="3284538"/>
              <a:ext cx="157163" cy="177800"/>
              <a:chOff x="6655" y="1484"/>
              <a:chExt cx="234" cy="222"/>
            </a:xfrm>
          </p:grpSpPr>
          <p:sp>
            <p:nvSpPr>
              <p:cNvPr id="70168" name="Freeform 53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69" name="Freeform 53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170" name="Oval 538"/>
            <p:cNvSpPr>
              <a:spLocks noChangeArrowheads="1"/>
            </p:cNvSpPr>
            <p:nvPr/>
          </p:nvSpPr>
          <p:spPr bwMode="auto">
            <a:xfrm>
              <a:off x="665163" y="4049713"/>
              <a:ext cx="358775" cy="24447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70171" name="Oval 539"/>
            <p:cNvSpPr>
              <a:spLocks noChangeArrowheads="1"/>
            </p:cNvSpPr>
            <p:nvPr/>
          </p:nvSpPr>
          <p:spPr bwMode="auto">
            <a:xfrm>
              <a:off x="611188" y="2781300"/>
              <a:ext cx="1223962" cy="115252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4" name="Group 540"/>
            <p:cNvGrpSpPr>
              <a:grpSpLocks/>
            </p:cNvGrpSpPr>
            <p:nvPr/>
          </p:nvGrpSpPr>
          <p:grpSpPr bwMode="auto">
            <a:xfrm>
              <a:off x="985838" y="3284538"/>
              <a:ext cx="157162" cy="177800"/>
              <a:chOff x="6655" y="1484"/>
              <a:chExt cx="234" cy="222"/>
            </a:xfrm>
          </p:grpSpPr>
          <p:sp>
            <p:nvSpPr>
              <p:cNvPr id="70173" name="Freeform 541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74" name="Freeform 542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5" name="Group 543"/>
            <p:cNvGrpSpPr>
              <a:grpSpLocks/>
            </p:cNvGrpSpPr>
            <p:nvPr/>
          </p:nvGrpSpPr>
          <p:grpSpPr bwMode="auto">
            <a:xfrm>
              <a:off x="1390650" y="3357563"/>
              <a:ext cx="157163" cy="177800"/>
              <a:chOff x="6655" y="1484"/>
              <a:chExt cx="234" cy="222"/>
            </a:xfrm>
          </p:grpSpPr>
          <p:sp>
            <p:nvSpPr>
              <p:cNvPr id="70176" name="Freeform 544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77" name="Freeform 545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6" name="Group 546"/>
            <p:cNvGrpSpPr>
              <a:grpSpLocks/>
            </p:cNvGrpSpPr>
            <p:nvPr/>
          </p:nvGrpSpPr>
          <p:grpSpPr bwMode="auto">
            <a:xfrm>
              <a:off x="1619250" y="3213100"/>
              <a:ext cx="157163" cy="177800"/>
              <a:chOff x="6655" y="1484"/>
              <a:chExt cx="234" cy="222"/>
            </a:xfrm>
          </p:grpSpPr>
          <p:sp>
            <p:nvSpPr>
              <p:cNvPr id="70179" name="Freeform 54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80" name="Freeform 54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181" name="Rectangle 549"/>
            <p:cNvSpPr>
              <a:spLocks noChangeArrowheads="1"/>
            </p:cNvSpPr>
            <p:nvPr/>
          </p:nvSpPr>
          <p:spPr bwMode="auto">
            <a:xfrm>
              <a:off x="934660" y="2897188"/>
              <a:ext cx="611943" cy="283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Células</a:t>
              </a:r>
            </a:p>
            <a:p>
              <a:pPr algn="ctr"/>
              <a:r>
                <a:rPr lang="en-US" sz="1100" b="1"/>
                <a:t>infectadas!</a:t>
              </a:r>
            </a:p>
          </p:txBody>
        </p:sp>
        <p:sp>
          <p:nvSpPr>
            <p:cNvPr id="70183" name="Rectangle 551"/>
            <p:cNvSpPr>
              <a:spLocks noChangeArrowheads="1"/>
            </p:cNvSpPr>
            <p:nvPr/>
          </p:nvSpPr>
          <p:spPr bwMode="auto">
            <a:xfrm>
              <a:off x="658754" y="4540250"/>
              <a:ext cx="892291" cy="283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  <p:grpSp>
          <p:nvGrpSpPr>
            <p:cNvPr id="17" name="Group 552"/>
            <p:cNvGrpSpPr>
              <a:grpSpLocks noChangeAspect="1"/>
            </p:cNvGrpSpPr>
            <p:nvPr/>
          </p:nvGrpSpPr>
          <p:grpSpPr bwMode="auto">
            <a:xfrm>
              <a:off x="1470684" y="3733801"/>
              <a:ext cx="1383640" cy="997733"/>
              <a:chOff x="2106" y="1965"/>
              <a:chExt cx="1115" cy="804"/>
            </a:xfrm>
          </p:grpSpPr>
          <p:grpSp>
            <p:nvGrpSpPr>
              <p:cNvPr id="18" name="Group 553"/>
              <p:cNvGrpSpPr>
                <a:grpSpLocks noChangeAspect="1"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70186" name="Freeform 554"/>
                <p:cNvSpPr>
                  <a:spLocks noChangeAspect="1"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0187" name="Freeform 555"/>
                <p:cNvSpPr>
                  <a:spLocks noChangeAspect="1"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0188" name="Oval 556"/>
              <p:cNvSpPr>
                <a:spLocks noChangeAspect="1"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189" name="Freeform 557"/>
              <p:cNvSpPr>
                <a:spLocks noChangeAspect="1"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0" name="Freeform 558"/>
              <p:cNvSpPr>
                <a:spLocks noChangeAspect="1"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1" name="Freeform 559"/>
              <p:cNvSpPr>
                <a:spLocks noChangeAspect="1"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2" name="Freeform 560"/>
              <p:cNvSpPr>
                <a:spLocks noChangeAspect="1"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3" name="Freeform 561"/>
              <p:cNvSpPr>
                <a:spLocks noChangeAspect="1"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4" name="Freeform 562"/>
              <p:cNvSpPr>
                <a:spLocks noChangeAspect="1"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5" name="Freeform 563"/>
              <p:cNvSpPr>
                <a:spLocks noChangeAspect="1"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6" name="Freeform 564"/>
              <p:cNvSpPr>
                <a:spLocks noChangeAspect="1"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7" name="Freeform 565"/>
              <p:cNvSpPr>
                <a:spLocks noChangeAspect="1"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8" name="Freeform 566"/>
              <p:cNvSpPr>
                <a:spLocks noChangeAspect="1"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199" name="Freeform 567"/>
              <p:cNvSpPr>
                <a:spLocks noChangeAspect="1"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0" name="Freeform 568"/>
              <p:cNvSpPr>
                <a:spLocks noChangeAspect="1"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1" name="Freeform 569"/>
              <p:cNvSpPr>
                <a:spLocks noChangeAspect="1"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2" name="Freeform 570"/>
              <p:cNvSpPr>
                <a:spLocks noChangeAspect="1"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3" name="Freeform 571"/>
              <p:cNvSpPr>
                <a:spLocks noChangeAspect="1"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4" name="Freeform 572"/>
              <p:cNvSpPr>
                <a:spLocks noChangeAspect="1"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5" name="Freeform 573"/>
              <p:cNvSpPr>
                <a:spLocks noChangeAspect="1"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6" name="Freeform 574"/>
              <p:cNvSpPr>
                <a:spLocks noChangeAspect="1"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7" name="Freeform 575"/>
              <p:cNvSpPr>
                <a:spLocks noChangeAspect="1"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8" name="Freeform 576"/>
              <p:cNvSpPr>
                <a:spLocks noChangeAspect="1"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09" name="Freeform 577"/>
              <p:cNvSpPr>
                <a:spLocks noChangeAspect="1"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0" name="Freeform 578"/>
              <p:cNvSpPr>
                <a:spLocks noChangeAspect="1"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1" name="Freeform 579"/>
              <p:cNvSpPr>
                <a:spLocks noChangeAspect="1"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2" name="Freeform 580"/>
              <p:cNvSpPr>
                <a:spLocks noChangeAspect="1"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3" name="Freeform 581"/>
              <p:cNvSpPr>
                <a:spLocks noChangeAspect="1"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4" name="Freeform 582"/>
              <p:cNvSpPr>
                <a:spLocks noChangeAspect="1"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5" name="Freeform 583"/>
              <p:cNvSpPr>
                <a:spLocks noChangeAspect="1"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6" name="Freeform 584"/>
              <p:cNvSpPr>
                <a:spLocks noChangeAspect="1"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7" name="Freeform 585"/>
              <p:cNvSpPr>
                <a:spLocks noChangeAspect="1"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8" name="Freeform 586"/>
              <p:cNvSpPr>
                <a:spLocks noChangeAspect="1"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19" name="Freeform 587"/>
              <p:cNvSpPr>
                <a:spLocks noChangeAspect="1"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0" name="Freeform 588"/>
              <p:cNvSpPr>
                <a:spLocks noChangeAspect="1"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1" name="Freeform 589"/>
              <p:cNvSpPr>
                <a:spLocks noChangeAspect="1"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2" name="Freeform 590"/>
              <p:cNvSpPr>
                <a:spLocks noChangeAspect="1"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3" name="Freeform 591"/>
              <p:cNvSpPr>
                <a:spLocks noChangeAspect="1"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4" name="Freeform 592"/>
              <p:cNvSpPr>
                <a:spLocks noChangeAspect="1"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5" name="Freeform 593"/>
              <p:cNvSpPr>
                <a:spLocks noChangeAspect="1"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6" name="Freeform 594"/>
              <p:cNvSpPr>
                <a:spLocks noChangeAspect="1"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7" name="Freeform 595"/>
              <p:cNvSpPr>
                <a:spLocks noChangeAspect="1"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8" name="Freeform 596"/>
              <p:cNvSpPr>
                <a:spLocks noChangeAspect="1"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29" name="Freeform 597"/>
              <p:cNvSpPr>
                <a:spLocks noChangeAspect="1"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0" name="Freeform 598"/>
              <p:cNvSpPr>
                <a:spLocks noChangeAspect="1"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1" name="Freeform 599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2" name="Freeform 600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3" name="Freeform 601"/>
              <p:cNvSpPr>
                <a:spLocks noChangeAspect="1"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4" name="Freeform 602"/>
              <p:cNvSpPr>
                <a:spLocks noChangeAspect="1"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5" name="Freeform 603"/>
              <p:cNvSpPr>
                <a:spLocks noChangeAspect="1"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6" name="Freeform 604"/>
              <p:cNvSpPr>
                <a:spLocks noChangeAspect="1"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7" name="Freeform 605"/>
              <p:cNvSpPr>
                <a:spLocks noChangeAspect="1"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8" name="Freeform 606"/>
              <p:cNvSpPr>
                <a:spLocks noChangeAspect="1"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39" name="Freeform 607"/>
              <p:cNvSpPr>
                <a:spLocks noChangeAspect="1"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0" name="Freeform 608"/>
              <p:cNvSpPr>
                <a:spLocks noChangeAspect="1"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1" name="Freeform 609"/>
              <p:cNvSpPr>
                <a:spLocks noChangeAspect="1"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2" name="Freeform 610"/>
              <p:cNvSpPr>
                <a:spLocks noChangeAspect="1"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3" name="Freeform 611"/>
              <p:cNvSpPr>
                <a:spLocks noChangeAspect="1"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4" name="Freeform 612"/>
              <p:cNvSpPr>
                <a:spLocks noChangeAspect="1"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5" name="Freeform 613"/>
              <p:cNvSpPr>
                <a:spLocks noChangeAspect="1"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6" name="Freeform 614"/>
              <p:cNvSpPr>
                <a:spLocks noChangeAspect="1"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7" name="Rectangle 615"/>
              <p:cNvSpPr>
                <a:spLocks noChangeAspect="1" noChangeArrowheads="1"/>
              </p:cNvSpPr>
              <p:nvPr/>
            </p:nvSpPr>
            <p:spPr bwMode="auto">
              <a:xfrm>
                <a:off x="2305" y="2064"/>
                <a:ext cx="115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TLR</a:t>
                </a:r>
              </a:p>
            </p:txBody>
          </p:sp>
          <p:sp>
            <p:nvSpPr>
              <p:cNvPr id="70248" name="Rectangle 616"/>
              <p:cNvSpPr>
                <a:spLocks noChangeAspect="1"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49" name="Rectangle 617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0" name="Rectangle 618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1" name="Rectangle 619"/>
              <p:cNvSpPr>
                <a:spLocks noChangeAspect="1" noChangeArrowheads="1"/>
              </p:cNvSpPr>
              <p:nvPr/>
            </p:nvSpPr>
            <p:spPr bwMode="auto">
              <a:xfrm>
                <a:off x="2106" y="2248"/>
                <a:ext cx="168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CD14</a:t>
                </a:r>
              </a:p>
            </p:txBody>
          </p:sp>
          <p:sp>
            <p:nvSpPr>
              <p:cNvPr id="70252" name="Rectangle 620"/>
              <p:cNvSpPr>
                <a:spLocks noChangeAspect="1"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3" name="Freeform 621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4" name="Freeform 622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5" name="Freeform 623"/>
              <p:cNvSpPr>
                <a:spLocks noChangeAspect="1"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56" name="Rectangle 624"/>
              <p:cNvSpPr>
                <a:spLocks noChangeAspect="1" noChangeArrowheads="1"/>
              </p:cNvSpPr>
              <p:nvPr/>
            </p:nvSpPr>
            <p:spPr bwMode="auto">
              <a:xfrm>
                <a:off x="2233" y="2447"/>
                <a:ext cx="85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CR</a:t>
                </a:r>
              </a:p>
            </p:txBody>
          </p:sp>
          <p:grpSp>
            <p:nvGrpSpPr>
              <p:cNvPr id="19" name="Group 625"/>
              <p:cNvGrpSpPr>
                <a:grpSpLocks noChangeAspect="1"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70258" name="AutoShape 626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59" name="AutoShape 627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0" name="AutoShape 628"/>
                <p:cNvSpPr>
                  <a:spLocks noChangeAspect="1"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1" name="AutoShape 629"/>
                <p:cNvSpPr>
                  <a:spLocks noChangeAspect="1"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2" name="AutoShape 630"/>
                <p:cNvSpPr>
                  <a:spLocks noChangeAspect="1"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3" name="AutoShape 631"/>
                <p:cNvSpPr>
                  <a:spLocks noChangeAspect="1"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4" name="AutoShape 63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5" name="Oval 633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6" name="Oval 634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7" name="Oval 635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268" name="Oval 636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70269" name="Rectangle 637"/>
              <p:cNvSpPr>
                <a:spLocks noChangeAspect="1" noChangeArrowheads="1"/>
              </p:cNvSpPr>
              <p:nvPr/>
            </p:nvSpPr>
            <p:spPr bwMode="auto">
              <a:xfrm>
                <a:off x="2270" y="2686"/>
                <a:ext cx="112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MR</a:t>
                </a:r>
              </a:p>
            </p:txBody>
          </p:sp>
        </p:grpSp>
        <p:grpSp>
          <p:nvGrpSpPr>
            <p:cNvPr id="20" name="Group 638"/>
            <p:cNvGrpSpPr>
              <a:grpSpLocks noChangeAspect="1"/>
            </p:cNvGrpSpPr>
            <p:nvPr/>
          </p:nvGrpSpPr>
          <p:grpSpPr bwMode="auto">
            <a:xfrm>
              <a:off x="3759859" y="3402014"/>
              <a:ext cx="1383640" cy="997732"/>
              <a:chOff x="2106" y="1965"/>
              <a:chExt cx="1115" cy="804"/>
            </a:xfrm>
          </p:grpSpPr>
          <p:grpSp>
            <p:nvGrpSpPr>
              <p:cNvPr id="21" name="Group 639"/>
              <p:cNvGrpSpPr>
                <a:grpSpLocks noChangeAspect="1"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70272" name="Freeform 640"/>
                <p:cNvSpPr>
                  <a:spLocks noChangeAspect="1"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0273" name="Freeform 641"/>
                <p:cNvSpPr>
                  <a:spLocks noChangeAspect="1"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0274" name="Oval 642"/>
              <p:cNvSpPr>
                <a:spLocks noChangeAspect="1"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70275" name="Freeform 643"/>
              <p:cNvSpPr>
                <a:spLocks noChangeAspect="1"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6" name="Freeform 644"/>
              <p:cNvSpPr>
                <a:spLocks noChangeAspect="1"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7" name="Freeform 645"/>
              <p:cNvSpPr>
                <a:spLocks noChangeAspect="1"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8" name="Freeform 646"/>
              <p:cNvSpPr>
                <a:spLocks noChangeAspect="1"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79" name="Freeform 647"/>
              <p:cNvSpPr>
                <a:spLocks noChangeAspect="1"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0" name="Freeform 648"/>
              <p:cNvSpPr>
                <a:spLocks noChangeAspect="1"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1" name="Freeform 649"/>
              <p:cNvSpPr>
                <a:spLocks noChangeAspect="1"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2" name="Freeform 650"/>
              <p:cNvSpPr>
                <a:spLocks noChangeAspect="1"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3" name="Freeform 651"/>
              <p:cNvSpPr>
                <a:spLocks noChangeAspect="1"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4" name="Freeform 652"/>
              <p:cNvSpPr>
                <a:spLocks noChangeAspect="1"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5" name="Freeform 653"/>
              <p:cNvSpPr>
                <a:spLocks noChangeAspect="1"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6" name="Freeform 654"/>
              <p:cNvSpPr>
                <a:spLocks noChangeAspect="1"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7" name="Freeform 655"/>
              <p:cNvSpPr>
                <a:spLocks noChangeAspect="1"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8" name="Freeform 656"/>
              <p:cNvSpPr>
                <a:spLocks noChangeAspect="1"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89" name="Freeform 657"/>
              <p:cNvSpPr>
                <a:spLocks noChangeAspect="1"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0" name="Freeform 658"/>
              <p:cNvSpPr>
                <a:spLocks noChangeAspect="1"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1" name="Freeform 659"/>
              <p:cNvSpPr>
                <a:spLocks noChangeAspect="1"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2" name="Freeform 660"/>
              <p:cNvSpPr>
                <a:spLocks noChangeAspect="1"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3" name="Freeform 661"/>
              <p:cNvSpPr>
                <a:spLocks noChangeAspect="1"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4" name="Freeform 662"/>
              <p:cNvSpPr>
                <a:spLocks noChangeAspect="1"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5" name="Freeform 663"/>
              <p:cNvSpPr>
                <a:spLocks noChangeAspect="1"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6" name="Freeform 664"/>
              <p:cNvSpPr>
                <a:spLocks noChangeAspect="1"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7" name="Freeform 665"/>
              <p:cNvSpPr>
                <a:spLocks noChangeAspect="1"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8" name="Freeform 666"/>
              <p:cNvSpPr>
                <a:spLocks noChangeAspect="1"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299" name="Freeform 667"/>
              <p:cNvSpPr>
                <a:spLocks noChangeAspect="1"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0" name="Freeform 668"/>
              <p:cNvSpPr>
                <a:spLocks noChangeAspect="1"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1" name="Freeform 669"/>
              <p:cNvSpPr>
                <a:spLocks noChangeAspect="1"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2" name="Freeform 670"/>
              <p:cNvSpPr>
                <a:spLocks noChangeAspect="1"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3" name="Freeform 671"/>
              <p:cNvSpPr>
                <a:spLocks noChangeAspect="1"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4" name="Freeform 672"/>
              <p:cNvSpPr>
                <a:spLocks noChangeAspect="1"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5" name="Freeform 673"/>
              <p:cNvSpPr>
                <a:spLocks noChangeAspect="1"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6" name="Freeform 674"/>
              <p:cNvSpPr>
                <a:spLocks noChangeAspect="1"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7" name="Freeform 675"/>
              <p:cNvSpPr>
                <a:spLocks noChangeAspect="1"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8" name="Freeform 676"/>
              <p:cNvSpPr>
                <a:spLocks noChangeAspect="1"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09" name="Freeform 677"/>
              <p:cNvSpPr>
                <a:spLocks noChangeAspect="1"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0" name="Freeform 678"/>
              <p:cNvSpPr>
                <a:spLocks noChangeAspect="1"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1" name="Freeform 679"/>
              <p:cNvSpPr>
                <a:spLocks noChangeAspect="1"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2" name="Freeform 680"/>
              <p:cNvSpPr>
                <a:spLocks noChangeAspect="1"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3" name="Freeform 681"/>
              <p:cNvSpPr>
                <a:spLocks noChangeAspect="1"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4" name="Freeform 682"/>
              <p:cNvSpPr>
                <a:spLocks noChangeAspect="1"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5" name="Freeform 683"/>
              <p:cNvSpPr>
                <a:spLocks noChangeAspect="1"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6" name="Freeform 684"/>
              <p:cNvSpPr>
                <a:spLocks noChangeAspect="1"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7" name="Freeform 685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8" name="Freeform 686"/>
              <p:cNvSpPr>
                <a:spLocks noChangeAspect="1"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19" name="Freeform 687"/>
              <p:cNvSpPr>
                <a:spLocks noChangeAspect="1"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0" name="Freeform 688"/>
              <p:cNvSpPr>
                <a:spLocks noChangeAspect="1"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1" name="Freeform 689"/>
              <p:cNvSpPr>
                <a:spLocks noChangeAspect="1"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2" name="Freeform 690"/>
              <p:cNvSpPr>
                <a:spLocks noChangeAspect="1"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3" name="Freeform 691"/>
              <p:cNvSpPr>
                <a:spLocks noChangeAspect="1"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4" name="Freeform 692"/>
              <p:cNvSpPr>
                <a:spLocks noChangeAspect="1"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5" name="Freeform 693"/>
              <p:cNvSpPr>
                <a:spLocks noChangeAspect="1"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6" name="Freeform 694"/>
              <p:cNvSpPr>
                <a:spLocks noChangeAspect="1"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7" name="Freeform 695"/>
              <p:cNvSpPr>
                <a:spLocks noChangeAspect="1"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8" name="Freeform 696"/>
              <p:cNvSpPr>
                <a:spLocks noChangeAspect="1"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29" name="Freeform 697"/>
              <p:cNvSpPr>
                <a:spLocks noChangeAspect="1"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0" name="Freeform 698"/>
              <p:cNvSpPr>
                <a:spLocks noChangeAspect="1"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1" name="Freeform 699"/>
              <p:cNvSpPr>
                <a:spLocks noChangeAspect="1"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2" name="Freeform 700"/>
              <p:cNvSpPr>
                <a:spLocks noChangeAspect="1"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3" name="Rectangle 701"/>
              <p:cNvSpPr>
                <a:spLocks noChangeAspect="1" noChangeArrowheads="1"/>
              </p:cNvSpPr>
              <p:nvPr/>
            </p:nvSpPr>
            <p:spPr bwMode="auto">
              <a:xfrm>
                <a:off x="2305" y="2064"/>
                <a:ext cx="115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TLR</a:t>
                </a:r>
              </a:p>
            </p:txBody>
          </p:sp>
          <p:sp>
            <p:nvSpPr>
              <p:cNvPr id="70334" name="Rectangle 702"/>
              <p:cNvSpPr>
                <a:spLocks noChangeAspect="1"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5" name="Rectangle 703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6" name="Rectangle 704"/>
              <p:cNvSpPr>
                <a:spLocks noChangeAspect="1"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7" name="Rectangle 705"/>
              <p:cNvSpPr>
                <a:spLocks noChangeAspect="1" noChangeArrowheads="1"/>
              </p:cNvSpPr>
              <p:nvPr/>
            </p:nvSpPr>
            <p:spPr bwMode="auto">
              <a:xfrm>
                <a:off x="2106" y="2248"/>
                <a:ext cx="168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CD14</a:t>
                </a:r>
              </a:p>
            </p:txBody>
          </p:sp>
          <p:sp>
            <p:nvSpPr>
              <p:cNvPr id="70338" name="Rectangle 706"/>
              <p:cNvSpPr>
                <a:spLocks noChangeAspect="1"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39" name="Freeform 707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0" name="Freeform 708"/>
              <p:cNvSpPr>
                <a:spLocks noChangeAspect="1"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1" name="Freeform 709"/>
              <p:cNvSpPr>
                <a:spLocks noChangeAspect="1"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42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233" y="2447"/>
                <a:ext cx="85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CR</a:t>
                </a:r>
              </a:p>
            </p:txBody>
          </p:sp>
          <p:grpSp>
            <p:nvGrpSpPr>
              <p:cNvPr id="22" name="Group 711"/>
              <p:cNvGrpSpPr>
                <a:grpSpLocks noChangeAspect="1"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70344" name="AutoShape 71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5" name="AutoShape 713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6" name="AutoShape 714"/>
                <p:cNvSpPr>
                  <a:spLocks noChangeAspect="1"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7" name="AutoShape 715"/>
                <p:cNvSpPr>
                  <a:spLocks noChangeAspect="1"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8" name="AutoShape 716"/>
                <p:cNvSpPr>
                  <a:spLocks noChangeAspect="1"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49" name="AutoShape 717"/>
                <p:cNvSpPr>
                  <a:spLocks noChangeAspect="1"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0" name="AutoShape 718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1" name="Oval 719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2" name="Oval 720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3" name="Oval 721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0354" name="Oval 722"/>
                <p:cNvSpPr>
                  <a:spLocks noChangeAspect="1"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70355" name="Rectangle 723"/>
              <p:cNvSpPr>
                <a:spLocks noChangeAspect="1" noChangeArrowheads="1"/>
              </p:cNvSpPr>
              <p:nvPr/>
            </p:nvSpPr>
            <p:spPr bwMode="auto">
              <a:xfrm>
                <a:off x="2270" y="2686"/>
                <a:ext cx="112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800" b="1"/>
                  <a:t>MR</a:t>
                </a:r>
              </a:p>
            </p:txBody>
          </p:sp>
        </p:grpSp>
        <p:grpSp>
          <p:nvGrpSpPr>
            <p:cNvPr id="23" name="Group 447"/>
            <p:cNvGrpSpPr>
              <a:grpSpLocks/>
            </p:cNvGrpSpPr>
            <p:nvPr/>
          </p:nvGrpSpPr>
          <p:grpSpPr bwMode="auto">
            <a:xfrm>
              <a:off x="2543175" y="4016375"/>
              <a:ext cx="276225" cy="250825"/>
              <a:chOff x="6655" y="1484"/>
              <a:chExt cx="234" cy="222"/>
            </a:xfrm>
          </p:grpSpPr>
          <p:sp>
            <p:nvSpPr>
              <p:cNvPr id="70080" name="Freeform 448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081" name="Freeform 449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24" name="Group 724"/>
            <p:cNvGrpSpPr>
              <a:grpSpLocks/>
            </p:cNvGrpSpPr>
            <p:nvPr/>
          </p:nvGrpSpPr>
          <p:grpSpPr bwMode="auto">
            <a:xfrm>
              <a:off x="3000375" y="3581400"/>
              <a:ext cx="276225" cy="250825"/>
              <a:chOff x="6655" y="1484"/>
              <a:chExt cx="234" cy="222"/>
            </a:xfrm>
          </p:grpSpPr>
          <p:sp>
            <p:nvSpPr>
              <p:cNvPr id="70357" name="Freeform 725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0358" name="Freeform 726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0362" name="Freeform 730"/>
            <p:cNvSpPr>
              <a:spLocks/>
            </p:cNvSpPr>
            <p:nvPr/>
          </p:nvSpPr>
          <p:spPr bwMode="auto">
            <a:xfrm>
              <a:off x="2667000" y="4267200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</p:grpSp>
    </p:spTree>
    <p:extLst>
      <p:ext uri="{BB962C8B-B14F-4D97-AF65-F5344CB8AC3E}">
        <p14:creationId xmlns:p14="http://schemas.microsoft.com/office/powerpoint/2010/main" val="133293619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71683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71684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71685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71686" name="Text Box 6"/>
          <p:cNvSpPr txBox="1">
            <a:spLocks noChangeArrowheads="1"/>
          </p:cNvSpPr>
          <p:nvPr/>
        </p:nvSpPr>
        <p:spPr bwMode="auto">
          <a:xfrm>
            <a:off x="5136596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grpSp>
        <p:nvGrpSpPr>
          <p:cNvPr id="564" name="Grupo 563"/>
          <p:cNvGrpSpPr/>
          <p:nvPr/>
        </p:nvGrpSpPr>
        <p:grpSpPr>
          <a:xfrm>
            <a:off x="1809720" y="714357"/>
            <a:ext cx="8326468" cy="5622944"/>
            <a:chOff x="514350" y="1806575"/>
            <a:chExt cx="8097838" cy="4530725"/>
          </a:xfrm>
        </p:grpSpPr>
        <p:sp>
          <p:nvSpPr>
            <p:cNvPr id="71687" name="Rectangle 7"/>
            <p:cNvSpPr>
              <a:spLocks noChangeArrowheads="1"/>
            </p:cNvSpPr>
            <p:nvPr/>
          </p:nvSpPr>
          <p:spPr bwMode="auto">
            <a:xfrm>
              <a:off x="534988" y="29797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88" name="Freeform 8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89" name="Freeform 9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0" name="Freeform 10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1" name="Freeform 11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2" name="Freeform 12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3" name="Freeform 13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4" name="Freeform 14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5" name="Freeform 15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6" name="Freeform 16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7" name="Freeform 17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8" name="Freeform 18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699" name="Freeform 19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0" name="Freeform 20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1" name="Freeform 21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2" name="Freeform 22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3" name="Freeform 23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4" name="Freeform 24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5" name="Freeform 25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6" name="Freeform 26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7" name="Freeform 27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8" name="Freeform 28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09" name="Freeform 29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0" name="Freeform 30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1" name="Freeform 31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2" name="Freeform 32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3" name="Freeform 33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4" name="Freeform 34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5" name="Freeform 35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6" name="Freeform 36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7" name="Freeform 37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8" name="Freeform 38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19" name="Freeform 39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0" name="Freeform 40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1" name="Freeform 41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2" name="Freeform 42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3" name="Freeform 43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4" name="Freeform 44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5" name="Freeform 45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6" name="Freeform 46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7" name="Freeform 47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8" name="Freeform 48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29" name="Freeform 49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0" name="Freeform 50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1" name="Freeform 51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2" name="Freeform 52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3" name="Freeform 53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4" name="Freeform 54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5" name="Freeform 55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6" name="Freeform 56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7" name="Freeform 57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8" name="Freeform 58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39" name="Freeform 59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0" name="Freeform 60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1" name="Freeform 61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2" name="Freeform 62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3" name="Freeform 63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4" name="Freeform 64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5" name="Freeform 65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6" name="Freeform 66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7" name="Freeform 67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8" name="Freeform 68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49" name="Freeform 69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0" name="Freeform 70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1" name="Freeform 71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2" name="Freeform 72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3" name="Freeform 73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4" name="Freeform 74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5" name="Freeform 75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6" name="Freeform 76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7" name="Freeform 77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8" name="Freeform 78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59" name="Freeform 79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0" name="Freeform 80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1" name="Freeform 81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2" name="Freeform 82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3" name="Freeform 83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4" name="Freeform 84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5" name="Freeform 85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6" name="Freeform 86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7" name="Freeform 87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8" name="Freeform 88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69" name="Freeform 89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0" name="Freeform 90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1" name="Freeform 9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2" name="Freeform 9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3" name="Freeform 9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4" name="Freeform 9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5" name="Freeform 95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6" name="Freeform 96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7" name="Freeform 97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8" name="Freeform 98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79" name="Freeform 99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0" name="Freeform 100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1" name="Freeform 101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2" name="Freeform 102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3" name="Freeform 103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4" name="Freeform 104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5" name="Freeform 105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6" name="Freeform 106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7" name="Freeform 107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8" name="Freeform 108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89" name="Freeform 109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0" name="Freeform 110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1" name="Freeform 111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2" name="Freeform 112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3" name="Freeform 113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4" name="Freeform 114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5" name="Freeform 115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6" name="Freeform 116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7" name="Freeform 117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8" name="Freeform 118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799" name="Freeform 119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0" name="Freeform 120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1" name="Freeform 121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1802" name="Freeform 122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3" name="Group 123"/>
            <p:cNvGrpSpPr>
              <a:grpSpLocks/>
            </p:cNvGrpSpPr>
            <p:nvPr/>
          </p:nvGrpSpPr>
          <p:grpSpPr bwMode="auto">
            <a:xfrm>
              <a:off x="517525" y="4576763"/>
              <a:ext cx="8091488" cy="1755775"/>
              <a:chOff x="326" y="2883"/>
              <a:chExt cx="5097" cy="1106"/>
            </a:xfrm>
          </p:grpSpPr>
          <p:sp>
            <p:nvSpPr>
              <p:cNvPr id="71804" name="Freeform 124"/>
              <p:cNvSpPr>
                <a:spLocks/>
              </p:cNvSpPr>
              <p:nvPr/>
            </p:nvSpPr>
            <p:spPr bwMode="auto">
              <a:xfrm>
                <a:off x="328" y="2891"/>
                <a:ext cx="5088" cy="1097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5" name="Freeform 125"/>
              <p:cNvSpPr>
                <a:spLocks/>
              </p:cNvSpPr>
              <p:nvPr/>
            </p:nvSpPr>
            <p:spPr bwMode="auto">
              <a:xfrm>
                <a:off x="1000" y="2957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6" name="Freeform 126"/>
              <p:cNvSpPr>
                <a:spLocks/>
              </p:cNvSpPr>
              <p:nvPr/>
            </p:nvSpPr>
            <p:spPr bwMode="auto">
              <a:xfrm>
                <a:off x="1673" y="2900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7" name="Freeform 127"/>
              <p:cNvSpPr>
                <a:spLocks/>
              </p:cNvSpPr>
              <p:nvPr/>
            </p:nvSpPr>
            <p:spPr bwMode="auto">
              <a:xfrm>
                <a:off x="2140" y="2883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8" name="Freeform 128"/>
              <p:cNvSpPr>
                <a:spLocks/>
              </p:cNvSpPr>
              <p:nvPr/>
            </p:nvSpPr>
            <p:spPr bwMode="auto">
              <a:xfrm>
                <a:off x="2518" y="2883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09" name="Freeform 129"/>
              <p:cNvSpPr>
                <a:spLocks/>
              </p:cNvSpPr>
              <p:nvPr/>
            </p:nvSpPr>
            <p:spPr bwMode="auto">
              <a:xfrm>
                <a:off x="2812" y="2895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0" name="Freeform 130"/>
              <p:cNvSpPr>
                <a:spLocks/>
              </p:cNvSpPr>
              <p:nvPr/>
            </p:nvSpPr>
            <p:spPr bwMode="auto">
              <a:xfrm>
                <a:off x="3016" y="291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1" name="Freeform 131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2" name="Freeform 132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3" name="Freeform 133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4" name="Freeform 134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5" name="Freeform 135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6" name="Freeform 136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817" name="Freeform 137"/>
              <p:cNvSpPr>
                <a:spLocks/>
              </p:cNvSpPr>
              <p:nvPr/>
            </p:nvSpPr>
            <p:spPr bwMode="auto">
              <a:xfrm>
                <a:off x="2685" y="2963"/>
                <a:ext cx="68" cy="164"/>
              </a:xfrm>
              <a:custGeom>
                <a:avLst/>
                <a:gdLst>
                  <a:gd name="T0" fmla="*/ 204 w 274"/>
                  <a:gd name="T1" fmla="*/ 0 h 655"/>
                  <a:gd name="T2" fmla="*/ 178 w 274"/>
                  <a:gd name="T3" fmla="*/ 177 h 655"/>
                  <a:gd name="T4" fmla="*/ 134 w 274"/>
                  <a:gd name="T5" fmla="*/ 195 h 655"/>
                  <a:gd name="T6" fmla="*/ 94 w 274"/>
                  <a:gd name="T7" fmla="*/ 219 h 655"/>
                  <a:gd name="T8" fmla="*/ 62 w 274"/>
                  <a:gd name="T9" fmla="*/ 248 h 655"/>
                  <a:gd name="T10" fmla="*/ 37 w 274"/>
                  <a:gd name="T11" fmla="*/ 281 h 655"/>
                  <a:gd name="T12" fmla="*/ 18 w 274"/>
                  <a:gd name="T13" fmla="*/ 320 h 655"/>
                  <a:gd name="T14" fmla="*/ 6 w 274"/>
                  <a:gd name="T15" fmla="*/ 359 h 655"/>
                  <a:gd name="T16" fmla="*/ 0 w 274"/>
                  <a:gd name="T17" fmla="*/ 400 h 655"/>
                  <a:gd name="T18" fmla="*/ 2 w 274"/>
                  <a:gd name="T19" fmla="*/ 441 h 655"/>
                  <a:gd name="T20" fmla="*/ 10 w 274"/>
                  <a:gd name="T21" fmla="*/ 481 h 655"/>
                  <a:gd name="T22" fmla="*/ 25 w 274"/>
                  <a:gd name="T23" fmla="*/ 520 h 655"/>
                  <a:gd name="T24" fmla="*/ 47 w 274"/>
                  <a:gd name="T25" fmla="*/ 557 h 655"/>
                  <a:gd name="T26" fmla="*/ 75 w 274"/>
                  <a:gd name="T27" fmla="*/ 589 h 655"/>
                  <a:gd name="T28" fmla="*/ 111 w 274"/>
                  <a:gd name="T29" fmla="*/ 615 h 655"/>
                  <a:gd name="T30" fmla="*/ 153 w 274"/>
                  <a:gd name="T31" fmla="*/ 637 h 655"/>
                  <a:gd name="T32" fmla="*/ 201 w 274"/>
                  <a:gd name="T33" fmla="*/ 651 h 655"/>
                  <a:gd name="T34" fmla="*/ 225 w 274"/>
                  <a:gd name="T35" fmla="*/ 585 h 655"/>
                  <a:gd name="T36" fmla="*/ 187 w 274"/>
                  <a:gd name="T37" fmla="*/ 575 h 655"/>
                  <a:gd name="T38" fmla="*/ 155 w 274"/>
                  <a:gd name="T39" fmla="*/ 558 h 655"/>
                  <a:gd name="T40" fmla="*/ 129 w 274"/>
                  <a:gd name="T41" fmla="*/ 538 h 655"/>
                  <a:gd name="T42" fmla="*/ 107 w 274"/>
                  <a:gd name="T43" fmla="*/ 513 h 655"/>
                  <a:gd name="T44" fmla="*/ 92 w 274"/>
                  <a:gd name="T45" fmla="*/ 485 h 655"/>
                  <a:gd name="T46" fmla="*/ 81 w 274"/>
                  <a:gd name="T47" fmla="*/ 456 h 655"/>
                  <a:gd name="T48" fmla="*/ 76 w 274"/>
                  <a:gd name="T49" fmla="*/ 424 h 655"/>
                  <a:gd name="T50" fmla="*/ 76 w 274"/>
                  <a:gd name="T51" fmla="*/ 393 h 655"/>
                  <a:gd name="T52" fmla="*/ 83 w 274"/>
                  <a:gd name="T53" fmla="*/ 362 h 655"/>
                  <a:gd name="T54" fmla="*/ 94 w 274"/>
                  <a:gd name="T55" fmla="*/ 332 h 655"/>
                  <a:gd name="T56" fmla="*/ 111 w 274"/>
                  <a:gd name="T57" fmla="*/ 306 h 655"/>
                  <a:gd name="T58" fmla="*/ 132 w 274"/>
                  <a:gd name="T59" fmla="*/ 281 h 655"/>
                  <a:gd name="T60" fmla="*/ 159 w 274"/>
                  <a:gd name="T61" fmla="*/ 261 h 655"/>
                  <a:gd name="T62" fmla="*/ 192 w 274"/>
                  <a:gd name="T63" fmla="*/ 247 h 655"/>
                  <a:gd name="T64" fmla="*/ 231 w 274"/>
                  <a:gd name="T65" fmla="*/ 237 h 655"/>
                  <a:gd name="T66" fmla="*/ 274 w 274"/>
                  <a:gd name="T67" fmla="*/ 234 h 655"/>
                  <a:gd name="T68" fmla="*/ 269 w 274"/>
                  <a:gd name="T69" fmla="*/ 200 h 655"/>
                  <a:gd name="T70" fmla="*/ 270 w 274"/>
                  <a:gd name="T71" fmla="*/ 182 h 655"/>
                  <a:gd name="T72" fmla="*/ 273 w 274"/>
                  <a:gd name="T73" fmla="*/ 165 h 655"/>
                  <a:gd name="T74" fmla="*/ 262 w 274"/>
                  <a:gd name="T75" fmla="*/ 165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5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6"/>
                    </a:lnTo>
                    <a:lnTo>
                      <a:pt x="134" y="195"/>
                    </a:lnTo>
                    <a:lnTo>
                      <a:pt x="113" y="206"/>
                    </a:lnTo>
                    <a:lnTo>
                      <a:pt x="94" y="219"/>
                    </a:lnTo>
                    <a:lnTo>
                      <a:pt x="78" y="233"/>
                    </a:lnTo>
                    <a:lnTo>
                      <a:pt x="62" y="248"/>
                    </a:lnTo>
                    <a:lnTo>
                      <a:pt x="48" y="265"/>
                    </a:lnTo>
                    <a:lnTo>
                      <a:pt x="37" y="281"/>
                    </a:lnTo>
                    <a:lnTo>
                      <a:pt x="27" y="300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59"/>
                    </a:lnTo>
                    <a:lnTo>
                      <a:pt x="2" y="379"/>
                    </a:lnTo>
                    <a:lnTo>
                      <a:pt x="0" y="400"/>
                    </a:lnTo>
                    <a:lnTo>
                      <a:pt x="0" y="420"/>
                    </a:lnTo>
                    <a:lnTo>
                      <a:pt x="2" y="441"/>
                    </a:lnTo>
                    <a:lnTo>
                      <a:pt x="5" y="461"/>
                    </a:lnTo>
                    <a:lnTo>
                      <a:pt x="10" y="481"/>
                    </a:lnTo>
                    <a:lnTo>
                      <a:pt x="16" y="501"/>
                    </a:lnTo>
                    <a:lnTo>
                      <a:pt x="25" y="520"/>
                    </a:lnTo>
                    <a:lnTo>
                      <a:pt x="35" y="539"/>
                    </a:lnTo>
                    <a:lnTo>
                      <a:pt x="47" y="557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5"/>
                    </a:lnTo>
                    <a:lnTo>
                      <a:pt x="131" y="627"/>
                    </a:lnTo>
                    <a:lnTo>
                      <a:pt x="153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3"/>
                    </a:lnTo>
                    <a:lnTo>
                      <a:pt x="99" y="499"/>
                    </a:lnTo>
                    <a:lnTo>
                      <a:pt x="92" y="485"/>
                    </a:lnTo>
                    <a:lnTo>
                      <a:pt x="85" y="471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6" y="409"/>
                    </a:lnTo>
                    <a:lnTo>
                      <a:pt x="76" y="393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2"/>
                    </a:lnTo>
                    <a:lnTo>
                      <a:pt x="102" y="318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2" y="281"/>
                    </a:lnTo>
                    <a:lnTo>
                      <a:pt x="145" y="271"/>
                    </a:lnTo>
                    <a:lnTo>
                      <a:pt x="159" y="261"/>
                    </a:lnTo>
                    <a:lnTo>
                      <a:pt x="176" y="253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5"/>
                    </a:lnTo>
                    <a:lnTo>
                      <a:pt x="274" y="234"/>
                    </a:lnTo>
                    <a:lnTo>
                      <a:pt x="271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70" y="182"/>
                    </a:lnTo>
                    <a:lnTo>
                      <a:pt x="271" y="173"/>
                    </a:lnTo>
                    <a:lnTo>
                      <a:pt x="273" y="165"/>
                    </a:lnTo>
                    <a:lnTo>
                      <a:pt x="268" y="165"/>
                    </a:lnTo>
                    <a:lnTo>
                      <a:pt x="262" y="165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4" name="Group 138"/>
              <p:cNvGrpSpPr>
                <a:grpSpLocks/>
              </p:cNvGrpSpPr>
              <p:nvPr/>
            </p:nvGrpSpPr>
            <p:grpSpPr bwMode="auto">
              <a:xfrm>
                <a:off x="326" y="2981"/>
                <a:ext cx="5097" cy="1008"/>
                <a:chOff x="326" y="2981"/>
                <a:chExt cx="5097" cy="1008"/>
              </a:xfrm>
            </p:grpSpPr>
            <p:sp>
              <p:nvSpPr>
                <p:cNvPr id="71819" name="Freeform 139"/>
                <p:cNvSpPr>
                  <a:spLocks/>
                </p:cNvSpPr>
                <p:nvPr/>
              </p:nvSpPr>
              <p:spPr bwMode="auto">
                <a:xfrm>
                  <a:off x="326" y="3241"/>
                  <a:ext cx="96" cy="41"/>
                </a:xfrm>
                <a:custGeom>
                  <a:avLst/>
                  <a:gdLst>
                    <a:gd name="T0" fmla="*/ 368 w 386"/>
                    <a:gd name="T1" fmla="*/ 0 h 165"/>
                    <a:gd name="T2" fmla="*/ 368 w 386"/>
                    <a:gd name="T3" fmla="*/ 0 h 165"/>
                    <a:gd name="T4" fmla="*/ 322 w 386"/>
                    <a:gd name="T5" fmla="*/ 14 h 165"/>
                    <a:gd name="T6" fmla="*/ 276 w 386"/>
                    <a:gd name="T7" fmla="*/ 27 h 165"/>
                    <a:gd name="T8" fmla="*/ 230 w 386"/>
                    <a:gd name="T9" fmla="*/ 41 h 165"/>
                    <a:gd name="T10" fmla="*/ 184 w 386"/>
                    <a:gd name="T11" fmla="*/ 54 h 165"/>
                    <a:gd name="T12" fmla="*/ 138 w 386"/>
                    <a:gd name="T13" fmla="*/ 67 h 165"/>
                    <a:gd name="T14" fmla="*/ 92 w 386"/>
                    <a:gd name="T15" fmla="*/ 79 h 165"/>
                    <a:gd name="T16" fmla="*/ 46 w 386"/>
                    <a:gd name="T17" fmla="*/ 91 h 165"/>
                    <a:gd name="T18" fmla="*/ 0 w 386"/>
                    <a:gd name="T19" fmla="*/ 104 h 165"/>
                    <a:gd name="T20" fmla="*/ 16 w 386"/>
                    <a:gd name="T21" fmla="*/ 165 h 165"/>
                    <a:gd name="T22" fmla="*/ 63 w 386"/>
                    <a:gd name="T23" fmla="*/ 153 h 165"/>
                    <a:gd name="T24" fmla="*/ 109 w 386"/>
                    <a:gd name="T25" fmla="*/ 141 h 165"/>
                    <a:gd name="T26" fmla="*/ 155 w 386"/>
                    <a:gd name="T27" fmla="*/ 128 h 165"/>
                    <a:gd name="T28" fmla="*/ 201 w 386"/>
                    <a:gd name="T29" fmla="*/ 115 h 165"/>
                    <a:gd name="T30" fmla="*/ 248 w 386"/>
                    <a:gd name="T31" fmla="*/ 102 h 165"/>
                    <a:gd name="T32" fmla="*/ 294 w 386"/>
                    <a:gd name="T33" fmla="*/ 90 h 165"/>
                    <a:gd name="T34" fmla="*/ 340 w 386"/>
                    <a:gd name="T35" fmla="*/ 76 h 165"/>
                    <a:gd name="T36" fmla="*/ 386 w 386"/>
                    <a:gd name="T37" fmla="*/ 62 h 165"/>
                    <a:gd name="T38" fmla="*/ 386 w 386"/>
                    <a:gd name="T39" fmla="*/ 62 h 165"/>
                    <a:gd name="T40" fmla="*/ 368 w 386"/>
                    <a:gd name="T41" fmla="*/ 0 h 165"/>
                    <a:gd name="T42" fmla="*/ 368 w 386"/>
                    <a:gd name="T43" fmla="*/ 0 h 165"/>
                    <a:gd name="T44" fmla="*/ 368 w 386"/>
                    <a:gd name="T4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86" h="165">
                      <a:moveTo>
                        <a:pt x="368" y="0"/>
                      </a:moveTo>
                      <a:lnTo>
                        <a:pt x="368" y="0"/>
                      </a:lnTo>
                      <a:lnTo>
                        <a:pt x="322" y="14"/>
                      </a:lnTo>
                      <a:lnTo>
                        <a:pt x="276" y="27"/>
                      </a:lnTo>
                      <a:lnTo>
                        <a:pt x="230" y="41"/>
                      </a:lnTo>
                      <a:lnTo>
                        <a:pt x="184" y="54"/>
                      </a:lnTo>
                      <a:lnTo>
                        <a:pt x="138" y="67"/>
                      </a:lnTo>
                      <a:lnTo>
                        <a:pt x="92" y="79"/>
                      </a:lnTo>
                      <a:lnTo>
                        <a:pt x="46" y="91"/>
                      </a:lnTo>
                      <a:lnTo>
                        <a:pt x="0" y="104"/>
                      </a:lnTo>
                      <a:lnTo>
                        <a:pt x="16" y="165"/>
                      </a:lnTo>
                      <a:lnTo>
                        <a:pt x="63" y="153"/>
                      </a:lnTo>
                      <a:lnTo>
                        <a:pt x="109" y="141"/>
                      </a:lnTo>
                      <a:lnTo>
                        <a:pt x="155" y="128"/>
                      </a:lnTo>
                      <a:lnTo>
                        <a:pt x="201" y="115"/>
                      </a:lnTo>
                      <a:lnTo>
                        <a:pt x="248" y="102"/>
                      </a:lnTo>
                      <a:lnTo>
                        <a:pt x="294" y="90"/>
                      </a:lnTo>
                      <a:lnTo>
                        <a:pt x="340" y="76"/>
                      </a:lnTo>
                      <a:lnTo>
                        <a:pt x="386" y="62"/>
                      </a:lnTo>
                      <a:lnTo>
                        <a:pt x="386" y="62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0" name="Freeform 140"/>
                <p:cNvSpPr>
                  <a:spLocks/>
                </p:cNvSpPr>
                <p:nvPr/>
              </p:nvSpPr>
              <p:spPr bwMode="auto">
                <a:xfrm>
                  <a:off x="418" y="3089"/>
                  <a:ext cx="585" cy="168"/>
                </a:xfrm>
                <a:custGeom>
                  <a:avLst/>
                  <a:gdLst>
                    <a:gd name="T0" fmla="*/ 2328 w 2342"/>
                    <a:gd name="T1" fmla="*/ 0 h 671"/>
                    <a:gd name="T2" fmla="*/ 2328 w 2342"/>
                    <a:gd name="T3" fmla="*/ 0 h 671"/>
                    <a:gd name="T4" fmla="*/ 2181 w 2342"/>
                    <a:gd name="T5" fmla="*/ 35 h 671"/>
                    <a:gd name="T6" fmla="*/ 2035 w 2342"/>
                    <a:gd name="T7" fmla="*/ 69 h 671"/>
                    <a:gd name="T8" fmla="*/ 1889 w 2342"/>
                    <a:gd name="T9" fmla="*/ 105 h 671"/>
                    <a:gd name="T10" fmla="*/ 1743 w 2342"/>
                    <a:gd name="T11" fmla="*/ 140 h 671"/>
                    <a:gd name="T12" fmla="*/ 1596 w 2342"/>
                    <a:gd name="T13" fmla="*/ 177 h 671"/>
                    <a:gd name="T14" fmla="*/ 1451 w 2342"/>
                    <a:gd name="T15" fmla="*/ 214 h 671"/>
                    <a:gd name="T16" fmla="*/ 1305 w 2342"/>
                    <a:gd name="T17" fmla="*/ 251 h 671"/>
                    <a:gd name="T18" fmla="*/ 1160 w 2342"/>
                    <a:gd name="T19" fmla="*/ 289 h 671"/>
                    <a:gd name="T20" fmla="*/ 1015 w 2342"/>
                    <a:gd name="T21" fmla="*/ 328 h 671"/>
                    <a:gd name="T22" fmla="*/ 869 w 2342"/>
                    <a:gd name="T23" fmla="*/ 366 h 671"/>
                    <a:gd name="T24" fmla="*/ 724 w 2342"/>
                    <a:gd name="T25" fmla="*/ 405 h 671"/>
                    <a:gd name="T26" fmla="*/ 579 w 2342"/>
                    <a:gd name="T27" fmla="*/ 445 h 671"/>
                    <a:gd name="T28" fmla="*/ 433 w 2342"/>
                    <a:gd name="T29" fmla="*/ 486 h 671"/>
                    <a:gd name="T30" fmla="*/ 289 w 2342"/>
                    <a:gd name="T31" fmla="*/ 527 h 671"/>
                    <a:gd name="T32" fmla="*/ 144 w 2342"/>
                    <a:gd name="T33" fmla="*/ 567 h 671"/>
                    <a:gd name="T34" fmla="*/ 0 w 2342"/>
                    <a:gd name="T35" fmla="*/ 609 h 671"/>
                    <a:gd name="T36" fmla="*/ 18 w 2342"/>
                    <a:gd name="T37" fmla="*/ 671 h 671"/>
                    <a:gd name="T38" fmla="*/ 162 w 2342"/>
                    <a:gd name="T39" fmla="*/ 629 h 671"/>
                    <a:gd name="T40" fmla="*/ 306 w 2342"/>
                    <a:gd name="T41" fmla="*/ 588 h 671"/>
                    <a:gd name="T42" fmla="*/ 451 w 2342"/>
                    <a:gd name="T43" fmla="*/ 547 h 671"/>
                    <a:gd name="T44" fmla="*/ 595 w 2342"/>
                    <a:gd name="T45" fmla="*/ 506 h 671"/>
                    <a:gd name="T46" fmla="*/ 740 w 2342"/>
                    <a:gd name="T47" fmla="*/ 467 h 671"/>
                    <a:gd name="T48" fmla="*/ 886 w 2342"/>
                    <a:gd name="T49" fmla="*/ 427 h 671"/>
                    <a:gd name="T50" fmla="*/ 1030 w 2342"/>
                    <a:gd name="T51" fmla="*/ 389 h 671"/>
                    <a:gd name="T52" fmla="*/ 1175 w 2342"/>
                    <a:gd name="T53" fmla="*/ 351 h 671"/>
                    <a:gd name="T54" fmla="*/ 1321 w 2342"/>
                    <a:gd name="T55" fmla="*/ 312 h 671"/>
                    <a:gd name="T56" fmla="*/ 1466 w 2342"/>
                    <a:gd name="T57" fmla="*/ 275 h 671"/>
                    <a:gd name="T58" fmla="*/ 1613 w 2342"/>
                    <a:gd name="T59" fmla="*/ 240 h 671"/>
                    <a:gd name="T60" fmla="*/ 1758 w 2342"/>
                    <a:gd name="T61" fmla="*/ 203 h 671"/>
                    <a:gd name="T62" fmla="*/ 1903 w 2342"/>
                    <a:gd name="T63" fmla="*/ 167 h 671"/>
                    <a:gd name="T64" fmla="*/ 2050 w 2342"/>
                    <a:gd name="T65" fmla="*/ 131 h 671"/>
                    <a:gd name="T66" fmla="*/ 2197 w 2342"/>
                    <a:gd name="T67" fmla="*/ 97 h 671"/>
                    <a:gd name="T68" fmla="*/ 2342 w 2342"/>
                    <a:gd name="T69" fmla="*/ 61 h 671"/>
                    <a:gd name="T70" fmla="*/ 2342 w 2342"/>
                    <a:gd name="T71" fmla="*/ 61 h 671"/>
                    <a:gd name="T72" fmla="*/ 2328 w 2342"/>
                    <a:gd name="T73" fmla="*/ 0 h 671"/>
                    <a:gd name="T74" fmla="*/ 2328 w 2342"/>
                    <a:gd name="T75" fmla="*/ 0 h 671"/>
                    <a:gd name="T76" fmla="*/ 2328 w 2342"/>
                    <a:gd name="T77" fmla="*/ 0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342" h="671">
                      <a:moveTo>
                        <a:pt x="2328" y="0"/>
                      </a:moveTo>
                      <a:lnTo>
                        <a:pt x="2328" y="0"/>
                      </a:lnTo>
                      <a:lnTo>
                        <a:pt x="2181" y="35"/>
                      </a:lnTo>
                      <a:lnTo>
                        <a:pt x="2035" y="69"/>
                      </a:lnTo>
                      <a:lnTo>
                        <a:pt x="1889" y="105"/>
                      </a:lnTo>
                      <a:lnTo>
                        <a:pt x="1743" y="140"/>
                      </a:lnTo>
                      <a:lnTo>
                        <a:pt x="1596" y="177"/>
                      </a:lnTo>
                      <a:lnTo>
                        <a:pt x="1451" y="214"/>
                      </a:lnTo>
                      <a:lnTo>
                        <a:pt x="1305" y="251"/>
                      </a:lnTo>
                      <a:lnTo>
                        <a:pt x="1160" y="289"/>
                      </a:lnTo>
                      <a:lnTo>
                        <a:pt x="1015" y="328"/>
                      </a:lnTo>
                      <a:lnTo>
                        <a:pt x="869" y="366"/>
                      </a:lnTo>
                      <a:lnTo>
                        <a:pt x="724" y="405"/>
                      </a:lnTo>
                      <a:lnTo>
                        <a:pt x="579" y="445"/>
                      </a:lnTo>
                      <a:lnTo>
                        <a:pt x="433" y="486"/>
                      </a:lnTo>
                      <a:lnTo>
                        <a:pt x="289" y="527"/>
                      </a:lnTo>
                      <a:lnTo>
                        <a:pt x="144" y="567"/>
                      </a:lnTo>
                      <a:lnTo>
                        <a:pt x="0" y="609"/>
                      </a:lnTo>
                      <a:lnTo>
                        <a:pt x="18" y="671"/>
                      </a:lnTo>
                      <a:lnTo>
                        <a:pt x="162" y="629"/>
                      </a:lnTo>
                      <a:lnTo>
                        <a:pt x="306" y="588"/>
                      </a:lnTo>
                      <a:lnTo>
                        <a:pt x="451" y="547"/>
                      </a:lnTo>
                      <a:lnTo>
                        <a:pt x="595" y="506"/>
                      </a:lnTo>
                      <a:lnTo>
                        <a:pt x="740" y="467"/>
                      </a:lnTo>
                      <a:lnTo>
                        <a:pt x="886" y="427"/>
                      </a:lnTo>
                      <a:lnTo>
                        <a:pt x="1030" y="389"/>
                      </a:lnTo>
                      <a:lnTo>
                        <a:pt x="1175" y="351"/>
                      </a:lnTo>
                      <a:lnTo>
                        <a:pt x="1321" y="312"/>
                      </a:lnTo>
                      <a:lnTo>
                        <a:pt x="1466" y="275"/>
                      </a:lnTo>
                      <a:lnTo>
                        <a:pt x="1613" y="240"/>
                      </a:lnTo>
                      <a:lnTo>
                        <a:pt x="1758" y="203"/>
                      </a:lnTo>
                      <a:lnTo>
                        <a:pt x="1903" y="167"/>
                      </a:lnTo>
                      <a:lnTo>
                        <a:pt x="2050" y="131"/>
                      </a:lnTo>
                      <a:lnTo>
                        <a:pt x="2197" y="97"/>
                      </a:lnTo>
                      <a:lnTo>
                        <a:pt x="2342" y="61"/>
                      </a:lnTo>
                      <a:lnTo>
                        <a:pt x="2342" y="61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lnTo>
                        <a:pt x="2328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1" name="Freeform 141"/>
                <p:cNvSpPr>
                  <a:spLocks/>
                </p:cNvSpPr>
                <p:nvPr/>
              </p:nvSpPr>
              <p:spPr bwMode="auto">
                <a:xfrm>
                  <a:off x="5049" y="3263"/>
                  <a:ext cx="374" cy="63"/>
                </a:xfrm>
                <a:custGeom>
                  <a:avLst/>
                  <a:gdLst>
                    <a:gd name="T0" fmla="*/ 1494 w 1494"/>
                    <a:gd name="T1" fmla="*/ 189 h 253"/>
                    <a:gd name="T2" fmla="*/ 1401 w 1494"/>
                    <a:gd name="T3" fmla="*/ 179 h 253"/>
                    <a:gd name="T4" fmla="*/ 1308 w 1494"/>
                    <a:gd name="T5" fmla="*/ 169 h 253"/>
                    <a:gd name="T6" fmla="*/ 1215 w 1494"/>
                    <a:gd name="T7" fmla="*/ 158 h 253"/>
                    <a:gd name="T8" fmla="*/ 1122 w 1494"/>
                    <a:gd name="T9" fmla="*/ 148 h 253"/>
                    <a:gd name="T10" fmla="*/ 1029 w 1494"/>
                    <a:gd name="T11" fmla="*/ 137 h 253"/>
                    <a:gd name="T12" fmla="*/ 937 w 1494"/>
                    <a:gd name="T13" fmla="*/ 127 h 253"/>
                    <a:gd name="T14" fmla="*/ 844 w 1494"/>
                    <a:gd name="T15" fmla="*/ 115 h 253"/>
                    <a:gd name="T16" fmla="*/ 751 w 1494"/>
                    <a:gd name="T17" fmla="*/ 104 h 253"/>
                    <a:gd name="T18" fmla="*/ 658 w 1494"/>
                    <a:gd name="T19" fmla="*/ 91 h 253"/>
                    <a:gd name="T20" fmla="*/ 566 w 1494"/>
                    <a:gd name="T21" fmla="*/ 78 h 253"/>
                    <a:gd name="T22" fmla="*/ 473 w 1494"/>
                    <a:gd name="T23" fmla="*/ 67 h 253"/>
                    <a:gd name="T24" fmla="*/ 380 w 1494"/>
                    <a:gd name="T25" fmla="*/ 54 h 253"/>
                    <a:gd name="T26" fmla="*/ 287 w 1494"/>
                    <a:gd name="T27" fmla="*/ 40 h 253"/>
                    <a:gd name="T28" fmla="*/ 195 w 1494"/>
                    <a:gd name="T29" fmla="*/ 27 h 253"/>
                    <a:gd name="T30" fmla="*/ 102 w 1494"/>
                    <a:gd name="T31" fmla="*/ 14 h 253"/>
                    <a:gd name="T32" fmla="*/ 9 w 1494"/>
                    <a:gd name="T33" fmla="*/ 0 h 253"/>
                    <a:gd name="T34" fmla="*/ 0 w 1494"/>
                    <a:gd name="T35" fmla="*/ 63 h 253"/>
                    <a:gd name="T36" fmla="*/ 93 w 1494"/>
                    <a:gd name="T37" fmla="*/ 77 h 253"/>
                    <a:gd name="T38" fmla="*/ 186 w 1494"/>
                    <a:gd name="T39" fmla="*/ 91 h 253"/>
                    <a:gd name="T40" fmla="*/ 278 w 1494"/>
                    <a:gd name="T41" fmla="*/ 104 h 253"/>
                    <a:gd name="T42" fmla="*/ 371 w 1494"/>
                    <a:gd name="T43" fmla="*/ 116 h 253"/>
                    <a:gd name="T44" fmla="*/ 464 w 1494"/>
                    <a:gd name="T45" fmla="*/ 129 h 253"/>
                    <a:gd name="T46" fmla="*/ 557 w 1494"/>
                    <a:gd name="T47" fmla="*/ 142 h 253"/>
                    <a:gd name="T48" fmla="*/ 650 w 1494"/>
                    <a:gd name="T49" fmla="*/ 155 h 253"/>
                    <a:gd name="T50" fmla="*/ 743 w 1494"/>
                    <a:gd name="T51" fmla="*/ 166 h 253"/>
                    <a:gd name="T52" fmla="*/ 836 w 1494"/>
                    <a:gd name="T53" fmla="*/ 178 h 253"/>
                    <a:gd name="T54" fmla="*/ 929 w 1494"/>
                    <a:gd name="T55" fmla="*/ 189 h 253"/>
                    <a:gd name="T56" fmla="*/ 1022 w 1494"/>
                    <a:gd name="T57" fmla="*/ 201 h 253"/>
                    <a:gd name="T58" fmla="*/ 1115 w 1494"/>
                    <a:gd name="T59" fmla="*/ 212 h 253"/>
                    <a:gd name="T60" fmla="*/ 1208 w 1494"/>
                    <a:gd name="T61" fmla="*/ 222 h 253"/>
                    <a:gd name="T62" fmla="*/ 1301 w 1494"/>
                    <a:gd name="T63" fmla="*/ 232 h 253"/>
                    <a:gd name="T64" fmla="*/ 1395 w 1494"/>
                    <a:gd name="T65" fmla="*/ 243 h 253"/>
                    <a:gd name="T66" fmla="*/ 1488 w 1494"/>
                    <a:gd name="T67" fmla="*/ 253 h 253"/>
                    <a:gd name="T68" fmla="*/ 1494 w 1494"/>
                    <a:gd name="T69" fmla="*/ 189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94" h="253">
                      <a:moveTo>
                        <a:pt x="1494" y="189"/>
                      </a:moveTo>
                      <a:lnTo>
                        <a:pt x="1401" y="179"/>
                      </a:lnTo>
                      <a:lnTo>
                        <a:pt x="1308" y="169"/>
                      </a:lnTo>
                      <a:lnTo>
                        <a:pt x="1215" y="158"/>
                      </a:lnTo>
                      <a:lnTo>
                        <a:pt x="1122" y="148"/>
                      </a:lnTo>
                      <a:lnTo>
                        <a:pt x="1029" y="137"/>
                      </a:lnTo>
                      <a:lnTo>
                        <a:pt x="937" y="127"/>
                      </a:lnTo>
                      <a:lnTo>
                        <a:pt x="844" y="115"/>
                      </a:lnTo>
                      <a:lnTo>
                        <a:pt x="751" y="104"/>
                      </a:lnTo>
                      <a:lnTo>
                        <a:pt x="658" y="91"/>
                      </a:lnTo>
                      <a:lnTo>
                        <a:pt x="566" y="78"/>
                      </a:lnTo>
                      <a:lnTo>
                        <a:pt x="473" y="67"/>
                      </a:lnTo>
                      <a:lnTo>
                        <a:pt x="380" y="54"/>
                      </a:lnTo>
                      <a:lnTo>
                        <a:pt x="287" y="40"/>
                      </a:lnTo>
                      <a:lnTo>
                        <a:pt x="195" y="27"/>
                      </a:lnTo>
                      <a:lnTo>
                        <a:pt x="102" y="14"/>
                      </a:lnTo>
                      <a:lnTo>
                        <a:pt x="9" y="0"/>
                      </a:lnTo>
                      <a:lnTo>
                        <a:pt x="0" y="63"/>
                      </a:lnTo>
                      <a:lnTo>
                        <a:pt x="93" y="77"/>
                      </a:lnTo>
                      <a:lnTo>
                        <a:pt x="186" y="91"/>
                      </a:lnTo>
                      <a:lnTo>
                        <a:pt x="278" y="104"/>
                      </a:lnTo>
                      <a:lnTo>
                        <a:pt x="371" y="116"/>
                      </a:lnTo>
                      <a:lnTo>
                        <a:pt x="464" y="129"/>
                      </a:lnTo>
                      <a:lnTo>
                        <a:pt x="557" y="142"/>
                      </a:lnTo>
                      <a:lnTo>
                        <a:pt x="650" y="155"/>
                      </a:lnTo>
                      <a:lnTo>
                        <a:pt x="743" y="166"/>
                      </a:lnTo>
                      <a:lnTo>
                        <a:pt x="836" y="178"/>
                      </a:lnTo>
                      <a:lnTo>
                        <a:pt x="929" y="189"/>
                      </a:lnTo>
                      <a:lnTo>
                        <a:pt x="1022" y="201"/>
                      </a:lnTo>
                      <a:lnTo>
                        <a:pt x="1115" y="212"/>
                      </a:lnTo>
                      <a:lnTo>
                        <a:pt x="1208" y="222"/>
                      </a:lnTo>
                      <a:lnTo>
                        <a:pt x="1301" y="232"/>
                      </a:lnTo>
                      <a:lnTo>
                        <a:pt x="1395" y="243"/>
                      </a:lnTo>
                      <a:lnTo>
                        <a:pt x="1488" y="253"/>
                      </a:lnTo>
                      <a:lnTo>
                        <a:pt x="1494" y="189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2" name="Freeform 142"/>
                <p:cNvSpPr>
                  <a:spLocks/>
                </p:cNvSpPr>
                <p:nvPr/>
              </p:nvSpPr>
              <p:spPr bwMode="auto">
                <a:xfrm>
                  <a:off x="3975" y="3926"/>
                  <a:ext cx="86" cy="59"/>
                </a:xfrm>
                <a:custGeom>
                  <a:avLst/>
                  <a:gdLst>
                    <a:gd name="T0" fmla="*/ 79 w 345"/>
                    <a:gd name="T1" fmla="*/ 158 h 233"/>
                    <a:gd name="T2" fmla="*/ 53 w 345"/>
                    <a:gd name="T3" fmla="*/ 135 h 233"/>
                    <a:gd name="T4" fmla="*/ 31 w 345"/>
                    <a:gd name="T5" fmla="*/ 112 h 233"/>
                    <a:gd name="T6" fmla="*/ 16 w 345"/>
                    <a:gd name="T7" fmla="*/ 90 h 233"/>
                    <a:gd name="T8" fmla="*/ 6 w 345"/>
                    <a:gd name="T9" fmla="*/ 69 h 233"/>
                    <a:gd name="T10" fmla="*/ 0 w 345"/>
                    <a:gd name="T11" fmla="*/ 50 h 233"/>
                    <a:gd name="T12" fmla="*/ 3 w 345"/>
                    <a:gd name="T13" fmla="*/ 33 h 233"/>
                    <a:gd name="T14" fmla="*/ 12 w 345"/>
                    <a:gd name="T15" fmla="*/ 18 h 233"/>
                    <a:gd name="T16" fmla="*/ 27 w 345"/>
                    <a:gd name="T17" fmla="*/ 7 h 233"/>
                    <a:gd name="T18" fmla="*/ 49 w 345"/>
                    <a:gd name="T19" fmla="*/ 1 h 233"/>
                    <a:gd name="T20" fmla="*/ 74 w 345"/>
                    <a:gd name="T21" fmla="*/ 0 h 233"/>
                    <a:gd name="T22" fmla="*/ 104 w 345"/>
                    <a:gd name="T23" fmla="*/ 4 h 233"/>
                    <a:gd name="T24" fmla="*/ 134 w 345"/>
                    <a:gd name="T25" fmla="*/ 10 h 233"/>
                    <a:gd name="T26" fmla="*/ 167 w 345"/>
                    <a:gd name="T27" fmla="*/ 22 h 233"/>
                    <a:gd name="T28" fmla="*/ 201 w 345"/>
                    <a:gd name="T29" fmla="*/ 36 h 233"/>
                    <a:gd name="T30" fmla="*/ 234 w 345"/>
                    <a:gd name="T31" fmla="*/ 55 h 233"/>
                    <a:gd name="T32" fmla="*/ 266 w 345"/>
                    <a:gd name="T33" fmla="*/ 75 h 233"/>
                    <a:gd name="T34" fmla="*/ 292 w 345"/>
                    <a:gd name="T35" fmla="*/ 98 h 233"/>
                    <a:gd name="T36" fmla="*/ 314 w 345"/>
                    <a:gd name="T37" fmla="*/ 121 h 233"/>
                    <a:gd name="T38" fmla="*/ 329 w 345"/>
                    <a:gd name="T39" fmla="*/ 143 h 233"/>
                    <a:gd name="T40" fmla="*/ 340 w 345"/>
                    <a:gd name="T41" fmla="*/ 164 h 233"/>
                    <a:gd name="T42" fmla="*/ 345 w 345"/>
                    <a:gd name="T43" fmla="*/ 183 h 233"/>
                    <a:gd name="T44" fmla="*/ 342 w 345"/>
                    <a:gd name="T45" fmla="*/ 200 h 233"/>
                    <a:gd name="T46" fmla="*/ 333 w 345"/>
                    <a:gd name="T47" fmla="*/ 215 h 233"/>
                    <a:gd name="T48" fmla="*/ 318 w 345"/>
                    <a:gd name="T49" fmla="*/ 225 h 233"/>
                    <a:gd name="T50" fmla="*/ 296 w 345"/>
                    <a:gd name="T51" fmla="*/ 232 h 233"/>
                    <a:gd name="T52" fmla="*/ 271 w 345"/>
                    <a:gd name="T53" fmla="*/ 233 h 233"/>
                    <a:gd name="T54" fmla="*/ 241 w 345"/>
                    <a:gd name="T55" fmla="*/ 229 h 233"/>
                    <a:gd name="T56" fmla="*/ 211 w 345"/>
                    <a:gd name="T57" fmla="*/ 223 h 233"/>
                    <a:gd name="T58" fmla="*/ 178 w 345"/>
                    <a:gd name="T59" fmla="*/ 211 h 233"/>
                    <a:gd name="T60" fmla="*/ 144 w 345"/>
                    <a:gd name="T61" fmla="*/ 197 h 233"/>
                    <a:gd name="T62" fmla="*/ 111 w 345"/>
                    <a:gd name="T63" fmla="*/ 17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5" h="233">
                      <a:moveTo>
                        <a:pt x="95" y="168"/>
                      </a:moveTo>
                      <a:lnTo>
                        <a:pt x="79" y="158"/>
                      </a:lnTo>
                      <a:lnTo>
                        <a:pt x="65" y="146"/>
                      </a:lnTo>
                      <a:lnTo>
                        <a:pt x="53" y="135"/>
                      </a:lnTo>
                      <a:lnTo>
                        <a:pt x="41" y="123"/>
                      </a:lnTo>
                      <a:lnTo>
                        <a:pt x="31" y="112"/>
                      </a:lnTo>
                      <a:lnTo>
                        <a:pt x="22" y="102"/>
                      </a:lnTo>
                      <a:lnTo>
                        <a:pt x="16" y="90"/>
                      </a:lnTo>
                      <a:lnTo>
                        <a:pt x="9" y="79"/>
                      </a:lnTo>
                      <a:lnTo>
                        <a:pt x="6" y="69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1"/>
                      </a:lnTo>
                      <a:lnTo>
                        <a:pt x="3" y="33"/>
                      </a:lnTo>
                      <a:lnTo>
                        <a:pt x="7" y="25"/>
                      </a:lnTo>
                      <a:lnTo>
                        <a:pt x="12" y="18"/>
                      </a:lnTo>
                      <a:lnTo>
                        <a:pt x="18" y="13"/>
                      </a:lnTo>
                      <a:lnTo>
                        <a:pt x="27" y="7"/>
                      </a:lnTo>
                      <a:lnTo>
                        <a:pt x="37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lnTo>
                        <a:pt x="74" y="0"/>
                      </a:lnTo>
                      <a:lnTo>
                        <a:pt x="88" y="1"/>
                      </a:lnTo>
                      <a:lnTo>
                        <a:pt x="104" y="4"/>
                      </a:lnTo>
                      <a:lnTo>
                        <a:pt x="119" y="6"/>
                      </a:lnTo>
                      <a:lnTo>
                        <a:pt x="134" y="10"/>
                      </a:lnTo>
                      <a:lnTo>
                        <a:pt x="151" y="15"/>
                      </a:lnTo>
                      <a:lnTo>
                        <a:pt x="167" y="22"/>
                      </a:lnTo>
                      <a:lnTo>
                        <a:pt x="184" y="28"/>
                      </a:lnTo>
                      <a:lnTo>
                        <a:pt x="201" y="36"/>
                      </a:lnTo>
                      <a:lnTo>
                        <a:pt x="217" y="44"/>
                      </a:lnTo>
                      <a:lnTo>
                        <a:pt x="234" y="55"/>
                      </a:lnTo>
                      <a:lnTo>
                        <a:pt x="250" y="65"/>
                      </a:lnTo>
                      <a:lnTo>
                        <a:pt x="266" y="75"/>
                      </a:lnTo>
                      <a:lnTo>
                        <a:pt x="280" y="87"/>
                      </a:lnTo>
                      <a:lnTo>
                        <a:pt x="292" y="98"/>
                      </a:lnTo>
                      <a:lnTo>
                        <a:pt x="304" y="109"/>
                      </a:lnTo>
                      <a:lnTo>
                        <a:pt x="314" y="121"/>
                      </a:lnTo>
                      <a:lnTo>
                        <a:pt x="322" y="131"/>
                      </a:lnTo>
                      <a:lnTo>
                        <a:pt x="329" y="143"/>
                      </a:lnTo>
                      <a:lnTo>
                        <a:pt x="336" y="153"/>
                      </a:lnTo>
                      <a:lnTo>
                        <a:pt x="340" y="164"/>
                      </a:lnTo>
                      <a:lnTo>
                        <a:pt x="343" y="173"/>
                      </a:lnTo>
                      <a:lnTo>
                        <a:pt x="345" y="183"/>
                      </a:lnTo>
                      <a:lnTo>
                        <a:pt x="343" y="192"/>
                      </a:lnTo>
                      <a:lnTo>
                        <a:pt x="342" y="200"/>
                      </a:lnTo>
                      <a:lnTo>
                        <a:pt x="338" y="208"/>
                      </a:lnTo>
                      <a:lnTo>
                        <a:pt x="333" y="215"/>
                      </a:lnTo>
                      <a:lnTo>
                        <a:pt x="326" y="220"/>
                      </a:lnTo>
                      <a:lnTo>
                        <a:pt x="318" y="225"/>
                      </a:lnTo>
                      <a:lnTo>
                        <a:pt x="308" y="229"/>
                      </a:lnTo>
                      <a:lnTo>
                        <a:pt x="296" y="232"/>
                      </a:lnTo>
                      <a:lnTo>
                        <a:pt x="283" y="232"/>
                      </a:lnTo>
                      <a:lnTo>
                        <a:pt x="271" y="233"/>
                      </a:lnTo>
                      <a:lnTo>
                        <a:pt x="257" y="232"/>
                      </a:lnTo>
                      <a:lnTo>
                        <a:pt x="241" y="229"/>
                      </a:lnTo>
                      <a:lnTo>
                        <a:pt x="226" y="227"/>
                      </a:lnTo>
                      <a:lnTo>
                        <a:pt x="211" y="223"/>
                      </a:lnTo>
                      <a:lnTo>
                        <a:pt x="194" y="218"/>
                      </a:lnTo>
                      <a:lnTo>
                        <a:pt x="178" y="211"/>
                      </a:lnTo>
                      <a:lnTo>
                        <a:pt x="161" y="205"/>
                      </a:lnTo>
                      <a:lnTo>
                        <a:pt x="144" y="197"/>
                      </a:lnTo>
                      <a:lnTo>
                        <a:pt x="128" y="188"/>
                      </a:lnTo>
                      <a:lnTo>
                        <a:pt x="111" y="178"/>
                      </a:lnTo>
                      <a:lnTo>
                        <a:pt x="95" y="16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3" name="Freeform 143"/>
                <p:cNvSpPr>
                  <a:spLocks/>
                </p:cNvSpPr>
                <p:nvPr/>
              </p:nvSpPr>
              <p:spPr bwMode="auto">
                <a:xfrm>
                  <a:off x="3975" y="3926"/>
                  <a:ext cx="86" cy="59"/>
                </a:xfrm>
                <a:custGeom>
                  <a:avLst/>
                  <a:gdLst>
                    <a:gd name="T0" fmla="*/ 79 w 345"/>
                    <a:gd name="T1" fmla="*/ 158 h 233"/>
                    <a:gd name="T2" fmla="*/ 53 w 345"/>
                    <a:gd name="T3" fmla="*/ 135 h 233"/>
                    <a:gd name="T4" fmla="*/ 31 w 345"/>
                    <a:gd name="T5" fmla="*/ 112 h 233"/>
                    <a:gd name="T6" fmla="*/ 16 w 345"/>
                    <a:gd name="T7" fmla="*/ 90 h 233"/>
                    <a:gd name="T8" fmla="*/ 6 w 345"/>
                    <a:gd name="T9" fmla="*/ 69 h 233"/>
                    <a:gd name="T10" fmla="*/ 0 w 345"/>
                    <a:gd name="T11" fmla="*/ 50 h 233"/>
                    <a:gd name="T12" fmla="*/ 3 w 345"/>
                    <a:gd name="T13" fmla="*/ 33 h 233"/>
                    <a:gd name="T14" fmla="*/ 12 w 345"/>
                    <a:gd name="T15" fmla="*/ 18 h 233"/>
                    <a:gd name="T16" fmla="*/ 27 w 345"/>
                    <a:gd name="T17" fmla="*/ 7 h 233"/>
                    <a:gd name="T18" fmla="*/ 49 w 345"/>
                    <a:gd name="T19" fmla="*/ 1 h 233"/>
                    <a:gd name="T20" fmla="*/ 74 w 345"/>
                    <a:gd name="T21" fmla="*/ 0 h 233"/>
                    <a:gd name="T22" fmla="*/ 104 w 345"/>
                    <a:gd name="T23" fmla="*/ 4 h 233"/>
                    <a:gd name="T24" fmla="*/ 134 w 345"/>
                    <a:gd name="T25" fmla="*/ 10 h 233"/>
                    <a:gd name="T26" fmla="*/ 167 w 345"/>
                    <a:gd name="T27" fmla="*/ 22 h 233"/>
                    <a:gd name="T28" fmla="*/ 201 w 345"/>
                    <a:gd name="T29" fmla="*/ 36 h 233"/>
                    <a:gd name="T30" fmla="*/ 234 w 345"/>
                    <a:gd name="T31" fmla="*/ 55 h 233"/>
                    <a:gd name="T32" fmla="*/ 266 w 345"/>
                    <a:gd name="T33" fmla="*/ 75 h 233"/>
                    <a:gd name="T34" fmla="*/ 292 w 345"/>
                    <a:gd name="T35" fmla="*/ 98 h 233"/>
                    <a:gd name="T36" fmla="*/ 314 w 345"/>
                    <a:gd name="T37" fmla="*/ 121 h 233"/>
                    <a:gd name="T38" fmla="*/ 329 w 345"/>
                    <a:gd name="T39" fmla="*/ 143 h 233"/>
                    <a:gd name="T40" fmla="*/ 340 w 345"/>
                    <a:gd name="T41" fmla="*/ 164 h 233"/>
                    <a:gd name="T42" fmla="*/ 345 w 345"/>
                    <a:gd name="T43" fmla="*/ 183 h 233"/>
                    <a:gd name="T44" fmla="*/ 342 w 345"/>
                    <a:gd name="T45" fmla="*/ 200 h 233"/>
                    <a:gd name="T46" fmla="*/ 333 w 345"/>
                    <a:gd name="T47" fmla="*/ 215 h 233"/>
                    <a:gd name="T48" fmla="*/ 318 w 345"/>
                    <a:gd name="T49" fmla="*/ 225 h 233"/>
                    <a:gd name="T50" fmla="*/ 296 w 345"/>
                    <a:gd name="T51" fmla="*/ 232 h 233"/>
                    <a:gd name="T52" fmla="*/ 271 w 345"/>
                    <a:gd name="T53" fmla="*/ 233 h 233"/>
                    <a:gd name="T54" fmla="*/ 241 w 345"/>
                    <a:gd name="T55" fmla="*/ 229 h 233"/>
                    <a:gd name="T56" fmla="*/ 211 w 345"/>
                    <a:gd name="T57" fmla="*/ 223 h 233"/>
                    <a:gd name="T58" fmla="*/ 178 w 345"/>
                    <a:gd name="T59" fmla="*/ 211 h 233"/>
                    <a:gd name="T60" fmla="*/ 144 w 345"/>
                    <a:gd name="T61" fmla="*/ 197 h 233"/>
                    <a:gd name="T62" fmla="*/ 111 w 345"/>
                    <a:gd name="T63" fmla="*/ 178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5" h="233">
                      <a:moveTo>
                        <a:pt x="95" y="168"/>
                      </a:moveTo>
                      <a:lnTo>
                        <a:pt x="79" y="158"/>
                      </a:lnTo>
                      <a:lnTo>
                        <a:pt x="65" y="146"/>
                      </a:lnTo>
                      <a:lnTo>
                        <a:pt x="53" y="135"/>
                      </a:lnTo>
                      <a:lnTo>
                        <a:pt x="41" y="123"/>
                      </a:lnTo>
                      <a:lnTo>
                        <a:pt x="31" y="112"/>
                      </a:lnTo>
                      <a:lnTo>
                        <a:pt x="22" y="102"/>
                      </a:lnTo>
                      <a:lnTo>
                        <a:pt x="16" y="90"/>
                      </a:lnTo>
                      <a:lnTo>
                        <a:pt x="9" y="79"/>
                      </a:lnTo>
                      <a:lnTo>
                        <a:pt x="6" y="69"/>
                      </a:lnTo>
                      <a:lnTo>
                        <a:pt x="2" y="58"/>
                      </a:lnTo>
                      <a:lnTo>
                        <a:pt x="0" y="50"/>
                      </a:lnTo>
                      <a:lnTo>
                        <a:pt x="0" y="41"/>
                      </a:lnTo>
                      <a:lnTo>
                        <a:pt x="3" y="33"/>
                      </a:lnTo>
                      <a:lnTo>
                        <a:pt x="7" y="25"/>
                      </a:lnTo>
                      <a:lnTo>
                        <a:pt x="12" y="18"/>
                      </a:lnTo>
                      <a:lnTo>
                        <a:pt x="18" y="13"/>
                      </a:lnTo>
                      <a:lnTo>
                        <a:pt x="27" y="7"/>
                      </a:lnTo>
                      <a:lnTo>
                        <a:pt x="37" y="4"/>
                      </a:lnTo>
                      <a:lnTo>
                        <a:pt x="49" y="1"/>
                      </a:lnTo>
                      <a:lnTo>
                        <a:pt x="62" y="0"/>
                      </a:lnTo>
                      <a:lnTo>
                        <a:pt x="74" y="0"/>
                      </a:lnTo>
                      <a:lnTo>
                        <a:pt x="88" y="1"/>
                      </a:lnTo>
                      <a:lnTo>
                        <a:pt x="104" y="4"/>
                      </a:lnTo>
                      <a:lnTo>
                        <a:pt x="119" y="6"/>
                      </a:lnTo>
                      <a:lnTo>
                        <a:pt x="134" y="10"/>
                      </a:lnTo>
                      <a:lnTo>
                        <a:pt x="151" y="15"/>
                      </a:lnTo>
                      <a:lnTo>
                        <a:pt x="167" y="22"/>
                      </a:lnTo>
                      <a:lnTo>
                        <a:pt x="184" y="28"/>
                      </a:lnTo>
                      <a:lnTo>
                        <a:pt x="201" y="36"/>
                      </a:lnTo>
                      <a:lnTo>
                        <a:pt x="217" y="44"/>
                      </a:lnTo>
                      <a:lnTo>
                        <a:pt x="234" y="55"/>
                      </a:lnTo>
                      <a:lnTo>
                        <a:pt x="250" y="65"/>
                      </a:lnTo>
                      <a:lnTo>
                        <a:pt x="266" y="75"/>
                      </a:lnTo>
                      <a:lnTo>
                        <a:pt x="280" y="87"/>
                      </a:lnTo>
                      <a:lnTo>
                        <a:pt x="292" y="98"/>
                      </a:lnTo>
                      <a:lnTo>
                        <a:pt x="304" y="109"/>
                      </a:lnTo>
                      <a:lnTo>
                        <a:pt x="314" y="121"/>
                      </a:lnTo>
                      <a:lnTo>
                        <a:pt x="322" y="131"/>
                      </a:lnTo>
                      <a:lnTo>
                        <a:pt x="329" y="143"/>
                      </a:lnTo>
                      <a:lnTo>
                        <a:pt x="336" y="153"/>
                      </a:lnTo>
                      <a:lnTo>
                        <a:pt x="340" y="164"/>
                      </a:lnTo>
                      <a:lnTo>
                        <a:pt x="343" y="173"/>
                      </a:lnTo>
                      <a:lnTo>
                        <a:pt x="345" y="183"/>
                      </a:lnTo>
                      <a:lnTo>
                        <a:pt x="343" y="192"/>
                      </a:lnTo>
                      <a:lnTo>
                        <a:pt x="342" y="200"/>
                      </a:lnTo>
                      <a:lnTo>
                        <a:pt x="338" y="208"/>
                      </a:lnTo>
                      <a:lnTo>
                        <a:pt x="333" y="215"/>
                      </a:lnTo>
                      <a:lnTo>
                        <a:pt x="326" y="220"/>
                      </a:lnTo>
                      <a:lnTo>
                        <a:pt x="318" y="225"/>
                      </a:lnTo>
                      <a:lnTo>
                        <a:pt x="308" y="229"/>
                      </a:lnTo>
                      <a:lnTo>
                        <a:pt x="296" y="232"/>
                      </a:lnTo>
                      <a:lnTo>
                        <a:pt x="283" y="232"/>
                      </a:lnTo>
                      <a:lnTo>
                        <a:pt x="271" y="233"/>
                      </a:lnTo>
                      <a:lnTo>
                        <a:pt x="257" y="232"/>
                      </a:lnTo>
                      <a:lnTo>
                        <a:pt x="241" y="229"/>
                      </a:lnTo>
                      <a:lnTo>
                        <a:pt x="226" y="227"/>
                      </a:lnTo>
                      <a:lnTo>
                        <a:pt x="211" y="223"/>
                      </a:lnTo>
                      <a:lnTo>
                        <a:pt x="194" y="218"/>
                      </a:lnTo>
                      <a:lnTo>
                        <a:pt x="178" y="211"/>
                      </a:lnTo>
                      <a:lnTo>
                        <a:pt x="161" y="205"/>
                      </a:lnTo>
                      <a:lnTo>
                        <a:pt x="144" y="197"/>
                      </a:lnTo>
                      <a:lnTo>
                        <a:pt x="128" y="188"/>
                      </a:lnTo>
                      <a:lnTo>
                        <a:pt x="111" y="178"/>
                      </a:lnTo>
                      <a:lnTo>
                        <a:pt x="95" y="16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4" name="Freeform 144"/>
                <p:cNvSpPr>
                  <a:spLocks/>
                </p:cNvSpPr>
                <p:nvPr/>
              </p:nvSpPr>
              <p:spPr bwMode="auto">
                <a:xfrm>
                  <a:off x="3016" y="3874"/>
                  <a:ext cx="660" cy="115"/>
                </a:xfrm>
                <a:custGeom>
                  <a:avLst/>
                  <a:gdLst>
                    <a:gd name="T0" fmla="*/ 1 w 2639"/>
                    <a:gd name="T1" fmla="*/ 64 h 460"/>
                    <a:gd name="T2" fmla="*/ 0 w 2639"/>
                    <a:gd name="T3" fmla="*/ 64 h 460"/>
                    <a:gd name="T4" fmla="*/ 166 w 2639"/>
                    <a:gd name="T5" fmla="*/ 84 h 460"/>
                    <a:gd name="T6" fmla="*/ 330 w 2639"/>
                    <a:gd name="T7" fmla="*/ 105 h 460"/>
                    <a:gd name="T8" fmla="*/ 495 w 2639"/>
                    <a:gd name="T9" fmla="*/ 126 h 460"/>
                    <a:gd name="T10" fmla="*/ 659 w 2639"/>
                    <a:gd name="T11" fmla="*/ 149 h 460"/>
                    <a:gd name="T12" fmla="*/ 824 w 2639"/>
                    <a:gd name="T13" fmla="*/ 172 h 460"/>
                    <a:gd name="T14" fmla="*/ 988 w 2639"/>
                    <a:gd name="T15" fmla="*/ 195 h 460"/>
                    <a:gd name="T16" fmla="*/ 1153 w 2639"/>
                    <a:gd name="T17" fmla="*/ 219 h 460"/>
                    <a:gd name="T18" fmla="*/ 1317 w 2639"/>
                    <a:gd name="T19" fmla="*/ 245 h 460"/>
                    <a:gd name="T20" fmla="*/ 1482 w 2639"/>
                    <a:gd name="T21" fmla="*/ 269 h 460"/>
                    <a:gd name="T22" fmla="*/ 1645 w 2639"/>
                    <a:gd name="T23" fmla="*/ 296 h 460"/>
                    <a:gd name="T24" fmla="*/ 1809 w 2639"/>
                    <a:gd name="T25" fmla="*/ 321 h 460"/>
                    <a:gd name="T26" fmla="*/ 1974 w 2639"/>
                    <a:gd name="T27" fmla="*/ 348 h 460"/>
                    <a:gd name="T28" fmla="*/ 2137 w 2639"/>
                    <a:gd name="T29" fmla="*/ 376 h 460"/>
                    <a:gd name="T30" fmla="*/ 2302 w 2639"/>
                    <a:gd name="T31" fmla="*/ 403 h 460"/>
                    <a:gd name="T32" fmla="*/ 2465 w 2639"/>
                    <a:gd name="T33" fmla="*/ 431 h 460"/>
                    <a:gd name="T34" fmla="*/ 2628 w 2639"/>
                    <a:gd name="T35" fmla="*/ 460 h 460"/>
                    <a:gd name="T36" fmla="*/ 2639 w 2639"/>
                    <a:gd name="T37" fmla="*/ 396 h 460"/>
                    <a:gd name="T38" fmla="*/ 2476 w 2639"/>
                    <a:gd name="T39" fmla="*/ 368 h 460"/>
                    <a:gd name="T40" fmla="*/ 2312 w 2639"/>
                    <a:gd name="T41" fmla="*/ 340 h 460"/>
                    <a:gd name="T42" fmla="*/ 2147 w 2639"/>
                    <a:gd name="T43" fmla="*/ 312 h 460"/>
                    <a:gd name="T44" fmla="*/ 1984 w 2639"/>
                    <a:gd name="T45" fmla="*/ 286 h 460"/>
                    <a:gd name="T46" fmla="*/ 1820 w 2639"/>
                    <a:gd name="T47" fmla="*/ 259 h 460"/>
                    <a:gd name="T48" fmla="*/ 1655 w 2639"/>
                    <a:gd name="T49" fmla="*/ 232 h 460"/>
                    <a:gd name="T50" fmla="*/ 1491 w 2639"/>
                    <a:gd name="T51" fmla="*/ 207 h 460"/>
                    <a:gd name="T52" fmla="*/ 1326 w 2639"/>
                    <a:gd name="T53" fmla="*/ 181 h 460"/>
                    <a:gd name="T54" fmla="*/ 1162 w 2639"/>
                    <a:gd name="T55" fmla="*/ 157 h 460"/>
                    <a:gd name="T56" fmla="*/ 997 w 2639"/>
                    <a:gd name="T57" fmla="*/ 133 h 460"/>
                    <a:gd name="T58" fmla="*/ 833 w 2639"/>
                    <a:gd name="T59" fmla="*/ 108 h 460"/>
                    <a:gd name="T60" fmla="*/ 668 w 2639"/>
                    <a:gd name="T61" fmla="*/ 85 h 460"/>
                    <a:gd name="T62" fmla="*/ 504 w 2639"/>
                    <a:gd name="T63" fmla="*/ 64 h 460"/>
                    <a:gd name="T64" fmla="*/ 338 w 2639"/>
                    <a:gd name="T65" fmla="*/ 42 h 460"/>
                    <a:gd name="T66" fmla="*/ 174 w 2639"/>
                    <a:gd name="T67" fmla="*/ 20 h 460"/>
                    <a:gd name="T68" fmla="*/ 8 w 2639"/>
                    <a:gd name="T69" fmla="*/ 0 h 460"/>
                    <a:gd name="T70" fmla="*/ 7 w 2639"/>
                    <a:gd name="T71" fmla="*/ 0 h 460"/>
                    <a:gd name="T72" fmla="*/ 8 w 2639"/>
                    <a:gd name="T73" fmla="*/ 0 h 460"/>
                    <a:gd name="T74" fmla="*/ 8 w 2639"/>
                    <a:gd name="T75" fmla="*/ 0 h 460"/>
                    <a:gd name="T76" fmla="*/ 7 w 2639"/>
                    <a:gd name="T77" fmla="*/ 0 h 460"/>
                    <a:gd name="T78" fmla="*/ 1 w 2639"/>
                    <a:gd name="T79" fmla="*/ 64 h 4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639" h="460">
                      <a:moveTo>
                        <a:pt x="1" y="64"/>
                      </a:moveTo>
                      <a:lnTo>
                        <a:pt x="0" y="64"/>
                      </a:lnTo>
                      <a:lnTo>
                        <a:pt x="166" y="84"/>
                      </a:lnTo>
                      <a:lnTo>
                        <a:pt x="330" y="105"/>
                      </a:lnTo>
                      <a:lnTo>
                        <a:pt x="495" y="126"/>
                      </a:lnTo>
                      <a:lnTo>
                        <a:pt x="659" y="149"/>
                      </a:lnTo>
                      <a:lnTo>
                        <a:pt x="824" y="172"/>
                      </a:lnTo>
                      <a:lnTo>
                        <a:pt x="988" y="195"/>
                      </a:lnTo>
                      <a:lnTo>
                        <a:pt x="1153" y="219"/>
                      </a:lnTo>
                      <a:lnTo>
                        <a:pt x="1317" y="245"/>
                      </a:lnTo>
                      <a:lnTo>
                        <a:pt x="1482" y="269"/>
                      </a:lnTo>
                      <a:lnTo>
                        <a:pt x="1645" y="296"/>
                      </a:lnTo>
                      <a:lnTo>
                        <a:pt x="1809" y="321"/>
                      </a:lnTo>
                      <a:lnTo>
                        <a:pt x="1974" y="348"/>
                      </a:lnTo>
                      <a:lnTo>
                        <a:pt x="2137" y="376"/>
                      </a:lnTo>
                      <a:lnTo>
                        <a:pt x="2302" y="403"/>
                      </a:lnTo>
                      <a:lnTo>
                        <a:pt x="2465" y="431"/>
                      </a:lnTo>
                      <a:lnTo>
                        <a:pt x="2628" y="460"/>
                      </a:lnTo>
                      <a:lnTo>
                        <a:pt x="2639" y="396"/>
                      </a:lnTo>
                      <a:lnTo>
                        <a:pt x="2476" y="368"/>
                      </a:lnTo>
                      <a:lnTo>
                        <a:pt x="2312" y="340"/>
                      </a:lnTo>
                      <a:lnTo>
                        <a:pt x="2147" y="312"/>
                      </a:lnTo>
                      <a:lnTo>
                        <a:pt x="1984" y="286"/>
                      </a:lnTo>
                      <a:lnTo>
                        <a:pt x="1820" y="259"/>
                      </a:lnTo>
                      <a:lnTo>
                        <a:pt x="1655" y="232"/>
                      </a:lnTo>
                      <a:lnTo>
                        <a:pt x="1491" y="207"/>
                      </a:lnTo>
                      <a:lnTo>
                        <a:pt x="1326" y="181"/>
                      </a:lnTo>
                      <a:lnTo>
                        <a:pt x="1162" y="157"/>
                      </a:lnTo>
                      <a:lnTo>
                        <a:pt x="997" y="133"/>
                      </a:lnTo>
                      <a:lnTo>
                        <a:pt x="833" y="108"/>
                      </a:lnTo>
                      <a:lnTo>
                        <a:pt x="668" y="85"/>
                      </a:lnTo>
                      <a:lnTo>
                        <a:pt x="504" y="64"/>
                      </a:lnTo>
                      <a:lnTo>
                        <a:pt x="338" y="42"/>
                      </a:lnTo>
                      <a:lnTo>
                        <a:pt x="174" y="2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1" y="64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5" name="Freeform 145"/>
                <p:cNvSpPr>
                  <a:spLocks/>
                </p:cNvSpPr>
                <p:nvPr/>
              </p:nvSpPr>
              <p:spPr bwMode="auto">
                <a:xfrm>
                  <a:off x="2812" y="3855"/>
                  <a:ext cx="205" cy="35"/>
                </a:xfrm>
                <a:custGeom>
                  <a:avLst/>
                  <a:gdLst>
                    <a:gd name="T0" fmla="*/ 4 w 823"/>
                    <a:gd name="T1" fmla="*/ 0 h 142"/>
                    <a:gd name="T2" fmla="*/ 0 w 823"/>
                    <a:gd name="T3" fmla="*/ 64 h 142"/>
                    <a:gd name="T4" fmla="*/ 817 w 823"/>
                    <a:gd name="T5" fmla="*/ 142 h 142"/>
                    <a:gd name="T6" fmla="*/ 823 w 823"/>
                    <a:gd name="T7" fmla="*/ 78 h 142"/>
                    <a:gd name="T8" fmla="*/ 5 w 823"/>
                    <a:gd name="T9" fmla="*/ 0 h 142"/>
                    <a:gd name="T10" fmla="*/ 4 w 823"/>
                    <a:gd name="T11" fmla="*/ 0 h 142"/>
                    <a:gd name="T12" fmla="*/ 5 w 823"/>
                    <a:gd name="T13" fmla="*/ 0 h 142"/>
                    <a:gd name="T14" fmla="*/ 5 w 823"/>
                    <a:gd name="T15" fmla="*/ 0 h 142"/>
                    <a:gd name="T16" fmla="*/ 4 w 823"/>
                    <a:gd name="T17" fmla="*/ 0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23" h="142">
                      <a:moveTo>
                        <a:pt x="4" y="0"/>
                      </a:moveTo>
                      <a:lnTo>
                        <a:pt x="0" y="64"/>
                      </a:lnTo>
                      <a:lnTo>
                        <a:pt x="817" y="142"/>
                      </a:lnTo>
                      <a:lnTo>
                        <a:pt x="823" y="78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6" name="Freeform 146"/>
                <p:cNvSpPr>
                  <a:spLocks/>
                </p:cNvSpPr>
                <p:nvPr/>
              </p:nvSpPr>
              <p:spPr bwMode="auto">
                <a:xfrm>
                  <a:off x="2518" y="3843"/>
                  <a:ext cx="295" cy="28"/>
                </a:xfrm>
                <a:custGeom>
                  <a:avLst/>
                  <a:gdLst>
                    <a:gd name="T0" fmla="*/ 0 w 1178"/>
                    <a:gd name="T1" fmla="*/ 64 h 112"/>
                    <a:gd name="T2" fmla="*/ 0 w 1178"/>
                    <a:gd name="T3" fmla="*/ 64 h 112"/>
                    <a:gd name="T4" fmla="*/ 74 w 1178"/>
                    <a:gd name="T5" fmla="*/ 65 h 112"/>
                    <a:gd name="T6" fmla="*/ 147 w 1178"/>
                    <a:gd name="T7" fmla="*/ 66 h 112"/>
                    <a:gd name="T8" fmla="*/ 221 w 1178"/>
                    <a:gd name="T9" fmla="*/ 69 h 112"/>
                    <a:gd name="T10" fmla="*/ 294 w 1178"/>
                    <a:gd name="T11" fmla="*/ 70 h 112"/>
                    <a:gd name="T12" fmla="*/ 367 w 1178"/>
                    <a:gd name="T13" fmla="*/ 73 h 112"/>
                    <a:gd name="T14" fmla="*/ 441 w 1178"/>
                    <a:gd name="T15" fmla="*/ 75 h 112"/>
                    <a:gd name="T16" fmla="*/ 514 w 1178"/>
                    <a:gd name="T17" fmla="*/ 78 h 112"/>
                    <a:gd name="T18" fmla="*/ 588 w 1178"/>
                    <a:gd name="T19" fmla="*/ 80 h 112"/>
                    <a:gd name="T20" fmla="*/ 660 w 1178"/>
                    <a:gd name="T21" fmla="*/ 84 h 112"/>
                    <a:gd name="T22" fmla="*/ 734 w 1178"/>
                    <a:gd name="T23" fmla="*/ 88 h 112"/>
                    <a:gd name="T24" fmla="*/ 807 w 1178"/>
                    <a:gd name="T25" fmla="*/ 90 h 112"/>
                    <a:gd name="T26" fmla="*/ 881 w 1178"/>
                    <a:gd name="T27" fmla="*/ 94 h 112"/>
                    <a:gd name="T28" fmla="*/ 954 w 1178"/>
                    <a:gd name="T29" fmla="*/ 99 h 112"/>
                    <a:gd name="T30" fmla="*/ 1028 w 1178"/>
                    <a:gd name="T31" fmla="*/ 103 h 112"/>
                    <a:gd name="T32" fmla="*/ 1102 w 1178"/>
                    <a:gd name="T33" fmla="*/ 108 h 112"/>
                    <a:gd name="T34" fmla="*/ 1174 w 1178"/>
                    <a:gd name="T35" fmla="*/ 112 h 112"/>
                    <a:gd name="T36" fmla="*/ 1178 w 1178"/>
                    <a:gd name="T37" fmla="*/ 48 h 112"/>
                    <a:gd name="T38" fmla="*/ 1105 w 1178"/>
                    <a:gd name="T39" fmla="*/ 44 h 112"/>
                    <a:gd name="T40" fmla="*/ 1031 w 1178"/>
                    <a:gd name="T41" fmla="*/ 39 h 112"/>
                    <a:gd name="T42" fmla="*/ 957 w 1178"/>
                    <a:gd name="T43" fmla="*/ 36 h 112"/>
                    <a:gd name="T44" fmla="*/ 884 w 1178"/>
                    <a:gd name="T45" fmla="*/ 30 h 112"/>
                    <a:gd name="T46" fmla="*/ 811 w 1178"/>
                    <a:gd name="T47" fmla="*/ 27 h 112"/>
                    <a:gd name="T48" fmla="*/ 737 w 1178"/>
                    <a:gd name="T49" fmla="*/ 24 h 112"/>
                    <a:gd name="T50" fmla="*/ 663 w 1178"/>
                    <a:gd name="T51" fmla="*/ 20 h 112"/>
                    <a:gd name="T52" fmla="*/ 590 w 1178"/>
                    <a:gd name="T53" fmla="*/ 16 h 112"/>
                    <a:gd name="T54" fmla="*/ 516 w 1178"/>
                    <a:gd name="T55" fmla="*/ 14 h 112"/>
                    <a:gd name="T56" fmla="*/ 442 w 1178"/>
                    <a:gd name="T57" fmla="*/ 11 h 112"/>
                    <a:gd name="T58" fmla="*/ 370 w 1178"/>
                    <a:gd name="T59" fmla="*/ 9 h 112"/>
                    <a:gd name="T60" fmla="*/ 296 w 1178"/>
                    <a:gd name="T61" fmla="*/ 6 h 112"/>
                    <a:gd name="T62" fmla="*/ 222 w 1178"/>
                    <a:gd name="T63" fmla="*/ 5 h 112"/>
                    <a:gd name="T64" fmla="*/ 148 w 1178"/>
                    <a:gd name="T65" fmla="*/ 2 h 112"/>
                    <a:gd name="T66" fmla="*/ 74 w 1178"/>
                    <a:gd name="T67" fmla="*/ 1 h 112"/>
                    <a:gd name="T68" fmla="*/ 0 w 1178"/>
                    <a:gd name="T69" fmla="*/ 0 h 112"/>
                    <a:gd name="T70" fmla="*/ 0 w 1178"/>
                    <a:gd name="T71" fmla="*/ 0 h 112"/>
                    <a:gd name="T72" fmla="*/ 0 w 1178"/>
                    <a:gd name="T73" fmla="*/ 0 h 112"/>
                    <a:gd name="T74" fmla="*/ 0 w 1178"/>
                    <a:gd name="T75" fmla="*/ 0 h 112"/>
                    <a:gd name="T76" fmla="*/ 0 w 1178"/>
                    <a:gd name="T77" fmla="*/ 0 h 112"/>
                    <a:gd name="T78" fmla="*/ 0 w 1178"/>
                    <a:gd name="T79" fmla="*/ 64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178" h="112">
                      <a:moveTo>
                        <a:pt x="0" y="64"/>
                      </a:moveTo>
                      <a:lnTo>
                        <a:pt x="0" y="64"/>
                      </a:lnTo>
                      <a:lnTo>
                        <a:pt x="74" y="65"/>
                      </a:lnTo>
                      <a:lnTo>
                        <a:pt x="147" y="66"/>
                      </a:lnTo>
                      <a:lnTo>
                        <a:pt x="221" y="69"/>
                      </a:lnTo>
                      <a:lnTo>
                        <a:pt x="294" y="70"/>
                      </a:lnTo>
                      <a:lnTo>
                        <a:pt x="367" y="73"/>
                      </a:lnTo>
                      <a:lnTo>
                        <a:pt x="441" y="75"/>
                      </a:lnTo>
                      <a:lnTo>
                        <a:pt x="514" y="78"/>
                      </a:lnTo>
                      <a:lnTo>
                        <a:pt x="588" y="80"/>
                      </a:lnTo>
                      <a:lnTo>
                        <a:pt x="660" y="84"/>
                      </a:lnTo>
                      <a:lnTo>
                        <a:pt x="734" y="88"/>
                      </a:lnTo>
                      <a:lnTo>
                        <a:pt x="807" y="90"/>
                      </a:lnTo>
                      <a:lnTo>
                        <a:pt x="881" y="94"/>
                      </a:lnTo>
                      <a:lnTo>
                        <a:pt x="954" y="99"/>
                      </a:lnTo>
                      <a:lnTo>
                        <a:pt x="1028" y="103"/>
                      </a:lnTo>
                      <a:lnTo>
                        <a:pt x="1102" y="108"/>
                      </a:lnTo>
                      <a:lnTo>
                        <a:pt x="1174" y="112"/>
                      </a:lnTo>
                      <a:lnTo>
                        <a:pt x="1178" y="48"/>
                      </a:lnTo>
                      <a:lnTo>
                        <a:pt x="1105" y="44"/>
                      </a:lnTo>
                      <a:lnTo>
                        <a:pt x="1031" y="39"/>
                      </a:lnTo>
                      <a:lnTo>
                        <a:pt x="957" y="36"/>
                      </a:lnTo>
                      <a:lnTo>
                        <a:pt x="884" y="30"/>
                      </a:lnTo>
                      <a:lnTo>
                        <a:pt x="811" y="27"/>
                      </a:lnTo>
                      <a:lnTo>
                        <a:pt x="737" y="24"/>
                      </a:lnTo>
                      <a:lnTo>
                        <a:pt x="663" y="20"/>
                      </a:lnTo>
                      <a:lnTo>
                        <a:pt x="590" y="16"/>
                      </a:lnTo>
                      <a:lnTo>
                        <a:pt x="516" y="14"/>
                      </a:lnTo>
                      <a:lnTo>
                        <a:pt x="442" y="11"/>
                      </a:lnTo>
                      <a:lnTo>
                        <a:pt x="370" y="9"/>
                      </a:lnTo>
                      <a:lnTo>
                        <a:pt x="296" y="6"/>
                      </a:lnTo>
                      <a:lnTo>
                        <a:pt x="222" y="5"/>
                      </a:lnTo>
                      <a:lnTo>
                        <a:pt x="148" y="2"/>
                      </a:lnTo>
                      <a:lnTo>
                        <a:pt x="74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7" name="Freeform 147"/>
                <p:cNvSpPr>
                  <a:spLocks/>
                </p:cNvSpPr>
                <p:nvPr/>
              </p:nvSpPr>
              <p:spPr bwMode="auto">
                <a:xfrm>
                  <a:off x="2140" y="3843"/>
                  <a:ext cx="378" cy="33"/>
                </a:xfrm>
                <a:custGeom>
                  <a:avLst/>
                  <a:gdLst>
                    <a:gd name="T0" fmla="*/ 6 w 1512"/>
                    <a:gd name="T1" fmla="*/ 131 h 131"/>
                    <a:gd name="T2" fmla="*/ 5 w 1512"/>
                    <a:gd name="T3" fmla="*/ 131 h 131"/>
                    <a:gd name="T4" fmla="*/ 99 w 1512"/>
                    <a:gd name="T5" fmla="*/ 124 h 131"/>
                    <a:gd name="T6" fmla="*/ 194 w 1512"/>
                    <a:gd name="T7" fmla="*/ 117 h 131"/>
                    <a:gd name="T8" fmla="*/ 288 w 1512"/>
                    <a:gd name="T9" fmla="*/ 111 h 131"/>
                    <a:gd name="T10" fmla="*/ 382 w 1512"/>
                    <a:gd name="T11" fmla="*/ 106 h 131"/>
                    <a:gd name="T12" fmla="*/ 477 w 1512"/>
                    <a:gd name="T13" fmla="*/ 99 h 131"/>
                    <a:gd name="T14" fmla="*/ 570 w 1512"/>
                    <a:gd name="T15" fmla="*/ 94 h 131"/>
                    <a:gd name="T16" fmla="*/ 664 w 1512"/>
                    <a:gd name="T17" fmla="*/ 90 h 131"/>
                    <a:gd name="T18" fmla="*/ 758 w 1512"/>
                    <a:gd name="T19" fmla="*/ 85 h 131"/>
                    <a:gd name="T20" fmla="*/ 853 w 1512"/>
                    <a:gd name="T21" fmla="*/ 81 h 131"/>
                    <a:gd name="T22" fmla="*/ 946 w 1512"/>
                    <a:gd name="T23" fmla="*/ 78 h 131"/>
                    <a:gd name="T24" fmla="*/ 1040 w 1512"/>
                    <a:gd name="T25" fmla="*/ 75 h 131"/>
                    <a:gd name="T26" fmla="*/ 1135 w 1512"/>
                    <a:gd name="T27" fmla="*/ 71 h 131"/>
                    <a:gd name="T28" fmla="*/ 1229 w 1512"/>
                    <a:gd name="T29" fmla="*/ 69 h 131"/>
                    <a:gd name="T30" fmla="*/ 1323 w 1512"/>
                    <a:gd name="T31" fmla="*/ 67 h 131"/>
                    <a:gd name="T32" fmla="*/ 1418 w 1512"/>
                    <a:gd name="T33" fmla="*/ 65 h 131"/>
                    <a:gd name="T34" fmla="*/ 1512 w 1512"/>
                    <a:gd name="T35" fmla="*/ 64 h 131"/>
                    <a:gd name="T36" fmla="*/ 1512 w 1512"/>
                    <a:gd name="T37" fmla="*/ 0 h 131"/>
                    <a:gd name="T38" fmla="*/ 1416 w 1512"/>
                    <a:gd name="T39" fmla="*/ 1 h 131"/>
                    <a:gd name="T40" fmla="*/ 1322 w 1512"/>
                    <a:gd name="T41" fmla="*/ 4 h 131"/>
                    <a:gd name="T42" fmla="*/ 1228 w 1512"/>
                    <a:gd name="T43" fmla="*/ 5 h 131"/>
                    <a:gd name="T44" fmla="*/ 1133 w 1512"/>
                    <a:gd name="T45" fmla="*/ 8 h 131"/>
                    <a:gd name="T46" fmla="*/ 1039 w 1512"/>
                    <a:gd name="T47" fmla="*/ 11 h 131"/>
                    <a:gd name="T48" fmla="*/ 945 w 1512"/>
                    <a:gd name="T49" fmla="*/ 14 h 131"/>
                    <a:gd name="T50" fmla="*/ 850 w 1512"/>
                    <a:gd name="T51" fmla="*/ 18 h 131"/>
                    <a:gd name="T52" fmla="*/ 756 w 1512"/>
                    <a:gd name="T53" fmla="*/ 22 h 131"/>
                    <a:gd name="T54" fmla="*/ 662 w 1512"/>
                    <a:gd name="T55" fmla="*/ 27 h 131"/>
                    <a:gd name="T56" fmla="*/ 567 w 1512"/>
                    <a:gd name="T57" fmla="*/ 30 h 131"/>
                    <a:gd name="T58" fmla="*/ 473 w 1512"/>
                    <a:gd name="T59" fmla="*/ 36 h 131"/>
                    <a:gd name="T60" fmla="*/ 378 w 1512"/>
                    <a:gd name="T61" fmla="*/ 42 h 131"/>
                    <a:gd name="T62" fmla="*/ 284 w 1512"/>
                    <a:gd name="T63" fmla="*/ 47 h 131"/>
                    <a:gd name="T64" fmla="*/ 190 w 1512"/>
                    <a:gd name="T65" fmla="*/ 53 h 131"/>
                    <a:gd name="T66" fmla="*/ 95 w 1512"/>
                    <a:gd name="T67" fmla="*/ 60 h 131"/>
                    <a:gd name="T68" fmla="*/ 0 w 1512"/>
                    <a:gd name="T69" fmla="*/ 67 h 131"/>
                    <a:gd name="T70" fmla="*/ 0 w 1512"/>
                    <a:gd name="T71" fmla="*/ 67 h 131"/>
                    <a:gd name="T72" fmla="*/ 0 w 1512"/>
                    <a:gd name="T73" fmla="*/ 67 h 131"/>
                    <a:gd name="T74" fmla="*/ 0 w 1512"/>
                    <a:gd name="T75" fmla="*/ 67 h 131"/>
                    <a:gd name="T76" fmla="*/ 0 w 1512"/>
                    <a:gd name="T77" fmla="*/ 67 h 131"/>
                    <a:gd name="T78" fmla="*/ 6 w 1512"/>
                    <a:gd name="T79" fmla="*/ 131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12" h="131">
                      <a:moveTo>
                        <a:pt x="6" y="131"/>
                      </a:moveTo>
                      <a:lnTo>
                        <a:pt x="5" y="131"/>
                      </a:lnTo>
                      <a:lnTo>
                        <a:pt x="99" y="124"/>
                      </a:lnTo>
                      <a:lnTo>
                        <a:pt x="194" y="117"/>
                      </a:lnTo>
                      <a:lnTo>
                        <a:pt x="288" y="111"/>
                      </a:lnTo>
                      <a:lnTo>
                        <a:pt x="382" y="106"/>
                      </a:lnTo>
                      <a:lnTo>
                        <a:pt x="477" y="99"/>
                      </a:lnTo>
                      <a:lnTo>
                        <a:pt x="570" y="94"/>
                      </a:lnTo>
                      <a:lnTo>
                        <a:pt x="664" y="90"/>
                      </a:lnTo>
                      <a:lnTo>
                        <a:pt x="758" y="85"/>
                      </a:lnTo>
                      <a:lnTo>
                        <a:pt x="853" y="81"/>
                      </a:lnTo>
                      <a:lnTo>
                        <a:pt x="946" y="78"/>
                      </a:lnTo>
                      <a:lnTo>
                        <a:pt x="1040" y="75"/>
                      </a:lnTo>
                      <a:lnTo>
                        <a:pt x="1135" y="71"/>
                      </a:lnTo>
                      <a:lnTo>
                        <a:pt x="1229" y="69"/>
                      </a:lnTo>
                      <a:lnTo>
                        <a:pt x="1323" y="67"/>
                      </a:lnTo>
                      <a:lnTo>
                        <a:pt x="1418" y="65"/>
                      </a:lnTo>
                      <a:lnTo>
                        <a:pt x="1512" y="64"/>
                      </a:lnTo>
                      <a:lnTo>
                        <a:pt x="1512" y="0"/>
                      </a:lnTo>
                      <a:lnTo>
                        <a:pt x="1416" y="1"/>
                      </a:lnTo>
                      <a:lnTo>
                        <a:pt x="1322" y="4"/>
                      </a:lnTo>
                      <a:lnTo>
                        <a:pt x="1228" y="5"/>
                      </a:lnTo>
                      <a:lnTo>
                        <a:pt x="1133" y="8"/>
                      </a:lnTo>
                      <a:lnTo>
                        <a:pt x="1039" y="11"/>
                      </a:lnTo>
                      <a:lnTo>
                        <a:pt x="945" y="14"/>
                      </a:lnTo>
                      <a:lnTo>
                        <a:pt x="850" y="18"/>
                      </a:lnTo>
                      <a:lnTo>
                        <a:pt x="756" y="22"/>
                      </a:lnTo>
                      <a:lnTo>
                        <a:pt x="662" y="27"/>
                      </a:lnTo>
                      <a:lnTo>
                        <a:pt x="567" y="30"/>
                      </a:lnTo>
                      <a:lnTo>
                        <a:pt x="473" y="36"/>
                      </a:lnTo>
                      <a:lnTo>
                        <a:pt x="378" y="42"/>
                      </a:lnTo>
                      <a:lnTo>
                        <a:pt x="284" y="47"/>
                      </a:lnTo>
                      <a:lnTo>
                        <a:pt x="190" y="53"/>
                      </a:lnTo>
                      <a:lnTo>
                        <a:pt x="95" y="60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0" y="67"/>
                      </a:lnTo>
                      <a:lnTo>
                        <a:pt x="6" y="131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8" name="Freeform 148"/>
                <p:cNvSpPr>
                  <a:spLocks/>
                </p:cNvSpPr>
                <p:nvPr/>
              </p:nvSpPr>
              <p:spPr bwMode="auto">
                <a:xfrm>
                  <a:off x="1673" y="3860"/>
                  <a:ext cx="469" cy="72"/>
                </a:xfrm>
                <a:custGeom>
                  <a:avLst/>
                  <a:gdLst>
                    <a:gd name="T0" fmla="*/ 10 w 1874"/>
                    <a:gd name="T1" fmla="*/ 291 h 291"/>
                    <a:gd name="T2" fmla="*/ 10 w 1874"/>
                    <a:gd name="T3" fmla="*/ 291 h 291"/>
                    <a:gd name="T4" fmla="*/ 126 w 1874"/>
                    <a:gd name="T5" fmla="*/ 273 h 291"/>
                    <a:gd name="T6" fmla="*/ 242 w 1874"/>
                    <a:gd name="T7" fmla="*/ 257 h 291"/>
                    <a:gd name="T8" fmla="*/ 358 w 1874"/>
                    <a:gd name="T9" fmla="*/ 240 h 291"/>
                    <a:gd name="T10" fmla="*/ 475 w 1874"/>
                    <a:gd name="T11" fmla="*/ 223 h 291"/>
                    <a:gd name="T12" fmla="*/ 592 w 1874"/>
                    <a:gd name="T13" fmla="*/ 208 h 291"/>
                    <a:gd name="T14" fmla="*/ 708 w 1874"/>
                    <a:gd name="T15" fmla="*/ 193 h 291"/>
                    <a:gd name="T16" fmla="*/ 824 w 1874"/>
                    <a:gd name="T17" fmla="*/ 178 h 291"/>
                    <a:gd name="T18" fmla="*/ 940 w 1874"/>
                    <a:gd name="T19" fmla="*/ 164 h 291"/>
                    <a:gd name="T20" fmla="*/ 1057 w 1874"/>
                    <a:gd name="T21" fmla="*/ 150 h 291"/>
                    <a:gd name="T22" fmla="*/ 1173 w 1874"/>
                    <a:gd name="T23" fmla="*/ 136 h 291"/>
                    <a:gd name="T24" fmla="*/ 1289 w 1874"/>
                    <a:gd name="T25" fmla="*/ 123 h 291"/>
                    <a:gd name="T26" fmla="*/ 1406 w 1874"/>
                    <a:gd name="T27" fmla="*/ 110 h 291"/>
                    <a:gd name="T28" fmla="*/ 1522 w 1874"/>
                    <a:gd name="T29" fmla="*/ 97 h 291"/>
                    <a:gd name="T30" fmla="*/ 1640 w 1874"/>
                    <a:gd name="T31" fmla="*/ 86 h 291"/>
                    <a:gd name="T32" fmla="*/ 1757 w 1874"/>
                    <a:gd name="T33" fmla="*/ 74 h 291"/>
                    <a:gd name="T34" fmla="*/ 1874 w 1874"/>
                    <a:gd name="T35" fmla="*/ 64 h 291"/>
                    <a:gd name="T36" fmla="*/ 1868 w 1874"/>
                    <a:gd name="T37" fmla="*/ 0 h 291"/>
                    <a:gd name="T38" fmla="*/ 1750 w 1874"/>
                    <a:gd name="T39" fmla="*/ 11 h 291"/>
                    <a:gd name="T40" fmla="*/ 1633 w 1874"/>
                    <a:gd name="T41" fmla="*/ 22 h 291"/>
                    <a:gd name="T42" fmla="*/ 1516 w 1874"/>
                    <a:gd name="T43" fmla="*/ 35 h 291"/>
                    <a:gd name="T44" fmla="*/ 1399 w 1874"/>
                    <a:gd name="T45" fmla="*/ 46 h 291"/>
                    <a:gd name="T46" fmla="*/ 1283 w 1874"/>
                    <a:gd name="T47" fmla="*/ 59 h 291"/>
                    <a:gd name="T48" fmla="*/ 1165 w 1874"/>
                    <a:gd name="T49" fmla="*/ 73 h 291"/>
                    <a:gd name="T50" fmla="*/ 1049 w 1874"/>
                    <a:gd name="T51" fmla="*/ 86 h 291"/>
                    <a:gd name="T52" fmla="*/ 932 w 1874"/>
                    <a:gd name="T53" fmla="*/ 100 h 291"/>
                    <a:gd name="T54" fmla="*/ 816 w 1874"/>
                    <a:gd name="T55" fmla="*/ 115 h 291"/>
                    <a:gd name="T56" fmla="*/ 700 w 1874"/>
                    <a:gd name="T57" fmla="*/ 129 h 291"/>
                    <a:gd name="T58" fmla="*/ 583 w 1874"/>
                    <a:gd name="T59" fmla="*/ 144 h 291"/>
                    <a:gd name="T60" fmla="*/ 467 w 1874"/>
                    <a:gd name="T61" fmla="*/ 161 h 291"/>
                    <a:gd name="T62" fmla="*/ 351 w 1874"/>
                    <a:gd name="T63" fmla="*/ 176 h 291"/>
                    <a:gd name="T64" fmla="*/ 233 w 1874"/>
                    <a:gd name="T65" fmla="*/ 193 h 291"/>
                    <a:gd name="T66" fmla="*/ 117 w 1874"/>
                    <a:gd name="T67" fmla="*/ 211 h 291"/>
                    <a:gd name="T68" fmla="*/ 0 w 1874"/>
                    <a:gd name="T69" fmla="*/ 227 h 291"/>
                    <a:gd name="T70" fmla="*/ 0 w 1874"/>
                    <a:gd name="T71" fmla="*/ 227 h 291"/>
                    <a:gd name="T72" fmla="*/ 0 w 1874"/>
                    <a:gd name="T73" fmla="*/ 227 h 291"/>
                    <a:gd name="T74" fmla="*/ 0 w 1874"/>
                    <a:gd name="T75" fmla="*/ 227 h 291"/>
                    <a:gd name="T76" fmla="*/ 0 w 1874"/>
                    <a:gd name="T77" fmla="*/ 227 h 291"/>
                    <a:gd name="T78" fmla="*/ 10 w 1874"/>
                    <a:gd name="T79" fmla="*/ 291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74" h="291">
                      <a:moveTo>
                        <a:pt x="10" y="291"/>
                      </a:moveTo>
                      <a:lnTo>
                        <a:pt x="10" y="291"/>
                      </a:lnTo>
                      <a:lnTo>
                        <a:pt x="126" y="273"/>
                      </a:lnTo>
                      <a:lnTo>
                        <a:pt x="242" y="257"/>
                      </a:lnTo>
                      <a:lnTo>
                        <a:pt x="358" y="240"/>
                      </a:lnTo>
                      <a:lnTo>
                        <a:pt x="475" y="223"/>
                      </a:lnTo>
                      <a:lnTo>
                        <a:pt x="592" y="208"/>
                      </a:lnTo>
                      <a:lnTo>
                        <a:pt x="708" y="193"/>
                      </a:lnTo>
                      <a:lnTo>
                        <a:pt x="824" y="178"/>
                      </a:lnTo>
                      <a:lnTo>
                        <a:pt x="940" y="164"/>
                      </a:lnTo>
                      <a:lnTo>
                        <a:pt x="1057" y="150"/>
                      </a:lnTo>
                      <a:lnTo>
                        <a:pt x="1173" y="136"/>
                      </a:lnTo>
                      <a:lnTo>
                        <a:pt x="1289" y="123"/>
                      </a:lnTo>
                      <a:lnTo>
                        <a:pt x="1406" y="110"/>
                      </a:lnTo>
                      <a:lnTo>
                        <a:pt x="1522" y="97"/>
                      </a:lnTo>
                      <a:lnTo>
                        <a:pt x="1640" y="86"/>
                      </a:lnTo>
                      <a:lnTo>
                        <a:pt x="1757" y="74"/>
                      </a:lnTo>
                      <a:lnTo>
                        <a:pt x="1874" y="64"/>
                      </a:lnTo>
                      <a:lnTo>
                        <a:pt x="1868" y="0"/>
                      </a:lnTo>
                      <a:lnTo>
                        <a:pt x="1750" y="11"/>
                      </a:lnTo>
                      <a:lnTo>
                        <a:pt x="1633" y="22"/>
                      </a:lnTo>
                      <a:lnTo>
                        <a:pt x="1516" y="35"/>
                      </a:lnTo>
                      <a:lnTo>
                        <a:pt x="1399" y="46"/>
                      </a:lnTo>
                      <a:lnTo>
                        <a:pt x="1283" y="59"/>
                      </a:lnTo>
                      <a:lnTo>
                        <a:pt x="1165" y="73"/>
                      </a:lnTo>
                      <a:lnTo>
                        <a:pt x="1049" y="86"/>
                      </a:lnTo>
                      <a:lnTo>
                        <a:pt x="932" y="100"/>
                      </a:lnTo>
                      <a:lnTo>
                        <a:pt x="816" y="115"/>
                      </a:lnTo>
                      <a:lnTo>
                        <a:pt x="700" y="129"/>
                      </a:lnTo>
                      <a:lnTo>
                        <a:pt x="583" y="144"/>
                      </a:lnTo>
                      <a:lnTo>
                        <a:pt x="467" y="161"/>
                      </a:lnTo>
                      <a:lnTo>
                        <a:pt x="351" y="176"/>
                      </a:lnTo>
                      <a:lnTo>
                        <a:pt x="233" y="193"/>
                      </a:lnTo>
                      <a:lnTo>
                        <a:pt x="117" y="211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0" y="227"/>
                      </a:lnTo>
                      <a:lnTo>
                        <a:pt x="10" y="291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29" name="Freeform 149"/>
                <p:cNvSpPr>
                  <a:spLocks/>
                </p:cNvSpPr>
                <p:nvPr/>
              </p:nvSpPr>
              <p:spPr bwMode="auto">
                <a:xfrm>
                  <a:off x="1353" y="3916"/>
                  <a:ext cx="323" cy="73"/>
                </a:xfrm>
                <a:custGeom>
                  <a:avLst/>
                  <a:gdLst>
                    <a:gd name="T0" fmla="*/ 13 w 1290"/>
                    <a:gd name="T1" fmla="*/ 292 h 292"/>
                    <a:gd name="T2" fmla="*/ 92 w 1290"/>
                    <a:gd name="T3" fmla="*/ 276 h 292"/>
                    <a:gd name="T4" fmla="*/ 171 w 1290"/>
                    <a:gd name="T5" fmla="*/ 260 h 292"/>
                    <a:gd name="T6" fmla="*/ 251 w 1290"/>
                    <a:gd name="T7" fmla="*/ 246 h 292"/>
                    <a:gd name="T8" fmla="*/ 330 w 1290"/>
                    <a:gd name="T9" fmla="*/ 231 h 292"/>
                    <a:gd name="T10" fmla="*/ 410 w 1290"/>
                    <a:gd name="T11" fmla="*/ 216 h 292"/>
                    <a:gd name="T12" fmla="*/ 491 w 1290"/>
                    <a:gd name="T13" fmla="*/ 202 h 292"/>
                    <a:gd name="T14" fmla="*/ 570 w 1290"/>
                    <a:gd name="T15" fmla="*/ 186 h 292"/>
                    <a:gd name="T16" fmla="*/ 650 w 1290"/>
                    <a:gd name="T17" fmla="*/ 172 h 292"/>
                    <a:gd name="T18" fmla="*/ 729 w 1290"/>
                    <a:gd name="T19" fmla="*/ 158 h 292"/>
                    <a:gd name="T20" fmla="*/ 809 w 1290"/>
                    <a:gd name="T21" fmla="*/ 144 h 292"/>
                    <a:gd name="T22" fmla="*/ 890 w 1290"/>
                    <a:gd name="T23" fmla="*/ 130 h 292"/>
                    <a:gd name="T24" fmla="*/ 970 w 1290"/>
                    <a:gd name="T25" fmla="*/ 116 h 292"/>
                    <a:gd name="T26" fmla="*/ 1049 w 1290"/>
                    <a:gd name="T27" fmla="*/ 104 h 292"/>
                    <a:gd name="T28" fmla="*/ 1129 w 1290"/>
                    <a:gd name="T29" fmla="*/ 90 h 292"/>
                    <a:gd name="T30" fmla="*/ 1210 w 1290"/>
                    <a:gd name="T31" fmla="*/ 77 h 292"/>
                    <a:gd name="T32" fmla="*/ 1290 w 1290"/>
                    <a:gd name="T33" fmla="*/ 64 h 292"/>
                    <a:gd name="T34" fmla="*/ 1280 w 1290"/>
                    <a:gd name="T35" fmla="*/ 0 h 292"/>
                    <a:gd name="T36" fmla="*/ 1200 w 1290"/>
                    <a:gd name="T37" fmla="*/ 13 h 292"/>
                    <a:gd name="T38" fmla="*/ 1119 w 1290"/>
                    <a:gd name="T39" fmla="*/ 27 h 292"/>
                    <a:gd name="T40" fmla="*/ 1039 w 1290"/>
                    <a:gd name="T41" fmla="*/ 40 h 292"/>
                    <a:gd name="T42" fmla="*/ 959 w 1290"/>
                    <a:gd name="T43" fmla="*/ 54 h 292"/>
                    <a:gd name="T44" fmla="*/ 878 w 1290"/>
                    <a:gd name="T45" fmla="*/ 68 h 292"/>
                    <a:gd name="T46" fmla="*/ 799 w 1290"/>
                    <a:gd name="T47" fmla="*/ 82 h 292"/>
                    <a:gd name="T48" fmla="*/ 719 w 1290"/>
                    <a:gd name="T49" fmla="*/ 96 h 292"/>
                    <a:gd name="T50" fmla="*/ 639 w 1290"/>
                    <a:gd name="T51" fmla="*/ 110 h 292"/>
                    <a:gd name="T52" fmla="*/ 558 w 1290"/>
                    <a:gd name="T53" fmla="*/ 124 h 292"/>
                    <a:gd name="T54" fmla="*/ 479 w 1290"/>
                    <a:gd name="T55" fmla="*/ 139 h 292"/>
                    <a:gd name="T56" fmla="*/ 399 w 1290"/>
                    <a:gd name="T57" fmla="*/ 153 h 292"/>
                    <a:gd name="T58" fmla="*/ 319 w 1290"/>
                    <a:gd name="T59" fmla="*/ 169 h 292"/>
                    <a:gd name="T60" fmla="*/ 240 w 1290"/>
                    <a:gd name="T61" fmla="*/ 183 h 292"/>
                    <a:gd name="T62" fmla="*/ 159 w 1290"/>
                    <a:gd name="T63" fmla="*/ 198 h 292"/>
                    <a:gd name="T64" fmla="*/ 80 w 1290"/>
                    <a:gd name="T65" fmla="*/ 213 h 292"/>
                    <a:gd name="T66" fmla="*/ 0 w 1290"/>
                    <a:gd name="T67" fmla="*/ 228 h 292"/>
                    <a:gd name="T68" fmla="*/ 13 w 1290"/>
                    <a:gd name="T69" fmla="*/ 292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90" h="292">
                      <a:moveTo>
                        <a:pt x="13" y="292"/>
                      </a:moveTo>
                      <a:lnTo>
                        <a:pt x="92" y="276"/>
                      </a:lnTo>
                      <a:lnTo>
                        <a:pt x="171" y="260"/>
                      </a:lnTo>
                      <a:lnTo>
                        <a:pt x="251" y="246"/>
                      </a:lnTo>
                      <a:lnTo>
                        <a:pt x="330" y="231"/>
                      </a:lnTo>
                      <a:lnTo>
                        <a:pt x="410" y="216"/>
                      </a:lnTo>
                      <a:lnTo>
                        <a:pt x="491" y="202"/>
                      </a:lnTo>
                      <a:lnTo>
                        <a:pt x="570" y="186"/>
                      </a:lnTo>
                      <a:lnTo>
                        <a:pt x="650" y="172"/>
                      </a:lnTo>
                      <a:lnTo>
                        <a:pt x="729" y="158"/>
                      </a:lnTo>
                      <a:lnTo>
                        <a:pt x="809" y="144"/>
                      </a:lnTo>
                      <a:lnTo>
                        <a:pt x="890" y="130"/>
                      </a:lnTo>
                      <a:lnTo>
                        <a:pt x="970" y="116"/>
                      </a:lnTo>
                      <a:lnTo>
                        <a:pt x="1049" y="104"/>
                      </a:lnTo>
                      <a:lnTo>
                        <a:pt x="1129" y="90"/>
                      </a:lnTo>
                      <a:lnTo>
                        <a:pt x="1210" y="77"/>
                      </a:lnTo>
                      <a:lnTo>
                        <a:pt x="1290" y="64"/>
                      </a:lnTo>
                      <a:lnTo>
                        <a:pt x="1280" y="0"/>
                      </a:lnTo>
                      <a:lnTo>
                        <a:pt x="1200" y="13"/>
                      </a:lnTo>
                      <a:lnTo>
                        <a:pt x="1119" y="27"/>
                      </a:lnTo>
                      <a:lnTo>
                        <a:pt x="1039" y="40"/>
                      </a:lnTo>
                      <a:lnTo>
                        <a:pt x="959" y="54"/>
                      </a:lnTo>
                      <a:lnTo>
                        <a:pt x="878" y="68"/>
                      </a:lnTo>
                      <a:lnTo>
                        <a:pt x="799" y="82"/>
                      </a:lnTo>
                      <a:lnTo>
                        <a:pt x="719" y="96"/>
                      </a:lnTo>
                      <a:lnTo>
                        <a:pt x="639" y="110"/>
                      </a:lnTo>
                      <a:lnTo>
                        <a:pt x="558" y="124"/>
                      </a:lnTo>
                      <a:lnTo>
                        <a:pt x="479" y="139"/>
                      </a:lnTo>
                      <a:lnTo>
                        <a:pt x="399" y="153"/>
                      </a:lnTo>
                      <a:lnTo>
                        <a:pt x="319" y="169"/>
                      </a:lnTo>
                      <a:lnTo>
                        <a:pt x="240" y="183"/>
                      </a:lnTo>
                      <a:lnTo>
                        <a:pt x="159" y="198"/>
                      </a:lnTo>
                      <a:lnTo>
                        <a:pt x="80" y="213"/>
                      </a:lnTo>
                      <a:lnTo>
                        <a:pt x="0" y="228"/>
                      </a:lnTo>
                      <a:lnTo>
                        <a:pt x="13" y="292"/>
                      </a:lnTo>
                      <a:close/>
                    </a:path>
                  </a:pathLst>
                </a:custGeom>
                <a:solidFill>
                  <a:srgbClr val="962A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0" name="Freeform 150"/>
                <p:cNvSpPr>
                  <a:spLocks/>
                </p:cNvSpPr>
                <p:nvPr/>
              </p:nvSpPr>
              <p:spPr bwMode="auto">
                <a:xfrm>
                  <a:off x="999" y="3935"/>
                  <a:ext cx="194" cy="53"/>
                </a:xfrm>
                <a:custGeom>
                  <a:avLst/>
                  <a:gdLst>
                    <a:gd name="T0" fmla="*/ 502 w 775"/>
                    <a:gd name="T1" fmla="*/ 213 h 214"/>
                    <a:gd name="T2" fmla="*/ 337 w 775"/>
                    <a:gd name="T3" fmla="*/ 214 h 214"/>
                    <a:gd name="T4" fmla="*/ 207 w 775"/>
                    <a:gd name="T5" fmla="*/ 214 h 214"/>
                    <a:gd name="T6" fmla="*/ 156 w 775"/>
                    <a:gd name="T7" fmla="*/ 214 h 214"/>
                    <a:gd name="T8" fmla="*/ 112 w 775"/>
                    <a:gd name="T9" fmla="*/ 213 h 214"/>
                    <a:gd name="T10" fmla="*/ 77 w 775"/>
                    <a:gd name="T11" fmla="*/ 211 h 214"/>
                    <a:gd name="T12" fmla="*/ 48 w 775"/>
                    <a:gd name="T13" fmla="*/ 208 h 214"/>
                    <a:gd name="T14" fmla="*/ 27 w 775"/>
                    <a:gd name="T15" fmla="*/ 205 h 214"/>
                    <a:gd name="T16" fmla="*/ 11 w 775"/>
                    <a:gd name="T17" fmla="*/ 203 h 214"/>
                    <a:gd name="T18" fmla="*/ 3 w 775"/>
                    <a:gd name="T19" fmla="*/ 199 h 214"/>
                    <a:gd name="T20" fmla="*/ 0 w 775"/>
                    <a:gd name="T21" fmla="*/ 195 h 214"/>
                    <a:gd name="T22" fmla="*/ 3 w 775"/>
                    <a:gd name="T23" fmla="*/ 191 h 214"/>
                    <a:gd name="T24" fmla="*/ 10 w 775"/>
                    <a:gd name="T25" fmla="*/ 186 h 214"/>
                    <a:gd name="T26" fmla="*/ 23 w 775"/>
                    <a:gd name="T27" fmla="*/ 180 h 214"/>
                    <a:gd name="T28" fmla="*/ 40 w 775"/>
                    <a:gd name="T29" fmla="*/ 175 h 214"/>
                    <a:gd name="T30" fmla="*/ 84 w 775"/>
                    <a:gd name="T31" fmla="*/ 161 h 214"/>
                    <a:gd name="T32" fmla="*/ 142 w 775"/>
                    <a:gd name="T33" fmla="*/ 146 h 214"/>
                    <a:gd name="T34" fmla="*/ 208 w 775"/>
                    <a:gd name="T35" fmla="*/ 129 h 214"/>
                    <a:gd name="T36" fmla="*/ 281 w 775"/>
                    <a:gd name="T37" fmla="*/ 109 h 214"/>
                    <a:gd name="T38" fmla="*/ 357 w 775"/>
                    <a:gd name="T39" fmla="*/ 87 h 214"/>
                    <a:gd name="T40" fmla="*/ 434 w 775"/>
                    <a:gd name="T41" fmla="*/ 64 h 214"/>
                    <a:gd name="T42" fmla="*/ 470 w 775"/>
                    <a:gd name="T43" fmla="*/ 51 h 214"/>
                    <a:gd name="T44" fmla="*/ 506 w 775"/>
                    <a:gd name="T45" fmla="*/ 38 h 214"/>
                    <a:gd name="T46" fmla="*/ 542 w 775"/>
                    <a:gd name="T47" fmla="*/ 24 h 214"/>
                    <a:gd name="T48" fmla="*/ 574 w 775"/>
                    <a:gd name="T49" fmla="*/ 10 h 214"/>
                    <a:gd name="T50" fmla="*/ 587 w 775"/>
                    <a:gd name="T51" fmla="*/ 7 h 214"/>
                    <a:gd name="T52" fmla="*/ 599 w 775"/>
                    <a:gd name="T53" fmla="*/ 4 h 214"/>
                    <a:gd name="T54" fmla="*/ 613 w 775"/>
                    <a:gd name="T55" fmla="*/ 2 h 214"/>
                    <a:gd name="T56" fmla="*/ 626 w 775"/>
                    <a:gd name="T57" fmla="*/ 2 h 214"/>
                    <a:gd name="T58" fmla="*/ 640 w 775"/>
                    <a:gd name="T59" fmla="*/ 0 h 214"/>
                    <a:gd name="T60" fmla="*/ 654 w 775"/>
                    <a:gd name="T61" fmla="*/ 2 h 214"/>
                    <a:gd name="T62" fmla="*/ 667 w 775"/>
                    <a:gd name="T63" fmla="*/ 3 h 214"/>
                    <a:gd name="T64" fmla="*/ 680 w 775"/>
                    <a:gd name="T65" fmla="*/ 5 h 214"/>
                    <a:gd name="T66" fmla="*/ 692 w 775"/>
                    <a:gd name="T67" fmla="*/ 8 h 214"/>
                    <a:gd name="T68" fmla="*/ 704 w 775"/>
                    <a:gd name="T69" fmla="*/ 12 h 214"/>
                    <a:gd name="T70" fmla="*/ 715 w 775"/>
                    <a:gd name="T71" fmla="*/ 16 h 214"/>
                    <a:gd name="T72" fmla="*/ 727 w 775"/>
                    <a:gd name="T73" fmla="*/ 21 h 214"/>
                    <a:gd name="T74" fmla="*/ 736 w 775"/>
                    <a:gd name="T75" fmla="*/ 26 h 214"/>
                    <a:gd name="T76" fmla="*/ 746 w 775"/>
                    <a:gd name="T77" fmla="*/ 31 h 214"/>
                    <a:gd name="T78" fmla="*/ 754 w 775"/>
                    <a:gd name="T79" fmla="*/ 37 h 214"/>
                    <a:gd name="T80" fmla="*/ 760 w 775"/>
                    <a:gd name="T81" fmla="*/ 44 h 214"/>
                    <a:gd name="T82" fmla="*/ 766 w 775"/>
                    <a:gd name="T83" fmla="*/ 51 h 214"/>
                    <a:gd name="T84" fmla="*/ 770 w 775"/>
                    <a:gd name="T85" fmla="*/ 58 h 214"/>
                    <a:gd name="T86" fmla="*/ 773 w 775"/>
                    <a:gd name="T87" fmla="*/ 65 h 214"/>
                    <a:gd name="T88" fmla="*/ 775 w 775"/>
                    <a:gd name="T89" fmla="*/ 73 h 214"/>
                    <a:gd name="T90" fmla="*/ 774 w 775"/>
                    <a:gd name="T91" fmla="*/ 81 h 214"/>
                    <a:gd name="T92" fmla="*/ 773 w 775"/>
                    <a:gd name="T93" fmla="*/ 89 h 214"/>
                    <a:gd name="T94" fmla="*/ 769 w 775"/>
                    <a:gd name="T95" fmla="*/ 97 h 214"/>
                    <a:gd name="T96" fmla="*/ 762 w 775"/>
                    <a:gd name="T97" fmla="*/ 106 h 214"/>
                    <a:gd name="T98" fmla="*/ 755 w 775"/>
                    <a:gd name="T99" fmla="*/ 115 h 214"/>
                    <a:gd name="T100" fmla="*/ 746 w 775"/>
                    <a:gd name="T101" fmla="*/ 123 h 214"/>
                    <a:gd name="T102" fmla="*/ 733 w 775"/>
                    <a:gd name="T103" fmla="*/ 132 h 214"/>
                    <a:gd name="T104" fmla="*/ 719 w 775"/>
                    <a:gd name="T105" fmla="*/ 140 h 214"/>
                    <a:gd name="T106" fmla="*/ 701 w 775"/>
                    <a:gd name="T107" fmla="*/ 148 h 214"/>
                    <a:gd name="T108" fmla="*/ 682 w 775"/>
                    <a:gd name="T109" fmla="*/ 157 h 214"/>
                    <a:gd name="T110" fmla="*/ 660 w 775"/>
                    <a:gd name="T111" fmla="*/ 165 h 214"/>
                    <a:gd name="T112" fmla="*/ 635 w 775"/>
                    <a:gd name="T113" fmla="*/ 172 h 214"/>
                    <a:gd name="T114" fmla="*/ 606 w 775"/>
                    <a:gd name="T115" fmla="*/ 181 h 214"/>
                    <a:gd name="T116" fmla="*/ 574 w 775"/>
                    <a:gd name="T117" fmla="*/ 191 h 214"/>
                    <a:gd name="T118" fmla="*/ 539 w 775"/>
                    <a:gd name="T119" fmla="*/ 202 h 214"/>
                    <a:gd name="T120" fmla="*/ 502 w 775"/>
                    <a:gd name="T121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75" h="214">
                      <a:moveTo>
                        <a:pt x="502" y="213"/>
                      </a:moveTo>
                      <a:lnTo>
                        <a:pt x="337" y="214"/>
                      </a:lnTo>
                      <a:lnTo>
                        <a:pt x="207" y="214"/>
                      </a:lnTo>
                      <a:lnTo>
                        <a:pt x="156" y="214"/>
                      </a:lnTo>
                      <a:lnTo>
                        <a:pt x="112" y="213"/>
                      </a:lnTo>
                      <a:lnTo>
                        <a:pt x="77" y="211"/>
                      </a:lnTo>
                      <a:lnTo>
                        <a:pt x="48" y="208"/>
                      </a:lnTo>
                      <a:lnTo>
                        <a:pt x="27" y="205"/>
                      </a:lnTo>
                      <a:lnTo>
                        <a:pt x="11" y="203"/>
                      </a:lnTo>
                      <a:lnTo>
                        <a:pt x="3" y="199"/>
                      </a:lnTo>
                      <a:lnTo>
                        <a:pt x="0" y="195"/>
                      </a:lnTo>
                      <a:lnTo>
                        <a:pt x="3" y="191"/>
                      </a:lnTo>
                      <a:lnTo>
                        <a:pt x="10" y="186"/>
                      </a:lnTo>
                      <a:lnTo>
                        <a:pt x="23" y="180"/>
                      </a:lnTo>
                      <a:lnTo>
                        <a:pt x="40" y="175"/>
                      </a:lnTo>
                      <a:lnTo>
                        <a:pt x="84" y="161"/>
                      </a:lnTo>
                      <a:lnTo>
                        <a:pt x="142" y="146"/>
                      </a:lnTo>
                      <a:lnTo>
                        <a:pt x="208" y="129"/>
                      </a:lnTo>
                      <a:lnTo>
                        <a:pt x="281" y="109"/>
                      </a:lnTo>
                      <a:lnTo>
                        <a:pt x="357" y="87"/>
                      </a:lnTo>
                      <a:lnTo>
                        <a:pt x="434" y="64"/>
                      </a:lnTo>
                      <a:lnTo>
                        <a:pt x="470" y="51"/>
                      </a:lnTo>
                      <a:lnTo>
                        <a:pt x="506" y="38"/>
                      </a:lnTo>
                      <a:lnTo>
                        <a:pt x="542" y="24"/>
                      </a:lnTo>
                      <a:lnTo>
                        <a:pt x="574" y="10"/>
                      </a:lnTo>
                      <a:lnTo>
                        <a:pt x="587" y="7"/>
                      </a:lnTo>
                      <a:lnTo>
                        <a:pt x="599" y="4"/>
                      </a:lnTo>
                      <a:lnTo>
                        <a:pt x="613" y="2"/>
                      </a:lnTo>
                      <a:lnTo>
                        <a:pt x="626" y="2"/>
                      </a:lnTo>
                      <a:lnTo>
                        <a:pt x="640" y="0"/>
                      </a:lnTo>
                      <a:lnTo>
                        <a:pt x="654" y="2"/>
                      </a:lnTo>
                      <a:lnTo>
                        <a:pt x="667" y="3"/>
                      </a:lnTo>
                      <a:lnTo>
                        <a:pt x="680" y="5"/>
                      </a:lnTo>
                      <a:lnTo>
                        <a:pt x="692" y="8"/>
                      </a:lnTo>
                      <a:lnTo>
                        <a:pt x="704" y="12"/>
                      </a:lnTo>
                      <a:lnTo>
                        <a:pt x="715" y="16"/>
                      </a:lnTo>
                      <a:lnTo>
                        <a:pt x="727" y="21"/>
                      </a:lnTo>
                      <a:lnTo>
                        <a:pt x="736" y="26"/>
                      </a:lnTo>
                      <a:lnTo>
                        <a:pt x="746" y="31"/>
                      </a:lnTo>
                      <a:lnTo>
                        <a:pt x="754" y="37"/>
                      </a:lnTo>
                      <a:lnTo>
                        <a:pt x="760" y="44"/>
                      </a:lnTo>
                      <a:lnTo>
                        <a:pt x="766" y="51"/>
                      </a:lnTo>
                      <a:lnTo>
                        <a:pt x="770" y="58"/>
                      </a:lnTo>
                      <a:lnTo>
                        <a:pt x="773" y="65"/>
                      </a:lnTo>
                      <a:lnTo>
                        <a:pt x="775" y="73"/>
                      </a:lnTo>
                      <a:lnTo>
                        <a:pt x="774" y="81"/>
                      </a:lnTo>
                      <a:lnTo>
                        <a:pt x="773" y="89"/>
                      </a:lnTo>
                      <a:lnTo>
                        <a:pt x="769" y="97"/>
                      </a:lnTo>
                      <a:lnTo>
                        <a:pt x="762" y="106"/>
                      </a:lnTo>
                      <a:lnTo>
                        <a:pt x="755" y="115"/>
                      </a:lnTo>
                      <a:lnTo>
                        <a:pt x="746" y="123"/>
                      </a:lnTo>
                      <a:lnTo>
                        <a:pt x="733" y="132"/>
                      </a:lnTo>
                      <a:lnTo>
                        <a:pt x="719" y="140"/>
                      </a:lnTo>
                      <a:lnTo>
                        <a:pt x="701" y="148"/>
                      </a:lnTo>
                      <a:lnTo>
                        <a:pt x="682" y="157"/>
                      </a:lnTo>
                      <a:lnTo>
                        <a:pt x="660" y="165"/>
                      </a:lnTo>
                      <a:lnTo>
                        <a:pt x="635" y="172"/>
                      </a:lnTo>
                      <a:lnTo>
                        <a:pt x="606" y="181"/>
                      </a:lnTo>
                      <a:lnTo>
                        <a:pt x="574" y="191"/>
                      </a:lnTo>
                      <a:lnTo>
                        <a:pt x="539" y="202"/>
                      </a:lnTo>
                      <a:lnTo>
                        <a:pt x="502" y="213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1" name="Freeform 151"/>
                <p:cNvSpPr>
                  <a:spLocks/>
                </p:cNvSpPr>
                <p:nvPr/>
              </p:nvSpPr>
              <p:spPr bwMode="auto">
                <a:xfrm>
                  <a:off x="999" y="3935"/>
                  <a:ext cx="194" cy="53"/>
                </a:xfrm>
                <a:custGeom>
                  <a:avLst/>
                  <a:gdLst>
                    <a:gd name="T0" fmla="*/ 502 w 775"/>
                    <a:gd name="T1" fmla="*/ 213 h 214"/>
                    <a:gd name="T2" fmla="*/ 337 w 775"/>
                    <a:gd name="T3" fmla="*/ 214 h 214"/>
                    <a:gd name="T4" fmla="*/ 207 w 775"/>
                    <a:gd name="T5" fmla="*/ 214 h 214"/>
                    <a:gd name="T6" fmla="*/ 156 w 775"/>
                    <a:gd name="T7" fmla="*/ 214 h 214"/>
                    <a:gd name="T8" fmla="*/ 112 w 775"/>
                    <a:gd name="T9" fmla="*/ 213 h 214"/>
                    <a:gd name="T10" fmla="*/ 77 w 775"/>
                    <a:gd name="T11" fmla="*/ 211 h 214"/>
                    <a:gd name="T12" fmla="*/ 48 w 775"/>
                    <a:gd name="T13" fmla="*/ 208 h 214"/>
                    <a:gd name="T14" fmla="*/ 27 w 775"/>
                    <a:gd name="T15" fmla="*/ 205 h 214"/>
                    <a:gd name="T16" fmla="*/ 11 w 775"/>
                    <a:gd name="T17" fmla="*/ 203 h 214"/>
                    <a:gd name="T18" fmla="*/ 3 w 775"/>
                    <a:gd name="T19" fmla="*/ 199 h 214"/>
                    <a:gd name="T20" fmla="*/ 0 w 775"/>
                    <a:gd name="T21" fmla="*/ 195 h 214"/>
                    <a:gd name="T22" fmla="*/ 3 w 775"/>
                    <a:gd name="T23" fmla="*/ 191 h 214"/>
                    <a:gd name="T24" fmla="*/ 10 w 775"/>
                    <a:gd name="T25" fmla="*/ 186 h 214"/>
                    <a:gd name="T26" fmla="*/ 23 w 775"/>
                    <a:gd name="T27" fmla="*/ 180 h 214"/>
                    <a:gd name="T28" fmla="*/ 40 w 775"/>
                    <a:gd name="T29" fmla="*/ 175 h 214"/>
                    <a:gd name="T30" fmla="*/ 84 w 775"/>
                    <a:gd name="T31" fmla="*/ 161 h 214"/>
                    <a:gd name="T32" fmla="*/ 142 w 775"/>
                    <a:gd name="T33" fmla="*/ 146 h 214"/>
                    <a:gd name="T34" fmla="*/ 208 w 775"/>
                    <a:gd name="T35" fmla="*/ 129 h 214"/>
                    <a:gd name="T36" fmla="*/ 281 w 775"/>
                    <a:gd name="T37" fmla="*/ 109 h 214"/>
                    <a:gd name="T38" fmla="*/ 357 w 775"/>
                    <a:gd name="T39" fmla="*/ 87 h 214"/>
                    <a:gd name="T40" fmla="*/ 434 w 775"/>
                    <a:gd name="T41" fmla="*/ 64 h 214"/>
                    <a:gd name="T42" fmla="*/ 470 w 775"/>
                    <a:gd name="T43" fmla="*/ 51 h 214"/>
                    <a:gd name="T44" fmla="*/ 506 w 775"/>
                    <a:gd name="T45" fmla="*/ 38 h 214"/>
                    <a:gd name="T46" fmla="*/ 542 w 775"/>
                    <a:gd name="T47" fmla="*/ 24 h 214"/>
                    <a:gd name="T48" fmla="*/ 574 w 775"/>
                    <a:gd name="T49" fmla="*/ 10 h 214"/>
                    <a:gd name="T50" fmla="*/ 587 w 775"/>
                    <a:gd name="T51" fmla="*/ 7 h 214"/>
                    <a:gd name="T52" fmla="*/ 599 w 775"/>
                    <a:gd name="T53" fmla="*/ 4 h 214"/>
                    <a:gd name="T54" fmla="*/ 613 w 775"/>
                    <a:gd name="T55" fmla="*/ 2 h 214"/>
                    <a:gd name="T56" fmla="*/ 626 w 775"/>
                    <a:gd name="T57" fmla="*/ 2 h 214"/>
                    <a:gd name="T58" fmla="*/ 640 w 775"/>
                    <a:gd name="T59" fmla="*/ 0 h 214"/>
                    <a:gd name="T60" fmla="*/ 654 w 775"/>
                    <a:gd name="T61" fmla="*/ 2 h 214"/>
                    <a:gd name="T62" fmla="*/ 667 w 775"/>
                    <a:gd name="T63" fmla="*/ 3 h 214"/>
                    <a:gd name="T64" fmla="*/ 680 w 775"/>
                    <a:gd name="T65" fmla="*/ 5 h 214"/>
                    <a:gd name="T66" fmla="*/ 692 w 775"/>
                    <a:gd name="T67" fmla="*/ 8 h 214"/>
                    <a:gd name="T68" fmla="*/ 704 w 775"/>
                    <a:gd name="T69" fmla="*/ 12 h 214"/>
                    <a:gd name="T70" fmla="*/ 715 w 775"/>
                    <a:gd name="T71" fmla="*/ 16 h 214"/>
                    <a:gd name="T72" fmla="*/ 727 w 775"/>
                    <a:gd name="T73" fmla="*/ 21 h 214"/>
                    <a:gd name="T74" fmla="*/ 736 w 775"/>
                    <a:gd name="T75" fmla="*/ 26 h 214"/>
                    <a:gd name="T76" fmla="*/ 746 w 775"/>
                    <a:gd name="T77" fmla="*/ 31 h 214"/>
                    <a:gd name="T78" fmla="*/ 754 w 775"/>
                    <a:gd name="T79" fmla="*/ 37 h 214"/>
                    <a:gd name="T80" fmla="*/ 760 w 775"/>
                    <a:gd name="T81" fmla="*/ 44 h 214"/>
                    <a:gd name="T82" fmla="*/ 766 w 775"/>
                    <a:gd name="T83" fmla="*/ 51 h 214"/>
                    <a:gd name="T84" fmla="*/ 770 w 775"/>
                    <a:gd name="T85" fmla="*/ 58 h 214"/>
                    <a:gd name="T86" fmla="*/ 773 w 775"/>
                    <a:gd name="T87" fmla="*/ 65 h 214"/>
                    <a:gd name="T88" fmla="*/ 775 w 775"/>
                    <a:gd name="T89" fmla="*/ 73 h 214"/>
                    <a:gd name="T90" fmla="*/ 774 w 775"/>
                    <a:gd name="T91" fmla="*/ 81 h 214"/>
                    <a:gd name="T92" fmla="*/ 773 w 775"/>
                    <a:gd name="T93" fmla="*/ 89 h 214"/>
                    <a:gd name="T94" fmla="*/ 769 w 775"/>
                    <a:gd name="T95" fmla="*/ 97 h 214"/>
                    <a:gd name="T96" fmla="*/ 762 w 775"/>
                    <a:gd name="T97" fmla="*/ 106 h 214"/>
                    <a:gd name="T98" fmla="*/ 755 w 775"/>
                    <a:gd name="T99" fmla="*/ 115 h 214"/>
                    <a:gd name="T100" fmla="*/ 746 w 775"/>
                    <a:gd name="T101" fmla="*/ 123 h 214"/>
                    <a:gd name="T102" fmla="*/ 733 w 775"/>
                    <a:gd name="T103" fmla="*/ 132 h 214"/>
                    <a:gd name="T104" fmla="*/ 719 w 775"/>
                    <a:gd name="T105" fmla="*/ 140 h 214"/>
                    <a:gd name="T106" fmla="*/ 701 w 775"/>
                    <a:gd name="T107" fmla="*/ 148 h 214"/>
                    <a:gd name="T108" fmla="*/ 682 w 775"/>
                    <a:gd name="T109" fmla="*/ 157 h 214"/>
                    <a:gd name="T110" fmla="*/ 660 w 775"/>
                    <a:gd name="T111" fmla="*/ 165 h 214"/>
                    <a:gd name="T112" fmla="*/ 635 w 775"/>
                    <a:gd name="T113" fmla="*/ 172 h 214"/>
                    <a:gd name="T114" fmla="*/ 606 w 775"/>
                    <a:gd name="T115" fmla="*/ 181 h 214"/>
                    <a:gd name="T116" fmla="*/ 574 w 775"/>
                    <a:gd name="T117" fmla="*/ 191 h 214"/>
                    <a:gd name="T118" fmla="*/ 539 w 775"/>
                    <a:gd name="T119" fmla="*/ 202 h 214"/>
                    <a:gd name="T120" fmla="*/ 502 w 775"/>
                    <a:gd name="T121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775" h="214">
                      <a:moveTo>
                        <a:pt x="502" y="213"/>
                      </a:moveTo>
                      <a:lnTo>
                        <a:pt x="337" y="214"/>
                      </a:lnTo>
                      <a:lnTo>
                        <a:pt x="207" y="214"/>
                      </a:lnTo>
                      <a:lnTo>
                        <a:pt x="156" y="214"/>
                      </a:lnTo>
                      <a:lnTo>
                        <a:pt x="112" y="213"/>
                      </a:lnTo>
                      <a:lnTo>
                        <a:pt x="77" y="211"/>
                      </a:lnTo>
                      <a:lnTo>
                        <a:pt x="48" y="208"/>
                      </a:lnTo>
                      <a:lnTo>
                        <a:pt x="27" y="205"/>
                      </a:lnTo>
                      <a:lnTo>
                        <a:pt x="11" y="203"/>
                      </a:lnTo>
                      <a:lnTo>
                        <a:pt x="3" y="199"/>
                      </a:lnTo>
                      <a:lnTo>
                        <a:pt x="0" y="195"/>
                      </a:lnTo>
                      <a:lnTo>
                        <a:pt x="3" y="191"/>
                      </a:lnTo>
                      <a:lnTo>
                        <a:pt x="10" y="186"/>
                      </a:lnTo>
                      <a:lnTo>
                        <a:pt x="23" y="180"/>
                      </a:lnTo>
                      <a:lnTo>
                        <a:pt x="40" y="175"/>
                      </a:lnTo>
                      <a:lnTo>
                        <a:pt x="84" y="161"/>
                      </a:lnTo>
                      <a:lnTo>
                        <a:pt x="142" y="146"/>
                      </a:lnTo>
                      <a:lnTo>
                        <a:pt x="208" y="129"/>
                      </a:lnTo>
                      <a:lnTo>
                        <a:pt x="281" y="109"/>
                      </a:lnTo>
                      <a:lnTo>
                        <a:pt x="357" y="87"/>
                      </a:lnTo>
                      <a:lnTo>
                        <a:pt x="434" y="64"/>
                      </a:lnTo>
                      <a:lnTo>
                        <a:pt x="470" y="51"/>
                      </a:lnTo>
                      <a:lnTo>
                        <a:pt x="506" y="38"/>
                      </a:lnTo>
                      <a:lnTo>
                        <a:pt x="542" y="24"/>
                      </a:lnTo>
                      <a:lnTo>
                        <a:pt x="574" y="10"/>
                      </a:lnTo>
                      <a:lnTo>
                        <a:pt x="587" y="7"/>
                      </a:lnTo>
                      <a:lnTo>
                        <a:pt x="599" y="4"/>
                      </a:lnTo>
                      <a:lnTo>
                        <a:pt x="613" y="2"/>
                      </a:lnTo>
                      <a:lnTo>
                        <a:pt x="626" y="2"/>
                      </a:lnTo>
                      <a:lnTo>
                        <a:pt x="640" y="0"/>
                      </a:lnTo>
                      <a:lnTo>
                        <a:pt x="654" y="2"/>
                      </a:lnTo>
                      <a:lnTo>
                        <a:pt x="667" y="3"/>
                      </a:lnTo>
                      <a:lnTo>
                        <a:pt x="680" y="5"/>
                      </a:lnTo>
                      <a:lnTo>
                        <a:pt x="692" y="8"/>
                      </a:lnTo>
                      <a:lnTo>
                        <a:pt x="704" y="12"/>
                      </a:lnTo>
                      <a:lnTo>
                        <a:pt x="715" y="16"/>
                      </a:lnTo>
                      <a:lnTo>
                        <a:pt x="727" y="21"/>
                      </a:lnTo>
                      <a:lnTo>
                        <a:pt x="736" y="26"/>
                      </a:lnTo>
                      <a:lnTo>
                        <a:pt x="746" y="31"/>
                      </a:lnTo>
                      <a:lnTo>
                        <a:pt x="754" y="37"/>
                      </a:lnTo>
                      <a:lnTo>
                        <a:pt x="760" y="44"/>
                      </a:lnTo>
                      <a:lnTo>
                        <a:pt x="766" y="51"/>
                      </a:lnTo>
                      <a:lnTo>
                        <a:pt x="770" y="58"/>
                      </a:lnTo>
                      <a:lnTo>
                        <a:pt x="773" y="65"/>
                      </a:lnTo>
                      <a:lnTo>
                        <a:pt x="775" y="73"/>
                      </a:lnTo>
                      <a:lnTo>
                        <a:pt x="774" y="81"/>
                      </a:lnTo>
                      <a:lnTo>
                        <a:pt x="773" y="89"/>
                      </a:lnTo>
                      <a:lnTo>
                        <a:pt x="769" y="97"/>
                      </a:lnTo>
                      <a:lnTo>
                        <a:pt x="762" y="106"/>
                      </a:lnTo>
                      <a:lnTo>
                        <a:pt x="755" y="115"/>
                      </a:lnTo>
                      <a:lnTo>
                        <a:pt x="746" y="123"/>
                      </a:lnTo>
                      <a:lnTo>
                        <a:pt x="733" y="132"/>
                      </a:lnTo>
                      <a:lnTo>
                        <a:pt x="719" y="140"/>
                      </a:lnTo>
                      <a:lnTo>
                        <a:pt x="701" y="148"/>
                      </a:lnTo>
                      <a:lnTo>
                        <a:pt x="682" y="157"/>
                      </a:lnTo>
                      <a:lnTo>
                        <a:pt x="660" y="165"/>
                      </a:lnTo>
                      <a:lnTo>
                        <a:pt x="635" y="172"/>
                      </a:lnTo>
                      <a:lnTo>
                        <a:pt x="606" y="181"/>
                      </a:lnTo>
                      <a:lnTo>
                        <a:pt x="574" y="191"/>
                      </a:lnTo>
                      <a:lnTo>
                        <a:pt x="539" y="202"/>
                      </a:lnTo>
                      <a:lnTo>
                        <a:pt x="502" y="213"/>
                      </a:lnTo>
                    </a:path>
                  </a:pathLst>
                </a:custGeom>
                <a:noFill/>
                <a:ln w="3175">
                  <a:solidFill>
                    <a:srgbClr val="EB929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2" name="Freeform 152"/>
                <p:cNvSpPr>
                  <a:spLocks/>
                </p:cNvSpPr>
                <p:nvPr/>
              </p:nvSpPr>
              <p:spPr bwMode="auto">
                <a:xfrm>
                  <a:off x="340" y="310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3" name="Freeform 153"/>
                <p:cNvSpPr>
                  <a:spLocks/>
                </p:cNvSpPr>
                <p:nvPr/>
              </p:nvSpPr>
              <p:spPr bwMode="auto">
                <a:xfrm>
                  <a:off x="340" y="310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4" name="Freeform 154"/>
                <p:cNvSpPr>
                  <a:spLocks/>
                </p:cNvSpPr>
                <p:nvPr/>
              </p:nvSpPr>
              <p:spPr bwMode="auto">
                <a:xfrm>
                  <a:off x="705" y="324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5" name="Freeform 155"/>
                <p:cNvSpPr>
                  <a:spLocks/>
                </p:cNvSpPr>
                <p:nvPr/>
              </p:nvSpPr>
              <p:spPr bwMode="auto">
                <a:xfrm>
                  <a:off x="705" y="324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6" name="Freeform 156"/>
                <p:cNvSpPr>
                  <a:spLocks/>
                </p:cNvSpPr>
                <p:nvPr/>
              </p:nvSpPr>
              <p:spPr bwMode="auto">
                <a:xfrm>
                  <a:off x="1518" y="3073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7" name="Freeform 157"/>
                <p:cNvSpPr>
                  <a:spLocks/>
                </p:cNvSpPr>
                <p:nvPr/>
              </p:nvSpPr>
              <p:spPr bwMode="auto">
                <a:xfrm>
                  <a:off x="1518" y="3073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8" name="Freeform 158"/>
                <p:cNvSpPr>
                  <a:spLocks/>
                </p:cNvSpPr>
                <p:nvPr/>
              </p:nvSpPr>
              <p:spPr bwMode="auto">
                <a:xfrm>
                  <a:off x="2345" y="2981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39" name="Freeform 159"/>
                <p:cNvSpPr>
                  <a:spLocks/>
                </p:cNvSpPr>
                <p:nvPr/>
              </p:nvSpPr>
              <p:spPr bwMode="auto">
                <a:xfrm>
                  <a:off x="2345" y="2981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0" name="Freeform 160"/>
                <p:cNvSpPr>
                  <a:spLocks/>
                </p:cNvSpPr>
                <p:nvPr/>
              </p:nvSpPr>
              <p:spPr bwMode="auto">
                <a:xfrm>
                  <a:off x="3165" y="3036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1" name="Freeform 161"/>
                <p:cNvSpPr>
                  <a:spLocks/>
                </p:cNvSpPr>
                <p:nvPr/>
              </p:nvSpPr>
              <p:spPr bwMode="auto">
                <a:xfrm>
                  <a:off x="3165" y="3036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2" name="Freeform 162"/>
                <p:cNvSpPr>
                  <a:spLocks/>
                </p:cNvSpPr>
                <p:nvPr/>
              </p:nvSpPr>
              <p:spPr bwMode="auto">
                <a:xfrm>
                  <a:off x="3722" y="3083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3" name="Freeform 163"/>
                <p:cNvSpPr>
                  <a:spLocks/>
                </p:cNvSpPr>
                <p:nvPr/>
              </p:nvSpPr>
              <p:spPr bwMode="auto">
                <a:xfrm>
                  <a:off x="3722" y="3083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4" name="Freeform 164"/>
                <p:cNvSpPr>
                  <a:spLocks/>
                </p:cNvSpPr>
                <p:nvPr/>
              </p:nvSpPr>
              <p:spPr bwMode="auto">
                <a:xfrm>
                  <a:off x="4067" y="3186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5" name="Freeform 165"/>
                <p:cNvSpPr>
                  <a:spLocks/>
                </p:cNvSpPr>
                <p:nvPr/>
              </p:nvSpPr>
              <p:spPr bwMode="auto">
                <a:xfrm>
                  <a:off x="4067" y="3186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6" name="Freeform 166"/>
                <p:cNvSpPr>
                  <a:spLocks/>
                </p:cNvSpPr>
                <p:nvPr/>
              </p:nvSpPr>
              <p:spPr bwMode="auto">
                <a:xfrm>
                  <a:off x="4602" y="3259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7" name="Freeform 167"/>
                <p:cNvSpPr>
                  <a:spLocks/>
                </p:cNvSpPr>
                <p:nvPr/>
              </p:nvSpPr>
              <p:spPr bwMode="auto">
                <a:xfrm>
                  <a:off x="4602" y="3259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8" name="Freeform 168"/>
                <p:cNvSpPr>
                  <a:spLocks/>
                </p:cNvSpPr>
                <p:nvPr/>
              </p:nvSpPr>
              <p:spPr bwMode="auto">
                <a:xfrm>
                  <a:off x="4921" y="3357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49" name="Freeform 169"/>
                <p:cNvSpPr>
                  <a:spLocks/>
                </p:cNvSpPr>
                <p:nvPr/>
              </p:nvSpPr>
              <p:spPr bwMode="auto">
                <a:xfrm>
                  <a:off x="4921" y="3357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0" name="Freeform 170"/>
                <p:cNvSpPr>
                  <a:spLocks/>
                </p:cNvSpPr>
                <p:nvPr/>
              </p:nvSpPr>
              <p:spPr bwMode="auto">
                <a:xfrm>
                  <a:off x="3614" y="3888"/>
                  <a:ext cx="518" cy="100"/>
                </a:xfrm>
                <a:custGeom>
                  <a:avLst/>
                  <a:gdLst>
                    <a:gd name="T0" fmla="*/ 1064 w 2071"/>
                    <a:gd name="T1" fmla="*/ 400 h 400"/>
                    <a:gd name="T2" fmla="*/ 989 w 2071"/>
                    <a:gd name="T3" fmla="*/ 384 h 400"/>
                    <a:gd name="T4" fmla="*/ 912 w 2071"/>
                    <a:gd name="T5" fmla="*/ 368 h 400"/>
                    <a:gd name="T6" fmla="*/ 836 w 2071"/>
                    <a:gd name="T7" fmla="*/ 352 h 400"/>
                    <a:gd name="T8" fmla="*/ 759 w 2071"/>
                    <a:gd name="T9" fmla="*/ 335 h 400"/>
                    <a:gd name="T10" fmla="*/ 522 w 2071"/>
                    <a:gd name="T11" fmla="*/ 285 h 400"/>
                    <a:gd name="T12" fmla="*/ 314 w 2071"/>
                    <a:gd name="T13" fmla="*/ 242 h 400"/>
                    <a:gd name="T14" fmla="*/ 156 w 2071"/>
                    <a:gd name="T15" fmla="*/ 208 h 400"/>
                    <a:gd name="T16" fmla="*/ 69 w 2071"/>
                    <a:gd name="T17" fmla="*/ 189 h 400"/>
                    <a:gd name="T18" fmla="*/ 49 w 2071"/>
                    <a:gd name="T19" fmla="*/ 181 h 400"/>
                    <a:gd name="T20" fmla="*/ 31 w 2071"/>
                    <a:gd name="T21" fmla="*/ 169 h 400"/>
                    <a:gd name="T22" fmla="*/ 18 w 2071"/>
                    <a:gd name="T23" fmla="*/ 155 h 400"/>
                    <a:gd name="T24" fmla="*/ 8 w 2071"/>
                    <a:gd name="T25" fmla="*/ 140 h 400"/>
                    <a:gd name="T26" fmla="*/ 3 w 2071"/>
                    <a:gd name="T27" fmla="*/ 122 h 400"/>
                    <a:gd name="T28" fmla="*/ 0 w 2071"/>
                    <a:gd name="T29" fmla="*/ 103 h 400"/>
                    <a:gd name="T30" fmla="*/ 0 w 2071"/>
                    <a:gd name="T31" fmla="*/ 85 h 400"/>
                    <a:gd name="T32" fmla="*/ 4 w 2071"/>
                    <a:gd name="T33" fmla="*/ 66 h 400"/>
                    <a:gd name="T34" fmla="*/ 12 w 2071"/>
                    <a:gd name="T35" fmla="*/ 48 h 400"/>
                    <a:gd name="T36" fmla="*/ 23 w 2071"/>
                    <a:gd name="T37" fmla="*/ 33 h 400"/>
                    <a:gd name="T38" fmla="*/ 37 w 2071"/>
                    <a:gd name="T39" fmla="*/ 20 h 400"/>
                    <a:gd name="T40" fmla="*/ 55 w 2071"/>
                    <a:gd name="T41" fmla="*/ 9 h 400"/>
                    <a:gd name="T42" fmla="*/ 76 w 2071"/>
                    <a:gd name="T43" fmla="*/ 2 h 400"/>
                    <a:gd name="T44" fmla="*/ 100 w 2071"/>
                    <a:gd name="T45" fmla="*/ 0 h 400"/>
                    <a:gd name="T46" fmla="*/ 128 w 2071"/>
                    <a:gd name="T47" fmla="*/ 2 h 400"/>
                    <a:gd name="T48" fmla="*/ 158 w 2071"/>
                    <a:gd name="T49" fmla="*/ 10 h 400"/>
                    <a:gd name="T50" fmla="*/ 241 w 2071"/>
                    <a:gd name="T51" fmla="*/ 34 h 400"/>
                    <a:gd name="T52" fmla="*/ 354 w 2071"/>
                    <a:gd name="T53" fmla="*/ 62 h 400"/>
                    <a:gd name="T54" fmla="*/ 486 w 2071"/>
                    <a:gd name="T55" fmla="*/ 92 h 400"/>
                    <a:gd name="T56" fmla="*/ 629 w 2071"/>
                    <a:gd name="T57" fmla="*/ 120 h 400"/>
                    <a:gd name="T58" fmla="*/ 774 w 2071"/>
                    <a:gd name="T59" fmla="*/ 143 h 400"/>
                    <a:gd name="T60" fmla="*/ 912 w 2071"/>
                    <a:gd name="T61" fmla="*/ 162 h 400"/>
                    <a:gd name="T62" fmla="*/ 1032 w 2071"/>
                    <a:gd name="T63" fmla="*/ 172 h 400"/>
                    <a:gd name="T64" fmla="*/ 1083 w 2071"/>
                    <a:gd name="T65" fmla="*/ 173 h 400"/>
                    <a:gd name="T66" fmla="*/ 1125 w 2071"/>
                    <a:gd name="T67" fmla="*/ 172 h 400"/>
                    <a:gd name="T68" fmla="*/ 1162 w 2071"/>
                    <a:gd name="T69" fmla="*/ 168 h 400"/>
                    <a:gd name="T70" fmla="*/ 1196 w 2071"/>
                    <a:gd name="T71" fmla="*/ 162 h 400"/>
                    <a:gd name="T72" fmla="*/ 1258 w 2071"/>
                    <a:gd name="T73" fmla="*/ 143 h 400"/>
                    <a:gd name="T74" fmla="*/ 1314 w 2071"/>
                    <a:gd name="T75" fmla="*/ 121 h 400"/>
                    <a:gd name="T76" fmla="*/ 1367 w 2071"/>
                    <a:gd name="T77" fmla="*/ 97 h 400"/>
                    <a:gd name="T78" fmla="*/ 1423 w 2071"/>
                    <a:gd name="T79" fmla="*/ 78 h 400"/>
                    <a:gd name="T80" fmla="*/ 1454 w 2071"/>
                    <a:gd name="T81" fmla="*/ 70 h 400"/>
                    <a:gd name="T82" fmla="*/ 1486 w 2071"/>
                    <a:gd name="T83" fmla="*/ 66 h 400"/>
                    <a:gd name="T84" fmla="*/ 1520 w 2071"/>
                    <a:gd name="T85" fmla="*/ 64 h 400"/>
                    <a:gd name="T86" fmla="*/ 1558 w 2071"/>
                    <a:gd name="T87" fmla="*/ 66 h 400"/>
                    <a:gd name="T88" fmla="*/ 1599 w 2071"/>
                    <a:gd name="T89" fmla="*/ 71 h 400"/>
                    <a:gd name="T90" fmla="*/ 1645 w 2071"/>
                    <a:gd name="T91" fmla="*/ 81 h 400"/>
                    <a:gd name="T92" fmla="*/ 1690 w 2071"/>
                    <a:gd name="T93" fmla="*/ 97 h 400"/>
                    <a:gd name="T94" fmla="*/ 1732 w 2071"/>
                    <a:gd name="T95" fmla="*/ 115 h 400"/>
                    <a:gd name="T96" fmla="*/ 1771 w 2071"/>
                    <a:gd name="T97" fmla="*/ 135 h 400"/>
                    <a:gd name="T98" fmla="*/ 1807 w 2071"/>
                    <a:gd name="T99" fmla="*/ 158 h 400"/>
                    <a:gd name="T100" fmla="*/ 1873 w 2071"/>
                    <a:gd name="T101" fmla="*/ 209 h 400"/>
                    <a:gd name="T102" fmla="*/ 1933 w 2071"/>
                    <a:gd name="T103" fmla="*/ 264 h 400"/>
                    <a:gd name="T104" fmla="*/ 2000 w 2071"/>
                    <a:gd name="T105" fmla="*/ 334 h 400"/>
                    <a:gd name="T106" fmla="*/ 2033 w 2071"/>
                    <a:gd name="T107" fmla="*/ 367 h 400"/>
                    <a:gd name="T108" fmla="*/ 2071 w 2071"/>
                    <a:gd name="T109" fmla="*/ 400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71" h="400">
                      <a:moveTo>
                        <a:pt x="2071" y="400"/>
                      </a:moveTo>
                      <a:lnTo>
                        <a:pt x="1064" y="400"/>
                      </a:lnTo>
                      <a:lnTo>
                        <a:pt x="1027" y="392"/>
                      </a:lnTo>
                      <a:lnTo>
                        <a:pt x="989" y="384"/>
                      </a:lnTo>
                      <a:lnTo>
                        <a:pt x="950" y="376"/>
                      </a:lnTo>
                      <a:lnTo>
                        <a:pt x="912" y="368"/>
                      </a:lnTo>
                      <a:lnTo>
                        <a:pt x="874" y="359"/>
                      </a:lnTo>
                      <a:lnTo>
                        <a:pt x="836" y="352"/>
                      </a:lnTo>
                      <a:lnTo>
                        <a:pt x="797" y="343"/>
                      </a:lnTo>
                      <a:lnTo>
                        <a:pt x="759" y="335"/>
                      </a:lnTo>
                      <a:lnTo>
                        <a:pt x="638" y="310"/>
                      </a:lnTo>
                      <a:lnTo>
                        <a:pt x="522" y="285"/>
                      </a:lnTo>
                      <a:lnTo>
                        <a:pt x="412" y="262"/>
                      </a:lnTo>
                      <a:lnTo>
                        <a:pt x="314" y="242"/>
                      </a:lnTo>
                      <a:lnTo>
                        <a:pt x="227" y="223"/>
                      </a:lnTo>
                      <a:lnTo>
                        <a:pt x="156" y="208"/>
                      </a:lnTo>
                      <a:lnTo>
                        <a:pt x="102" y="196"/>
                      </a:lnTo>
                      <a:lnTo>
                        <a:pt x="69" y="189"/>
                      </a:lnTo>
                      <a:lnTo>
                        <a:pt x="58" y="185"/>
                      </a:lnTo>
                      <a:lnTo>
                        <a:pt x="49" y="181"/>
                      </a:lnTo>
                      <a:lnTo>
                        <a:pt x="40" y="176"/>
                      </a:lnTo>
                      <a:lnTo>
                        <a:pt x="31" y="169"/>
                      </a:lnTo>
                      <a:lnTo>
                        <a:pt x="25" y="163"/>
                      </a:lnTo>
                      <a:lnTo>
                        <a:pt x="18" y="155"/>
                      </a:lnTo>
                      <a:lnTo>
                        <a:pt x="13" y="148"/>
                      </a:lnTo>
                      <a:lnTo>
                        <a:pt x="8" y="140"/>
                      </a:lnTo>
                      <a:lnTo>
                        <a:pt x="5" y="131"/>
                      </a:lnTo>
                      <a:lnTo>
                        <a:pt x="3" y="122"/>
                      </a:lnTo>
                      <a:lnTo>
                        <a:pt x="0" y="113"/>
                      </a:lnTo>
                      <a:lnTo>
                        <a:pt x="0" y="103"/>
                      </a:lnTo>
                      <a:lnTo>
                        <a:pt x="0" y="9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6"/>
                      </a:lnTo>
                      <a:lnTo>
                        <a:pt x="8" y="57"/>
                      </a:lnTo>
                      <a:lnTo>
                        <a:pt x="12" y="48"/>
                      </a:lnTo>
                      <a:lnTo>
                        <a:pt x="17" y="41"/>
                      </a:lnTo>
                      <a:lnTo>
                        <a:pt x="23" y="33"/>
                      </a:lnTo>
                      <a:lnTo>
                        <a:pt x="30" y="27"/>
                      </a:lnTo>
                      <a:lnTo>
                        <a:pt x="37" y="20"/>
                      </a:lnTo>
                      <a:lnTo>
                        <a:pt x="46" y="14"/>
                      </a:lnTo>
                      <a:lnTo>
                        <a:pt x="55" y="9"/>
                      </a:lnTo>
                      <a:lnTo>
                        <a:pt x="65" y="5"/>
                      </a:lnTo>
                      <a:lnTo>
                        <a:pt x="76" y="2"/>
                      </a:lnTo>
                      <a:lnTo>
                        <a:pt x="88" y="1"/>
                      </a:lnTo>
                      <a:lnTo>
                        <a:pt x="100" y="0"/>
                      </a:lnTo>
                      <a:lnTo>
                        <a:pt x="114" y="0"/>
                      </a:lnTo>
                      <a:lnTo>
                        <a:pt x="128" y="2"/>
                      </a:lnTo>
                      <a:lnTo>
                        <a:pt x="143" y="5"/>
                      </a:lnTo>
                      <a:lnTo>
                        <a:pt x="158" y="10"/>
                      </a:lnTo>
                      <a:lnTo>
                        <a:pt x="195" y="22"/>
                      </a:lnTo>
                      <a:lnTo>
                        <a:pt x="241" y="34"/>
                      </a:lnTo>
                      <a:lnTo>
                        <a:pt x="294" y="48"/>
                      </a:lnTo>
                      <a:lnTo>
                        <a:pt x="354" y="62"/>
                      </a:lnTo>
                      <a:lnTo>
                        <a:pt x="417" y="76"/>
                      </a:lnTo>
                      <a:lnTo>
                        <a:pt x="486" y="92"/>
                      </a:lnTo>
                      <a:lnTo>
                        <a:pt x="556" y="106"/>
                      </a:lnTo>
                      <a:lnTo>
                        <a:pt x="629" y="120"/>
                      </a:lnTo>
                      <a:lnTo>
                        <a:pt x="702" y="131"/>
                      </a:lnTo>
                      <a:lnTo>
                        <a:pt x="774" y="143"/>
                      </a:lnTo>
                      <a:lnTo>
                        <a:pt x="844" y="153"/>
                      </a:lnTo>
                      <a:lnTo>
                        <a:pt x="912" y="162"/>
                      </a:lnTo>
                      <a:lnTo>
                        <a:pt x="974" y="168"/>
                      </a:lnTo>
                      <a:lnTo>
                        <a:pt x="1032" y="172"/>
                      </a:lnTo>
                      <a:lnTo>
                        <a:pt x="1057" y="173"/>
                      </a:lnTo>
                      <a:lnTo>
                        <a:pt x="1083" y="173"/>
                      </a:lnTo>
                      <a:lnTo>
                        <a:pt x="1105" y="173"/>
                      </a:lnTo>
                      <a:lnTo>
                        <a:pt x="1125" y="172"/>
                      </a:lnTo>
                      <a:lnTo>
                        <a:pt x="1144" y="171"/>
                      </a:lnTo>
                      <a:lnTo>
                        <a:pt x="1162" y="168"/>
                      </a:lnTo>
                      <a:lnTo>
                        <a:pt x="1180" y="166"/>
                      </a:lnTo>
                      <a:lnTo>
                        <a:pt x="1196" y="162"/>
                      </a:lnTo>
                      <a:lnTo>
                        <a:pt x="1228" y="153"/>
                      </a:lnTo>
                      <a:lnTo>
                        <a:pt x="1258" y="143"/>
                      </a:lnTo>
                      <a:lnTo>
                        <a:pt x="1286" y="132"/>
                      </a:lnTo>
                      <a:lnTo>
                        <a:pt x="1314" y="121"/>
                      </a:lnTo>
                      <a:lnTo>
                        <a:pt x="1340" y="108"/>
                      </a:lnTo>
                      <a:lnTo>
                        <a:pt x="1367" y="97"/>
                      </a:lnTo>
                      <a:lnTo>
                        <a:pt x="1395" y="87"/>
                      </a:lnTo>
                      <a:lnTo>
                        <a:pt x="1423" y="78"/>
                      </a:lnTo>
                      <a:lnTo>
                        <a:pt x="1439" y="74"/>
                      </a:lnTo>
                      <a:lnTo>
                        <a:pt x="1454" y="70"/>
                      </a:lnTo>
                      <a:lnTo>
                        <a:pt x="1469" y="67"/>
                      </a:lnTo>
                      <a:lnTo>
                        <a:pt x="1486" y="66"/>
                      </a:lnTo>
                      <a:lnTo>
                        <a:pt x="1502" y="65"/>
                      </a:lnTo>
                      <a:lnTo>
                        <a:pt x="1520" y="64"/>
                      </a:lnTo>
                      <a:lnTo>
                        <a:pt x="1539" y="65"/>
                      </a:lnTo>
                      <a:lnTo>
                        <a:pt x="1558" y="66"/>
                      </a:lnTo>
                      <a:lnTo>
                        <a:pt x="1579" y="67"/>
                      </a:lnTo>
                      <a:lnTo>
                        <a:pt x="1599" y="71"/>
                      </a:lnTo>
                      <a:lnTo>
                        <a:pt x="1622" y="76"/>
                      </a:lnTo>
                      <a:lnTo>
                        <a:pt x="1645" y="81"/>
                      </a:lnTo>
                      <a:lnTo>
                        <a:pt x="1668" y="89"/>
                      </a:lnTo>
                      <a:lnTo>
                        <a:pt x="1690" y="97"/>
                      </a:lnTo>
                      <a:lnTo>
                        <a:pt x="1711" y="104"/>
                      </a:lnTo>
                      <a:lnTo>
                        <a:pt x="1732" y="115"/>
                      </a:lnTo>
                      <a:lnTo>
                        <a:pt x="1752" y="124"/>
                      </a:lnTo>
                      <a:lnTo>
                        <a:pt x="1771" y="135"/>
                      </a:lnTo>
                      <a:lnTo>
                        <a:pt x="1789" y="145"/>
                      </a:lnTo>
                      <a:lnTo>
                        <a:pt x="1807" y="158"/>
                      </a:lnTo>
                      <a:lnTo>
                        <a:pt x="1841" y="182"/>
                      </a:lnTo>
                      <a:lnTo>
                        <a:pt x="1873" y="209"/>
                      </a:lnTo>
                      <a:lnTo>
                        <a:pt x="1904" y="236"/>
                      </a:lnTo>
                      <a:lnTo>
                        <a:pt x="1933" y="264"/>
                      </a:lnTo>
                      <a:lnTo>
                        <a:pt x="1969" y="301"/>
                      </a:lnTo>
                      <a:lnTo>
                        <a:pt x="2000" y="334"/>
                      </a:lnTo>
                      <a:lnTo>
                        <a:pt x="2016" y="350"/>
                      </a:lnTo>
                      <a:lnTo>
                        <a:pt x="2033" y="367"/>
                      </a:lnTo>
                      <a:lnTo>
                        <a:pt x="2051" y="384"/>
                      </a:lnTo>
                      <a:lnTo>
                        <a:pt x="2071" y="40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1" name="Freeform 171"/>
                <p:cNvSpPr>
                  <a:spLocks/>
                </p:cNvSpPr>
                <p:nvPr/>
              </p:nvSpPr>
              <p:spPr bwMode="auto">
                <a:xfrm>
                  <a:off x="3614" y="3888"/>
                  <a:ext cx="518" cy="100"/>
                </a:xfrm>
                <a:custGeom>
                  <a:avLst/>
                  <a:gdLst>
                    <a:gd name="T0" fmla="*/ 1064 w 2071"/>
                    <a:gd name="T1" fmla="*/ 400 h 400"/>
                    <a:gd name="T2" fmla="*/ 989 w 2071"/>
                    <a:gd name="T3" fmla="*/ 384 h 400"/>
                    <a:gd name="T4" fmla="*/ 912 w 2071"/>
                    <a:gd name="T5" fmla="*/ 368 h 400"/>
                    <a:gd name="T6" fmla="*/ 836 w 2071"/>
                    <a:gd name="T7" fmla="*/ 352 h 400"/>
                    <a:gd name="T8" fmla="*/ 759 w 2071"/>
                    <a:gd name="T9" fmla="*/ 335 h 400"/>
                    <a:gd name="T10" fmla="*/ 522 w 2071"/>
                    <a:gd name="T11" fmla="*/ 285 h 400"/>
                    <a:gd name="T12" fmla="*/ 314 w 2071"/>
                    <a:gd name="T13" fmla="*/ 242 h 400"/>
                    <a:gd name="T14" fmla="*/ 156 w 2071"/>
                    <a:gd name="T15" fmla="*/ 208 h 400"/>
                    <a:gd name="T16" fmla="*/ 69 w 2071"/>
                    <a:gd name="T17" fmla="*/ 189 h 400"/>
                    <a:gd name="T18" fmla="*/ 49 w 2071"/>
                    <a:gd name="T19" fmla="*/ 181 h 400"/>
                    <a:gd name="T20" fmla="*/ 31 w 2071"/>
                    <a:gd name="T21" fmla="*/ 169 h 400"/>
                    <a:gd name="T22" fmla="*/ 18 w 2071"/>
                    <a:gd name="T23" fmla="*/ 155 h 400"/>
                    <a:gd name="T24" fmla="*/ 8 w 2071"/>
                    <a:gd name="T25" fmla="*/ 140 h 400"/>
                    <a:gd name="T26" fmla="*/ 3 w 2071"/>
                    <a:gd name="T27" fmla="*/ 122 h 400"/>
                    <a:gd name="T28" fmla="*/ 0 w 2071"/>
                    <a:gd name="T29" fmla="*/ 103 h 400"/>
                    <a:gd name="T30" fmla="*/ 0 w 2071"/>
                    <a:gd name="T31" fmla="*/ 85 h 400"/>
                    <a:gd name="T32" fmla="*/ 4 w 2071"/>
                    <a:gd name="T33" fmla="*/ 66 h 400"/>
                    <a:gd name="T34" fmla="*/ 12 w 2071"/>
                    <a:gd name="T35" fmla="*/ 48 h 400"/>
                    <a:gd name="T36" fmla="*/ 23 w 2071"/>
                    <a:gd name="T37" fmla="*/ 33 h 400"/>
                    <a:gd name="T38" fmla="*/ 37 w 2071"/>
                    <a:gd name="T39" fmla="*/ 20 h 400"/>
                    <a:gd name="T40" fmla="*/ 55 w 2071"/>
                    <a:gd name="T41" fmla="*/ 9 h 400"/>
                    <a:gd name="T42" fmla="*/ 76 w 2071"/>
                    <a:gd name="T43" fmla="*/ 2 h 400"/>
                    <a:gd name="T44" fmla="*/ 100 w 2071"/>
                    <a:gd name="T45" fmla="*/ 0 h 400"/>
                    <a:gd name="T46" fmla="*/ 128 w 2071"/>
                    <a:gd name="T47" fmla="*/ 2 h 400"/>
                    <a:gd name="T48" fmla="*/ 158 w 2071"/>
                    <a:gd name="T49" fmla="*/ 10 h 400"/>
                    <a:gd name="T50" fmla="*/ 241 w 2071"/>
                    <a:gd name="T51" fmla="*/ 34 h 400"/>
                    <a:gd name="T52" fmla="*/ 354 w 2071"/>
                    <a:gd name="T53" fmla="*/ 62 h 400"/>
                    <a:gd name="T54" fmla="*/ 486 w 2071"/>
                    <a:gd name="T55" fmla="*/ 92 h 400"/>
                    <a:gd name="T56" fmla="*/ 629 w 2071"/>
                    <a:gd name="T57" fmla="*/ 120 h 400"/>
                    <a:gd name="T58" fmla="*/ 774 w 2071"/>
                    <a:gd name="T59" fmla="*/ 143 h 400"/>
                    <a:gd name="T60" fmla="*/ 912 w 2071"/>
                    <a:gd name="T61" fmla="*/ 162 h 400"/>
                    <a:gd name="T62" fmla="*/ 1032 w 2071"/>
                    <a:gd name="T63" fmla="*/ 172 h 400"/>
                    <a:gd name="T64" fmla="*/ 1083 w 2071"/>
                    <a:gd name="T65" fmla="*/ 173 h 400"/>
                    <a:gd name="T66" fmla="*/ 1125 w 2071"/>
                    <a:gd name="T67" fmla="*/ 172 h 400"/>
                    <a:gd name="T68" fmla="*/ 1162 w 2071"/>
                    <a:gd name="T69" fmla="*/ 168 h 400"/>
                    <a:gd name="T70" fmla="*/ 1196 w 2071"/>
                    <a:gd name="T71" fmla="*/ 162 h 400"/>
                    <a:gd name="T72" fmla="*/ 1258 w 2071"/>
                    <a:gd name="T73" fmla="*/ 143 h 400"/>
                    <a:gd name="T74" fmla="*/ 1314 w 2071"/>
                    <a:gd name="T75" fmla="*/ 121 h 400"/>
                    <a:gd name="T76" fmla="*/ 1367 w 2071"/>
                    <a:gd name="T77" fmla="*/ 97 h 400"/>
                    <a:gd name="T78" fmla="*/ 1423 w 2071"/>
                    <a:gd name="T79" fmla="*/ 78 h 400"/>
                    <a:gd name="T80" fmla="*/ 1454 w 2071"/>
                    <a:gd name="T81" fmla="*/ 70 h 400"/>
                    <a:gd name="T82" fmla="*/ 1486 w 2071"/>
                    <a:gd name="T83" fmla="*/ 66 h 400"/>
                    <a:gd name="T84" fmla="*/ 1520 w 2071"/>
                    <a:gd name="T85" fmla="*/ 64 h 400"/>
                    <a:gd name="T86" fmla="*/ 1558 w 2071"/>
                    <a:gd name="T87" fmla="*/ 66 h 400"/>
                    <a:gd name="T88" fmla="*/ 1599 w 2071"/>
                    <a:gd name="T89" fmla="*/ 71 h 400"/>
                    <a:gd name="T90" fmla="*/ 1645 w 2071"/>
                    <a:gd name="T91" fmla="*/ 81 h 400"/>
                    <a:gd name="T92" fmla="*/ 1690 w 2071"/>
                    <a:gd name="T93" fmla="*/ 97 h 400"/>
                    <a:gd name="T94" fmla="*/ 1732 w 2071"/>
                    <a:gd name="T95" fmla="*/ 115 h 400"/>
                    <a:gd name="T96" fmla="*/ 1771 w 2071"/>
                    <a:gd name="T97" fmla="*/ 135 h 400"/>
                    <a:gd name="T98" fmla="*/ 1807 w 2071"/>
                    <a:gd name="T99" fmla="*/ 158 h 400"/>
                    <a:gd name="T100" fmla="*/ 1873 w 2071"/>
                    <a:gd name="T101" fmla="*/ 209 h 400"/>
                    <a:gd name="T102" fmla="*/ 1933 w 2071"/>
                    <a:gd name="T103" fmla="*/ 264 h 400"/>
                    <a:gd name="T104" fmla="*/ 2000 w 2071"/>
                    <a:gd name="T105" fmla="*/ 334 h 400"/>
                    <a:gd name="T106" fmla="*/ 2033 w 2071"/>
                    <a:gd name="T107" fmla="*/ 367 h 400"/>
                    <a:gd name="T108" fmla="*/ 2071 w 2071"/>
                    <a:gd name="T109" fmla="*/ 400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71" h="400">
                      <a:moveTo>
                        <a:pt x="2071" y="400"/>
                      </a:moveTo>
                      <a:lnTo>
                        <a:pt x="1064" y="400"/>
                      </a:lnTo>
                      <a:lnTo>
                        <a:pt x="1027" y="392"/>
                      </a:lnTo>
                      <a:lnTo>
                        <a:pt x="989" y="384"/>
                      </a:lnTo>
                      <a:lnTo>
                        <a:pt x="950" y="376"/>
                      </a:lnTo>
                      <a:lnTo>
                        <a:pt x="912" y="368"/>
                      </a:lnTo>
                      <a:lnTo>
                        <a:pt x="874" y="359"/>
                      </a:lnTo>
                      <a:lnTo>
                        <a:pt x="836" y="352"/>
                      </a:lnTo>
                      <a:lnTo>
                        <a:pt x="797" y="343"/>
                      </a:lnTo>
                      <a:lnTo>
                        <a:pt x="759" y="335"/>
                      </a:lnTo>
                      <a:lnTo>
                        <a:pt x="638" y="310"/>
                      </a:lnTo>
                      <a:lnTo>
                        <a:pt x="522" y="285"/>
                      </a:lnTo>
                      <a:lnTo>
                        <a:pt x="412" y="262"/>
                      </a:lnTo>
                      <a:lnTo>
                        <a:pt x="314" y="242"/>
                      </a:lnTo>
                      <a:lnTo>
                        <a:pt x="227" y="223"/>
                      </a:lnTo>
                      <a:lnTo>
                        <a:pt x="156" y="208"/>
                      </a:lnTo>
                      <a:lnTo>
                        <a:pt x="102" y="196"/>
                      </a:lnTo>
                      <a:lnTo>
                        <a:pt x="69" y="189"/>
                      </a:lnTo>
                      <a:lnTo>
                        <a:pt x="58" y="185"/>
                      </a:lnTo>
                      <a:lnTo>
                        <a:pt x="49" y="181"/>
                      </a:lnTo>
                      <a:lnTo>
                        <a:pt x="40" y="176"/>
                      </a:lnTo>
                      <a:lnTo>
                        <a:pt x="31" y="169"/>
                      </a:lnTo>
                      <a:lnTo>
                        <a:pt x="25" y="163"/>
                      </a:lnTo>
                      <a:lnTo>
                        <a:pt x="18" y="155"/>
                      </a:lnTo>
                      <a:lnTo>
                        <a:pt x="13" y="148"/>
                      </a:lnTo>
                      <a:lnTo>
                        <a:pt x="8" y="140"/>
                      </a:lnTo>
                      <a:lnTo>
                        <a:pt x="5" y="131"/>
                      </a:lnTo>
                      <a:lnTo>
                        <a:pt x="3" y="122"/>
                      </a:lnTo>
                      <a:lnTo>
                        <a:pt x="0" y="113"/>
                      </a:lnTo>
                      <a:lnTo>
                        <a:pt x="0" y="103"/>
                      </a:lnTo>
                      <a:lnTo>
                        <a:pt x="0" y="9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6"/>
                      </a:lnTo>
                      <a:lnTo>
                        <a:pt x="8" y="57"/>
                      </a:lnTo>
                      <a:lnTo>
                        <a:pt x="12" y="48"/>
                      </a:lnTo>
                      <a:lnTo>
                        <a:pt x="17" y="41"/>
                      </a:lnTo>
                      <a:lnTo>
                        <a:pt x="23" y="33"/>
                      </a:lnTo>
                      <a:lnTo>
                        <a:pt x="30" y="27"/>
                      </a:lnTo>
                      <a:lnTo>
                        <a:pt x="37" y="20"/>
                      </a:lnTo>
                      <a:lnTo>
                        <a:pt x="46" y="14"/>
                      </a:lnTo>
                      <a:lnTo>
                        <a:pt x="55" y="9"/>
                      </a:lnTo>
                      <a:lnTo>
                        <a:pt x="65" y="5"/>
                      </a:lnTo>
                      <a:lnTo>
                        <a:pt x="76" y="2"/>
                      </a:lnTo>
                      <a:lnTo>
                        <a:pt x="88" y="1"/>
                      </a:lnTo>
                      <a:lnTo>
                        <a:pt x="100" y="0"/>
                      </a:lnTo>
                      <a:lnTo>
                        <a:pt x="114" y="0"/>
                      </a:lnTo>
                      <a:lnTo>
                        <a:pt x="128" y="2"/>
                      </a:lnTo>
                      <a:lnTo>
                        <a:pt x="143" y="5"/>
                      </a:lnTo>
                      <a:lnTo>
                        <a:pt x="158" y="10"/>
                      </a:lnTo>
                      <a:lnTo>
                        <a:pt x="195" y="22"/>
                      </a:lnTo>
                      <a:lnTo>
                        <a:pt x="241" y="34"/>
                      </a:lnTo>
                      <a:lnTo>
                        <a:pt x="294" y="48"/>
                      </a:lnTo>
                      <a:lnTo>
                        <a:pt x="354" y="62"/>
                      </a:lnTo>
                      <a:lnTo>
                        <a:pt x="417" y="76"/>
                      </a:lnTo>
                      <a:lnTo>
                        <a:pt x="486" y="92"/>
                      </a:lnTo>
                      <a:lnTo>
                        <a:pt x="556" y="106"/>
                      </a:lnTo>
                      <a:lnTo>
                        <a:pt x="629" y="120"/>
                      </a:lnTo>
                      <a:lnTo>
                        <a:pt x="702" y="131"/>
                      </a:lnTo>
                      <a:lnTo>
                        <a:pt x="774" y="143"/>
                      </a:lnTo>
                      <a:lnTo>
                        <a:pt x="844" y="153"/>
                      </a:lnTo>
                      <a:lnTo>
                        <a:pt x="912" y="162"/>
                      </a:lnTo>
                      <a:lnTo>
                        <a:pt x="974" y="168"/>
                      </a:lnTo>
                      <a:lnTo>
                        <a:pt x="1032" y="172"/>
                      </a:lnTo>
                      <a:lnTo>
                        <a:pt x="1057" y="173"/>
                      </a:lnTo>
                      <a:lnTo>
                        <a:pt x="1083" y="173"/>
                      </a:lnTo>
                      <a:lnTo>
                        <a:pt x="1105" y="173"/>
                      </a:lnTo>
                      <a:lnTo>
                        <a:pt x="1125" y="172"/>
                      </a:lnTo>
                      <a:lnTo>
                        <a:pt x="1144" y="171"/>
                      </a:lnTo>
                      <a:lnTo>
                        <a:pt x="1162" y="168"/>
                      </a:lnTo>
                      <a:lnTo>
                        <a:pt x="1180" y="166"/>
                      </a:lnTo>
                      <a:lnTo>
                        <a:pt x="1196" y="162"/>
                      </a:lnTo>
                      <a:lnTo>
                        <a:pt x="1228" y="153"/>
                      </a:lnTo>
                      <a:lnTo>
                        <a:pt x="1258" y="143"/>
                      </a:lnTo>
                      <a:lnTo>
                        <a:pt x="1286" y="132"/>
                      </a:lnTo>
                      <a:lnTo>
                        <a:pt x="1314" y="121"/>
                      </a:lnTo>
                      <a:lnTo>
                        <a:pt x="1340" y="108"/>
                      </a:lnTo>
                      <a:lnTo>
                        <a:pt x="1367" y="97"/>
                      </a:lnTo>
                      <a:lnTo>
                        <a:pt x="1395" y="87"/>
                      </a:lnTo>
                      <a:lnTo>
                        <a:pt x="1423" y="78"/>
                      </a:lnTo>
                      <a:lnTo>
                        <a:pt x="1439" y="74"/>
                      </a:lnTo>
                      <a:lnTo>
                        <a:pt x="1454" y="70"/>
                      </a:lnTo>
                      <a:lnTo>
                        <a:pt x="1469" y="67"/>
                      </a:lnTo>
                      <a:lnTo>
                        <a:pt x="1486" y="66"/>
                      </a:lnTo>
                      <a:lnTo>
                        <a:pt x="1502" y="65"/>
                      </a:lnTo>
                      <a:lnTo>
                        <a:pt x="1520" y="64"/>
                      </a:lnTo>
                      <a:lnTo>
                        <a:pt x="1539" y="65"/>
                      </a:lnTo>
                      <a:lnTo>
                        <a:pt x="1558" y="66"/>
                      </a:lnTo>
                      <a:lnTo>
                        <a:pt x="1579" y="67"/>
                      </a:lnTo>
                      <a:lnTo>
                        <a:pt x="1599" y="71"/>
                      </a:lnTo>
                      <a:lnTo>
                        <a:pt x="1622" y="76"/>
                      </a:lnTo>
                      <a:lnTo>
                        <a:pt x="1645" y="81"/>
                      </a:lnTo>
                      <a:lnTo>
                        <a:pt x="1668" y="89"/>
                      </a:lnTo>
                      <a:lnTo>
                        <a:pt x="1690" y="97"/>
                      </a:lnTo>
                      <a:lnTo>
                        <a:pt x="1711" y="104"/>
                      </a:lnTo>
                      <a:lnTo>
                        <a:pt x="1732" y="115"/>
                      </a:lnTo>
                      <a:lnTo>
                        <a:pt x="1752" y="124"/>
                      </a:lnTo>
                      <a:lnTo>
                        <a:pt x="1771" y="135"/>
                      </a:lnTo>
                      <a:lnTo>
                        <a:pt x="1789" y="145"/>
                      </a:lnTo>
                      <a:lnTo>
                        <a:pt x="1807" y="158"/>
                      </a:lnTo>
                      <a:lnTo>
                        <a:pt x="1841" y="182"/>
                      </a:lnTo>
                      <a:lnTo>
                        <a:pt x="1873" y="209"/>
                      </a:lnTo>
                      <a:lnTo>
                        <a:pt x="1904" y="236"/>
                      </a:lnTo>
                      <a:lnTo>
                        <a:pt x="1933" y="264"/>
                      </a:lnTo>
                      <a:lnTo>
                        <a:pt x="1969" y="301"/>
                      </a:lnTo>
                      <a:lnTo>
                        <a:pt x="2000" y="334"/>
                      </a:lnTo>
                      <a:lnTo>
                        <a:pt x="2016" y="350"/>
                      </a:lnTo>
                      <a:lnTo>
                        <a:pt x="2033" y="367"/>
                      </a:lnTo>
                      <a:lnTo>
                        <a:pt x="2051" y="384"/>
                      </a:lnTo>
                      <a:lnTo>
                        <a:pt x="2071" y="400"/>
                      </a:lnTo>
                    </a:path>
                  </a:pathLst>
                </a:custGeom>
                <a:noFill/>
                <a:ln w="3175">
                  <a:solidFill>
                    <a:srgbClr val="EB929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2" name="Freeform 172"/>
                <p:cNvSpPr>
                  <a:spLocks/>
                </p:cNvSpPr>
                <p:nvPr/>
              </p:nvSpPr>
              <p:spPr bwMode="auto">
                <a:xfrm>
                  <a:off x="3974" y="3924"/>
                  <a:ext cx="90" cy="52"/>
                </a:xfrm>
                <a:custGeom>
                  <a:avLst/>
                  <a:gdLst>
                    <a:gd name="T0" fmla="*/ 91 w 357"/>
                    <a:gd name="T1" fmla="*/ 155 h 210"/>
                    <a:gd name="T2" fmla="*/ 61 w 357"/>
                    <a:gd name="T3" fmla="*/ 136 h 210"/>
                    <a:gd name="T4" fmla="*/ 38 w 357"/>
                    <a:gd name="T5" fmla="*/ 117 h 210"/>
                    <a:gd name="T6" fmla="*/ 19 w 357"/>
                    <a:gd name="T7" fmla="*/ 97 h 210"/>
                    <a:gd name="T8" fmla="*/ 7 w 357"/>
                    <a:gd name="T9" fmla="*/ 76 h 210"/>
                    <a:gd name="T10" fmla="*/ 0 w 357"/>
                    <a:gd name="T11" fmla="*/ 57 h 210"/>
                    <a:gd name="T12" fmla="*/ 0 w 357"/>
                    <a:gd name="T13" fmla="*/ 40 h 210"/>
                    <a:gd name="T14" fmla="*/ 8 w 357"/>
                    <a:gd name="T15" fmla="*/ 25 h 210"/>
                    <a:gd name="T16" fmla="*/ 22 w 357"/>
                    <a:gd name="T17" fmla="*/ 12 h 210"/>
                    <a:gd name="T18" fmla="*/ 42 w 357"/>
                    <a:gd name="T19" fmla="*/ 5 h 210"/>
                    <a:gd name="T20" fmla="*/ 68 w 357"/>
                    <a:gd name="T21" fmla="*/ 0 h 210"/>
                    <a:gd name="T22" fmla="*/ 97 w 357"/>
                    <a:gd name="T23" fmla="*/ 0 h 210"/>
                    <a:gd name="T24" fmla="*/ 129 w 357"/>
                    <a:gd name="T25" fmla="*/ 3 h 210"/>
                    <a:gd name="T26" fmla="*/ 163 w 357"/>
                    <a:gd name="T27" fmla="*/ 11 h 210"/>
                    <a:gd name="T28" fmla="*/ 198 w 357"/>
                    <a:gd name="T29" fmla="*/ 21 h 210"/>
                    <a:gd name="T30" fmla="*/ 232 w 357"/>
                    <a:gd name="T31" fmla="*/ 37 h 210"/>
                    <a:gd name="T32" fmla="*/ 265 w 357"/>
                    <a:gd name="T33" fmla="*/ 53 h 210"/>
                    <a:gd name="T34" fmla="*/ 295 w 357"/>
                    <a:gd name="T35" fmla="*/ 74 h 210"/>
                    <a:gd name="T36" fmla="*/ 319 w 357"/>
                    <a:gd name="T37" fmla="*/ 93 h 210"/>
                    <a:gd name="T38" fmla="*/ 338 w 357"/>
                    <a:gd name="T39" fmla="*/ 113 h 210"/>
                    <a:gd name="T40" fmla="*/ 351 w 357"/>
                    <a:gd name="T41" fmla="*/ 133 h 210"/>
                    <a:gd name="T42" fmla="*/ 357 w 357"/>
                    <a:gd name="T43" fmla="*/ 153 h 210"/>
                    <a:gd name="T44" fmla="*/ 356 w 357"/>
                    <a:gd name="T45" fmla="*/ 169 h 210"/>
                    <a:gd name="T46" fmla="*/ 349 w 357"/>
                    <a:gd name="T47" fmla="*/ 184 h 210"/>
                    <a:gd name="T48" fmla="*/ 334 w 357"/>
                    <a:gd name="T49" fmla="*/ 197 h 210"/>
                    <a:gd name="T50" fmla="*/ 314 w 357"/>
                    <a:gd name="T51" fmla="*/ 205 h 210"/>
                    <a:gd name="T52" fmla="*/ 290 w 357"/>
                    <a:gd name="T53" fmla="*/ 209 h 210"/>
                    <a:gd name="T54" fmla="*/ 260 w 357"/>
                    <a:gd name="T55" fmla="*/ 210 h 210"/>
                    <a:gd name="T56" fmla="*/ 228 w 357"/>
                    <a:gd name="T57" fmla="*/ 206 h 210"/>
                    <a:gd name="T58" fmla="*/ 194 w 357"/>
                    <a:gd name="T59" fmla="*/ 198 h 210"/>
                    <a:gd name="T60" fmla="*/ 160 w 357"/>
                    <a:gd name="T61" fmla="*/ 188 h 210"/>
                    <a:gd name="T62" fmla="*/ 125 w 357"/>
                    <a:gd name="T63" fmla="*/ 173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57" h="210">
                      <a:moveTo>
                        <a:pt x="107" y="165"/>
                      </a:moveTo>
                      <a:lnTo>
                        <a:pt x="91" y="155"/>
                      </a:lnTo>
                      <a:lnTo>
                        <a:pt x="75" y="146"/>
                      </a:lnTo>
                      <a:lnTo>
                        <a:pt x="61" y="136"/>
                      </a:lnTo>
                      <a:lnTo>
                        <a:pt x="50" y="127"/>
                      </a:lnTo>
                      <a:lnTo>
                        <a:pt x="38" y="117"/>
                      </a:lnTo>
                      <a:lnTo>
                        <a:pt x="28" y="107"/>
                      </a:lnTo>
                      <a:lnTo>
                        <a:pt x="19" y="97"/>
                      </a:lnTo>
                      <a:lnTo>
                        <a:pt x="13" y="86"/>
                      </a:lnTo>
                      <a:lnTo>
                        <a:pt x="7" y="76"/>
                      </a:lnTo>
                      <a:lnTo>
                        <a:pt x="3" y="67"/>
                      </a:lnTo>
                      <a:lnTo>
                        <a:pt x="0" y="5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3" y="33"/>
                      </a:lnTo>
                      <a:lnTo>
                        <a:pt x="8" y="25"/>
                      </a:lnTo>
                      <a:lnTo>
                        <a:pt x="14" y="19"/>
                      </a:lnTo>
                      <a:lnTo>
                        <a:pt x="22" y="12"/>
                      </a:lnTo>
                      <a:lnTo>
                        <a:pt x="32" y="9"/>
                      </a:lnTo>
                      <a:lnTo>
                        <a:pt x="42" y="5"/>
                      </a:lnTo>
                      <a:lnTo>
                        <a:pt x="55" y="2"/>
                      </a:lnTo>
                      <a:lnTo>
                        <a:pt x="68" y="0"/>
                      </a:lnTo>
                      <a:lnTo>
                        <a:pt x="82" y="0"/>
                      </a:lnTo>
                      <a:lnTo>
                        <a:pt x="97" y="0"/>
                      </a:lnTo>
                      <a:lnTo>
                        <a:pt x="112" y="1"/>
                      </a:lnTo>
                      <a:lnTo>
                        <a:pt x="129" y="3"/>
                      </a:lnTo>
                      <a:lnTo>
                        <a:pt x="145" y="7"/>
                      </a:lnTo>
                      <a:lnTo>
                        <a:pt x="163" y="11"/>
                      </a:lnTo>
                      <a:lnTo>
                        <a:pt x="180" y="16"/>
                      </a:lnTo>
                      <a:lnTo>
                        <a:pt x="198" y="21"/>
                      </a:lnTo>
                      <a:lnTo>
                        <a:pt x="216" y="29"/>
                      </a:lnTo>
                      <a:lnTo>
                        <a:pt x="232" y="37"/>
                      </a:lnTo>
                      <a:lnTo>
                        <a:pt x="250" y="44"/>
                      </a:lnTo>
                      <a:lnTo>
                        <a:pt x="265" y="53"/>
                      </a:lnTo>
                      <a:lnTo>
                        <a:pt x="281" y="63"/>
                      </a:lnTo>
                      <a:lnTo>
                        <a:pt x="295" y="74"/>
                      </a:lnTo>
                      <a:lnTo>
                        <a:pt x="307" y="82"/>
                      </a:lnTo>
                      <a:lnTo>
                        <a:pt x="319" y="93"/>
                      </a:lnTo>
                      <a:lnTo>
                        <a:pt x="329" y="103"/>
                      </a:lnTo>
                      <a:lnTo>
                        <a:pt x="338" y="113"/>
                      </a:lnTo>
                      <a:lnTo>
                        <a:pt x="344" y="123"/>
                      </a:lnTo>
                      <a:lnTo>
                        <a:pt x="351" y="133"/>
                      </a:lnTo>
                      <a:lnTo>
                        <a:pt x="355" y="142"/>
                      </a:lnTo>
                      <a:lnTo>
                        <a:pt x="357" y="153"/>
                      </a:lnTo>
                      <a:lnTo>
                        <a:pt x="357" y="162"/>
                      </a:lnTo>
                      <a:lnTo>
                        <a:pt x="356" y="169"/>
                      </a:lnTo>
                      <a:lnTo>
                        <a:pt x="353" y="177"/>
                      </a:lnTo>
                      <a:lnTo>
                        <a:pt x="349" y="184"/>
                      </a:lnTo>
                      <a:lnTo>
                        <a:pt x="343" y="191"/>
                      </a:lnTo>
                      <a:lnTo>
                        <a:pt x="334" y="197"/>
                      </a:lnTo>
                      <a:lnTo>
                        <a:pt x="325" y="201"/>
                      </a:lnTo>
                      <a:lnTo>
                        <a:pt x="314" y="205"/>
                      </a:lnTo>
                      <a:lnTo>
                        <a:pt x="302" y="207"/>
                      </a:lnTo>
                      <a:lnTo>
                        <a:pt x="290" y="209"/>
                      </a:lnTo>
                      <a:lnTo>
                        <a:pt x="276" y="210"/>
                      </a:lnTo>
                      <a:lnTo>
                        <a:pt x="260" y="210"/>
                      </a:lnTo>
                      <a:lnTo>
                        <a:pt x="245" y="209"/>
                      </a:lnTo>
                      <a:lnTo>
                        <a:pt x="228" y="206"/>
                      </a:lnTo>
                      <a:lnTo>
                        <a:pt x="212" y="202"/>
                      </a:lnTo>
                      <a:lnTo>
                        <a:pt x="194" y="198"/>
                      </a:lnTo>
                      <a:lnTo>
                        <a:pt x="177" y="193"/>
                      </a:lnTo>
                      <a:lnTo>
                        <a:pt x="160" y="188"/>
                      </a:lnTo>
                      <a:lnTo>
                        <a:pt x="142" y="181"/>
                      </a:lnTo>
                      <a:lnTo>
                        <a:pt x="125" y="173"/>
                      </a:lnTo>
                      <a:lnTo>
                        <a:pt x="107" y="165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3" name="Freeform 173"/>
                <p:cNvSpPr>
                  <a:spLocks/>
                </p:cNvSpPr>
                <p:nvPr/>
              </p:nvSpPr>
              <p:spPr bwMode="auto">
                <a:xfrm>
                  <a:off x="3974" y="3924"/>
                  <a:ext cx="90" cy="52"/>
                </a:xfrm>
                <a:custGeom>
                  <a:avLst/>
                  <a:gdLst>
                    <a:gd name="T0" fmla="*/ 91 w 357"/>
                    <a:gd name="T1" fmla="*/ 155 h 210"/>
                    <a:gd name="T2" fmla="*/ 61 w 357"/>
                    <a:gd name="T3" fmla="*/ 136 h 210"/>
                    <a:gd name="T4" fmla="*/ 38 w 357"/>
                    <a:gd name="T5" fmla="*/ 117 h 210"/>
                    <a:gd name="T6" fmla="*/ 19 w 357"/>
                    <a:gd name="T7" fmla="*/ 97 h 210"/>
                    <a:gd name="T8" fmla="*/ 7 w 357"/>
                    <a:gd name="T9" fmla="*/ 76 h 210"/>
                    <a:gd name="T10" fmla="*/ 0 w 357"/>
                    <a:gd name="T11" fmla="*/ 57 h 210"/>
                    <a:gd name="T12" fmla="*/ 0 w 357"/>
                    <a:gd name="T13" fmla="*/ 40 h 210"/>
                    <a:gd name="T14" fmla="*/ 8 w 357"/>
                    <a:gd name="T15" fmla="*/ 25 h 210"/>
                    <a:gd name="T16" fmla="*/ 22 w 357"/>
                    <a:gd name="T17" fmla="*/ 12 h 210"/>
                    <a:gd name="T18" fmla="*/ 42 w 357"/>
                    <a:gd name="T19" fmla="*/ 5 h 210"/>
                    <a:gd name="T20" fmla="*/ 68 w 357"/>
                    <a:gd name="T21" fmla="*/ 0 h 210"/>
                    <a:gd name="T22" fmla="*/ 97 w 357"/>
                    <a:gd name="T23" fmla="*/ 0 h 210"/>
                    <a:gd name="T24" fmla="*/ 129 w 357"/>
                    <a:gd name="T25" fmla="*/ 3 h 210"/>
                    <a:gd name="T26" fmla="*/ 163 w 357"/>
                    <a:gd name="T27" fmla="*/ 11 h 210"/>
                    <a:gd name="T28" fmla="*/ 198 w 357"/>
                    <a:gd name="T29" fmla="*/ 21 h 210"/>
                    <a:gd name="T30" fmla="*/ 232 w 357"/>
                    <a:gd name="T31" fmla="*/ 37 h 210"/>
                    <a:gd name="T32" fmla="*/ 265 w 357"/>
                    <a:gd name="T33" fmla="*/ 53 h 210"/>
                    <a:gd name="T34" fmla="*/ 295 w 357"/>
                    <a:gd name="T35" fmla="*/ 74 h 210"/>
                    <a:gd name="T36" fmla="*/ 319 w 357"/>
                    <a:gd name="T37" fmla="*/ 93 h 210"/>
                    <a:gd name="T38" fmla="*/ 338 w 357"/>
                    <a:gd name="T39" fmla="*/ 113 h 210"/>
                    <a:gd name="T40" fmla="*/ 351 w 357"/>
                    <a:gd name="T41" fmla="*/ 133 h 210"/>
                    <a:gd name="T42" fmla="*/ 357 w 357"/>
                    <a:gd name="T43" fmla="*/ 153 h 210"/>
                    <a:gd name="T44" fmla="*/ 356 w 357"/>
                    <a:gd name="T45" fmla="*/ 169 h 210"/>
                    <a:gd name="T46" fmla="*/ 349 w 357"/>
                    <a:gd name="T47" fmla="*/ 184 h 210"/>
                    <a:gd name="T48" fmla="*/ 334 w 357"/>
                    <a:gd name="T49" fmla="*/ 197 h 210"/>
                    <a:gd name="T50" fmla="*/ 314 w 357"/>
                    <a:gd name="T51" fmla="*/ 205 h 210"/>
                    <a:gd name="T52" fmla="*/ 290 w 357"/>
                    <a:gd name="T53" fmla="*/ 209 h 210"/>
                    <a:gd name="T54" fmla="*/ 260 w 357"/>
                    <a:gd name="T55" fmla="*/ 210 h 210"/>
                    <a:gd name="T56" fmla="*/ 228 w 357"/>
                    <a:gd name="T57" fmla="*/ 206 h 210"/>
                    <a:gd name="T58" fmla="*/ 194 w 357"/>
                    <a:gd name="T59" fmla="*/ 198 h 210"/>
                    <a:gd name="T60" fmla="*/ 160 w 357"/>
                    <a:gd name="T61" fmla="*/ 188 h 210"/>
                    <a:gd name="T62" fmla="*/ 125 w 357"/>
                    <a:gd name="T63" fmla="*/ 173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57" h="210">
                      <a:moveTo>
                        <a:pt x="107" y="165"/>
                      </a:moveTo>
                      <a:lnTo>
                        <a:pt x="91" y="155"/>
                      </a:lnTo>
                      <a:lnTo>
                        <a:pt x="75" y="146"/>
                      </a:lnTo>
                      <a:lnTo>
                        <a:pt x="61" y="136"/>
                      </a:lnTo>
                      <a:lnTo>
                        <a:pt x="50" y="127"/>
                      </a:lnTo>
                      <a:lnTo>
                        <a:pt x="38" y="117"/>
                      </a:lnTo>
                      <a:lnTo>
                        <a:pt x="28" y="107"/>
                      </a:lnTo>
                      <a:lnTo>
                        <a:pt x="19" y="97"/>
                      </a:lnTo>
                      <a:lnTo>
                        <a:pt x="13" y="86"/>
                      </a:lnTo>
                      <a:lnTo>
                        <a:pt x="7" y="76"/>
                      </a:lnTo>
                      <a:lnTo>
                        <a:pt x="3" y="67"/>
                      </a:lnTo>
                      <a:lnTo>
                        <a:pt x="0" y="5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3" y="33"/>
                      </a:lnTo>
                      <a:lnTo>
                        <a:pt x="8" y="25"/>
                      </a:lnTo>
                      <a:lnTo>
                        <a:pt x="14" y="19"/>
                      </a:lnTo>
                      <a:lnTo>
                        <a:pt x="22" y="12"/>
                      </a:lnTo>
                      <a:lnTo>
                        <a:pt x="32" y="9"/>
                      </a:lnTo>
                      <a:lnTo>
                        <a:pt x="42" y="5"/>
                      </a:lnTo>
                      <a:lnTo>
                        <a:pt x="55" y="2"/>
                      </a:lnTo>
                      <a:lnTo>
                        <a:pt x="68" y="0"/>
                      </a:lnTo>
                      <a:lnTo>
                        <a:pt x="82" y="0"/>
                      </a:lnTo>
                      <a:lnTo>
                        <a:pt x="97" y="0"/>
                      </a:lnTo>
                      <a:lnTo>
                        <a:pt x="112" y="1"/>
                      </a:lnTo>
                      <a:lnTo>
                        <a:pt x="129" y="3"/>
                      </a:lnTo>
                      <a:lnTo>
                        <a:pt x="145" y="7"/>
                      </a:lnTo>
                      <a:lnTo>
                        <a:pt x="163" y="11"/>
                      </a:lnTo>
                      <a:lnTo>
                        <a:pt x="180" y="16"/>
                      </a:lnTo>
                      <a:lnTo>
                        <a:pt x="198" y="21"/>
                      </a:lnTo>
                      <a:lnTo>
                        <a:pt x="216" y="29"/>
                      </a:lnTo>
                      <a:lnTo>
                        <a:pt x="232" y="37"/>
                      </a:lnTo>
                      <a:lnTo>
                        <a:pt x="250" y="44"/>
                      </a:lnTo>
                      <a:lnTo>
                        <a:pt x="265" y="53"/>
                      </a:lnTo>
                      <a:lnTo>
                        <a:pt x="281" y="63"/>
                      </a:lnTo>
                      <a:lnTo>
                        <a:pt x="295" y="74"/>
                      </a:lnTo>
                      <a:lnTo>
                        <a:pt x="307" y="82"/>
                      </a:lnTo>
                      <a:lnTo>
                        <a:pt x="319" y="93"/>
                      </a:lnTo>
                      <a:lnTo>
                        <a:pt x="329" y="103"/>
                      </a:lnTo>
                      <a:lnTo>
                        <a:pt x="338" y="113"/>
                      </a:lnTo>
                      <a:lnTo>
                        <a:pt x="344" y="123"/>
                      </a:lnTo>
                      <a:lnTo>
                        <a:pt x="351" y="133"/>
                      </a:lnTo>
                      <a:lnTo>
                        <a:pt x="355" y="142"/>
                      </a:lnTo>
                      <a:lnTo>
                        <a:pt x="357" y="153"/>
                      </a:lnTo>
                      <a:lnTo>
                        <a:pt x="357" y="162"/>
                      </a:lnTo>
                      <a:lnTo>
                        <a:pt x="356" y="169"/>
                      </a:lnTo>
                      <a:lnTo>
                        <a:pt x="353" y="177"/>
                      </a:lnTo>
                      <a:lnTo>
                        <a:pt x="349" y="184"/>
                      </a:lnTo>
                      <a:lnTo>
                        <a:pt x="343" y="191"/>
                      </a:lnTo>
                      <a:lnTo>
                        <a:pt x="334" y="197"/>
                      </a:lnTo>
                      <a:lnTo>
                        <a:pt x="325" y="201"/>
                      </a:lnTo>
                      <a:lnTo>
                        <a:pt x="314" y="205"/>
                      </a:lnTo>
                      <a:lnTo>
                        <a:pt x="302" y="207"/>
                      </a:lnTo>
                      <a:lnTo>
                        <a:pt x="290" y="209"/>
                      </a:lnTo>
                      <a:lnTo>
                        <a:pt x="276" y="210"/>
                      </a:lnTo>
                      <a:lnTo>
                        <a:pt x="260" y="210"/>
                      </a:lnTo>
                      <a:lnTo>
                        <a:pt x="245" y="209"/>
                      </a:lnTo>
                      <a:lnTo>
                        <a:pt x="228" y="206"/>
                      </a:lnTo>
                      <a:lnTo>
                        <a:pt x="212" y="202"/>
                      </a:lnTo>
                      <a:lnTo>
                        <a:pt x="194" y="198"/>
                      </a:lnTo>
                      <a:lnTo>
                        <a:pt x="177" y="193"/>
                      </a:lnTo>
                      <a:lnTo>
                        <a:pt x="160" y="188"/>
                      </a:lnTo>
                      <a:lnTo>
                        <a:pt x="142" y="181"/>
                      </a:lnTo>
                      <a:lnTo>
                        <a:pt x="125" y="173"/>
                      </a:lnTo>
                      <a:lnTo>
                        <a:pt x="107" y="16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4" name="Freeform 174"/>
                <p:cNvSpPr>
                  <a:spLocks/>
                </p:cNvSpPr>
                <p:nvPr/>
              </p:nvSpPr>
              <p:spPr bwMode="auto">
                <a:xfrm>
                  <a:off x="2818" y="3751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5" name="Freeform 175"/>
                <p:cNvSpPr>
                  <a:spLocks/>
                </p:cNvSpPr>
                <p:nvPr/>
              </p:nvSpPr>
              <p:spPr bwMode="auto">
                <a:xfrm>
                  <a:off x="2818" y="3751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6" name="Freeform 176"/>
                <p:cNvSpPr>
                  <a:spLocks/>
                </p:cNvSpPr>
                <p:nvPr/>
              </p:nvSpPr>
              <p:spPr bwMode="auto">
                <a:xfrm>
                  <a:off x="2008" y="3703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7" name="Freeform 177"/>
                <p:cNvSpPr>
                  <a:spLocks/>
                </p:cNvSpPr>
                <p:nvPr/>
              </p:nvSpPr>
              <p:spPr bwMode="auto">
                <a:xfrm>
                  <a:off x="2008" y="3703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8" name="Freeform 178"/>
                <p:cNvSpPr>
                  <a:spLocks/>
                </p:cNvSpPr>
                <p:nvPr/>
              </p:nvSpPr>
              <p:spPr bwMode="auto">
                <a:xfrm>
                  <a:off x="2364" y="3727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59" name="Freeform 179"/>
                <p:cNvSpPr>
                  <a:spLocks/>
                </p:cNvSpPr>
                <p:nvPr/>
              </p:nvSpPr>
              <p:spPr bwMode="auto">
                <a:xfrm>
                  <a:off x="2364" y="3727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0" name="Freeform 180"/>
                <p:cNvSpPr>
                  <a:spLocks/>
                </p:cNvSpPr>
                <p:nvPr/>
              </p:nvSpPr>
              <p:spPr bwMode="auto">
                <a:xfrm>
                  <a:off x="1215" y="3781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1" name="Freeform 181"/>
                <p:cNvSpPr>
                  <a:spLocks/>
                </p:cNvSpPr>
                <p:nvPr/>
              </p:nvSpPr>
              <p:spPr bwMode="auto">
                <a:xfrm>
                  <a:off x="1215" y="3781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2" name="Freeform 182"/>
                <p:cNvSpPr>
                  <a:spLocks/>
                </p:cNvSpPr>
                <p:nvPr/>
              </p:nvSpPr>
              <p:spPr bwMode="auto">
                <a:xfrm>
                  <a:off x="1562" y="3807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3" name="Freeform 183"/>
                <p:cNvSpPr>
                  <a:spLocks/>
                </p:cNvSpPr>
                <p:nvPr/>
              </p:nvSpPr>
              <p:spPr bwMode="auto">
                <a:xfrm>
                  <a:off x="1562" y="3807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4" name="Freeform 184"/>
                <p:cNvSpPr>
                  <a:spLocks/>
                </p:cNvSpPr>
                <p:nvPr/>
              </p:nvSpPr>
              <p:spPr bwMode="auto">
                <a:xfrm>
                  <a:off x="3172" y="3786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5" name="Freeform 185"/>
                <p:cNvSpPr>
                  <a:spLocks/>
                </p:cNvSpPr>
                <p:nvPr/>
              </p:nvSpPr>
              <p:spPr bwMode="auto">
                <a:xfrm>
                  <a:off x="3172" y="3786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6" name="Freeform 186"/>
                <p:cNvSpPr>
                  <a:spLocks/>
                </p:cNvSpPr>
                <p:nvPr/>
              </p:nvSpPr>
              <p:spPr bwMode="auto">
                <a:xfrm>
                  <a:off x="504" y="3301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7 h 449"/>
                    <a:gd name="T4" fmla="*/ 245 w 350"/>
                    <a:gd name="T5" fmla="*/ 247 h 449"/>
                    <a:gd name="T6" fmla="*/ 241 w 350"/>
                    <a:gd name="T7" fmla="*/ 289 h 449"/>
                    <a:gd name="T8" fmla="*/ 235 w 350"/>
                    <a:gd name="T9" fmla="*/ 326 h 449"/>
                    <a:gd name="T10" fmla="*/ 232 w 350"/>
                    <a:gd name="T11" fmla="*/ 344 h 449"/>
                    <a:gd name="T12" fmla="*/ 228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1 h 449"/>
                    <a:gd name="T18" fmla="*/ 214 w 350"/>
                    <a:gd name="T19" fmla="*/ 404 h 449"/>
                    <a:gd name="T20" fmla="*/ 209 w 350"/>
                    <a:gd name="T21" fmla="*/ 414 h 449"/>
                    <a:gd name="T22" fmla="*/ 204 w 350"/>
                    <a:gd name="T23" fmla="*/ 425 h 449"/>
                    <a:gd name="T24" fmla="*/ 198 w 350"/>
                    <a:gd name="T25" fmla="*/ 433 h 449"/>
                    <a:gd name="T26" fmla="*/ 193 w 350"/>
                    <a:gd name="T27" fmla="*/ 440 h 449"/>
                    <a:gd name="T28" fmla="*/ 186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6 w 350"/>
                    <a:gd name="T35" fmla="*/ 448 h 449"/>
                    <a:gd name="T36" fmla="*/ 160 w 350"/>
                    <a:gd name="T37" fmla="*/ 445 h 449"/>
                    <a:gd name="T38" fmla="*/ 154 w 350"/>
                    <a:gd name="T39" fmla="*/ 440 h 449"/>
                    <a:gd name="T40" fmla="*/ 148 w 350"/>
                    <a:gd name="T41" fmla="*/ 433 h 449"/>
                    <a:gd name="T42" fmla="*/ 142 w 350"/>
                    <a:gd name="T43" fmla="*/ 425 h 449"/>
                    <a:gd name="T44" fmla="*/ 137 w 350"/>
                    <a:gd name="T45" fmla="*/ 414 h 449"/>
                    <a:gd name="T46" fmla="*/ 132 w 350"/>
                    <a:gd name="T47" fmla="*/ 404 h 449"/>
                    <a:gd name="T48" fmla="*/ 126 w 350"/>
                    <a:gd name="T49" fmla="*/ 391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4 h 449"/>
                    <a:gd name="T56" fmla="*/ 111 w 350"/>
                    <a:gd name="T57" fmla="*/ 326 h 449"/>
                    <a:gd name="T58" fmla="*/ 105 w 350"/>
                    <a:gd name="T59" fmla="*/ 289 h 449"/>
                    <a:gd name="T60" fmla="*/ 101 w 350"/>
                    <a:gd name="T61" fmla="*/ 247 h 449"/>
                    <a:gd name="T62" fmla="*/ 0 w 350"/>
                    <a:gd name="T63" fmla="*/ 247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2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7"/>
                      </a:lnTo>
                      <a:lnTo>
                        <a:pt x="245" y="247"/>
                      </a:lnTo>
                      <a:lnTo>
                        <a:pt x="241" y="289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5" y="376"/>
                      </a:lnTo>
                      <a:lnTo>
                        <a:pt x="220" y="391"/>
                      </a:lnTo>
                      <a:lnTo>
                        <a:pt x="214" y="404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3"/>
                      </a:lnTo>
                      <a:lnTo>
                        <a:pt x="193" y="440"/>
                      </a:lnTo>
                      <a:lnTo>
                        <a:pt x="186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6" y="448"/>
                      </a:lnTo>
                      <a:lnTo>
                        <a:pt x="160" y="445"/>
                      </a:lnTo>
                      <a:lnTo>
                        <a:pt x="154" y="440"/>
                      </a:lnTo>
                      <a:lnTo>
                        <a:pt x="148" y="433"/>
                      </a:lnTo>
                      <a:lnTo>
                        <a:pt x="142" y="425"/>
                      </a:lnTo>
                      <a:lnTo>
                        <a:pt x="137" y="414"/>
                      </a:lnTo>
                      <a:lnTo>
                        <a:pt x="132" y="404"/>
                      </a:lnTo>
                      <a:lnTo>
                        <a:pt x="126" y="391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4"/>
                      </a:lnTo>
                      <a:lnTo>
                        <a:pt x="111" y="326"/>
                      </a:lnTo>
                      <a:lnTo>
                        <a:pt x="105" y="289"/>
                      </a:lnTo>
                      <a:lnTo>
                        <a:pt x="101" y="247"/>
                      </a:lnTo>
                      <a:lnTo>
                        <a:pt x="0" y="247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2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7" name="Freeform 187"/>
                <p:cNvSpPr>
                  <a:spLocks/>
                </p:cNvSpPr>
                <p:nvPr/>
              </p:nvSpPr>
              <p:spPr bwMode="auto">
                <a:xfrm>
                  <a:off x="873" y="3193"/>
                  <a:ext cx="138" cy="107"/>
                </a:xfrm>
                <a:custGeom>
                  <a:avLst/>
                  <a:gdLst>
                    <a:gd name="T0" fmla="*/ 167 w 551"/>
                    <a:gd name="T1" fmla="*/ 276 h 429"/>
                    <a:gd name="T2" fmla="*/ 183 w 551"/>
                    <a:gd name="T3" fmla="*/ 278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6 w 551"/>
                    <a:gd name="T9" fmla="*/ 320 h 429"/>
                    <a:gd name="T10" fmla="*/ 289 w 551"/>
                    <a:gd name="T11" fmla="*/ 320 h 429"/>
                    <a:gd name="T12" fmla="*/ 314 w 551"/>
                    <a:gd name="T13" fmla="*/ 301 h 429"/>
                    <a:gd name="T14" fmla="*/ 341 w 551"/>
                    <a:gd name="T15" fmla="*/ 285 h 429"/>
                    <a:gd name="T16" fmla="*/ 371 w 551"/>
                    <a:gd name="T17" fmla="*/ 278 h 429"/>
                    <a:gd name="T18" fmla="*/ 387 w 551"/>
                    <a:gd name="T19" fmla="*/ 276 h 429"/>
                    <a:gd name="T20" fmla="*/ 388 w 551"/>
                    <a:gd name="T21" fmla="*/ 276 h 429"/>
                    <a:gd name="T22" fmla="*/ 405 w 551"/>
                    <a:gd name="T23" fmla="*/ 276 h 429"/>
                    <a:gd name="T24" fmla="*/ 433 w 551"/>
                    <a:gd name="T25" fmla="*/ 281 h 429"/>
                    <a:gd name="T26" fmla="*/ 459 w 551"/>
                    <a:gd name="T27" fmla="*/ 292 h 429"/>
                    <a:gd name="T28" fmla="*/ 484 w 551"/>
                    <a:gd name="T29" fmla="*/ 306 h 429"/>
                    <a:gd name="T30" fmla="*/ 505 w 551"/>
                    <a:gd name="T31" fmla="*/ 323 h 429"/>
                    <a:gd name="T32" fmla="*/ 523 w 551"/>
                    <a:gd name="T33" fmla="*/ 345 h 429"/>
                    <a:gd name="T34" fmla="*/ 537 w 551"/>
                    <a:gd name="T35" fmla="*/ 369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7 w 551"/>
                    <a:gd name="T49" fmla="*/ 369 h 429"/>
                    <a:gd name="T50" fmla="*/ 32 w 551"/>
                    <a:gd name="T51" fmla="*/ 344 h 429"/>
                    <a:gd name="T52" fmla="*/ 53 w 551"/>
                    <a:gd name="T53" fmla="*/ 321 h 429"/>
                    <a:gd name="T54" fmla="*/ 77 w 551"/>
                    <a:gd name="T55" fmla="*/ 302 h 429"/>
                    <a:gd name="T56" fmla="*/ 104 w 551"/>
                    <a:gd name="T57" fmla="*/ 288 h 429"/>
                    <a:gd name="T58" fmla="*/ 133 w 551"/>
                    <a:gd name="T59" fmla="*/ 279 h 429"/>
                    <a:gd name="T60" fmla="*/ 165 w 551"/>
                    <a:gd name="T61" fmla="*/ 276 h 429"/>
                    <a:gd name="T62" fmla="*/ 166 w 551"/>
                    <a:gd name="T63" fmla="*/ 276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6"/>
                      </a:moveTo>
                      <a:lnTo>
                        <a:pt x="167" y="276"/>
                      </a:lnTo>
                      <a:lnTo>
                        <a:pt x="167" y="276"/>
                      </a:lnTo>
                      <a:lnTo>
                        <a:pt x="183" y="278"/>
                      </a:lnTo>
                      <a:lnTo>
                        <a:pt x="198" y="280"/>
                      </a:lnTo>
                      <a:lnTo>
                        <a:pt x="213" y="285"/>
                      </a:lnTo>
                      <a:lnTo>
                        <a:pt x="227" y="293"/>
                      </a:lnTo>
                      <a:lnTo>
                        <a:pt x="241" y="301"/>
                      </a:lnTo>
                      <a:lnTo>
                        <a:pt x="254" y="309"/>
                      </a:lnTo>
                      <a:lnTo>
                        <a:pt x="266" y="320"/>
                      </a:lnTo>
                      <a:lnTo>
                        <a:pt x="277" y="329"/>
                      </a:lnTo>
                      <a:lnTo>
                        <a:pt x="289" y="320"/>
                      </a:lnTo>
                      <a:lnTo>
                        <a:pt x="300" y="309"/>
                      </a:lnTo>
                      <a:lnTo>
                        <a:pt x="314" y="301"/>
                      </a:lnTo>
                      <a:lnTo>
                        <a:pt x="327" y="293"/>
                      </a:lnTo>
                      <a:lnTo>
                        <a:pt x="341" y="285"/>
                      </a:lnTo>
                      <a:lnTo>
                        <a:pt x="356" y="280"/>
                      </a:lnTo>
                      <a:lnTo>
                        <a:pt x="371" y="278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389" y="276"/>
                      </a:lnTo>
                      <a:lnTo>
                        <a:pt x="405" y="276"/>
                      </a:lnTo>
                      <a:lnTo>
                        <a:pt x="419" y="279"/>
                      </a:lnTo>
                      <a:lnTo>
                        <a:pt x="433" y="281"/>
                      </a:lnTo>
                      <a:lnTo>
                        <a:pt x="447" y="286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4" y="306"/>
                      </a:lnTo>
                      <a:lnTo>
                        <a:pt x="495" y="315"/>
                      </a:lnTo>
                      <a:lnTo>
                        <a:pt x="505" y="323"/>
                      </a:lnTo>
                      <a:lnTo>
                        <a:pt x="514" y="334"/>
                      </a:lnTo>
                      <a:lnTo>
                        <a:pt x="523" y="345"/>
                      </a:lnTo>
                      <a:lnTo>
                        <a:pt x="531" y="357"/>
                      </a:lnTo>
                      <a:lnTo>
                        <a:pt x="537" y="369"/>
                      </a:lnTo>
                      <a:lnTo>
                        <a:pt x="544" y="382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3" y="414"/>
                      </a:lnTo>
                      <a:lnTo>
                        <a:pt x="5" y="399"/>
                      </a:lnTo>
                      <a:lnTo>
                        <a:pt x="11" y="383"/>
                      </a:lnTo>
                      <a:lnTo>
                        <a:pt x="17" y="369"/>
                      </a:lnTo>
                      <a:lnTo>
                        <a:pt x="23" y="357"/>
                      </a:lnTo>
                      <a:lnTo>
                        <a:pt x="32" y="344"/>
                      </a:lnTo>
                      <a:lnTo>
                        <a:pt x="41" y="331"/>
                      </a:lnTo>
                      <a:lnTo>
                        <a:pt x="53" y="321"/>
                      </a:lnTo>
                      <a:lnTo>
                        <a:pt x="64" y="311"/>
                      </a:lnTo>
                      <a:lnTo>
                        <a:pt x="77" y="302"/>
                      </a:lnTo>
                      <a:lnTo>
                        <a:pt x="90" y="294"/>
                      </a:lnTo>
                      <a:lnTo>
                        <a:pt x="104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50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8" name="Freeform 188"/>
                <p:cNvSpPr>
                  <a:spLocks/>
                </p:cNvSpPr>
                <p:nvPr/>
              </p:nvSpPr>
              <p:spPr bwMode="auto">
                <a:xfrm>
                  <a:off x="682" y="3307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3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4 h 402"/>
                    <a:gd name="T10" fmla="*/ 192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1 w 203"/>
                    <a:gd name="T19" fmla="*/ 311 h 402"/>
                    <a:gd name="T20" fmla="*/ 200 w 203"/>
                    <a:gd name="T21" fmla="*/ 321 h 402"/>
                    <a:gd name="T22" fmla="*/ 198 w 203"/>
                    <a:gd name="T23" fmla="*/ 330 h 402"/>
                    <a:gd name="T24" fmla="*/ 195 w 203"/>
                    <a:gd name="T25" fmla="*/ 340 h 402"/>
                    <a:gd name="T26" fmla="*/ 190 w 203"/>
                    <a:gd name="T27" fmla="*/ 349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49 w 203"/>
                    <a:gd name="T39" fmla="*/ 390 h 402"/>
                    <a:gd name="T40" fmla="*/ 140 w 203"/>
                    <a:gd name="T41" fmla="*/ 394 h 402"/>
                    <a:gd name="T42" fmla="*/ 131 w 203"/>
                    <a:gd name="T43" fmla="*/ 398 h 402"/>
                    <a:gd name="T44" fmla="*/ 121 w 203"/>
                    <a:gd name="T45" fmla="*/ 400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0 w 203"/>
                    <a:gd name="T51" fmla="*/ 402 h 402"/>
                    <a:gd name="T52" fmla="*/ 80 w 203"/>
                    <a:gd name="T53" fmla="*/ 400 h 402"/>
                    <a:gd name="T54" fmla="*/ 71 w 203"/>
                    <a:gd name="T55" fmla="*/ 398 h 402"/>
                    <a:gd name="T56" fmla="*/ 61 w 203"/>
                    <a:gd name="T57" fmla="*/ 394 h 402"/>
                    <a:gd name="T58" fmla="*/ 52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9 h 402"/>
                    <a:gd name="T72" fmla="*/ 8 w 203"/>
                    <a:gd name="T73" fmla="*/ 340 h 402"/>
                    <a:gd name="T74" fmla="*/ 4 w 203"/>
                    <a:gd name="T75" fmla="*/ 330 h 402"/>
                    <a:gd name="T76" fmla="*/ 1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2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7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4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2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1" y="311"/>
                      </a:lnTo>
                      <a:lnTo>
                        <a:pt x="200" y="321"/>
                      </a:lnTo>
                      <a:lnTo>
                        <a:pt x="198" y="330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8"/>
                      </a:lnTo>
                      <a:lnTo>
                        <a:pt x="121" y="400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0" y="402"/>
                      </a:lnTo>
                      <a:lnTo>
                        <a:pt x="80" y="400"/>
                      </a:lnTo>
                      <a:lnTo>
                        <a:pt x="71" y="398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9"/>
                      </a:lnTo>
                      <a:lnTo>
                        <a:pt x="8" y="340"/>
                      </a:lnTo>
                      <a:lnTo>
                        <a:pt x="4" y="330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69" name="Freeform 189"/>
                <p:cNvSpPr>
                  <a:spLocks/>
                </p:cNvSpPr>
                <p:nvPr/>
              </p:nvSpPr>
              <p:spPr bwMode="auto">
                <a:xfrm>
                  <a:off x="1046" y="3145"/>
                  <a:ext cx="68" cy="164"/>
                </a:xfrm>
                <a:custGeom>
                  <a:avLst/>
                  <a:gdLst>
                    <a:gd name="T0" fmla="*/ 203 w 273"/>
                    <a:gd name="T1" fmla="*/ 0 h 656"/>
                    <a:gd name="T2" fmla="*/ 179 w 273"/>
                    <a:gd name="T3" fmla="*/ 178 h 656"/>
                    <a:gd name="T4" fmla="*/ 133 w 273"/>
                    <a:gd name="T5" fmla="*/ 196 h 656"/>
                    <a:gd name="T6" fmla="*/ 94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2 h 656"/>
                    <a:gd name="T12" fmla="*/ 17 w 273"/>
                    <a:gd name="T13" fmla="*/ 320 h 656"/>
                    <a:gd name="T14" fmla="*/ 6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2 h 656"/>
                    <a:gd name="T20" fmla="*/ 9 w 273"/>
                    <a:gd name="T21" fmla="*/ 482 h 656"/>
                    <a:gd name="T22" fmla="*/ 25 w 273"/>
                    <a:gd name="T23" fmla="*/ 521 h 656"/>
                    <a:gd name="T24" fmla="*/ 46 w 273"/>
                    <a:gd name="T25" fmla="*/ 556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7 h 656"/>
                    <a:gd name="T32" fmla="*/ 201 w 273"/>
                    <a:gd name="T33" fmla="*/ 652 h 656"/>
                    <a:gd name="T34" fmla="*/ 225 w 273"/>
                    <a:gd name="T35" fmla="*/ 586 h 656"/>
                    <a:gd name="T36" fmla="*/ 188 w 273"/>
                    <a:gd name="T37" fmla="*/ 575 h 656"/>
                    <a:gd name="T38" fmla="*/ 155 w 273"/>
                    <a:gd name="T39" fmla="*/ 559 h 656"/>
                    <a:gd name="T40" fmla="*/ 128 w 273"/>
                    <a:gd name="T41" fmla="*/ 538 h 656"/>
                    <a:gd name="T42" fmla="*/ 108 w 273"/>
                    <a:gd name="T43" fmla="*/ 514 h 656"/>
                    <a:gd name="T44" fmla="*/ 91 w 273"/>
                    <a:gd name="T45" fmla="*/ 486 h 656"/>
                    <a:gd name="T46" fmla="*/ 81 w 273"/>
                    <a:gd name="T47" fmla="*/ 457 h 656"/>
                    <a:gd name="T48" fmla="*/ 76 w 273"/>
                    <a:gd name="T49" fmla="*/ 425 h 656"/>
                    <a:gd name="T50" fmla="*/ 77 w 273"/>
                    <a:gd name="T51" fmla="*/ 394 h 656"/>
                    <a:gd name="T52" fmla="*/ 82 w 273"/>
                    <a:gd name="T53" fmla="*/ 362 h 656"/>
                    <a:gd name="T54" fmla="*/ 94 w 273"/>
                    <a:gd name="T55" fmla="*/ 333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2 h 656"/>
                    <a:gd name="T62" fmla="*/ 192 w 273"/>
                    <a:gd name="T63" fmla="*/ 246 h 656"/>
                    <a:gd name="T64" fmla="*/ 230 w 273"/>
                    <a:gd name="T65" fmla="*/ 238 h 656"/>
                    <a:gd name="T66" fmla="*/ 273 w 273"/>
                    <a:gd name="T67" fmla="*/ 235 h 656"/>
                    <a:gd name="T68" fmla="*/ 269 w 273"/>
                    <a:gd name="T69" fmla="*/ 201 h 656"/>
                    <a:gd name="T70" fmla="*/ 269 w 273"/>
                    <a:gd name="T71" fmla="*/ 181 h 656"/>
                    <a:gd name="T72" fmla="*/ 272 w 273"/>
                    <a:gd name="T73" fmla="*/ 166 h 656"/>
                    <a:gd name="T74" fmla="*/ 262 w 273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3" y="0"/>
                      </a:lnTo>
                      <a:lnTo>
                        <a:pt x="203" y="173"/>
                      </a:lnTo>
                      <a:lnTo>
                        <a:pt x="179" y="178"/>
                      </a:lnTo>
                      <a:lnTo>
                        <a:pt x="155" y="185"/>
                      </a:lnTo>
                      <a:lnTo>
                        <a:pt x="133" y="196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8" y="266"/>
                      </a:lnTo>
                      <a:lnTo>
                        <a:pt x="36" y="282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0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1"/>
                      </a:lnTo>
                      <a:lnTo>
                        <a:pt x="2" y="442"/>
                      </a:lnTo>
                      <a:lnTo>
                        <a:pt x="4" y="462"/>
                      </a:lnTo>
                      <a:lnTo>
                        <a:pt x="9" y="482"/>
                      </a:lnTo>
                      <a:lnTo>
                        <a:pt x="16" y="501"/>
                      </a:lnTo>
                      <a:lnTo>
                        <a:pt x="25" y="521"/>
                      </a:lnTo>
                      <a:lnTo>
                        <a:pt x="35" y="540"/>
                      </a:lnTo>
                      <a:lnTo>
                        <a:pt x="46" y="556"/>
                      </a:lnTo>
                      <a:lnTo>
                        <a:pt x="60" y="573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8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7" y="656"/>
                      </a:lnTo>
                      <a:lnTo>
                        <a:pt x="225" y="586"/>
                      </a:lnTo>
                      <a:lnTo>
                        <a:pt x="206" y="580"/>
                      </a:lnTo>
                      <a:lnTo>
                        <a:pt x="188" y="575"/>
                      </a:lnTo>
                      <a:lnTo>
                        <a:pt x="170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8" y="538"/>
                      </a:lnTo>
                      <a:lnTo>
                        <a:pt x="116" y="527"/>
                      </a:lnTo>
                      <a:lnTo>
                        <a:pt x="108" y="514"/>
                      </a:lnTo>
                      <a:lnTo>
                        <a:pt x="99" y="500"/>
                      </a:lnTo>
                      <a:lnTo>
                        <a:pt x="91" y="486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2"/>
                      </a:lnTo>
                      <a:lnTo>
                        <a:pt x="76" y="425"/>
                      </a:lnTo>
                      <a:lnTo>
                        <a:pt x="76" y="410"/>
                      </a:lnTo>
                      <a:lnTo>
                        <a:pt x="77" y="394"/>
                      </a:lnTo>
                      <a:lnTo>
                        <a:pt x="78" y="378"/>
                      </a:lnTo>
                      <a:lnTo>
                        <a:pt x="82" y="362"/>
                      </a:lnTo>
                      <a:lnTo>
                        <a:pt x="87" y="348"/>
                      </a:lnTo>
                      <a:lnTo>
                        <a:pt x="94" y="333"/>
                      </a:lnTo>
                      <a:lnTo>
                        <a:pt x="101" y="319"/>
                      </a:lnTo>
                      <a:lnTo>
                        <a:pt x="110" y="306"/>
                      </a:lnTo>
                      <a:lnTo>
                        <a:pt x="120" y="294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60" y="262"/>
                      </a:lnTo>
                      <a:lnTo>
                        <a:pt x="175" y="254"/>
                      </a:lnTo>
                      <a:lnTo>
                        <a:pt x="192" y="246"/>
                      </a:lnTo>
                      <a:lnTo>
                        <a:pt x="211" y="241"/>
                      </a:lnTo>
                      <a:lnTo>
                        <a:pt x="230" y="238"/>
                      </a:lnTo>
                      <a:lnTo>
                        <a:pt x="250" y="235"/>
                      </a:lnTo>
                      <a:lnTo>
                        <a:pt x="273" y="235"/>
                      </a:lnTo>
                      <a:lnTo>
                        <a:pt x="271" y="220"/>
                      </a:lnTo>
                      <a:lnTo>
                        <a:pt x="269" y="201"/>
                      </a:lnTo>
                      <a:lnTo>
                        <a:pt x="269" y="192"/>
                      </a:lnTo>
                      <a:lnTo>
                        <a:pt x="269" y="181"/>
                      </a:lnTo>
                      <a:lnTo>
                        <a:pt x="271" y="174"/>
                      </a:lnTo>
                      <a:lnTo>
                        <a:pt x="272" y="166"/>
                      </a:lnTo>
                      <a:lnTo>
                        <a:pt x="267" y="166"/>
                      </a:lnTo>
                      <a:lnTo>
                        <a:pt x="262" y="166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0" name="Freeform 190"/>
                <p:cNvSpPr>
                  <a:spLocks/>
                </p:cNvSpPr>
                <p:nvPr/>
              </p:nvSpPr>
              <p:spPr bwMode="auto">
                <a:xfrm>
                  <a:off x="1296" y="3087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40 w 349"/>
                    <a:gd name="T7" fmla="*/ 290 h 449"/>
                    <a:gd name="T8" fmla="*/ 234 w 349"/>
                    <a:gd name="T9" fmla="*/ 328 h 449"/>
                    <a:gd name="T10" fmla="*/ 231 w 349"/>
                    <a:gd name="T11" fmla="*/ 345 h 449"/>
                    <a:gd name="T12" fmla="*/ 227 w 349"/>
                    <a:gd name="T13" fmla="*/ 361 h 449"/>
                    <a:gd name="T14" fmla="*/ 223 w 349"/>
                    <a:gd name="T15" fmla="*/ 377 h 449"/>
                    <a:gd name="T16" fmla="*/ 219 w 349"/>
                    <a:gd name="T17" fmla="*/ 392 h 449"/>
                    <a:gd name="T18" fmla="*/ 214 w 349"/>
                    <a:gd name="T19" fmla="*/ 405 h 449"/>
                    <a:gd name="T20" fmla="*/ 209 w 349"/>
                    <a:gd name="T21" fmla="*/ 416 h 449"/>
                    <a:gd name="T22" fmla="*/ 203 w 349"/>
                    <a:gd name="T23" fmla="*/ 425 h 449"/>
                    <a:gd name="T24" fmla="*/ 197 w 349"/>
                    <a:gd name="T25" fmla="*/ 434 h 449"/>
                    <a:gd name="T26" fmla="*/ 191 w 349"/>
                    <a:gd name="T27" fmla="*/ 440 h 449"/>
                    <a:gd name="T28" fmla="*/ 185 w 349"/>
                    <a:gd name="T29" fmla="*/ 445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6 w 349"/>
                    <a:gd name="T35" fmla="*/ 448 h 449"/>
                    <a:gd name="T36" fmla="*/ 159 w 349"/>
                    <a:gd name="T37" fmla="*/ 445 h 449"/>
                    <a:gd name="T38" fmla="*/ 153 w 349"/>
                    <a:gd name="T39" fmla="*/ 440 h 449"/>
                    <a:gd name="T40" fmla="*/ 148 w 349"/>
                    <a:gd name="T41" fmla="*/ 434 h 449"/>
                    <a:gd name="T42" fmla="*/ 141 w 349"/>
                    <a:gd name="T43" fmla="*/ 425 h 449"/>
                    <a:gd name="T44" fmla="*/ 136 w 349"/>
                    <a:gd name="T45" fmla="*/ 416 h 449"/>
                    <a:gd name="T46" fmla="*/ 131 w 349"/>
                    <a:gd name="T47" fmla="*/ 405 h 449"/>
                    <a:gd name="T48" fmla="*/ 126 w 349"/>
                    <a:gd name="T49" fmla="*/ 392 h 449"/>
                    <a:gd name="T50" fmla="*/ 121 w 349"/>
                    <a:gd name="T51" fmla="*/ 377 h 449"/>
                    <a:gd name="T52" fmla="*/ 117 w 349"/>
                    <a:gd name="T53" fmla="*/ 361 h 449"/>
                    <a:gd name="T54" fmla="*/ 113 w 349"/>
                    <a:gd name="T55" fmla="*/ 345 h 449"/>
                    <a:gd name="T56" fmla="*/ 110 w 349"/>
                    <a:gd name="T57" fmla="*/ 328 h 449"/>
                    <a:gd name="T58" fmla="*/ 104 w 349"/>
                    <a:gd name="T59" fmla="*/ 290 h 449"/>
                    <a:gd name="T60" fmla="*/ 101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7 w 349"/>
                    <a:gd name="T69" fmla="*/ 0 h 449"/>
                    <a:gd name="T70" fmla="*/ 130 w 349"/>
                    <a:gd name="T71" fmla="*/ 0 h 449"/>
                    <a:gd name="T72" fmla="*/ 175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5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40" y="290"/>
                      </a:lnTo>
                      <a:lnTo>
                        <a:pt x="234" y="328"/>
                      </a:lnTo>
                      <a:lnTo>
                        <a:pt x="231" y="345"/>
                      </a:lnTo>
                      <a:lnTo>
                        <a:pt x="227" y="361"/>
                      </a:lnTo>
                      <a:lnTo>
                        <a:pt x="223" y="377"/>
                      </a:lnTo>
                      <a:lnTo>
                        <a:pt x="219" y="392"/>
                      </a:lnTo>
                      <a:lnTo>
                        <a:pt x="214" y="405"/>
                      </a:lnTo>
                      <a:lnTo>
                        <a:pt x="209" y="416"/>
                      </a:lnTo>
                      <a:lnTo>
                        <a:pt x="203" y="425"/>
                      </a:lnTo>
                      <a:lnTo>
                        <a:pt x="197" y="434"/>
                      </a:lnTo>
                      <a:lnTo>
                        <a:pt x="191" y="440"/>
                      </a:lnTo>
                      <a:lnTo>
                        <a:pt x="185" y="445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6" y="448"/>
                      </a:lnTo>
                      <a:lnTo>
                        <a:pt x="159" y="445"/>
                      </a:lnTo>
                      <a:lnTo>
                        <a:pt x="153" y="440"/>
                      </a:lnTo>
                      <a:lnTo>
                        <a:pt x="148" y="434"/>
                      </a:lnTo>
                      <a:lnTo>
                        <a:pt x="141" y="425"/>
                      </a:lnTo>
                      <a:lnTo>
                        <a:pt x="136" y="416"/>
                      </a:lnTo>
                      <a:lnTo>
                        <a:pt x="131" y="405"/>
                      </a:lnTo>
                      <a:lnTo>
                        <a:pt x="126" y="392"/>
                      </a:lnTo>
                      <a:lnTo>
                        <a:pt x="121" y="377"/>
                      </a:lnTo>
                      <a:lnTo>
                        <a:pt x="117" y="361"/>
                      </a:lnTo>
                      <a:lnTo>
                        <a:pt x="113" y="345"/>
                      </a:lnTo>
                      <a:lnTo>
                        <a:pt x="110" y="328"/>
                      </a:lnTo>
                      <a:lnTo>
                        <a:pt x="104" y="290"/>
                      </a:lnTo>
                      <a:lnTo>
                        <a:pt x="101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0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5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1" name="Freeform 191"/>
                <p:cNvSpPr>
                  <a:spLocks/>
                </p:cNvSpPr>
                <p:nvPr/>
              </p:nvSpPr>
              <p:spPr bwMode="auto">
                <a:xfrm>
                  <a:off x="1669" y="3030"/>
                  <a:ext cx="137" cy="107"/>
                </a:xfrm>
                <a:custGeom>
                  <a:avLst/>
                  <a:gdLst>
                    <a:gd name="T0" fmla="*/ 166 w 550"/>
                    <a:gd name="T1" fmla="*/ 276 h 430"/>
                    <a:gd name="T2" fmla="*/ 183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6 w 550"/>
                    <a:gd name="T9" fmla="*/ 319 h 430"/>
                    <a:gd name="T10" fmla="*/ 288 w 550"/>
                    <a:gd name="T11" fmla="*/ 319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7 w 550"/>
                    <a:gd name="T19" fmla="*/ 276 h 430"/>
                    <a:gd name="T20" fmla="*/ 388 w 550"/>
                    <a:gd name="T21" fmla="*/ 276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4 h 430"/>
                    <a:gd name="T34" fmla="*/ 537 w 550"/>
                    <a:gd name="T35" fmla="*/ 369 h 430"/>
                    <a:gd name="T36" fmla="*/ 547 w 550"/>
                    <a:gd name="T37" fmla="*/ 395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2 w 550"/>
                    <a:gd name="T51" fmla="*/ 343 h 430"/>
                    <a:gd name="T52" fmla="*/ 51 w 550"/>
                    <a:gd name="T53" fmla="*/ 320 h 430"/>
                    <a:gd name="T54" fmla="*/ 76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79 h 430"/>
                    <a:gd name="T60" fmla="*/ 165 w 550"/>
                    <a:gd name="T61" fmla="*/ 276 h 430"/>
                    <a:gd name="T62" fmla="*/ 166 w 550"/>
                    <a:gd name="T63" fmla="*/ 27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6"/>
                      </a:moveTo>
                      <a:lnTo>
                        <a:pt x="166" y="276"/>
                      </a:lnTo>
                      <a:lnTo>
                        <a:pt x="167" y="276"/>
                      </a:lnTo>
                      <a:lnTo>
                        <a:pt x="183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6" y="319"/>
                      </a:lnTo>
                      <a:lnTo>
                        <a:pt x="277" y="329"/>
                      </a:lnTo>
                      <a:lnTo>
                        <a:pt x="288" y="319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2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6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403" y="277"/>
                      </a:lnTo>
                      <a:lnTo>
                        <a:pt x="417" y="278"/>
                      </a:lnTo>
                      <a:lnTo>
                        <a:pt x="431" y="282"/>
                      </a:lnTo>
                      <a:lnTo>
                        <a:pt x="445" y="286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4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4"/>
                      </a:lnTo>
                      <a:lnTo>
                        <a:pt x="529" y="356"/>
                      </a:lnTo>
                      <a:lnTo>
                        <a:pt x="537" y="369"/>
                      </a:lnTo>
                      <a:lnTo>
                        <a:pt x="542" y="381"/>
                      </a:lnTo>
                      <a:lnTo>
                        <a:pt x="547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5"/>
                      </a:lnTo>
                      <a:lnTo>
                        <a:pt x="5" y="399"/>
                      </a:lnTo>
                      <a:lnTo>
                        <a:pt x="11" y="384"/>
                      </a:lnTo>
                      <a:lnTo>
                        <a:pt x="16" y="370"/>
                      </a:lnTo>
                      <a:lnTo>
                        <a:pt x="23" y="356"/>
                      </a:lnTo>
                      <a:lnTo>
                        <a:pt x="32" y="343"/>
                      </a:lnTo>
                      <a:lnTo>
                        <a:pt x="41" y="332"/>
                      </a:lnTo>
                      <a:lnTo>
                        <a:pt x="51" y="320"/>
                      </a:lnTo>
                      <a:lnTo>
                        <a:pt x="63" y="311"/>
                      </a:lnTo>
                      <a:lnTo>
                        <a:pt x="76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48" y="277"/>
                      </a:lnTo>
                      <a:lnTo>
                        <a:pt x="165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2" name="Freeform 192"/>
                <p:cNvSpPr>
                  <a:spLocks/>
                </p:cNvSpPr>
                <p:nvPr/>
              </p:nvSpPr>
              <p:spPr bwMode="auto">
                <a:xfrm>
                  <a:off x="1486" y="3119"/>
                  <a:ext cx="50" cy="101"/>
                </a:xfrm>
                <a:custGeom>
                  <a:avLst/>
                  <a:gdLst>
                    <a:gd name="T0" fmla="*/ 139 w 203"/>
                    <a:gd name="T1" fmla="*/ 207 h 403"/>
                    <a:gd name="T2" fmla="*/ 153 w 203"/>
                    <a:gd name="T3" fmla="*/ 213 h 403"/>
                    <a:gd name="T4" fmla="*/ 166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4 h 403"/>
                    <a:gd name="T10" fmla="*/ 193 w 203"/>
                    <a:gd name="T11" fmla="*/ 256 h 403"/>
                    <a:gd name="T12" fmla="*/ 199 w 203"/>
                    <a:gd name="T13" fmla="*/ 270 h 403"/>
                    <a:gd name="T14" fmla="*/ 202 w 203"/>
                    <a:gd name="T15" fmla="*/ 286 h 403"/>
                    <a:gd name="T16" fmla="*/ 203 w 203"/>
                    <a:gd name="T17" fmla="*/ 301 h 403"/>
                    <a:gd name="T18" fmla="*/ 203 w 203"/>
                    <a:gd name="T19" fmla="*/ 311 h 403"/>
                    <a:gd name="T20" fmla="*/ 202 w 203"/>
                    <a:gd name="T21" fmla="*/ 321 h 403"/>
                    <a:gd name="T22" fmla="*/ 199 w 203"/>
                    <a:gd name="T23" fmla="*/ 332 h 403"/>
                    <a:gd name="T24" fmla="*/ 195 w 203"/>
                    <a:gd name="T25" fmla="*/ 341 h 403"/>
                    <a:gd name="T26" fmla="*/ 191 w 203"/>
                    <a:gd name="T27" fmla="*/ 349 h 403"/>
                    <a:gd name="T28" fmla="*/ 186 w 203"/>
                    <a:gd name="T29" fmla="*/ 357 h 403"/>
                    <a:gd name="T30" fmla="*/ 180 w 203"/>
                    <a:gd name="T31" fmla="*/ 366 h 403"/>
                    <a:gd name="T32" fmla="*/ 174 w 203"/>
                    <a:gd name="T33" fmla="*/ 372 h 403"/>
                    <a:gd name="T34" fmla="*/ 166 w 203"/>
                    <a:gd name="T35" fmla="*/ 379 h 403"/>
                    <a:gd name="T36" fmla="*/ 158 w 203"/>
                    <a:gd name="T37" fmla="*/ 385 h 403"/>
                    <a:gd name="T38" fmla="*/ 151 w 203"/>
                    <a:gd name="T39" fmla="*/ 390 h 403"/>
                    <a:gd name="T40" fmla="*/ 142 w 203"/>
                    <a:gd name="T41" fmla="*/ 394 h 403"/>
                    <a:gd name="T42" fmla="*/ 132 w 203"/>
                    <a:gd name="T43" fmla="*/ 398 h 403"/>
                    <a:gd name="T44" fmla="*/ 123 w 203"/>
                    <a:gd name="T45" fmla="*/ 400 h 403"/>
                    <a:gd name="T46" fmla="*/ 112 w 203"/>
                    <a:gd name="T47" fmla="*/ 402 h 403"/>
                    <a:gd name="T48" fmla="*/ 102 w 203"/>
                    <a:gd name="T49" fmla="*/ 403 h 403"/>
                    <a:gd name="T50" fmla="*/ 92 w 203"/>
                    <a:gd name="T51" fmla="*/ 402 h 403"/>
                    <a:gd name="T52" fmla="*/ 82 w 203"/>
                    <a:gd name="T53" fmla="*/ 400 h 403"/>
                    <a:gd name="T54" fmla="*/ 72 w 203"/>
                    <a:gd name="T55" fmla="*/ 398 h 403"/>
                    <a:gd name="T56" fmla="*/ 63 w 203"/>
                    <a:gd name="T57" fmla="*/ 394 h 403"/>
                    <a:gd name="T58" fmla="*/ 54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9 h 403"/>
                    <a:gd name="T64" fmla="*/ 30 w 203"/>
                    <a:gd name="T65" fmla="*/ 372 h 403"/>
                    <a:gd name="T66" fmla="*/ 23 w 203"/>
                    <a:gd name="T67" fmla="*/ 366 h 403"/>
                    <a:gd name="T68" fmla="*/ 18 w 203"/>
                    <a:gd name="T69" fmla="*/ 357 h 403"/>
                    <a:gd name="T70" fmla="*/ 13 w 203"/>
                    <a:gd name="T71" fmla="*/ 349 h 403"/>
                    <a:gd name="T72" fmla="*/ 8 w 203"/>
                    <a:gd name="T73" fmla="*/ 341 h 403"/>
                    <a:gd name="T74" fmla="*/ 5 w 203"/>
                    <a:gd name="T75" fmla="*/ 332 h 403"/>
                    <a:gd name="T76" fmla="*/ 3 w 203"/>
                    <a:gd name="T77" fmla="*/ 321 h 403"/>
                    <a:gd name="T78" fmla="*/ 1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6 h 403"/>
                    <a:gd name="T84" fmla="*/ 5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4 h 403"/>
                    <a:gd name="T90" fmla="*/ 27 w 203"/>
                    <a:gd name="T91" fmla="*/ 232 h 403"/>
                    <a:gd name="T92" fmla="*/ 38 w 203"/>
                    <a:gd name="T93" fmla="*/ 222 h 403"/>
                    <a:gd name="T94" fmla="*/ 50 w 203"/>
                    <a:gd name="T95" fmla="*/ 213 h 403"/>
                    <a:gd name="T96" fmla="*/ 64 w 203"/>
                    <a:gd name="T97" fmla="*/ 207 h 403"/>
                    <a:gd name="T98" fmla="*/ 64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2" y="286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2"/>
                      </a:lnTo>
                      <a:lnTo>
                        <a:pt x="195" y="341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6"/>
                      </a:lnTo>
                      <a:lnTo>
                        <a:pt x="174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2" y="398"/>
                      </a:lnTo>
                      <a:lnTo>
                        <a:pt x="123" y="400"/>
                      </a:lnTo>
                      <a:lnTo>
                        <a:pt x="112" y="402"/>
                      </a:lnTo>
                      <a:lnTo>
                        <a:pt x="102" y="403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30" y="372"/>
                      </a:lnTo>
                      <a:lnTo>
                        <a:pt x="23" y="366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1"/>
                      </a:lnTo>
                      <a:lnTo>
                        <a:pt x="5" y="332"/>
                      </a:lnTo>
                      <a:lnTo>
                        <a:pt x="3" y="321"/>
                      </a:lnTo>
                      <a:lnTo>
                        <a:pt x="1" y="311"/>
                      </a:lnTo>
                      <a:lnTo>
                        <a:pt x="0" y="301"/>
                      </a:lnTo>
                      <a:lnTo>
                        <a:pt x="1" y="286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3" name="Freeform 193"/>
                <p:cNvSpPr>
                  <a:spLocks/>
                </p:cNvSpPr>
                <p:nvPr/>
              </p:nvSpPr>
              <p:spPr bwMode="auto">
                <a:xfrm>
                  <a:off x="1868" y="3001"/>
                  <a:ext cx="69" cy="164"/>
                </a:xfrm>
                <a:custGeom>
                  <a:avLst/>
                  <a:gdLst>
                    <a:gd name="T0" fmla="*/ 204 w 274"/>
                    <a:gd name="T1" fmla="*/ 0 h 656"/>
                    <a:gd name="T2" fmla="*/ 178 w 274"/>
                    <a:gd name="T3" fmla="*/ 177 h 656"/>
                    <a:gd name="T4" fmla="*/ 134 w 274"/>
                    <a:gd name="T5" fmla="*/ 195 h 656"/>
                    <a:gd name="T6" fmla="*/ 94 w 274"/>
                    <a:gd name="T7" fmla="*/ 220 h 656"/>
                    <a:gd name="T8" fmla="*/ 62 w 274"/>
                    <a:gd name="T9" fmla="*/ 249 h 656"/>
                    <a:gd name="T10" fmla="*/ 37 w 274"/>
                    <a:gd name="T11" fmla="*/ 282 h 656"/>
                    <a:gd name="T12" fmla="*/ 18 w 274"/>
                    <a:gd name="T13" fmla="*/ 320 h 656"/>
                    <a:gd name="T14" fmla="*/ 6 w 274"/>
                    <a:gd name="T15" fmla="*/ 360 h 656"/>
                    <a:gd name="T16" fmla="*/ 1 w 274"/>
                    <a:gd name="T17" fmla="*/ 401 h 656"/>
                    <a:gd name="T18" fmla="*/ 2 w 274"/>
                    <a:gd name="T19" fmla="*/ 441 h 656"/>
                    <a:gd name="T20" fmla="*/ 10 w 274"/>
                    <a:gd name="T21" fmla="*/ 482 h 656"/>
                    <a:gd name="T22" fmla="*/ 25 w 274"/>
                    <a:gd name="T23" fmla="*/ 520 h 656"/>
                    <a:gd name="T24" fmla="*/ 47 w 274"/>
                    <a:gd name="T25" fmla="*/ 556 h 656"/>
                    <a:gd name="T26" fmla="*/ 75 w 274"/>
                    <a:gd name="T27" fmla="*/ 589 h 656"/>
                    <a:gd name="T28" fmla="*/ 111 w 274"/>
                    <a:gd name="T29" fmla="*/ 616 h 656"/>
                    <a:gd name="T30" fmla="*/ 153 w 274"/>
                    <a:gd name="T31" fmla="*/ 636 h 656"/>
                    <a:gd name="T32" fmla="*/ 201 w 274"/>
                    <a:gd name="T33" fmla="*/ 652 h 656"/>
                    <a:gd name="T34" fmla="*/ 226 w 274"/>
                    <a:gd name="T35" fmla="*/ 585 h 656"/>
                    <a:gd name="T36" fmla="*/ 187 w 274"/>
                    <a:gd name="T37" fmla="*/ 575 h 656"/>
                    <a:gd name="T38" fmla="*/ 155 w 274"/>
                    <a:gd name="T39" fmla="*/ 559 h 656"/>
                    <a:gd name="T40" fmla="*/ 129 w 274"/>
                    <a:gd name="T41" fmla="*/ 538 h 656"/>
                    <a:gd name="T42" fmla="*/ 107 w 274"/>
                    <a:gd name="T43" fmla="*/ 514 h 656"/>
                    <a:gd name="T44" fmla="*/ 92 w 274"/>
                    <a:gd name="T45" fmla="*/ 486 h 656"/>
                    <a:gd name="T46" fmla="*/ 82 w 274"/>
                    <a:gd name="T47" fmla="*/ 457 h 656"/>
                    <a:gd name="T48" fmla="*/ 76 w 274"/>
                    <a:gd name="T49" fmla="*/ 425 h 656"/>
                    <a:gd name="T50" fmla="*/ 76 w 274"/>
                    <a:gd name="T51" fmla="*/ 394 h 656"/>
                    <a:gd name="T52" fmla="*/ 83 w 274"/>
                    <a:gd name="T53" fmla="*/ 362 h 656"/>
                    <a:gd name="T54" fmla="*/ 94 w 274"/>
                    <a:gd name="T55" fmla="*/ 333 h 656"/>
                    <a:gd name="T56" fmla="*/ 111 w 274"/>
                    <a:gd name="T57" fmla="*/ 306 h 656"/>
                    <a:gd name="T58" fmla="*/ 133 w 274"/>
                    <a:gd name="T59" fmla="*/ 282 h 656"/>
                    <a:gd name="T60" fmla="*/ 159 w 274"/>
                    <a:gd name="T61" fmla="*/ 262 h 656"/>
                    <a:gd name="T62" fmla="*/ 192 w 274"/>
                    <a:gd name="T63" fmla="*/ 246 h 656"/>
                    <a:gd name="T64" fmla="*/ 231 w 274"/>
                    <a:gd name="T65" fmla="*/ 237 h 656"/>
                    <a:gd name="T66" fmla="*/ 274 w 274"/>
                    <a:gd name="T67" fmla="*/ 235 h 656"/>
                    <a:gd name="T68" fmla="*/ 269 w 274"/>
                    <a:gd name="T69" fmla="*/ 200 h 656"/>
                    <a:gd name="T70" fmla="*/ 270 w 274"/>
                    <a:gd name="T71" fmla="*/ 183 h 656"/>
                    <a:gd name="T72" fmla="*/ 273 w 274"/>
                    <a:gd name="T73" fmla="*/ 166 h 656"/>
                    <a:gd name="T74" fmla="*/ 263 w 274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3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5"/>
                      </a:lnTo>
                      <a:lnTo>
                        <a:pt x="134" y="195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8" y="234"/>
                      </a:lnTo>
                      <a:lnTo>
                        <a:pt x="62" y="249"/>
                      </a:lnTo>
                      <a:lnTo>
                        <a:pt x="48" y="265"/>
                      </a:lnTo>
                      <a:lnTo>
                        <a:pt x="37" y="282"/>
                      </a:lnTo>
                      <a:lnTo>
                        <a:pt x="27" y="301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1" y="401"/>
                      </a:lnTo>
                      <a:lnTo>
                        <a:pt x="0" y="421"/>
                      </a:lnTo>
                      <a:lnTo>
                        <a:pt x="2" y="441"/>
                      </a:lnTo>
                      <a:lnTo>
                        <a:pt x="5" y="462"/>
                      </a:lnTo>
                      <a:lnTo>
                        <a:pt x="10" y="482"/>
                      </a:lnTo>
                      <a:lnTo>
                        <a:pt x="17" y="501"/>
                      </a:lnTo>
                      <a:lnTo>
                        <a:pt x="25" y="520"/>
                      </a:lnTo>
                      <a:lnTo>
                        <a:pt x="36" y="540"/>
                      </a:lnTo>
                      <a:lnTo>
                        <a:pt x="47" y="556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6"/>
                      </a:lnTo>
                      <a:lnTo>
                        <a:pt x="131" y="627"/>
                      </a:lnTo>
                      <a:lnTo>
                        <a:pt x="153" y="636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8" y="656"/>
                      </a:lnTo>
                      <a:lnTo>
                        <a:pt x="226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9" y="538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9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2" y="457"/>
                      </a:lnTo>
                      <a:lnTo>
                        <a:pt x="78" y="441"/>
                      </a:lnTo>
                      <a:lnTo>
                        <a:pt x="76" y="425"/>
                      </a:lnTo>
                      <a:lnTo>
                        <a:pt x="76" y="409"/>
                      </a:lnTo>
                      <a:lnTo>
                        <a:pt x="76" y="394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3"/>
                      </a:lnTo>
                      <a:lnTo>
                        <a:pt x="102" y="319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3" y="282"/>
                      </a:lnTo>
                      <a:lnTo>
                        <a:pt x="145" y="272"/>
                      </a:lnTo>
                      <a:lnTo>
                        <a:pt x="159" y="262"/>
                      </a:lnTo>
                      <a:lnTo>
                        <a:pt x="176" y="254"/>
                      </a:lnTo>
                      <a:lnTo>
                        <a:pt x="192" y="246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6"/>
                      </a:lnTo>
                      <a:lnTo>
                        <a:pt x="274" y="235"/>
                      </a:lnTo>
                      <a:lnTo>
                        <a:pt x="272" y="220"/>
                      </a:lnTo>
                      <a:lnTo>
                        <a:pt x="269" y="200"/>
                      </a:lnTo>
                      <a:lnTo>
                        <a:pt x="269" y="192"/>
                      </a:lnTo>
                      <a:lnTo>
                        <a:pt x="270" y="183"/>
                      </a:lnTo>
                      <a:lnTo>
                        <a:pt x="272" y="174"/>
                      </a:lnTo>
                      <a:lnTo>
                        <a:pt x="273" y="166"/>
                      </a:lnTo>
                      <a:lnTo>
                        <a:pt x="268" y="166"/>
                      </a:lnTo>
                      <a:lnTo>
                        <a:pt x="263" y="166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4" name="Freeform 194"/>
                <p:cNvSpPr>
                  <a:spLocks/>
                </p:cNvSpPr>
                <p:nvPr/>
              </p:nvSpPr>
              <p:spPr bwMode="auto">
                <a:xfrm>
                  <a:off x="2113" y="2991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39 w 349"/>
                    <a:gd name="T7" fmla="*/ 288 h 449"/>
                    <a:gd name="T8" fmla="*/ 234 w 349"/>
                    <a:gd name="T9" fmla="*/ 327 h 449"/>
                    <a:gd name="T10" fmla="*/ 230 w 349"/>
                    <a:gd name="T11" fmla="*/ 344 h 449"/>
                    <a:gd name="T12" fmla="*/ 227 w 349"/>
                    <a:gd name="T13" fmla="*/ 361 h 449"/>
                    <a:gd name="T14" fmla="*/ 223 w 349"/>
                    <a:gd name="T15" fmla="*/ 376 h 449"/>
                    <a:gd name="T16" fmla="*/ 219 w 349"/>
                    <a:gd name="T17" fmla="*/ 390 h 449"/>
                    <a:gd name="T18" fmla="*/ 214 w 349"/>
                    <a:gd name="T19" fmla="*/ 403 h 449"/>
                    <a:gd name="T20" fmla="*/ 209 w 349"/>
                    <a:gd name="T21" fmla="*/ 415 h 449"/>
                    <a:gd name="T22" fmla="*/ 202 w 349"/>
                    <a:gd name="T23" fmla="*/ 425 h 449"/>
                    <a:gd name="T24" fmla="*/ 197 w 349"/>
                    <a:gd name="T25" fmla="*/ 432 h 449"/>
                    <a:gd name="T26" fmla="*/ 191 w 349"/>
                    <a:gd name="T27" fmla="*/ 440 h 449"/>
                    <a:gd name="T28" fmla="*/ 185 w 349"/>
                    <a:gd name="T29" fmla="*/ 444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5 w 349"/>
                    <a:gd name="T35" fmla="*/ 448 h 449"/>
                    <a:gd name="T36" fmla="*/ 159 w 349"/>
                    <a:gd name="T37" fmla="*/ 444 h 449"/>
                    <a:gd name="T38" fmla="*/ 153 w 349"/>
                    <a:gd name="T39" fmla="*/ 440 h 449"/>
                    <a:gd name="T40" fmla="*/ 146 w 349"/>
                    <a:gd name="T41" fmla="*/ 432 h 449"/>
                    <a:gd name="T42" fmla="*/ 141 w 349"/>
                    <a:gd name="T43" fmla="*/ 425 h 449"/>
                    <a:gd name="T44" fmla="*/ 136 w 349"/>
                    <a:gd name="T45" fmla="*/ 415 h 449"/>
                    <a:gd name="T46" fmla="*/ 131 w 349"/>
                    <a:gd name="T47" fmla="*/ 403 h 449"/>
                    <a:gd name="T48" fmla="*/ 126 w 349"/>
                    <a:gd name="T49" fmla="*/ 390 h 449"/>
                    <a:gd name="T50" fmla="*/ 121 w 349"/>
                    <a:gd name="T51" fmla="*/ 376 h 449"/>
                    <a:gd name="T52" fmla="*/ 117 w 349"/>
                    <a:gd name="T53" fmla="*/ 361 h 449"/>
                    <a:gd name="T54" fmla="*/ 113 w 349"/>
                    <a:gd name="T55" fmla="*/ 344 h 449"/>
                    <a:gd name="T56" fmla="*/ 109 w 349"/>
                    <a:gd name="T57" fmla="*/ 327 h 449"/>
                    <a:gd name="T58" fmla="*/ 104 w 349"/>
                    <a:gd name="T59" fmla="*/ 288 h 449"/>
                    <a:gd name="T60" fmla="*/ 100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6 w 349"/>
                    <a:gd name="T69" fmla="*/ 0 h 449"/>
                    <a:gd name="T70" fmla="*/ 130 w 349"/>
                    <a:gd name="T71" fmla="*/ 0 h 449"/>
                    <a:gd name="T72" fmla="*/ 174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4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39" y="288"/>
                      </a:lnTo>
                      <a:lnTo>
                        <a:pt x="234" y="327"/>
                      </a:lnTo>
                      <a:lnTo>
                        <a:pt x="230" y="344"/>
                      </a:lnTo>
                      <a:lnTo>
                        <a:pt x="227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5"/>
                      </a:lnTo>
                      <a:lnTo>
                        <a:pt x="202" y="425"/>
                      </a:lnTo>
                      <a:lnTo>
                        <a:pt x="197" y="432"/>
                      </a:lnTo>
                      <a:lnTo>
                        <a:pt x="191" y="440"/>
                      </a:lnTo>
                      <a:lnTo>
                        <a:pt x="185" y="444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5" y="448"/>
                      </a:lnTo>
                      <a:lnTo>
                        <a:pt x="159" y="444"/>
                      </a:lnTo>
                      <a:lnTo>
                        <a:pt x="153" y="440"/>
                      </a:lnTo>
                      <a:lnTo>
                        <a:pt x="146" y="432"/>
                      </a:lnTo>
                      <a:lnTo>
                        <a:pt x="141" y="425"/>
                      </a:lnTo>
                      <a:lnTo>
                        <a:pt x="136" y="415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3" y="344"/>
                      </a:lnTo>
                      <a:lnTo>
                        <a:pt x="109" y="327"/>
                      </a:lnTo>
                      <a:lnTo>
                        <a:pt x="104" y="288"/>
                      </a:lnTo>
                      <a:lnTo>
                        <a:pt x="100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6" y="0"/>
                      </a:lnTo>
                      <a:lnTo>
                        <a:pt x="130" y="0"/>
                      </a:lnTo>
                      <a:lnTo>
                        <a:pt x="174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4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5" name="Freeform 195"/>
                <p:cNvSpPr>
                  <a:spLocks/>
                </p:cNvSpPr>
                <p:nvPr/>
              </p:nvSpPr>
              <p:spPr bwMode="auto">
                <a:xfrm>
                  <a:off x="2486" y="2983"/>
                  <a:ext cx="137" cy="107"/>
                </a:xfrm>
                <a:custGeom>
                  <a:avLst/>
                  <a:gdLst>
                    <a:gd name="T0" fmla="*/ 166 w 550"/>
                    <a:gd name="T1" fmla="*/ 277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5 w 550"/>
                    <a:gd name="T9" fmla="*/ 320 h 430"/>
                    <a:gd name="T10" fmla="*/ 287 w 550"/>
                    <a:gd name="T11" fmla="*/ 320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6 w 550"/>
                    <a:gd name="T19" fmla="*/ 277 h 430"/>
                    <a:gd name="T20" fmla="*/ 388 w 550"/>
                    <a:gd name="T21" fmla="*/ 277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6 h 430"/>
                    <a:gd name="T34" fmla="*/ 537 w 550"/>
                    <a:gd name="T35" fmla="*/ 370 h 430"/>
                    <a:gd name="T36" fmla="*/ 547 w 550"/>
                    <a:gd name="T37" fmla="*/ 396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5 w 550"/>
                    <a:gd name="T49" fmla="*/ 370 h 430"/>
                    <a:gd name="T50" fmla="*/ 32 w 550"/>
                    <a:gd name="T51" fmla="*/ 345 h 430"/>
                    <a:gd name="T52" fmla="*/ 51 w 550"/>
                    <a:gd name="T53" fmla="*/ 322 h 430"/>
                    <a:gd name="T54" fmla="*/ 75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80 h 430"/>
                    <a:gd name="T60" fmla="*/ 165 w 550"/>
                    <a:gd name="T61" fmla="*/ 277 h 430"/>
                    <a:gd name="T62" fmla="*/ 166 w 550"/>
                    <a:gd name="T63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7"/>
                      </a:moveTo>
                      <a:lnTo>
                        <a:pt x="166" y="277"/>
                      </a:lnTo>
                      <a:lnTo>
                        <a:pt x="167" y="277"/>
                      </a:lnTo>
                      <a:lnTo>
                        <a:pt x="182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4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5" y="320"/>
                      </a:lnTo>
                      <a:lnTo>
                        <a:pt x="277" y="329"/>
                      </a:lnTo>
                      <a:lnTo>
                        <a:pt x="287" y="320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4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7"/>
                      </a:lnTo>
                      <a:lnTo>
                        <a:pt x="386" y="277"/>
                      </a:lnTo>
                      <a:lnTo>
                        <a:pt x="386" y="277"/>
                      </a:lnTo>
                      <a:lnTo>
                        <a:pt x="388" y="277"/>
                      </a:lnTo>
                      <a:lnTo>
                        <a:pt x="388" y="277"/>
                      </a:lnTo>
                      <a:lnTo>
                        <a:pt x="403" y="277"/>
                      </a:lnTo>
                      <a:lnTo>
                        <a:pt x="417" y="280"/>
                      </a:lnTo>
                      <a:lnTo>
                        <a:pt x="431" y="282"/>
                      </a:lnTo>
                      <a:lnTo>
                        <a:pt x="445" y="287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5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6"/>
                      </a:lnTo>
                      <a:lnTo>
                        <a:pt x="529" y="357"/>
                      </a:lnTo>
                      <a:lnTo>
                        <a:pt x="537" y="370"/>
                      </a:lnTo>
                      <a:lnTo>
                        <a:pt x="542" y="383"/>
                      </a:lnTo>
                      <a:lnTo>
                        <a:pt x="547" y="396"/>
                      </a:lnTo>
                      <a:lnTo>
                        <a:pt x="550" y="410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1" y="415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5" y="370"/>
                      </a:lnTo>
                      <a:lnTo>
                        <a:pt x="23" y="357"/>
                      </a:lnTo>
                      <a:lnTo>
                        <a:pt x="32" y="345"/>
                      </a:lnTo>
                      <a:lnTo>
                        <a:pt x="41" y="332"/>
                      </a:lnTo>
                      <a:lnTo>
                        <a:pt x="51" y="322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7" y="283"/>
                      </a:lnTo>
                      <a:lnTo>
                        <a:pt x="133" y="280"/>
                      </a:lnTo>
                      <a:lnTo>
                        <a:pt x="148" y="277"/>
                      </a:lnTo>
                      <a:lnTo>
                        <a:pt x="165" y="277"/>
                      </a:lnTo>
                      <a:lnTo>
                        <a:pt x="165" y="277"/>
                      </a:lnTo>
                      <a:lnTo>
                        <a:pt x="166" y="277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6" name="Freeform 196"/>
                <p:cNvSpPr>
                  <a:spLocks/>
                </p:cNvSpPr>
                <p:nvPr/>
              </p:nvSpPr>
              <p:spPr bwMode="auto">
                <a:xfrm>
                  <a:off x="2303" y="3023"/>
                  <a:ext cx="50" cy="100"/>
                </a:xfrm>
                <a:custGeom>
                  <a:avLst/>
                  <a:gdLst>
                    <a:gd name="T0" fmla="*/ 139 w 203"/>
                    <a:gd name="T1" fmla="*/ 206 h 402"/>
                    <a:gd name="T2" fmla="*/ 153 w 203"/>
                    <a:gd name="T3" fmla="*/ 213 h 402"/>
                    <a:gd name="T4" fmla="*/ 165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3 h 402"/>
                    <a:gd name="T10" fmla="*/ 193 w 203"/>
                    <a:gd name="T11" fmla="*/ 256 h 402"/>
                    <a:gd name="T12" fmla="*/ 199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3 w 203"/>
                    <a:gd name="T19" fmla="*/ 311 h 402"/>
                    <a:gd name="T20" fmla="*/ 201 w 203"/>
                    <a:gd name="T21" fmla="*/ 321 h 402"/>
                    <a:gd name="T22" fmla="*/ 199 w 203"/>
                    <a:gd name="T23" fmla="*/ 330 h 402"/>
                    <a:gd name="T24" fmla="*/ 195 w 203"/>
                    <a:gd name="T25" fmla="*/ 340 h 402"/>
                    <a:gd name="T26" fmla="*/ 191 w 203"/>
                    <a:gd name="T27" fmla="*/ 349 h 402"/>
                    <a:gd name="T28" fmla="*/ 186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50 w 203"/>
                    <a:gd name="T39" fmla="*/ 390 h 402"/>
                    <a:gd name="T40" fmla="*/ 142 w 203"/>
                    <a:gd name="T41" fmla="*/ 394 h 402"/>
                    <a:gd name="T42" fmla="*/ 131 w 203"/>
                    <a:gd name="T43" fmla="*/ 398 h 402"/>
                    <a:gd name="T44" fmla="*/ 122 w 203"/>
                    <a:gd name="T45" fmla="*/ 400 h 402"/>
                    <a:gd name="T46" fmla="*/ 112 w 203"/>
                    <a:gd name="T47" fmla="*/ 402 h 402"/>
                    <a:gd name="T48" fmla="*/ 102 w 203"/>
                    <a:gd name="T49" fmla="*/ 402 h 402"/>
                    <a:gd name="T50" fmla="*/ 92 w 203"/>
                    <a:gd name="T51" fmla="*/ 402 h 402"/>
                    <a:gd name="T52" fmla="*/ 82 w 203"/>
                    <a:gd name="T53" fmla="*/ 400 h 402"/>
                    <a:gd name="T54" fmla="*/ 71 w 203"/>
                    <a:gd name="T55" fmla="*/ 398 h 402"/>
                    <a:gd name="T56" fmla="*/ 63 w 203"/>
                    <a:gd name="T57" fmla="*/ 394 h 402"/>
                    <a:gd name="T58" fmla="*/ 54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8 w 203"/>
                    <a:gd name="T69" fmla="*/ 357 h 402"/>
                    <a:gd name="T70" fmla="*/ 13 w 203"/>
                    <a:gd name="T71" fmla="*/ 349 h 402"/>
                    <a:gd name="T72" fmla="*/ 8 w 203"/>
                    <a:gd name="T73" fmla="*/ 340 h 402"/>
                    <a:gd name="T74" fmla="*/ 5 w 203"/>
                    <a:gd name="T75" fmla="*/ 330 h 402"/>
                    <a:gd name="T76" fmla="*/ 3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5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3 h 402"/>
                    <a:gd name="T90" fmla="*/ 27 w 203"/>
                    <a:gd name="T91" fmla="*/ 232 h 402"/>
                    <a:gd name="T92" fmla="*/ 38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6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6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6"/>
                      </a:moveTo>
                      <a:lnTo>
                        <a:pt x="153" y="213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1" y="321"/>
                      </a:lnTo>
                      <a:lnTo>
                        <a:pt x="199" y="330"/>
                      </a:lnTo>
                      <a:lnTo>
                        <a:pt x="195" y="340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0" y="390"/>
                      </a:lnTo>
                      <a:lnTo>
                        <a:pt x="142" y="394"/>
                      </a:lnTo>
                      <a:lnTo>
                        <a:pt x="131" y="398"/>
                      </a:lnTo>
                      <a:lnTo>
                        <a:pt x="122" y="400"/>
                      </a:lnTo>
                      <a:lnTo>
                        <a:pt x="112" y="402"/>
                      </a:lnTo>
                      <a:lnTo>
                        <a:pt x="102" y="402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1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0"/>
                      </a:lnTo>
                      <a:lnTo>
                        <a:pt x="5" y="330"/>
                      </a:lnTo>
                      <a:lnTo>
                        <a:pt x="3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7" name="Freeform 197"/>
                <p:cNvSpPr>
                  <a:spLocks/>
                </p:cNvSpPr>
                <p:nvPr/>
              </p:nvSpPr>
              <p:spPr bwMode="auto">
                <a:xfrm>
                  <a:off x="2953" y="3002"/>
                  <a:ext cx="87" cy="112"/>
                </a:xfrm>
                <a:custGeom>
                  <a:avLst/>
                  <a:gdLst>
                    <a:gd name="T0" fmla="*/ 349 w 349"/>
                    <a:gd name="T1" fmla="*/ 0 h 448"/>
                    <a:gd name="T2" fmla="*/ 349 w 349"/>
                    <a:gd name="T3" fmla="*/ 246 h 448"/>
                    <a:gd name="T4" fmla="*/ 245 w 349"/>
                    <a:gd name="T5" fmla="*/ 246 h 448"/>
                    <a:gd name="T6" fmla="*/ 241 w 349"/>
                    <a:gd name="T7" fmla="*/ 288 h 448"/>
                    <a:gd name="T8" fmla="*/ 235 w 349"/>
                    <a:gd name="T9" fmla="*/ 326 h 448"/>
                    <a:gd name="T10" fmla="*/ 232 w 349"/>
                    <a:gd name="T11" fmla="*/ 344 h 448"/>
                    <a:gd name="T12" fmla="*/ 228 w 349"/>
                    <a:gd name="T13" fmla="*/ 361 h 448"/>
                    <a:gd name="T14" fmla="*/ 223 w 349"/>
                    <a:gd name="T15" fmla="*/ 376 h 448"/>
                    <a:gd name="T16" fmla="*/ 219 w 349"/>
                    <a:gd name="T17" fmla="*/ 390 h 448"/>
                    <a:gd name="T18" fmla="*/ 214 w 349"/>
                    <a:gd name="T19" fmla="*/ 403 h 448"/>
                    <a:gd name="T20" fmla="*/ 209 w 349"/>
                    <a:gd name="T21" fmla="*/ 414 h 448"/>
                    <a:gd name="T22" fmla="*/ 204 w 349"/>
                    <a:gd name="T23" fmla="*/ 425 h 448"/>
                    <a:gd name="T24" fmla="*/ 198 w 349"/>
                    <a:gd name="T25" fmla="*/ 432 h 448"/>
                    <a:gd name="T26" fmla="*/ 191 w 349"/>
                    <a:gd name="T27" fmla="*/ 439 h 448"/>
                    <a:gd name="T28" fmla="*/ 186 w 349"/>
                    <a:gd name="T29" fmla="*/ 444 h 448"/>
                    <a:gd name="T30" fmla="*/ 180 w 349"/>
                    <a:gd name="T31" fmla="*/ 446 h 448"/>
                    <a:gd name="T32" fmla="*/ 172 w 349"/>
                    <a:gd name="T33" fmla="*/ 448 h 448"/>
                    <a:gd name="T34" fmla="*/ 166 w 349"/>
                    <a:gd name="T35" fmla="*/ 446 h 448"/>
                    <a:gd name="T36" fmla="*/ 159 w 349"/>
                    <a:gd name="T37" fmla="*/ 444 h 448"/>
                    <a:gd name="T38" fmla="*/ 153 w 349"/>
                    <a:gd name="T39" fmla="*/ 439 h 448"/>
                    <a:gd name="T40" fmla="*/ 148 w 349"/>
                    <a:gd name="T41" fmla="*/ 432 h 448"/>
                    <a:gd name="T42" fmla="*/ 142 w 349"/>
                    <a:gd name="T43" fmla="*/ 425 h 448"/>
                    <a:gd name="T44" fmla="*/ 136 w 349"/>
                    <a:gd name="T45" fmla="*/ 414 h 448"/>
                    <a:gd name="T46" fmla="*/ 131 w 349"/>
                    <a:gd name="T47" fmla="*/ 403 h 448"/>
                    <a:gd name="T48" fmla="*/ 126 w 349"/>
                    <a:gd name="T49" fmla="*/ 390 h 448"/>
                    <a:gd name="T50" fmla="*/ 121 w 349"/>
                    <a:gd name="T51" fmla="*/ 376 h 448"/>
                    <a:gd name="T52" fmla="*/ 117 w 349"/>
                    <a:gd name="T53" fmla="*/ 361 h 448"/>
                    <a:gd name="T54" fmla="*/ 114 w 349"/>
                    <a:gd name="T55" fmla="*/ 344 h 448"/>
                    <a:gd name="T56" fmla="*/ 110 w 349"/>
                    <a:gd name="T57" fmla="*/ 326 h 448"/>
                    <a:gd name="T58" fmla="*/ 105 w 349"/>
                    <a:gd name="T59" fmla="*/ 288 h 448"/>
                    <a:gd name="T60" fmla="*/ 101 w 349"/>
                    <a:gd name="T61" fmla="*/ 246 h 448"/>
                    <a:gd name="T62" fmla="*/ 0 w 349"/>
                    <a:gd name="T63" fmla="*/ 246 h 448"/>
                    <a:gd name="T64" fmla="*/ 0 w 349"/>
                    <a:gd name="T65" fmla="*/ 0 h 448"/>
                    <a:gd name="T66" fmla="*/ 43 w 349"/>
                    <a:gd name="T67" fmla="*/ 0 h 448"/>
                    <a:gd name="T68" fmla="*/ 87 w 349"/>
                    <a:gd name="T69" fmla="*/ 0 h 448"/>
                    <a:gd name="T70" fmla="*/ 131 w 349"/>
                    <a:gd name="T71" fmla="*/ 0 h 448"/>
                    <a:gd name="T72" fmla="*/ 175 w 349"/>
                    <a:gd name="T73" fmla="*/ 0 h 448"/>
                    <a:gd name="T74" fmla="*/ 218 w 349"/>
                    <a:gd name="T75" fmla="*/ 0 h 448"/>
                    <a:gd name="T76" fmla="*/ 261 w 349"/>
                    <a:gd name="T77" fmla="*/ 0 h 448"/>
                    <a:gd name="T78" fmla="*/ 306 w 349"/>
                    <a:gd name="T79" fmla="*/ 0 h 448"/>
                    <a:gd name="T80" fmla="*/ 349 w 349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0"/>
                      </a:moveTo>
                      <a:lnTo>
                        <a:pt x="349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1" y="439"/>
                      </a:lnTo>
                      <a:lnTo>
                        <a:pt x="186" y="444"/>
                      </a:lnTo>
                      <a:lnTo>
                        <a:pt x="180" y="446"/>
                      </a:lnTo>
                      <a:lnTo>
                        <a:pt x="172" y="448"/>
                      </a:lnTo>
                      <a:lnTo>
                        <a:pt x="166" y="446"/>
                      </a:lnTo>
                      <a:lnTo>
                        <a:pt x="159" y="444"/>
                      </a:lnTo>
                      <a:lnTo>
                        <a:pt x="153" y="439"/>
                      </a:lnTo>
                      <a:lnTo>
                        <a:pt x="148" y="432"/>
                      </a:lnTo>
                      <a:lnTo>
                        <a:pt x="142" y="425"/>
                      </a:lnTo>
                      <a:lnTo>
                        <a:pt x="136" y="414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4" y="344"/>
                      </a:lnTo>
                      <a:lnTo>
                        <a:pt x="110" y="326"/>
                      </a:lnTo>
                      <a:lnTo>
                        <a:pt x="105" y="288"/>
                      </a:lnTo>
                      <a:lnTo>
                        <a:pt x="101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1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6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8" name="Freeform 198"/>
                <p:cNvSpPr>
                  <a:spLocks/>
                </p:cNvSpPr>
                <p:nvPr/>
              </p:nvSpPr>
              <p:spPr bwMode="auto">
                <a:xfrm>
                  <a:off x="3326" y="3062"/>
                  <a:ext cx="137" cy="108"/>
                </a:xfrm>
                <a:custGeom>
                  <a:avLst/>
                  <a:gdLst>
                    <a:gd name="T0" fmla="*/ 167 w 550"/>
                    <a:gd name="T1" fmla="*/ 275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39 w 550"/>
                    <a:gd name="T7" fmla="*/ 301 h 430"/>
                    <a:gd name="T8" fmla="*/ 265 w 550"/>
                    <a:gd name="T9" fmla="*/ 319 h 430"/>
                    <a:gd name="T10" fmla="*/ 288 w 550"/>
                    <a:gd name="T11" fmla="*/ 319 h 430"/>
                    <a:gd name="T12" fmla="*/ 312 w 550"/>
                    <a:gd name="T13" fmla="*/ 301 h 430"/>
                    <a:gd name="T14" fmla="*/ 340 w 550"/>
                    <a:gd name="T15" fmla="*/ 286 h 430"/>
                    <a:gd name="T16" fmla="*/ 369 w 550"/>
                    <a:gd name="T17" fmla="*/ 277 h 430"/>
                    <a:gd name="T18" fmla="*/ 386 w 550"/>
                    <a:gd name="T19" fmla="*/ 275 h 430"/>
                    <a:gd name="T20" fmla="*/ 387 w 550"/>
                    <a:gd name="T21" fmla="*/ 275 h 430"/>
                    <a:gd name="T22" fmla="*/ 402 w 550"/>
                    <a:gd name="T23" fmla="*/ 277 h 430"/>
                    <a:gd name="T24" fmla="*/ 432 w 550"/>
                    <a:gd name="T25" fmla="*/ 282 h 430"/>
                    <a:gd name="T26" fmla="*/ 459 w 550"/>
                    <a:gd name="T27" fmla="*/ 292 h 430"/>
                    <a:gd name="T28" fmla="*/ 483 w 550"/>
                    <a:gd name="T29" fmla="*/ 306 h 430"/>
                    <a:gd name="T30" fmla="*/ 503 w 550"/>
                    <a:gd name="T31" fmla="*/ 324 h 430"/>
                    <a:gd name="T32" fmla="*/ 522 w 550"/>
                    <a:gd name="T33" fmla="*/ 344 h 430"/>
                    <a:gd name="T34" fmla="*/ 536 w 550"/>
                    <a:gd name="T35" fmla="*/ 368 h 430"/>
                    <a:gd name="T36" fmla="*/ 546 w 550"/>
                    <a:gd name="T37" fmla="*/ 395 h 430"/>
                    <a:gd name="T38" fmla="*/ 550 w 550"/>
                    <a:gd name="T39" fmla="*/ 212 h 430"/>
                    <a:gd name="T40" fmla="*/ 322 w 550"/>
                    <a:gd name="T41" fmla="*/ 0 h 430"/>
                    <a:gd name="T42" fmla="*/ 232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1 w 550"/>
                    <a:gd name="T51" fmla="*/ 343 h 430"/>
                    <a:gd name="T52" fmla="*/ 52 w 550"/>
                    <a:gd name="T53" fmla="*/ 320 h 430"/>
                    <a:gd name="T54" fmla="*/ 75 w 550"/>
                    <a:gd name="T55" fmla="*/ 302 h 430"/>
                    <a:gd name="T56" fmla="*/ 103 w 550"/>
                    <a:gd name="T57" fmla="*/ 288 h 430"/>
                    <a:gd name="T58" fmla="*/ 132 w 550"/>
                    <a:gd name="T59" fmla="*/ 279 h 430"/>
                    <a:gd name="T60" fmla="*/ 164 w 550"/>
                    <a:gd name="T61" fmla="*/ 275 h 430"/>
                    <a:gd name="T62" fmla="*/ 165 w 550"/>
                    <a:gd name="T63" fmla="*/ 27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5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2" y="277"/>
                      </a:lnTo>
                      <a:lnTo>
                        <a:pt x="197" y="280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39" y="301"/>
                      </a:lnTo>
                      <a:lnTo>
                        <a:pt x="252" y="310"/>
                      </a:lnTo>
                      <a:lnTo>
                        <a:pt x="265" y="319"/>
                      </a:lnTo>
                      <a:lnTo>
                        <a:pt x="276" y="329"/>
                      </a:lnTo>
                      <a:lnTo>
                        <a:pt x="288" y="319"/>
                      </a:lnTo>
                      <a:lnTo>
                        <a:pt x="299" y="310"/>
                      </a:lnTo>
                      <a:lnTo>
                        <a:pt x="312" y="301"/>
                      </a:lnTo>
                      <a:lnTo>
                        <a:pt x="326" y="292"/>
                      </a:lnTo>
                      <a:lnTo>
                        <a:pt x="340" y="286"/>
                      </a:lnTo>
                      <a:lnTo>
                        <a:pt x="355" y="280"/>
                      </a:lnTo>
                      <a:lnTo>
                        <a:pt x="369" y="277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402" y="277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4" y="286"/>
                      </a:lnTo>
                      <a:lnTo>
                        <a:pt x="459" y="292"/>
                      </a:lnTo>
                      <a:lnTo>
                        <a:pt x="470" y="298"/>
                      </a:lnTo>
                      <a:lnTo>
                        <a:pt x="483" y="306"/>
                      </a:lnTo>
                      <a:lnTo>
                        <a:pt x="493" y="314"/>
                      </a:lnTo>
                      <a:lnTo>
                        <a:pt x="503" y="324"/>
                      </a:lnTo>
                      <a:lnTo>
                        <a:pt x="513" y="334"/>
                      </a:lnTo>
                      <a:lnTo>
                        <a:pt x="522" y="344"/>
                      </a:lnTo>
                      <a:lnTo>
                        <a:pt x="530" y="357"/>
                      </a:lnTo>
                      <a:lnTo>
                        <a:pt x="536" y="368"/>
                      </a:lnTo>
                      <a:lnTo>
                        <a:pt x="541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2" y="212"/>
                      </a:lnTo>
                      <a:lnTo>
                        <a:pt x="322" y="0"/>
                      </a:lnTo>
                      <a:lnTo>
                        <a:pt x="232" y="0"/>
                      </a:lnTo>
                      <a:lnTo>
                        <a:pt x="232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6" y="370"/>
                      </a:lnTo>
                      <a:lnTo>
                        <a:pt x="22" y="356"/>
                      </a:lnTo>
                      <a:lnTo>
                        <a:pt x="31" y="343"/>
                      </a:lnTo>
                      <a:lnTo>
                        <a:pt x="40" y="331"/>
                      </a:lnTo>
                      <a:lnTo>
                        <a:pt x="52" y="320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9" y="295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7" y="277"/>
                      </a:lnTo>
                      <a:lnTo>
                        <a:pt x="164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79" name="Freeform 199"/>
                <p:cNvSpPr>
                  <a:spLocks/>
                </p:cNvSpPr>
                <p:nvPr/>
              </p:nvSpPr>
              <p:spPr bwMode="auto">
                <a:xfrm>
                  <a:off x="3142" y="3085"/>
                  <a:ext cx="51" cy="101"/>
                </a:xfrm>
                <a:custGeom>
                  <a:avLst/>
                  <a:gdLst>
                    <a:gd name="T0" fmla="*/ 141 w 204"/>
                    <a:gd name="T1" fmla="*/ 206 h 401"/>
                    <a:gd name="T2" fmla="*/ 153 w 204"/>
                    <a:gd name="T3" fmla="*/ 213 h 401"/>
                    <a:gd name="T4" fmla="*/ 166 w 204"/>
                    <a:gd name="T5" fmla="*/ 222 h 401"/>
                    <a:gd name="T6" fmla="*/ 176 w 204"/>
                    <a:gd name="T7" fmla="*/ 232 h 401"/>
                    <a:gd name="T8" fmla="*/ 187 w 204"/>
                    <a:gd name="T9" fmla="*/ 243 h 401"/>
                    <a:gd name="T10" fmla="*/ 193 w 204"/>
                    <a:gd name="T11" fmla="*/ 256 h 401"/>
                    <a:gd name="T12" fmla="*/ 199 w 204"/>
                    <a:gd name="T13" fmla="*/ 270 h 401"/>
                    <a:gd name="T14" fmla="*/ 203 w 204"/>
                    <a:gd name="T15" fmla="*/ 285 h 401"/>
                    <a:gd name="T16" fmla="*/ 204 w 204"/>
                    <a:gd name="T17" fmla="*/ 301 h 401"/>
                    <a:gd name="T18" fmla="*/ 203 w 204"/>
                    <a:gd name="T19" fmla="*/ 311 h 401"/>
                    <a:gd name="T20" fmla="*/ 202 w 204"/>
                    <a:gd name="T21" fmla="*/ 321 h 401"/>
                    <a:gd name="T22" fmla="*/ 199 w 204"/>
                    <a:gd name="T23" fmla="*/ 331 h 401"/>
                    <a:gd name="T24" fmla="*/ 195 w 204"/>
                    <a:gd name="T25" fmla="*/ 340 h 401"/>
                    <a:gd name="T26" fmla="*/ 192 w 204"/>
                    <a:gd name="T27" fmla="*/ 349 h 401"/>
                    <a:gd name="T28" fmla="*/ 187 w 204"/>
                    <a:gd name="T29" fmla="*/ 357 h 401"/>
                    <a:gd name="T30" fmla="*/ 180 w 204"/>
                    <a:gd name="T31" fmla="*/ 364 h 401"/>
                    <a:gd name="T32" fmla="*/ 174 w 204"/>
                    <a:gd name="T33" fmla="*/ 372 h 401"/>
                    <a:gd name="T34" fmla="*/ 167 w 204"/>
                    <a:gd name="T35" fmla="*/ 378 h 401"/>
                    <a:gd name="T36" fmla="*/ 158 w 204"/>
                    <a:gd name="T37" fmla="*/ 385 h 401"/>
                    <a:gd name="T38" fmla="*/ 151 w 204"/>
                    <a:gd name="T39" fmla="*/ 390 h 401"/>
                    <a:gd name="T40" fmla="*/ 142 w 204"/>
                    <a:gd name="T41" fmla="*/ 394 h 401"/>
                    <a:gd name="T42" fmla="*/ 133 w 204"/>
                    <a:gd name="T43" fmla="*/ 398 h 401"/>
                    <a:gd name="T44" fmla="*/ 123 w 204"/>
                    <a:gd name="T45" fmla="*/ 400 h 401"/>
                    <a:gd name="T46" fmla="*/ 113 w 204"/>
                    <a:gd name="T47" fmla="*/ 401 h 401"/>
                    <a:gd name="T48" fmla="*/ 102 w 204"/>
                    <a:gd name="T49" fmla="*/ 401 h 401"/>
                    <a:gd name="T50" fmla="*/ 92 w 204"/>
                    <a:gd name="T51" fmla="*/ 401 h 401"/>
                    <a:gd name="T52" fmla="*/ 82 w 204"/>
                    <a:gd name="T53" fmla="*/ 400 h 401"/>
                    <a:gd name="T54" fmla="*/ 72 w 204"/>
                    <a:gd name="T55" fmla="*/ 398 h 401"/>
                    <a:gd name="T56" fmla="*/ 63 w 204"/>
                    <a:gd name="T57" fmla="*/ 394 h 401"/>
                    <a:gd name="T58" fmla="*/ 54 w 204"/>
                    <a:gd name="T59" fmla="*/ 390 h 401"/>
                    <a:gd name="T60" fmla="*/ 46 w 204"/>
                    <a:gd name="T61" fmla="*/ 385 h 401"/>
                    <a:gd name="T62" fmla="*/ 37 w 204"/>
                    <a:gd name="T63" fmla="*/ 378 h 401"/>
                    <a:gd name="T64" fmla="*/ 31 w 204"/>
                    <a:gd name="T65" fmla="*/ 372 h 401"/>
                    <a:gd name="T66" fmla="*/ 25 w 204"/>
                    <a:gd name="T67" fmla="*/ 364 h 401"/>
                    <a:gd name="T68" fmla="*/ 18 w 204"/>
                    <a:gd name="T69" fmla="*/ 357 h 401"/>
                    <a:gd name="T70" fmla="*/ 13 w 204"/>
                    <a:gd name="T71" fmla="*/ 349 h 401"/>
                    <a:gd name="T72" fmla="*/ 9 w 204"/>
                    <a:gd name="T73" fmla="*/ 340 h 401"/>
                    <a:gd name="T74" fmla="*/ 5 w 204"/>
                    <a:gd name="T75" fmla="*/ 331 h 401"/>
                    <a:gd name="T76" fmla="*/ 3 w 204"/>
                    <a:gd name="T77" fmla="*/ 321 h 401"/>
                    <a:gd name="T78" fmla="*/ 2 w 204"/>
                    <a:gd name="T79" fmla="*/ 311 h 401"/>
                    <a:gd name="T80" fmla="*/ 0 w 204"/>
                    <a:gd name="T81" fmla="*/ 301 h 401"/>
                    <a:gd name="T82" fmla="*/ 2 w 204"/>
                    <a:gd name="T83" fmla="*/ 285 h 401"/>
                    <a:gd name="T84" fmla="*/ 5 w 204"/>
                    <a:gd name="T85" fmla="*/ 270 h 401"/>
                    <a:gd name="T86" fmla="*/ 11 w 204"/>
                    <a:gd name="T87" fmla="*/ 256 h 401"/>
                    <a:gd name="T88" fmla="*/ 18 w 204"/>
                    <a:gd name="T89" fmla="*/ 243 h 401"/>
                    <a:gd name="T90" fmla="*/ 28 w 204"/>
                    <a:gd name="T91" fmla="*/ 232 h 401"/>
                    <a:gd name="T92" fmla="*/ 39 w 204"/>
                    <a:gd name="T93" fmla="*/ 222 h 401"/>
                    <a:gd name="T94" fmla="*/ 51 w 204"/>
                    <a:gd name="T95" fmla="*/ 213 h 401"/>
                    <a:gd name="T96" fmla="*/ 64 w 204"/>
                    <a:gd name="T97" fmla="*/ 206 h 401"/>
                    <a:gd name="T98" fmla="*/ 64 w 204"/>
                    <a:gd name="T99" fmla="*/ 0 h 401"/>
                    <a:gd name="T100" fmla="*/ 141 w 204"/>
                    <a:gd name="T101" fmla="*/ 0 h 401"/>
                    <a:gd name="T102" fmla="*/ 141 w 204"/>
                    <a:gd name="T103" fmla="*/ 206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1" y="206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7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3" y="285"/>
                      </a:lnTo>
                      <a:lnTo>
                        <a:pt x="204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1"/>
                      </a:lnTo>
                      <a:lnTo>
                        <a:pt x="195" y="340"/>
                      </a:lnTo>
                      <a:lnTo>
                        <a:pt x="192" y="349"/>
                      </a:lnTo>
                      <a:lnTo>
                        <a:pt x="187" y="357"/>
                      </a:lnTo>
                      <a:lnTo>
                        <a:pt x="180" y="364"/>
                      </a:lnTo>
                      <a:lnTo>
                        <a:pt x="174" y="372"/>
                      </a:lnTo>
                      <a:lnTo>
                        <a:pt x="167" y="378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3" y="398"/>
                      </a:lnTo>
                      <a:lnTo>
                        <a:pt x="123" y="400"/>
                      </a:lnTo>
                      <a:lnTo>
                        <a:pt x="113" y="401"/>
                      </a:lnTo>
                      <a:lnTo>
                        <a:pt x="102" y="401"/>
                      </a:lnTo>
                      <a:lnTo>
                        <a:pt x="92" y="401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6" y="385"/>
                      </a:lnTo>
                      <a:lnTo>
                        <a:pt x="37" y="378"/>
                      </a:lnTo>
                      <a:lnTo>
                        <a:pt x="31" y="372"/>
                      </a:lnTo>
                      <a:lnTo>
                        <a:pt x="25" y="364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9" y="340"/>
                      </a:lnTo>
                      <a:lnTo>
                        <a:pt x="5" y="331"/>
                      </a:lnTo>
                      <a:lnTo>
                        <a:pt x="3" y="321"/>
                      </a:lnTo>
                      <a:lnTo>
                        <a:pt x="2" y="311"/>
                      </a:lnTo>
                      <a:lnTo>
                        <a:pt x="0" y="301"/>
                      </a:lnTo>
                      <a:lnTo>
                        <a:pt x="2" y="285"/>
                      </a:lnTo>
                      <a:lnTo>
                        <a:pt x="5" y="270"/>
                      </a:lnTo>
                      <a:lnTo>
                        <a:pt x="11" y="256"/>
                      </a:lnTo>
                      <a:lnTo>
                        <a:pt x="18" y="243"/>
                      </a:lnTo>
                      <a:lnTo>
                        <a:pt x="28" y="232"/>
                      </a:lnTo>
                      <a:lnTo>
                        <a:pt x="39" y="222"/>
                      </a:lnTo>
                      <a:lnTo>
                        <a:pt x="51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41" y="0"/>
                      </a:lnTo>
                      <a:lnTo>
                        <a:pt x="141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0" name="Freeform 200"/>
                <p:cNvSpPr>
                  <a:spLocks/>
                </p:cNvSpPr>
                <p:nvPr/>
              </p:nvSpPr>
              <p:spPr bwMode="auto">
                <a:xfrm>
                  <a:off x="3525" y="3088"/>
                  <a:ext cx="68" cy="164"/>
                </a:xfrm>
                <a:custGeom>
                  <a:avLst/>
                  <a:gdLst>
                    <a:gd name="T0" fmla="*/ 204 w 273"/>
                    <a:gd name="T1" fmla="*/ 0 h 656"/>
                    <a:gd name="T2" fmla="*/ 179 w 273"/>
                    <a:gd name="T3" fmla="*/ 179 h 656"/>
                    <a:gd name="T4" fmla="*/ 133 w 273"/>
                    <a:gd name="T5" fmla="*/ 197 h 656"/>
                    <a:gd name="T6" fmla="*/ 93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3 h 656"/>
                    <a:gd name="T12" fmla="*/ 17 w 273"/>
                    <a:gd name="T13" fmla="*/ 320 h 656"/>
                    <a:gd name="T14" fmla="*/ 5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3 h 656"/>
                    <a:gd name="T20" fmla="*/ 9 w 273"/>
                    <a:gd name="T21" fmla="*/ 482 h 656"/>
                    <a:gd name="T22" fmla="*/ 25 w 273"/>
                    <a:gd name="T23" fmla="*/ 522 h 656"/>
                    <a:gd name="T24" fmla="*/ 46 w 273"/>
                    <a:gd name="T25" fmla="*/ 557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8 h 656"/>
                    <a:gd name="T32" fmla="*/ 201 w 273"/>
                    <a:gd name="T33" fmla="*/ 652 h 656"/>
                    <a:gd name="T34" fmla="*/ 225 w 273"/>
                    <a:gd name="T35" fmla="*/ 585 h 656"/>
                    <a:gd name="T36" fmla="*/ 188 w 273"/>
                    <a:gd name="T37" fmla="*/ 575 h 656"/>
                    <a:gd name="T38" fmla="*/ 155 w 273"/>
                    <a:gd name="T39" fmla="*/ 560 h 656"/>
                    <a:gd name="T40" fmla="*/ 128 w 273"/>
                    <a:gd name="T41" fmla="*/ 540 h 656"/>
                    <a:gd name="T42" fmla="*/ 107 w 273"/>
                    <a:gd name="T43" fmla="*/ 514 h 656"/>
                    <a:gd name="T44" fmla="*/ 91 w 273"/>
                    <a:gd name="T45" fmla="*/ 487 h 656"/>
                    <a:gd name="T46" fmla="*/ 81 w 273"/>
                    <a:gd name="T47" fmla="*/ 457 h 656"/>
                    <a:gd name="T48" fmla="*/ 76 w 273"/>
                    <a:gd name="T49" fmla="*/ 426 h 656"/>
                    <a:gd name="T50" fmla="*/ 77 w 273"/>
                    <a:gd name="T51" fmla="*/ 394 h 656"/>
                    <a:gd name="T52" fmla="*/ 82 w 273"/>
                    <a:gd name="T53" fmla="*/ 364 h 656"/>
                    <a:gd name="T54" fmla="*/ 93 w 273"/>
                    <a:gd name="T55" fmla="*/ 334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3 h 656"/>
                    <a:gd name="T62" fmla="*/ 192 w 273"/>
                    <a:gd name="T63" fmla="*/ 248 h 656"/>
                    <a:gd name="T64" fmla="*/ 230 w 273"/>
                    <a:gd name="T65" fmla="*/ 239 h 656"/>
                    <a:gd name="T66" fmla="*/ 273 w 273"/>
                    <a:gd name="T67" fmla="*/ 236 h 656"/>
                    <a:gd name="T68" fmla="*/ 269 w 273"/>
                    <a:gd name="T69" fmla="*/ 202 h 656"/>
                    <a:gd name="T70" fmla="*/ 269 w 273"/>
                    <a:gd name="T71" fmla="*/ 183 h 656"/>
                    <a:gd name="T72" fmla="*/ 272 w 273"/>
                    <a:gd name="T73" fmla="*/ 167 h 656"/>
                    <a:gd name="T74" fmla="*/ 262 w 273"/>
                    <a:gd name="T75" fmla="*/ 167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9" y="179"/>
                      </a:lnTo>
                      <a:lnTo>
                        <a:pt x="155" y="186"/>
                      </a:lnTo>
                      <a:lnTo>
                        <a:pt x="133" y="197"/>
                      </a:lnTo>
                      <a:lnTo>
                        <a:pt x="113" y="207"/>
                      </a:lnTo>
                      <a:lnTo>
                        <a:pt x="93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9" y="265"/>
                      </a:lnTo>
                      <a:lnTo>
                        <a:pt x="36" y="283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1"/>
                      </a:lnTo>
                      <a:lnTo>
                        <a:pt x="5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2"/>
                      </a:lnTo>
                      <a:lnTo>
                        <a:pt x="2" y="443"/>
                      </a:lnTo>
                      <a:lnTo>
                        <a:pt x="4" y="463"/>
                      </a:lnTo>
                      <a:lnTo>
                        <a:pt x="9" y="482"/>
                      </a:lnTo>
                      <a:lnTo>
                        <a:pt x="17" y="503"/>
                      </a:lnTo>
                      <a:lnTo>
                        <a:pt x="25" y="522"/>
                      </a:lnTo>
                      <a:lnTo>
                        <a:pt x="35" y="540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7"/>
                      </a:lnTo>
                      <a:lnTo>
                        <a:pt x="152" y="638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9" y="656"/>
                      </a:lnTo>
                      <a:lnTo>
                        <a:pt x="225" y="585"/>
                      </a:lnTo>
                      <a:lnTo>
                        <a:pt x="206" y="582"/>
                      </a:lnTo>
                      <a:lnTo>
                        <a:pt x="188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50"/>
                      </a:lnTo>
                      <a:lnTo>
                        <a:pt x="128" y="540"/>
                      </a:lnTo>
                      <a:lnTo>
                        <a:pt x="118" y="527"/>
                      </a:lnTo>
                      <a:lnTo>
                        <a:pt x="107" y="514"/>
                      </a:lnTo>
                      <a:lnTo>
                        <a:pt x="99" y="501"/>
                      </a:lnTo>
                      <a:lnTo>
                        <a:pt x="91" y="487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1"/>
                      </a:lnTo>
                      <a:lnTo>
                        <a:pt x="76" y="426"/>
                      </a:lnTo>
                      <a:lnTo>
                        <a:pt x="76" y="411"/>
                      </a:lnTo>
                      <a:lnTo>
                        <a:pt x="77" y="394"/>
                      </a:lnTo>
                      <a:lnTo>
                        <a:pt x="78" y="379"/>
                      </a:lnTo>
                      <a:lnTo>
                        <a:pt x="82" y="364"/>
                      </a:lnTo>
                      <a:lnTo>
                        <a:pt x="87" y="348"/>
                      </a:lnTo>
                      <a:lnTo>
                        <a:pt x="93" y="334"/>
                      </a:lnTo>
                      <a:lnTo>
                        <a:pt x="101" y="320"/>
                      </a:lnTo>
                      <a:lnTo>
                        <a:pt x="110" y="306"/>
                      </a:lnTo>
                      <a:lnTo>
                        <a:pt x="120" y="295"/>
                      </a:lnTo>
                      <a:lnTo>
                        <a:pt x="132" y="282"/>
                      </a:lnTo>
                      <a:lnTo>
                        <a:pt x="144" y="272"/>
                      </a:lnTo>
                      <a:lnTo>
                        <a:pt x="160" y="263"/>
                      </a:lnTo>
                      <a:lnTo>
                        <a:pt x="175" y="254"/>
                      </a:lnTo>
                      <a:lnTo>
                        <a:pt x="192" y="248"/>
                      </a:lnTo>
                      <a:lnTo>
                        <a:pt x="211" y="242"/>
                      </a:lnTo>
                      <a:lnTo>
                        <a:pt x="230" y="239"/>
                      </a:lnTo>
                      <a:lnTo>
                        <a:pt x="250" y="236"/>
                      </a:lnTo>
                      <a:lnTo>
                        <a:pt x="273" y="236"/>
                      </a:lnTo>
                      <a:lnTo>
                        <a:pt x="271" y="220"/>
                      </a:lnTo>
                      <a:lnTo>
                        <a:pt x="269" y="202"/>
                      </a:lnTo>
                      <a:lnTo>
                        <a:pt x="269" y="192"/>
                      </a:lnTo>
                      <a:lnTo>
                        <a:pt x="269" y="183"/>
                      </a:lnTo>
                      <a:lnTo>
                        <a:pt x="271" y="175"/>
                      </a:lnTo>
                      <a:lnTo>
                        <a:pt x="272" y="167"/>
                      </a:lnTo>
                      <a:lnTo>
                        <a:pt x="267" y="167"/>
                      </a:lnTo>
                      <a:lnTo>
                        <a:pt x="262" y="167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1" name="Freeform 201"/>
                <p:cNvSpPr>
                  <a:spLocks/>
                </p:cNvSpPr>
                <p:nvPr/>
              </p:nvSpPr>
              <p:spPr bwMode="auto">
                <a:xfrm>
                  <a:off x="3829" y="3140"/>
                  <a:ext cx="87" cy="112"/>
                </a:xfrm>
                <a:custGeom>
                  <a:avLst/>
                  <a:gdLst>
                    <a:gd name="T0" fmla="*/ 350 w 350"/>
                    <a:gd name="T1" fmla="*/ 0 h 448"/>
                    <a:gd name="T2" fmla="*/ 350 w 350"/>
                    <a:gd name="T3" fmla="*/ 246 h 448"/>
                    <a:gd name="T4" fmla="*/ 245 w 350"/>
                    <a:gd name="T5" fmla="*/ 246 h 448"/>
                    <a:gd name="T6" fmla="*/ 241 w 350"/>
                    <a:gd name="T7" fmla="*/ 288 h 448"/>
                    <a:gd name="T8" fmla="*/ 236 w 350"/>
                    <a:gd name="T9" fmla="*/ 327 h 448"/>
                    <a:gd name="T10" fmla="*/ 233 w 350"/>
                    <a:gd name="T11" fmla="*/ 345 h 448"/>
                    <a:gd name="T12" fmla="*/ 229 w 350"/>
                    <a:gd name="T13" fmla="*/ 361 h 448"/>
                    <a:gd name="T14" fmla="*/ 225 w 350"/>
                    <a:gd name="T15" fmla="*/ 376 h 448"/>
                    <a:gd name="T16" fmla="*/ 220 w 350"/>
                    <a:gd name="T17" fmla="*/ 390 h 448"/>
                    <a:gd name="T18" fmla="*/ 215 w 350"/>
                    <a:gd name="T19" fmla="*/ 403 h 448"/>
                    <a:gd name="T20" fmla="*/ 210 w 350"/>
                    <a:gd name="T21" fmla="*/ 415 h 448"/>
                    <a:gd name="T22" fmla="*/ 204 w 350"/>
                    <a:gd name="T23" fmla="*/ 425 h 448"/>
                    <a:gd name="T24" fmla="*/ 198 w 350"/>
                    <a:gd name="T25" fmla="*/ 432 h 448"/>
                    <a:gd name="T26" fmla="*/ 193 w 350"/>
                    <a:gd name="T27" fmla="*/ 439 h 448"/>
                    <a:gd name="T28" fmla="*/ 187 w 350"/>
                    <a:gd name="T29" fmla="*/ 444 h 448"/>
                    <a:gd name="T30" fmla="*/ 180 w 350"/>
                    <a:gd name="T31" fmla="*/ 447 h 448"/>
                    <a:gd name="T32" fmla="*/ 174 w 350"/>
                    <a:gd name="T33" fmla="*/ 448 h 448"/>
                    <a:gd name="T34" fmla="*/ 167 w 350"/>
                    <a:gd name="T35" fmla="*/ 447 h 448"/>
                    <a:gd name="T36" fmla="*/ 161 w 350"/>
                    <a:gd name="T37" fmla="*/ 444 h 448"/>
                    <a:gd name="T38" fmla="*/ 155 w 350"/>
                    <a:gd name="T39" fmla="*/ 439 h 448"/>
                    <a:gd name="T40" fmla="*/ 148 w 350"/>
                    <a:gd name="T41" fmla="*/ 432 h 448"/>
                    <a:gd name="T42" fmla="*/ 143 w 350"/>
                    <a:gd name="T43" fmla="*/ 425 h 448"/>
                    <a:gd name="T44" fmla="*/ 137 w 350"/>
                    <a:gd name="T45" fmla="*/ 415 h 448"/>
                    <a:gd name="T46" fmla="*/ 132 w 350"/>
                    <a:gd name="T47" fmla="*/ 403 h 448"/>
                    <a:gd name="T48" fmla="*/ 127 w 350"/>
                    <a:gd name="T49" fmla="*/ 390 h 448"/>
                    <a:gd name="T50" fmla="*/ 123 w 350"/>
                    <a:gd name="T51" fmla="*/ 376 h 448"/>
                    <a:gd name="T52" fmla="*/ 118 w 350"/>
                    <a:gd name="T53" fmla="*/ 361 h 448"/>
                    <a:gd name="T54" fmla="*/ 114 w 350"/>
                    <a:gd name="T55" fmla="*/ 345 h 448"/>
                    <a:gd name="T56" fmla="*/ 111 w 350"/>
                    <a:gd name="T57" fmla="*/ 327 h 448"/>
                    <a:gd name="T58" fmla="*/ 105 w 350"/>
                    <a:gd name="T59" fmla="*/ 288 h 448"/>
                    <a:gd name="T60" fmla="*/ 102 w 350"/>
                    <a:gd name="T61" fmla="*/ 246 h 448"/>
                    <a:gd name="T62" fmla="*/ 0 w 350"/>
                    <a:gd name="T63" fmla="*/ 246 h 448"/>
                    <a:gd name="T64" fmla="*/ 0 w 350"/>
                    <a:gd name="T65" fmla="*/ 0 h 448"/>
                    <a:gd name="T66" fmla="*/ 44 w 350"/>
                    <a:gd name="T67" fmla="*/ 0 h 448"/>
                    <a:gd name="T68" fmla="*/ 88 w 350"/>
                    <a:gd name="T69" fmla="*/ 0 h 448"/>
                    <a:gd name="T70" fmla="*/ 132 w 350"/>
                    <a:gd name="T71" fmla="*/ 0 h 448"/>
                    <a:gd name="T72" fmla="*/ 175 w 350"/>
                    <a:gd name="T73" fmla="*/ 0 h 448"/>
                    <a:gd name="T74" fmla="*/ 218 w 350"/>
                    <a:gd name="T75" fmla="*/ 0 h 448"/>
                    <a:gd name="T76" fmla="*/ 263 w 350"/>
                    <a:gd name="T77" fmla="*/ 0 h 448"/>
                    <a:gd name="T78" fmla="*/ 306 w 350"/>
                    <a:gd name="T79" fmla="*/ 0 h 448"/>
                    <a:gd name="T80" fmla="*/ 350 w 350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0"/>
                      </a:moveTo>
                      <a:lnTo>
                        <a:pt x="350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3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10" y="415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3" y="439"/>
                      </a:lnTo>
                      <a:lnTo>
                        <a:pt x="187" y="444"/>
                      </a:lnTo>
                      <a:lnTo>
                        <a:pt x="180" y="447"/>
                      </a:lnTo>
                      <a:lnTo>
                        <a:pt x="174" y="448"/>
                      </a:lnTo>
                      <a:lnTo>
                        <a:pt x="167" y="447"/>
                      </a:lnTo>
                      <a:lnTo>
                        <a:pt x="161" y="444"/>
                      </a:lnTo>
                      <a:lnTo>
                        <a:pt x="155" y="439"/>
                      </a:lnTo>
                      <a:lnTo>
                        <a:pt x="148" y="432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2" name="Freeform 202"/>
                <p:cNvSpPr>
                  <a:spLocks/>
                </p:cNvSpPr>
                <p:nvPr/>
              </p:nvSpPr>
              <p:spPr bwMode="auto">
                <a:xfrm>
                  <a:off x="4202" y="3220"/>
                  <a:ext cx="137" cy="107"/>
                </a:xfrm>
                <a:custGeom>
                  <a:avLst/>
                  <a:gdLst>
                    <a:gd name="T0" fmla="*/ 166 w 550"/>
                    <a:gd name="T1" fmla="*/ 275 h 429"/>
                    <a:gd name="T2" fmla="*/ 183 w 550"/>
                    <a:gd name="T3" fmla="*/ 276 h 429"/>
                    <a:gd name="T4" fmla="*/ 212 w 550"/>
                    <a:gd name="T5" fmla="*/ 285 h 429"/>
                    <a:gd name="T6" fmla="*/ 240 w 550"/>
                    <a:gd name="T7" fmla="*/ 299 h 429"/>
                    <a:gd name="T8" fmla="*/ 264 w 550"/>
                    <a:gd name="T9" fmla="*/ 318 h 429"/>
                    <a:gd name="T10" fmla="*/ 287 w 550"/>
                    <a:gd name="T11" fmla="*/ 318 h 429"/>
                    <a:gd name="T12" fmla="*/ 313 w 550"/>
                    <a:gd name="T13" fmla="*/ 299 h 429"/>
                    <a:gd name="T14" fmla="*/ 339 w 550"/>
                    <a:gd name="T15" fmla="*/ 285 h 429"/>
                    <a:gd name="T16" fmla="*/ 370 w 550"/>
                    <a:gd name="T17" fmla="*/ 276 h 429"/>
                    <a:gd name="T18" fmla="*/ 385 w 550"/>
                    <a:gd name="T19" fmla="*/ 275 h 429"/>
                    <a:gd name="T20" fmla="*/ 388 w 550"/>
                    <a:gd name="T21" fmla="*/ 275 h 429"/>
                    <a:gd name="T22" fmla="*/ 403 w 550"/>
                    <a:gd name="T23" fmla="*/ 275 h 429"/>
                    <a:gd name="T24" fmla="*/ 431 w 550"/>
                    <a:gd name="T25" fmla="*/ 280 h 429"/>
                    <a:gd name="T26" fmla="*/ 458 w 550"/>
                    <a:gd name="T27" fmla="*/ 290 h 429"/>
                    <a:gd name="T28" fmla="*/ 482 w 550"/>
                    <a:gd name="T29" fmla="*/ 304 h 429"/>
                    <a:gd name="T30" fmla="*/ 504 w 550"/>
                    <a:gd name="T31" fmla="*/ 322 h 429"/>
                    <a:gd name="T32" fmla="*/ 522 w 550"/>
                    <a:gd name="T33" fmla="*/ 344 h 429"/>
                    <a:gd name="T34" fmla="*/ 536 w 550"/>
                    <a:gd name="T35" fmla="*/ 368 h 429"/>
                    <a:gd name="T36" fmla="*/ 546 w 550"/>
                    <a:gd name="T37" fmla="*/ 395 h 429"/>
                    <a:gd name="T38" fmla="*/ 550 w 550"/>
                    <a:gd name="T39" fmla="*/ 211 h 429"/>
                    <a:gd name="T40" fmla="*/ 323 w 550"/>
                    <a:gd name="T41" fmla="*/ 0 h 429"/>
                    <a:gd name="T42" fmla="*/ 231 w 550"/>
                    <a:gd name="T43" fmla="*/ 211 h 429"/>
                    <a:gd name="T44" fmla="*/ 0 w 550"/>
                    <a:gd name="T45" fmla="*/ 429 h 429"/>
                    <a:gd name="T46" fmla="*/ 4 w 550"/>
                    <a:gd name="T47" fmla="*/ 397 h 429"/>
                    <a:gd name="T48" fmla="*/ 16 w 550"/>
                    <a:gd name="T49" fmla="*/ 368 h 429"/>
                    <a:gd name="T50" fmla="*/ 31 w 550"/>
                    <a:gd name="T51" fmla="*/ 343 h 429"/>
                    <a:gd name="T52" fmla="*/ 51 w 550"/>
                    <a:gd name="T53" fmla="*/ 320 h 429"/>
                    <a:gd name="T54" fmla="*/ 75 w 550"/>
                    <a:gd name="T55" fmla="*/ 301 h 429"/>
                    <a:gd name="T56" fmla="*/ 102 w 550"/>
                    <a:gd name="T57" fmla="*/ 287 h 429"/>
                    <a:gd name="T58" fmla="*/ 132 w 550"/>
                    <a:gd name="T59" fmla="*/ 278 h 429"/>
                    <a:gd name="T60" fmla="*/ 163 w 550"/>
                    <a:gd name="T61" fmla="*/ 275 h 429"/>
                    <a:gd name="T62" fmla="*/ 165 w 550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5" y="275"/>
                      </a:moveTo>
                      <a:lnTo>
                        <a:pt x="166" y="275"/>
                      </a:lnTo>
                      <a:lnTo>
                        <a:pt x="166" y="275"/>
                      </a:lnTo>
                      <a:lnTo>
                        <a:pt x="183" y="276"/>
                      </a:lnTo>
                      <a:lnTo>
                        <a:pt x="197" y="279"/>
                      </a:lnTo>
                      <a:lnTo>
                        <a:pt x="212" y="285"/>
                      </a:lnTo>
                      <a:lnTo>
                        <a:pt x="226" y="292"/>
                      </a:lnTo>
                      <a:lnTo>
                        <a:pt x="240" y="299"/>
                      </a:lnTo>
                      <a:lnTo>
                        <a:pt x="253" y="308"/>
                      </a:lnTo>
                      <a:lnTo>
                        <a:pt x="264" y="318"/>
                      </a:lnTo>
                      <a:lnTo>
                        <a:pt x="276" y="329"/>
                      </a:lnTo>
                      <a:lnTo>
                        <a:pt x="287" y="318"/>
                      </a:lnTo>
                      <a:lnTo>
                        <a:pt x="300" y="308"/>
                      </a:lnTo>
                      <a:lnTo>
                        <a:pt x="313" y="299"/>
                      </a:lnTo>
                      <a:lnTo>
                        <a:pt x="325" y="292"/>
                      </a:lnTo>
                      <a:lnTo>
                        <a:pt x="339" y="285"/>
                      </a:lnTo>
                      <a:lnTo>
                        <a:pt x="355" y="279"/>
                      </a:lnTo>
                      <a:lnTo>
                        <a:pt x="370" y="276"/>
                      </a:lnTo>
                      <a:lnTo>
                        <a:pt x="385" y="275"/>
                      </a:lnTo>
                      <a:lnTo>
                        <a:pt x="385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403" y="275"/>
                      </a:lnTo>
                      <a:lnTo>
                        <a:pt x="417" y="278"/>
                      </a:lnTo>
                      <a:lnTo>
                        <a:pt x="431" y="280"/>
                      </a:lnTo>
                      <a:lnTo>
                        <a:pt x="445" y="285"/>
                      </a:lnTo>
                      <a:lnTo>
                        <a:pt x="458" y="290"/>
                      </a:lnTo>
                      <a:lnTo>
                        <a:pt x="471" y="297"/>
                      </a:lnTo>
                      <a:lnTo>
                        <a:pt x="482" y="304"/>
                      </a:lnTo>
                      <a:lnTo>
                        <a:pt x="494" y="313"/>
                      </a:lnTo>
                      <a:lnTo>
                        <a:pt x="504" y="322"/>
                      </a:lnTo>
                      <a:lnTo>
                        <a:pt x="513" y="332"/>
                      </a:lnTo>
                      <a:lnTo>
                        <a:pt x="522" y="344"/>
                      </a:lnTo>
                      <a:lnTo>
                        <a:pt x="529" y="355"/>
                      </a:lnTo>
                      <a:lnTo>
                        <a:pt x="536" y="368"/>
                      </a:lnTo>
                      <a:lnTo>
                        <a:pt x="542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1"/>
                      </a:lnTo>
                      <a:lnTo>
                        <a:pt x="323" y="211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1" y="413"/>
                      </a:lnTo>
                      <a:lnTo>
                        <a:pt x="4" y="397"/>
                      </a:lnTo>
                      <a:lnTo>
                        <a:pt x="9" y="383"/>
                      </a:lnTo>
                      <a:lnTo>
                        <a:pt x="16" y="368"/>
                      </a:lnTo>
                      <a:lnTo>
                        <a:pt x="23" y="355"/>
                      </a:lnTo>
                      <a:lnTo>
                        <a:pt x="31" y="343"/>
                      </a:lnTo>
                      <a:lnTo>
                        <a:pt x="41" y="331"/>
                      </a:lnTo>
                      <a:lnTo>
                        <a:pt x="51" y="320"/>
                      </a:lnTo>
                      <a:lnTo>
                        <a:pt x="63" y="310"/>
                      </a:lnTo>
                      <a:lnTo>
                        <a:pt x="75" y="301"/>
                      </a:lnTo>
                      <a:lnTo>
                        <a:pt x="88" y="293"/>
                      </a:lnTo>
                      <a:lnTo>
                        <a:pt x="102" y="287"/>
                      </a:lnTo>
                      <a:lnTo>
                        <a:pt x="116" y="281"/>
                      </a:lnTo>
                      <a:lnTo>
                        <a:pt x="132" y="278"/>
                      </a:lnTo>
                      <a:lnTo>
                        <a:pt x="148" y="275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3" name="Freeform 203"/>
                <p:cNvSpPr>
                  <a:spLocks/>
                </p:cNvSpPr>
                <p:nvPr/>
              </p:nvSpPr>
              <p:spPr bwMode="auto">
                <a:xfrm>
                  <a:off x="4018" y="3220"/>
                  <a:ext cx="51" cy="100"/>
                </a:xfrm>
                <a:custGeom>
                  <a:avLst/>
                  <a:gdLst>
                    <a:gd name="T0" fmla="*/ 139 w 203"/>
                    <a:gd name="T1" fmla="*/ 206 h 403"/>
                    <a:gd name="T2" fmla="*/ 153 w 203"/>
                    <a:gd name="T3" fmla="*/ 214 h 403"/>
                    <a:gd name="T4" fmla="*/ 165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3 h 403"/>
                    <a:gd name="T10" fmla="*/ 193 w 203"/>
                    <a:gd name="T11" fmla="*/ 256 h 403"/>
                    <a:gd name="T12" fmla="*/ 198 w 203"/>
                    <a:gd name="T13" fmla="*/ 270 h 403"/>
                    <a:gd name="T14" fmla="*/ 202 w 203"/>
                    <a:gd name="T15" fmla="*/ 285 h 403"/>
                    <a:gd name="T16" fmla="*/ 203 w 203"/>
                    <a:gd name="T17" fmla="*/ 301 h 403"/>
                    <a:gd name="T18" fmla="*/ 202 w 203"/>
                    <a:gd name="T19" fmla="*/ 311 h 403"/>
                    <a:gd name="T20" fmla="*/ 200 w 203"/>
                    <a:gd name="T21" fmla="*/ 321 h 403"/>
                    <a:gd name="T22" fmla="*/ 198 w 203"/>
                    <a:gd name="T23" fmla="*/ 331 h 403"/>
                    <a:gd name="T24" fmla="*/ 195 w 203"/>
                    <a:gd name="T25" fmla="*/ 340 h 403"/>
                    <a:gd name="T26" fmla="*/ 190 w 203"/>
                    <a:gd name="T27" fmla="*/ 349 h 403"/>
                    <a:gd name="T28" fmla="*/ 185 w 203"/>
                    <a:gd name="T29" fmla="*/ 358 h 403"/>
                    <a:gd name="T30" fmla="*/ 180 w 203"/>
                    <a:gd name="T31" fmla="*/ 366 h 403"/>
                    <a:gd name="T32" fmla="*/ 172 w 203"/>
                    <a:gd name="T33" fmla="*/ 372 h 403"/>
                    <a:gd name="T34" fmla="*/ 166 w 203"/>
                    <a:gd name="T35" fmla="*/ 378 h 403"/>
                    <a:gd name="T36" fmla="*/ 158 w 203"/>
                    <a:gd name="T37" fmla="*/ 385 h 403"/>
                    <a:gd name="T38" fmla="*/ 149 w 203"/>
                    <a:gd name="T39" fmla="*/ 390 h 403"/>
                    <a:gd name="T40" fmla="*/ 140 w 203"/>
                    <a:gd name="T41" fmla="*/ 394 h 403"/>
                    <a:gd name="T42" fmla="*/ 131 w 203"/>
                    <a:gd name="T43" fmla="*/ 397 h 403"/>
                    <a:gd name="T44" fmla="*/ 121 w 203"/>
                    <a:gd name="T45" fmla="*/ 400 h 403"/>
                    <a:gd name="T46" fmla="*/ 111 w 203"/>
                    <a:gd name="T47" fmla="*/ 401 h 403"/>
                    <a:gd name="T48" fmla="*/ 101 w 203"/>
                    <a:gd name="T49" fmla="*/ 403 h 403"/>
                    <a:gd name="T50" fmla="*/ 91 w 203"/>
                    <a:gd name="T51" fmla="*/ 401 h 403"/>
                    <a:gd name="T52" fmla="*/ 80 w 203"/>
                    <a:gd name="T53" fmla="*/ 400 h 403"/>
                    <a:gd name="T54" fmla="*/ 71 w 203"/>
                    <a:gd name="T55" fmla="*/ 397 h 403"/>
                    <a:gd name="T56" fmla="*/ 61 w 203"/>
                    <a:gd name="T57" fmla="*/ 394 h 403"/>
                    <a:gd name="T58" fmla="*/ 52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8 h 403"/>
                    <a:gd name="T64" fmla="*/ 29 w 203"/>
                    <a:gd name="T65" fmla="*/ 372 h 403"/>
                    <a:gd name="T66" fmla="*/ 23 w 203"/>
                    <a:gd name="T67" fmla="*/ 366 h 403"/>
                    <a:gd name="T68" fmla="*/ 17 w 203"/>
                    <a:gd name="T69" fmla="*/ 358 h 403"/>
                    <a:gd name="T70" fmla="*/ 12 w 203"/>
                    <a:gd name="T71" fmla="*/ 349 h 403"/>
                    <a:gd name="T72" fmla="*/ 8 w 203"/>
                    <a:gd name="T73" fmla="*/ 340 h 403"/>
                    <a:gd name="T74" fmla="*/ 4 w 203"/>
                    <a:gd name="T75" fmla="*/ 331 h 403"/>
                    <a:gd name="T76" fmla="*/ 1 w 203"/>
                    <a:gd name="T77" fmla="*/ 321 h 403"/>
                    <a:gd name="T78" fmla="*/ 0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5 h 403"/>
                    <a:gd name="T84" fmla="*/ 4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3 h 403"/>
                    <a:gd name="T90" fmla="*/ 27 w 203"/>
                    <a:gd name="T91" fmla="*/ 232 h 403"/>
                    <a:gd name="T92" fmla="*/ 37 w 203"/>
                    <a:gd name="T93" fmla="*/ 222 h 403"/>
                    <a:gd name="T94" fmla="*/ 50 w 203"/>
                    <a:gd name="T95" fmla="*/ 214 h 403"/>
                    <a:gd name="T96" fmla="*/ 63 w 203"/>
                    <a:gd name="T97" fmla="*/ 206 h 403"/>
                    <a:gd name="T98" fmla="*/ 63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6"/>
                      </a:moveTo>
                      <a:lnTo>
                        <a:pt x="153" y="214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2" y="285"/>
                      </a:lnTo>
                      <a:lnTo>
                        <a:pt x="203" y="301"/>
                      </a:lnTo>
                      <a:lnTo>
                        <a:pt x="202" y="311"/>
                      </a:lnTo>
                      <a:lnTo>
                        <a:pt x="200" y="321"/>
                      </a:lnTo>
                      <a:lnTo>
                        <a:pt x="198" y="331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8"/>
                      </a:lnTo>
                      <a:lnTo>
                        <a:pt x="180" y="366"/>
                      </a:lnTo>
                      <a:lnTo>
                        <a:pt x="172" y="372"/>
                      </a:lnTo>
                      <a:lnTo>
                        <a:pt x="166" y="378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400"/>
                      </a:lnTo>
                      <a:lnTo>
                        <a:pt x="111" y="401"/>
                      </a:lnTo>
                      <a:lnTo>
                        <a:pt x="101" y="403"/>
                      </a:lnTo>
                      <a:lnTo>
                        <a:pt x="91" y="401"/>
                      </a:lnTo>
                      <a:lnTo>
                        <a:pt x="80" y="400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8"/>
                      </a:lnTo>
                      <a:lnTo>
                        <a:pt x="29" y="372"/>
                      </a:lnTo>
                      <a:lnTo>
                        <a:pt x="23" y="366"/>
                      </a:lnTo>
                      <a:lnTo>
                        <a:pt x="17" y="358"/>
                      </a:lnTo>
                      <a:lnTo>
                        <a:pt x="12" y="349"/>
                      </a:lnTo>
                      <a:lnTo>
                        <a:pt x="8" y="340"/>
                      </a:lnTo>
                      <a:lnTo>
                        <a:pt x="4" y="331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5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4"/>
                      </a:lnTo>
                      <a:lnTo>
                        <a:pt x="63" y="206"/>
                      </a:lnTo>
                      <a:lnTo>
                        <a:pt x="63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4" name="Freeform 204"/>
                <p:cNvSpPr>
                  <a:spLocks/>
                </p:cNvSpPr>
                <p:nvPr/>
              </p:nvSpPr>
              <p:spPr bwMode="auto">
                <a:xfrm>
                  <a:off x="4400" y="3246"/>
                  <a:ext cx="69" cy="163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7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6 w 273"/>
                    <a:gd name="T11" fmla="*/ 282 h 655"/>
                    <a:gd name="T12" fmla="*/ 18 w 273"/>
                    <a:gd name="T13" fmla="*/ 320 h 655"/>
                    <a:gd name="T14" fmla="*/ 5 w 273"/>
                    <a:gd name="T15" fmla="*/ 359 h 655"/>
                    <a:gd name="T16" fmla="*/ 0 w 273"/>
                    <a:gd name="T17" fmla="*/ 400 h 655"/>
                    <a:gd name="T18" fmla="*/ 1 w 273"/>
                    <a:gd name="T19" fmla="*/ 441 h 655"/>
                    <a:gd name="T20" fmla="*/ 10 w 273"/>
                    <a:gd name="T21" fmla="*/ 482 h 655"/>
                    <a:gd name="T22" fmla="*/ 24 w 273"/>
                    <a:gd name="T23" fmla="*/ 520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2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58 h 655"/>
                    <a:gd name="T40" fmla="*/ 129 w 273"/>
                    <a:gd name="T41" fmla="*/ 538 h 655"/>
                    <a:gd name="T42" fmla="*/ 107 w 273"/>
                    <a:gd name="T43" fmla="*/ 514 h 655"/>
                    <a:gd name="T44" fmla="*/ 92 w 273"/>
                    <a:gd name="T45" fmla="*/ 486 h 655"/>
                    <a:gd name="T46" fmla="*/ 81 w 273"/>
                    <a:gd name="T47" fmla="*/ 456 h 655"/>
                    <a:gd name="T48" fmla="*/ 76 w 273"/>
                    <a:gd name="T49" fmla="*/ 424 h 655"/>
                    <a:gd name="T50" fmla="*/ 76 w 273"/>
                    <a:gd name="T51" fmla="*/ 394 h 655"/>
                    <a:gd name="T52" fmla="*/ 83 w 273"/>
                    <a:gd name="T53" fmla="*/ 363 h 655"/>
                    <a:gd name="T54" fmla="*/ 93 w 273"/>
                    <a:gd name="T55" fmla="*/ 333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1 h 655"/>
                    <a:gd name="T62" fmla="*/ 192 w 273"/>
                    <a:gd name="T63" fmla="*/ 247 h 655"/>
                    <a:gd name="T64" fmla="*/ 229 w 273"/>
                    <a:gd name="T65" fmla="*/ 237 h 655"/>
                    <a:gd name="T66" fmla="*/ 273 w 273"/>
                    <a:gd name="T67" fmla="*/ 235 h 655"/>
                    <a:gd name="T68" fmla="*/ 269 w 273"/>
                    <a:gd name="T69" fmla="*/ 200 h 655"/>
                    <a:gd name="T70" fmla="*/ 269 w 273"/>
                    <a:gd name="T71" fmla="*/ 182 h 655"/>
                    <a:gd name="T72" fmla="*/ 273 w 273"/>
                    <a:gd name="T73" fmla="*/ 166 h 655"/>
                    <a:gd name="T74" fmla="*/ 261 w 273"/>
                    <a:gd name="T75" fmla="*/ 166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6" y="282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59"/>
                      </a:lnTo>
                      <a:lnTo>
                        <a:pt x="2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1"/>
                      </a:lnTo>
                      <a:lnTo>
                        <a:pt x="5" y="461"/>
                      </a:lnTo>
                      <a:lnTo>
                        <a:pt x="10" y="482"/>
                      </a:lnTo>
                      <a:lnTo>
                        <a:pt x="16" y="501"/>
                      </a:lnTo>
                      <a:lnTo>
                        <a:pt x="24" y="520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4"/>
                      </a:lnTo>
                      <a:lnTo>
                        <a:pt x="98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3" y="363"/>
                      </a:lnTo>
                      <a:lnTo>
                        <a:pt x="87" y="348"/>
                      </a:lnTo>
                      <a:lnTo>
                        <a:pt x="93" y="333"/>
                      </a:lnTo>
                      <a:lnTo>
                        <a:pt x="101" y="319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1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29" y="237"/>
                      </a:lnTo>
                      <a:lnTo>
                        <a:pt x="251" y="236"/>
                      </a:lnTo>
                      <a:lnTo>
                        <a:pt x="273" y="235"/>
                      </a:lnTo>
                      <a:lnTo>
                        <a:pt x="270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6"/>
                      </a:lnTo>
                      <a:lnTo>
                        <a:pt x="266" y="166"/>
                      </a:lnTo>
                      <a:lnTo>
                        <a:pt x="261" y="166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5" name="Freeform 205"/>
                <p:cNvSpPr>
                  <a:spLocks/>
                </p:cNvSpPr>
                <p:nvPr/>
              </p:nvSpPr>
              <p:spPr bwMode="auto">
                <a:xfrm>
                  <a:off x="4682" y="3305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8 h 449"/>
                    <a:gd name="T4" fmla="*/ 245 w 350"/>
                    <a:gd name="T5" fmla="*/ 248 h 449"/>
                    <a:gd name="T6" fmla="*/ 241 w 350"/>
                    <a:gd name="T7" fmla="*/ 288 h 449"/>
                    <a:gd name="T8" fmla="*/ 236 w 350"/>
                    <a:gd name="T9" fmla="*/ 327 h 449"/>
                    <a:gd name="T10" fmla="*/ 232 w 350"/>
                    <a:gd name="T11" fmla="*/ 345 h 449"/>
                    <a:gd name="T12" fmla="*/ 229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0 h 449"/>
                    <a:gd name="T18" fmla="*/ 215 w 350"/>
                    <a:gd name="T19" fmla="*/ 403 h 449"/>
                    <a:gd name="T20" fmla="*/ 209 w 350"/>
                    <a:gd name="T21" fmla="*/ 415 h 449"/>
                    <a:gd name="T22" fmla="*/ 204 w 350"/>
                    <a:gd name="T23" fmla="*/ 425 h 449"/>
                    <a:gd name="T24" fmla="*/ 198 w 350"/>
                    <a:gd name="T25" fmla="*/ 434 h 449"/>
                    <a:gd name="T26" fmla="*/ 193 w 350"/>
                    <a:gd name="T27" fmla="*/ 440 h 449"/>
                    <a:gd name="T28" fmla="*/ 187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7 w 350"/>
                    <a:gd name="T35" fmla="*/ 448 h 449"/>
                    <a:gd name="T36" fmla="*/ 161 w 350"/>
                    <a:gd name="T37" fmla="*/ 445 h 449"/>
                    <a:gd name="T38" fmla="*/ 155 w 350"/>
                    <a:gd name="T39" fmla="*/ 440 h 449"/>
                    <a:gd name="T40" fmla="*/ 148 w 350"/>
                    <a:gd name="T41" fmla="*/ 434 h 449"/>
                    <a:gd name="T42" fmla="*/ 143 w 350"/>
                    <a:gd name="T43" fmla="*/ 425 h 449"/>
                    <a:gd name="T44" fmla="*/ 137 w 350"/>
                    <a:gd name="T45" fmla="*/ 415 h 449"/>
                    <a:gd name="T46" fmla="*/ 132 w 350"/>
                    <a:gd name="T47" fmla="*/ 403 h 449"/>
                    <a:gd name="T48" fmla="*/ 127 w 350"/>
                    <a:gd name="T49" fmla="*/ 390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5 h 449"/>
                    <a:gd name="T56" fmla="*/ 111 w 350"/>
                    <a:gd name="T57" fmla="*/ 327 h 449"/>
                    <a:gd name="T58" fmla="*/ 105 w 350"/>
                    <a:gd name="T59" fmla="*/ 288 h 449"/>
                    <a:gd name="T60" fmla="*/ 102 w 350"/>
                    <a:gd name="T61" fmla="*/ 248 h 449"/>
                    <a:gd name="T62" fmla="*/ 0 w 350"/>
                    <a:gd name="T63" fmla="*/ 248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3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8"/>
                      </a:lnTo>
                      <a:lnTo>
                        <a:pt x="245" y="248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2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09" y="415"/>
                      </a:lnTo>
                      <a:lnTo>
                        <a:pt x="204" y="425"/>
                      </a:lnTo>
                      <a:lnTo>
                        <a:pt x="198" y="434"/>
                      </a:lnTo>
                      <a:lnTo>
                        <a:pt x="193" y="440"/>
                      </a:lnTo>
                      <a:lnTo>
                        <a:pt x="187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7" y="448"/>
                      </a:lnTo>
                      <a:lnTo>
                        <a:pt x="161" y="445"/>
                      </a:lnTo>
                      <a:lnTo>
                        <a:pt x="155" y="440"/>
                      </a:lnTo>
                      <a:lnTo>
                        <a:pt x="148" y="434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6" name="Freeform 206"/>
                <p:cNvSpPr>
                  <a:spLocks/>
                </p:cNvSpPr>
                <p:nvPr/>
              </p:nvSpPr>
              <p:spPr bwMode="auto">
                <a:xfrm>
                  <a:off x="5054" y="3384"/>
                  <a:ext cx="138" cy="108"/>
                </a:xfrm>
                <a:custGeom>
                  <a:avLst/>
                  <a:gdLst>
                    <a:gd name="T0" fmla="*/ 167 w 551"/>
                    <a:gd name="T1" fmla="*/ 275 h 429"/>
                    <a:gd name="T2" fmla="*/ 183 w 551"/>
                    <a:gd name="T3" fmla="*/ 276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5 w 551"/>
                    <a:gd name="T9" fmla="*/ 318 h 429"/>
                    <a:gd name="T10" fmla="*/ 288 w 551"/>
                    <a:gd name="T11" fmla="*/ 318 h 429"/>
                    <a:gd name="T12" fmla="*/ 313 w 551"/>
                    <a:gd name="T13" fmla="*/ 301 h 429"/>
                    <a:gd name="T14" fmla="*/ 340 w 551"/>
                    <a:gd name="T15" fmla="*/ 285 h 429"/>
                    <a:gd name="T16" fmla="*/ 371 w 551"/>
                    <a:gd name="T17" fmla="*/ 276 h 429"/>
                    <a:gd name="T18" fmla="*/ 386 w 551"/>
                    <a:gd name="T19" fmla="*/ 275 h 429"/>
                    <a:gd name="T20" fmla="*/ 387 w 551"/>
                    <a:gd name="T21" fmla="*/ 275 h 429"/>
                    <a:gd name="T22" fmla="*/ 404 w 551"/>
                    <a:gd name="T23" fmla="*/ 276 h 429"/>
                    <a:gd name="T24" fmla="*/ 432 w 551"/>
                    <a:gd name="T25" fmla="*/ 282 h 429"/>
                    <a:gd name="T26" fmla="*/ 459 w 551"/>
                    <a:gd name="T27" fmla="*/ 292 h 429"/>
                    <a:gd name="T28" fmla="*/ 483 w 551"/>
                    <a:gd name="T29" fmla="*/ 306 h 429"/>
                    <a:gd name="T30" fmla="*/ 505 w 551"/>
                    <a:gd name="T31" fmla="*/ 324 h 429"/>
                    <a:gd name="T32" fmla="*/ 523 w 551"/>
                    <a:gd name="T33" fmla="*/ 344 h 429"/>
                    <a:gd name="T34" fmla="*/ 537 w 551"/>
                    <a:gd name="T35" fmla="*/ 368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6 w 551"/>
                    <a:gd name="T49" fmla="*/ 369 h 429"/>
                    <a:gd name="T50" fmla="*/ 32 w 551"/>
                    <a:gd name="T51" fmla="*/ 343 h 429"/>
                    <a:gd name="T52" fmla="*/ 52 w 551"/>
                    <a:gd name="T53" fmla="*/ 320 h 429"/>
                    <a:gd name="T54" fmla="*/ 76 w 551"/>
                    <a:gd name="T55" fmla="*/ 302 h 429"/>
                    <a:gd name="T56" fmla="*/ 103 w 551"/>
                    <a:gd name="T57" fmla="*/ 288 h 429"/>
                    <a:gd name="T58" fmla="*/ 132 w 551"/>
                    <a:gd name="T59" fmla="*/ 279 h 429"/>
                    <a:gd name="T60" fmla="*/ 164 w 551"/>
                    <a:gd name="T61" fmla="*/ 275 h 429"/>
                    <a:gd name="T62" fmla="*/ 166 w 551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3" y="276"/>
                      </a:lnTo>
                      <a:lnTo>
                        <a:pt x="197" y="280"/>
                      </a:lnTo>
                      <a:lnTo>
                        <a:pt x="213" y="285"/>
                      </a:lnTo>
                      <a:lnTo>
                        <a:pt x="227" y="292"/>
                      </a:lnTo>
                      <a:lnTo>
                        <a:pt x="241" y="301"/>
                      </a:lnTo>
                      <a:lnTo>
                        <a:pt x="254" y="310"/>
                      </a:lnTo>
                      <a:lnTo>
                        <a:pt x="265" y="318"/>
                      </a:lnTo>
                      <a:lnTo>
                        <a:pt x="277" y="329"/>
                      </a:lnTo>
                      <a:lnTo>
                        <a:pt x="288" y="318"/>
                      </a:lnTo>
                      <a:lnTo>
                        <a:pt x="301" y="310"/>
                      </a:lnTo>
                      <a:lnTo>
                        <a:pt x="313" y="301"/>
                      </a:lnTo>
                      <a:lnTo>
                        <a:pt x="326" y="292"/>
                      </a:lnTo>
                      <a:lnTo>
                        <a:pt x="340" y="285"/>
                      </a:lnTo>
                      <a:lnTo>
                        <a:pt x="356" y="280"/>
                      </a:lnTo>
                      <a:lnTo>
                        <a:pt x="371" y="276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9" y="275"/>
                      </a:lnTo>
                      <a:lnTo>
                        <a:pt x="404" y="276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6" y="285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3" y="306"/>
                      </a:lnTo>
                      <a:lnTo>
                        <a:pt x="495" y="313"/>
                      </a:lnTo>
                      <a:lnTo>
                        <a:pt x="505" y="324"/>
                      </a:lnTo>
                      <a:lnTo>
                        <a:pt x="514" y="334"/>
                      </a:lnTo>
                      <a:lnTo>
                        <a:pt x="523" y="344"/>
                      </a:lnTo>
                      <a:lnTo>
                        <a:pt x="530" y="355"/>
                      </a:lnTo>
                      <a:lnTo>
                        <a:pt x="537" y="368"/>
                      </a:lnTo>
                      <a:lnTo>
                        <a:pt x="543" y="381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3"/>
                      </a:lnTo>
                      <a:lnTo>
                        <a:pt x="16" y="369"/>
                      </a:lnTo>
                      <a:lnTo>
                        <a:pt x="23" y="355"/>
                      </a:lnTo>
                      <a:lnTo>
                        <a:pt x="32" y="343"/>
                      </a:lnTo>
                      <a:lnTo>
                        <a:pt x="42" y="331"/>
                      </a:lnTo>
                      <a:lnTo>
                        <a:pt x="52" y="320"/>
                      </a:lnTo>
                      <a:lnTo>
                        <a:pt x="64" y="311"/>
                      </a:lnTo>
                      <a:lnTo>
                        <a:pt x="76" y="302"/>
                      </a:lnTo>
                      <a:lnTo>
                        <a:pt x="89" y="294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9" y="276"/>
                      </a:lnTo>
                      <a:lnTo>
                        <a:pt x="164" y="275"/>
                      </a:lnTo>
                      <a:lnTo>
                        <a:pt x="166" y="275"/>
                      </a:lnTo>
                      <a:lnTo>
                        <a:pt x="166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7" name="Freeform 207"/>
                <p:cNvSpPr>
                  <a:spLocks/>
                </p:cNvSpPr>
                <p:nvPr/>
              </p:nvSpPr>
              <p:spPr bwMode="auto">
                <a:xfrm>
                  <a:off x="4871" y="3385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2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1 h 402"/>
                    <a:gd name="T8" fmla="*/ 185 w 203"/>
                    <a:gd name="T9" fmla="*/ 244 h 402"/>
                    <a:gd name="T10" fmla="*/ 193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0 h 402"/>
                    <a:gd name="T18" fmla="*/ 201 w 203"/>
                    <a:gd name="T19" fmla="*/ 311 h 402"/>
                    <a:gd name="T20" fmla="*/ 200 w 203"/>
                    <a:gd name="T21" fmla="*/ 320 h 402"/>
                    <a:gd name="T22" fmla="*/ 198 w 203"/>
                    <a:gd name="T23" fmla="*/ 330 h 402"/>
                    <a:gd name="T24" fmla="*/ 195 w 203"/>
                    <a:gd name="T25" fmla="*/ 339 h 402"/>
                    <a:gd name="T26" fmla="*/ 190 w 203"/>
                    <a:gd name="T27" fmla="*/ 348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2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4 h 402"/>
                    <a:gd name="T38" fmla="*/ 149 w 203"/>
                    <a:gd name="T39" fmla="*/ 389 h 402"/>
                    <a:gd name="T40" fmla="*/ 140 w 203"/>
                    <a:gd name="T41" fmla="*/ 394 h 402"/>
                    <a:gd name="T42" fmla="*/ 131 w 203"/>
                    <a:gd name="T43" fmla="*/ 397 h 402"/>
                    <a:gd name="T44" fmla="*/ 121 w 203"/>
                    <a:gd name="T45" fmla="*/ 399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1 w 203"/>
                    <a:gd name="T51" fmla="*/ 402 h 402"/>
                    <a:gd name="T52" fmla="*/ 80 w 203"/>
                    <a:gd name="T53" fmla="*/ 399 h 402"/>
                    <a:gd name="T54" fmla="*/ 71 w 203"/>
                    <a:gd name="T55" fmla="*/ 397 h 402"/>
                    <a:gd name="T56" fmla="*/ 61 w 203"/>
                    <a:gd name="T57" fmla="*/ 394 h 402"/>
                    <a:gd name="T58" fmla="*/ 52 w 203"/>
                    <a:gd name="T59" fmla="*/ 389 h 402"/>
                    <a:gd name="T60" fmla="*/ 45 w 203"/>
                    <a:gd name="T61" fmla="*/ 384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8 h 402"/>
                    <a:gd name="T72" fmla="*/ 8 w 203"/>
                    <a:gd name="T73" fmla="*/ 339 h 402"/>
                    <a:gd name="T74" fmla="*/ 4 w 203"/>
                    <a:gd name="T75" fmla="*/ 330 h 402"/>
                    <a:gd name="T76" fmla="*/ 1 w 203"/>
                    <a:gd name="T77" fmla="*/ 320 h 402"/>
                    <a:gd name="T78" fmla="*/ 0 w 203"/>
                    <a:gd name="T79" fmla="*/ 311 h 402"/>
                    <a:gd name="T80" fmla="*/ 0 w 203"/>
                    <a:gd name="T81" fmla="*/ 300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1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2 w 203"/>
                    <a:gd name="T97" fmla="*/ 207 h 402"/>
                    <a:gd name="T98" fmla="*/ 62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2" y="213"/>
                      </a:lnTo>
                      <a:lnTo>
                        <a:pt x="164" y="222"/>
                      </a:lnTo>
                      <a:lnTo>
                        <a:pt x="176" y="231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0"/>
                      </a:lnTo>
                      <a:lnTo>
                        <a:pt x="201" y="311"/>
                      </a:lnTo>
                      <a:lnTo>
                        <a:pt x="200" y="320"/>
                      </a:lnTo>
                      <a:lnTo>
                        <a:pt x="198" y="330"/>
                      </a:lnTo>
                      <a:lnTo>
                        <a:pt x="195" y="339"/>
                      </a:lnTo>
                      <a:lnTo>
                        <a:pt x="190" y="348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2" y="372"/>
                      </a:lnTo>
                      <a:lnTo>
                        <a:pt x="166" y="379"/>
                      </a:lnTo>
                      <a:lnTo>
                        <a:pt x="158" y="384"/>
                      </a:lnTo>
                      <a:lnTo>
                        <a:pt x="149" y="389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399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1" y="402"/>
                      </a:lnTo>
                      <a:lnTo>
                        <a:pt x="80" y="399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89"/>
                      </a:lnTo>
                      <a:lnTo>
                        <a:pt x="45" y="384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8"/>
                      </a:lnTo>
                      <a:lnTo>
                        <a:pt x="8" y="339"/>
                      </a:lnTo>
                      <a:lnTo>
                        <a:pt x="4" y="330"/>
                      </a:lnTo>
                      <a:lnTo>
                        <a:pt x="1" y="320"/>
                      </a:lnTo>
                      <a:lnTo>
                        <a:pt x="0" y="311"/>
                      </a:lnTo>
                      <a:lnTo>
                        <a:pt x="0" y="300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1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2" y="207"/>
                      </a:lnTo>
                      <a:lnTo>
                        <a:pt x="62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8" name="Freeform 208"/>
                <p:cNvSpPr>
                  <a:spLocks/>
                </p:cNvSpPr>
                <p:nvPr/>
              </p:nvSpPr>
              <p:spPr bwMode="auto">
                <a:xfrm>
                  <a:off x="5253" y="3410"/>
                  <a:ext cx="69" cy="164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9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5 w 273"/>
                    <a:gd name="T11" fmla="*/ 283 h 655"/>
                    <a:gd name="T12" fmla="*/ 18 w 273"/>
                    <a:gd name="T13" fmla="*/ 320 h 655"/>
                    <a:gd name="T14" fmla="*/ 5 w 273"/>
                    <a:gd name="T15" fmla="*/ 360 h 655"/>
                    <a:gd name="T16" fmla="*/ 0 w 273"/>
                    <a:gd name="T17" fmla="*/ 400 h 655"/>
                    <a:gd name="T18" fmla="*/ 1 w 273"/>
                    <a:gd name="T19" fmla="*/ 442 h 655"/>
                    <a:gd name="T20" fmla="*/ 10 w 273"/>
                    <a:gd name="T21" fmla="*/ 482 h 655"/>
                    <a:gd name="T22" fmla="*/ 24 w 273"/>
                    <a:gd name="T23" fmla="*/ 521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1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60 h 655"/>
                    <a:gd name="T40" fmla="*/ 128 w 273"/>
                    <a:gd name="T41" fmla="*/ 539 h 655"/>
                    <a:gd name="T42" fmla="*/ 107 w 273"/>
                    <a:gd name="T43" fmla="*/ 514 h 655"/>
                    <a:gd name="T44" fmla="*/ 92 w 273"/>
                    <a:gd name="T45" fmla="*/ 487 h 655"/>
                    <a:gd name="T46" fmla="*/ 80 w 273"/>
                    <a:gd name="T47" fmla="*/ 456 h 655"/>
                    <a:gd name="T48" fmla="*/ 76 w 273"/>
                    <a:gd name="T49" fmla="*/ 426 h 655"/>
                    <a:gd name="T50" fmla="*/ 76 w 273"/>
                    <a:gd name="T51" fmla="*/ 394 h 655"/>
                    <a:gd name="T52" fmla="*/ 81 w 273"/>
                    <a:gd name="T53" fmla="*/ 363 h 655"/>
                    <a:gd name="T54" fmla="*/ 93 w 273"/>
                    <a:gd name="T55" fmla="*/ 334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3 h 655"/>
                    <a:gd name="T62" fmla="*/ 192 w 273"/>
                    <a:gd name="T63" fmla="*/ 247 h 655"/>
                    <a:gd name="T64" fmla="*/ 229 w 273"/>
                    <a:gd name="T65" fmla="*/ 238 h 655"/>
                    <a:gd name="T66" fmla="*/ 273 w 273"/>
                    <a:gd name="T67" fmla="*/ 236 h 655"/>
                    <a:gd name="T68" fmla="*/ 269 w 273"/>
                    <a:gd name="T69" fmla="*/ 201 h 655"/>
                    <a:gd name="T70" fmla="*/ 269 w 273"/>
                    <a:gd name="T71" fmla="*/ 182 h 655"/>
                    <a:gd name="T72" fmla="*/ 273 w 273"/>
                    <a:gd name="T73" fmla="*/ 167 h 655"/>
                    <a:gd name="T74" fmla="*/ 261 w 273"/>
                    <a:gd name="T75" fmla="*/ 167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9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5" y="283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60"/>
                      </a:lnTo>
                      <a:lnTo>
                        <a:pt x="1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2"/>
                      </a:lnTo>
                      <a:lnTo>
                        <a:pt x="5" y="463"/>
                      </a:lnTo>
                      <a:lnTo>
                        <a:pt x="10" y="482"/>
                      </a:lnTo>
                      <a:lnTo>
                        <a:pt x="16" y="502"/>
                      </a:lnTo>
                      <a:lnTo>
                        <a:pt x="24" y="521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1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1"/>
                      </a:lnTo>
                      <a:lnTo>
                        <a:pt x="187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49"/>
                      </a:lnTo>
                      <a:lnTo>
                        <a:pt x="128" y="539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8" y="501"/>
                      </a:lnTo>
                      <a:lnTo>
                        <a:pt x="92" y="487"/>
                      </a:lnTo>
                      <a:lnTo>
                        <a:pt x="85" y="472"/>
                      </a:lnTo>
                      <a:lnTo>
                        <a:pt x="80" y="456"/>
                      </a:lnTo>
                      <a:lnTo>
                        <a:pt x="77" y="441"/>
                      </a:lnTo>
                      <a:lnTo>
                        <a:pt x="76" y="426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1" y="363"/>
                      </a:lnTo>
                      <a:lnTo>
                        <a:pt x="86" y="348"/>
                      </a:lnTo>
                      <a:lnTo>
                        <a:pt x="93" y="334"/>
                      </a:lnTo>
                      <a:lnTo>
                        <a:pt x="100" y="320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3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2"/>
                      </a:lnTo>
                      <a:lnTo>
                        <a:pt x="229" y="238"/>
                      </a:lnTo>
                      <a:lnTo>
                        <a:pt x="251" y="236"/>
                      </a:lnTo>
                      <a:lnTo>
                        <a:pt x="273" y="236"/>
                      </a:lnTo>
                      <a:lnTo>
                        <a:pt x="270" y="219"/>
                      </a:lnTo>
                      <a:lnTo>
                        <a:pt x="269" y="201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7"/>
                      </a:lnTo>
                      <a:lnTo>
                        <a:pt x="266" y="167"/>
                      </a:lnTo>
                      <a:lnTo>
                        <a:pt x="261" y="167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89" name="Freeform 209"/>
                <p:cNvSpPr>
                  <a:spLocks/>
                </p:cNvSpPr>
                <p:nvPr/>
              </p:nvSpPr>
              <p:spPr bwMode="auto">
                <a:xfrm>
                  <a:off x="1289" y="3785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1 h 448"/>
                    <a:gd name="T4" fmla="*/ 245 w 350"/>
                    <a:gd name="T5" fmla="*/ 201 h 448"/>
                    <a:gd name="T6" fmla="*/ 241 w 350"/>
                    <a:gd name="T7" fmla="*/ 160 h 448"/>
                    <a:gd name="T8" fmla="*/ 236 w 350"/>
                    <a:gd name="T9" fmla="*/ 122 h 448"/>
                    <a:gd name="T10" fmla="*/ 232 w 350"/>
                    <a:gd name="T11" fmla="*/ 104 h 448"/>
                    <a:gd name="T12" fmla="*/ 228 w 350"/>
                    <a:gd name="T13" fmla="*/ 87 h 448"/>
                    <a:gd name="T14" fmla="*/ 225 w 350"/>
                    <a:gd name="T15" fmla="*/ 72 h 448"/>
                    <a:gd name="T16" fmla="*/ 220 w 350"/>
                    <a:gd name="T17" fmla="*/ 58 h 448"/>
                    <a:gd name="T18" fmla="*/ 214 w 350"/>
                    <a:gd name="T19" fmla="*/ 45 h 448"/>
                    <a:gd name="T20" fmla="*/ 209 w 350"/>
                    <a:gd name="T21" fmla="*/ 34 h 448"/>
                    <a:gd name="T22" fmla="*/ 204 w 350"/>
                    <a:gd name="T23" fmla="*/ 23 h 448"/>
                    <a:gd name="T24" fmla="*/ 198 w 350"/>
                    <a:gd name="T25" fmla="*/ 16 h 448"/>
                    <a:gd name="T26" fmla="*/ 193 w 350"/>
                    <a:gd name="T27" fmla="*/ 9 h 448"/>
                    <a:gd name="T28" fmla="*/ 186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6 h 448"/>
                    <a:gd name="T42" fmla="*/ 142 w 350"/>
                    <a:gd name="T43" fmla="*/ 23 h 448"/>
                    <a:gd name="T44" fmla="*/ 137 w 350"/>
                    <a:gd name="T45" fmla="*/ 34 h 448"/>
                    <a:gd name="T46" fmla="*/ 132 w 350"/>
                    <a:gd name="T47" fmla="*/ 45 h 448"/>
                    <a:gd name="T48" fmla="*/ 126 w 350"/>
                    <a:gd name="T49" fmla="*/ 58 h 448"/>
                    <a:gd name="T50" fmla="*/ 123 w 350"/>
                    <a:gd name="T51" fmla="*/ 72 h 448"/>
                    <a:gd name="T52" fmla="*/ 118 w 350"/>
                    <a:gd name="T53" fmla="*/ 87 h 448"/>
                    <a:gd name="T54" fmla="*/ 114 w 350"/>
                    <a:gd name="T55" fmla="*/ 104 h 448"/>
                    <a:gd name="T56" fmla="*/ 111 w 350"/>
                    <a:gd name="T57" fmla="*/ 122 h 448"/>
                    <a:gd name="T58" fmla="*/ 105 w 350"/>
                    <a:gd name="T59" fmla="*/ 160 h 448"/>
                    <a:gd name="T60" fmla="*/ 101 w 350"/>
                    <a:gd name="T61" fmla="*/ 201 h 448"/>
                    <a:gd name="T62" fmla="*/ 0 w 350"/>
                    <a:gd name="T63" fmla="*/ 201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60"/>
                      </a:lnTo>
                      <a:lnTo>
                        <a:pt x="236" y="122"/>
                      </a:lnTo>
                      <a:lnTo>
                        <a:pt x="232" y="104"/>
                      </a:lnTo>
                      <a:lnTo>
                        <a:pt x="228" y="87"/>
                      </a:lnTo>
                      <a:lnTo>
                        <a:pt x="225" y="72"/>
                      </a:lnTo>
                      <a:lnTo>
                        <a:pt x="220" y="58"/>
                      </a:lnTo>
                      <a:lnTo>
                        <a:pt x="214" y="45"/>
                      </a:lnTo>
                      <a:lnTo>
                        <a:pt x="209" y="34"/>
                      </a:lnTo>
                      <a:lnTo>
                        <a:pt x="204" y="23"/>
                      </a:lnTo>
                      <a:lnTo>
                        <a:pt x="198" y="16"/>
                      </a:lnTo>
                      <a:lnTo>
                        <a:pt x="193" y="9"/>
                      </a:lnTo>
                      <a:lnTo>
                        <a:pt x="186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6"/>
                      </a:lnTo>
                      <a:lnTo>
                        <a:pt x="142" y="23"/>
                      </a:lnTo>
                      <a:lnTo>
                        <a:pt x="137" y="34"/>
                      </a:lnTo>
                      <a:lnTo>
                        <a:pt x="132" y="45"/>
                      </a:lnTo>
                      <a:lnTo>
                        <a:pt x="126" y="58"/>
                      </a:lnTo>
                      <a:lnTo>
                        <a:pt x="123" y="72"/>
                      </a:lnTo>
                      <a:lnTo>
                        <a:pt x="118" y="87"/>
                      </a:lnTo>
                      <a:lnTo>
                        <a:pt x="114" y="104"/>
                      </a:lnTo>
                      <a:lnTo>
                        <a:pt x="111" y="122"/>
                      </a:lnTo>
                      <a:lnTo>
                        <a:pt x="105" y="160"/>
                      </a:lnTo>
                      <a:lnTo>
                        <a:pt x="101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0" name="Freeform 210"/>
                <p:cNvSpPr>
                  <a:spLocks/>
                </p:cNvSpPr>
                <p:nvPr/>
              </p:nvSpPr>
              <p:spPr bwMode="auto">
                <a:xfrm>
                  <a:off x="1661" y="3720"/>
                  <a:ext cx="138" cy="108"/>
                </a:xfrm>
                <a:custGeom>
                  <a:avLst/>
                  <a:gdLst>
                    <a:gd name="T0" fmla="*/ 167 w 551"/>
                    <a:gd name="T1" fmla="*/ 155 h 430"/>
                    <a:gd name="T2" fmla="*/ 182 w 551"/>
                    <a:gd name="T3" fmla="*/ 153 h 430"/>
                    <a:gd name="T4" fmla="*/ 213 w 551"/>
                    <a:gd name="T5" fmla="*/ 144 h 430"/>
                    <a:gd name="T6" fmla="*/ 239 w 551"/>
                    <a:gd name="T7" fmla="*/ 130 h 430"/>
                    <a:gd name="T8" fmla="*/ 265 w 551"/>
                    <a:gd name="T9" fmla="*/ 111 h 430"/>
                    <a:gd name="T10" fmla="*/ 288 w 551"/>
                    <a:gd name="T11" fmla="*/ 111 h 430"/>
                    <a:gd name="T12" fmla="*/ 312 w 551"/>
                    <a:gd name="T13" fmla="*/ 130 h 430"/>
                    <a:gd name="T14" fmla="*/ 340 w 551"/>
                    <a:gd name="T15" fmla="*/ 144 h 430"/>
                    <a:gd name="T16" fmla="*/ 371 w 551"/>
                    <a:gd name="T17" fmla="*/ 153 h 430"/>
                    <a:gd name="T18" fmla="*/ 386 w 551"/>
                    <a:gd name="T19" fmla="*/ 155 h 430"/>
                    <a:gd name="T20" fmla="*/ 387 w 551"/>
                    <a:gd name="T21" fmla="*/ 155 h 430"/>
                    <a:gd name="T22" fmla="*/ 403 w 551"/>
                    <a:gd name="T23" fmla="*/ 153 h 430"/>
                    <a:gd name="T24" fmla="*/ 432 w 551"/>
                    <a:gd name="T25" fmla="*/ 148 h 430"/>
                    <a:gd name="T26" fmla="*/ 459 w 551"/>
                    <a:gd name="T27" fmla="*/ 139 h 430"/>
                    <a:gd name="T28" fmla="*/ 483 w 551"/>
                    <a:gd name="T29" fmla="*/ 125 h 430"/>
                    <a:gd name="T30" fmla="*/ 505 w 551"/>
                    <a:gd name="T31" fmla="*/ 107 h 430"/>
                    <a:gd name="T32" fmla="*/ 522 w 551"/>
                    <a:gd name="T33" fmla="*/ 86 h 430"/>
                    <a:gd name="T34" fmla="*/ 537 w 551"/>
                    <a:gd name="T35" fmla="*/ 62 h 430"/>
                    <a:gd name="T36" fmla="*/ 547 w 551"/>
                    <a:gd name="T37" fmla="*/ 35 h 430"/>
                    <a:gd name="T38" fmla="*/ 551 w 551"/>
                    <a:gd name="T39" fmla="*/ 218 h 430"/>
                    <a:gd name="T40" fmla="*/ 324 w 551"/>
                    <a:gd name="T41" fmla="*/ 430 h 430"/>
                    <a:gd name="T42" fmla="*/ 232 w 551"/>
                    <a:gd name="T43" fmla="*/ 218 h 430"/>
                    <a:gd name="T44" fmla="*/ 0 w 551"/>
                    <a:gd name="T45" fmla="*/ 0 h 430"/>
                    <a:gd name="T46" fmla="*/ 5 w 551"/>
                    <a:gd name="T47" fmla="*/ 32 h 430"/>
                    <a:gd name="T48" fmla="*/ 16 w 551"/>
                    <a:gd name="T49" fmla="*/ 60 h 430"/>
                    <a:gd name="T50" fmla="*/ 32 w 551"/>
                    <a:gd name="T51" fmla="*/ 87 h 430"/>
                    <a:gd name="T52" fmla="*/ 52 w 551"/>
                    <a:gd name="T53" fmla="*/ 110 h 430"/>
                    <a:gd name="T54" fmla="*/ 75 w 551"/>
                    <a:gd name="T55" fmla="*/ 129 h 430"/>
                    <a:gd name="T56" fmla="*/ 103 w 551"/>
                    <a:gd name="T57" fmla="*/ 143 h 430"/>
                    <a:gd name="T58" fmla="*/ 132 w 551"/>
                    <a:gd name="T59" fmla="*/ 152 h 430"/>
                    <a:gd name="T60" fmla="*/ 164 w 551"/>
                    <a:gd name="T61" fmla="*/ 155 h 430"/>
                    <a:gd name="T62" fmla="*/ 165 w 551"/>
                    <a:gd name="T63" fmla="*/ 15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30">
                      <a:moveTo>
                        <a:pt x="165" y="155"/>
                      </a:moveTo>
                      <a:lnTo>
                        <a:pt x="167" y="155"/>
                      </a:lnTo>
                      <a:lnTo>
                        <a:pt x="167" y="155"/>
                      </a:lnTo>
                      <a:lnTo>
                        <a:pt x="182" y="153"/>
                      </a:lnTo>
                      <a:lnTo>
                        <a:pt x="197" y="150"/>
                      </a:lnTo>
                      <a:lnTo>
                        <a:pt x="213" y="144"/>
                      </a:lnTo>
                      <a:lnTo>
                        <a:pt x="227" y="138"/>
                      </a:lnTo>
                      <a:lnTo>
                        <a:pt x="239" y="130"/>
                      </a:lnTo>
                      <a:lnTo>
                        <a:pt x="253" y="120"/>
                      </a:lnTo>
                      <a:lnTo>
                        <a:pt x="265" y="111"/>
                      </a:lnTo>
                      <a:lnTo>
                        <a:pt x="276" y="101"/>
                      </a:lnTo>
                      <a:lnTo>
                        <a:pt x="288" y="111"/>
                      </a:lnTo>
                      <a:lnTo>
                        <a:pt x="299" y="120"/>
                      </a:lnTo>
                      <a:lnTo>
                        <a:pt x="312" y="130"/>
                      </a:lnTo>
                      <a:lnTo>
                        <a:pt x="326" y="138"/>
                      </a:lnTo>
                      <a:lnTo>
                        <a:pt x="340" y="144"/>
                      </a:lnTo>
                      <a:lnTo>
                        <a:pt x="355" y="150"/>
                      </a:lnTo>
                      <a:lnTo>
                        <a:pt x="371" y="153"/>
                      </a:lnTo>
                      <a:lnTo>
                        <a:pt x="386" y="155"/>
                      </a:lnTo>
                      <a:lnTo>
                        <a:pt x="386" y="155"/>
                      </a:lnTo>
                      <a:lnTo>
                        <a:pt x="387" y="155"/>
                      </a:lnTo>
                      <a:lnTo>
                        <a:pt x="387" y="155"/>
                      </a:lnTo>
                      <a:lnTo>
                        <a:pt x="389" y="155"/>
                      </a:lnTo>
                      <a:lnTo>
                        <a:pt x="403" y="153"/>
                      </a:lnTo>
                      <a:lnTo>
                        <a:pt x="418" y="152"/>
                      </a:lnTo>
                      <a:lnTo>
                        <a:pt x="432" y="148"/>
                      </a:lnTo>
                      <a:lnTo>
                        <a:pt x="445" y="144"/>
                      </a:lnTo>
                      <a:lnTo>
                        <a:pt x="459" y="139"/>
                      </a:lnTo>
                      <a:lnTo>
                        <a:pt x="470" y="133"/>
                      </a:lnTo>
                      <a:lnTo>
                        <a:pt x="483" y="125"/>
                      </a:lnTo>
                      <a:lnTo>
                        <a:pt x="493" y="116"/>
                      </a:lnTo>
                      <a:lnTo>
                        <a:pt x="505" y="107"/>
                      </a:lnTo>
                      <a:lnTo>
                        <a:pt x="514" y="97"/>
                      </a:lnTo>
                      <a:lnTo>
                        <a:pt x="522" y="86"/>
                      </a:lnTo>
                      <a:lnTo>
                        <a:pt x="530" y="74"/>
                      </a:lnTo>
                      <a:lnTo>
                        <a:pt x="537" y="62"/>
                      </a:lnTo>
                      <a:lnTo>
                        <a:pt x="542" y="49"/>
                      </a:lnTo>
                      <a:lnTo>
                        <a:pt x="547" y="35"/>
                      </a:lnTo>
                      <a:lnTo>
                        <a:pt x="551" y="21"/>
                      </a:lnTo>
                      <a:lnTo>
                        <a:pt x="551" y="218"/>
                      </a:lnTo>
                      <a:lnTo>
                        <a:pt x="324" y="218"/>
                      </a:lnTo>
                      <a:lnTo>
                        <a:pt x="324" y="430"/>
                      </a:lnTo>
                      <a:lnTo>
                        <a:pt x="232" y="430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5" y="32"/>
                      </a:lnTo>
                      <a:lnTo>
                        <a:pt x="10" y="46"/>
                      </a:lnTo>
                      <a:lnTo>
                        <a:pt x="16" y="60"/>
                      </a:lnTo>
                      <a:lnTo>
                        <a:pt x="23" y="74"/>
                      </a:lnTo>
                      <a:lnTo>
                        <a:pt x="32" y="87"/>
                      </a:lnTo>
                      <a:lnTo>
                        <a:pt x="41" y="99"/>
                      </a:lnTo>
                      <a:lnTo>
                        <a:pt x="52" y="110"/>
                      </a:lnTo>
                      <a:lnTo>
                        <a:pt x="63" y="120"/>
                      </a:lnTo>
                      <a:lnTo>
                        <a:pt x="75" y="129"/>
                      </a:lnTo>
                      <a:lnTo>
                        <a:pt x="89" y="137"/>
                      </a:lnTo>
                      <a:lnTo>
                        <a:pt x="103" y="143"/>
                      </a:lnTo>
                      <a:lnTo>
                        <a:pt x="117" y="148"/>
                      </a:lnTo>
                      <a:lnTo>
                        <a:pt x="132" y="152"/>
                      </a:lnTo>
                      <a:lnTo>
                        <a:pt x="148" y="153"/>
                      </a:lnTo>
                      <a:lnTo>
                        <a:pt x="164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1" name="Freeform 211"/>
                <p:cNvSpPr>
                  <a:spLocks/>
                </p:cNvSpPr>
                <p:nvPr/>
              </p:nvSpPr>
              <p:spPr bwMode="auto">
                <a:xfrm>
                  <a:off x="1478" y="3743"/>
                  <a:ext cx="51" cy="100"/>
                </a:xfrm>
                <a:custGeom>
                  <a:avLst/>
                  <a:gdLst>
                    <a:gd name="T0" fmla="*/ 140 w 204"/>
                    <a:gd name="T1" fmla="*/ 195 h 401"/>
                    <a:gd name="T2" fmla="*/ 153 w 204"/>
                    <a:gd name="T3" fmla="*/ 189 h 401"/>
                    <a:gd name="T4" fmla="*/ 165 w 204"/>
                    <a:gd name="T5" fmla="*/ 180 h 401"/>
                    <a:gd name="T6" fmla="*/ 176 w 204"/>
                    <a:gd name="T7" fmla="*/ 169 h 401"/>
                    <a:gd name="T8" fmla="*/ 186 w 204"/>
                    <a:gd name="T9" fmla="*/ 158 h 401"/>
                    <a:gd name="T10" fmla="*/ 193 w 204"/>
                    <a:gd name="T11" fmla="*/ 145 h 401"/>
                    <a:gd name="T12" fmla="*/ 199 w 204"/>
                    <a:gd name="T13" fmla="*/ 131 h 401"/>
                    <a:gd name="T14" fmla="*/ 202 w 204"/>
                    <a:gd name="T15" fmla="*/ 116 h 401"/>
                    <a:gd name="T16" fmla="*/ 204 w 204"/>
                    <a:gd name="T17" fmla="*/ 101 h 401"/>
                    <a:gd name="T18" fmla="*/ 202 w 204"/>
                    <a:gd name="T19" fmla="*/ 90 h 401"/>
                    <a:gd name="T20" fmla="*/ 201 w 204"/>
                    <a:gd name="T21" fmla="*/ 80 h 401"/>
                    <a:gd name="T22" fmla="*/ 199 w 204"/>
                    <a:gd name="T23" fmla="*/ 71 h 401"/>
                    <a:gd name="T24" fmla="*/ 195 w 204"/>
                    <a:gd name="T25" fmla="*/ 61 h 401"/>
                    <a:gd name="T26" fmla="*/ 191 w 204"/>
                    <a:gd name="T27" fmla="*/ 52 h 401"/>
                    <a:gd name="T28" fmla="*/ 186 w 204"/>
                    <a:gd name="T29" fmla="*/ 44 h 401"/>
                    <a:gd name="T30" fmla="*/ 179 w 204"/>
                    <a:gd name="T31" fmla="*/ 37 h 401"/>
                    <a:gd name="T32" fmla="*/ 173 w 204"/>
                    <a:gd name="T33" fmla="*/ 29 h 401"/>
                    <a:gd name="T34" fmla="*/ 167 w 204"/>
                    <a:gd name="T35" fmla="*/ 23 h 401"/>
                    <a:gd name="T36" fmla="*/ 158 w 204"/>
                    <a:gd name="T37" fmla="*/ 16 h 401"/>
                    <a:gd name="T38" fmla="*/ 150 w 204"/>
                    <a:gd name="T39" fmla="*/ 11 h 401"/>
                    <a:gd name="T40" fmla="*/ 141 w 204"/>
                    <a:gd name="T41" fmla="*/ 8 h 401"/>
                    <a:gd name="T42" fmla="*/ 132 w 204"/>
                    <a:gd name="T43" fmla="*/ 4 h 401"/>
                    <a:gd name="T44" fmla="*/ 122 w 204"/>
                    <a:gd name="T45" fmla="*/ 1 h 401"/>
                    <a:gd name="T46" fmla="*/ 112 w 204"/>
                    <a:gd name="T47" fmla="*/ 0 h 401"/>
                    <a:gd name="T48" fmla="*/ 102 w 204"/>
                    <a:gd name="T49" fmla="*/ 0 h 401"/>
                    <a:gd name="T50" fmla="*/ 91 w 204"/>
                    <a:gd name="T51" fmla="*/ 0 h 401"/>
                    <a:gd name="T52" fmla="*/ 81 w 204"/>
                    <a:gd name="T53" fmla="*/ 1 h 401"/>
                    <a:gd name="T54" fmla="*/ 71 w 204"/>
                    <a:gd name="T55" fmla="*/ 4 h 401"/>
                    <a:gd name="T56" fmla="*/ 62 w 204"/>
                    <a:gd name="T57" fmla="*/ 8 h 401"/>
                    <a:gd name="T58" fmla="*/ 53 w 204"/>
                    <a:gd name="T59" fmla="*/ 11 h 401"/>
                    <a:gd name="T60" fmla="*/ 46 w 204"/>
                    <a:gd name="T61" fmla="*/ 16 h 401"/>
                    <a:gd name="T62" fmla="*/ 37 w 204"/>
                    <a:gd name="T63" fmla="*/ 23 h 401"/>
                    <a:gd name="T64" fmla="*/ 30 w 204"/>
                    <a:gd name="T65" fmla="*/ 29 h 401"/>
                    <a:gd name="T66" fmla="*/ 24 w 204"/>
                    <a:gd name="T67" fmla="*/ 37 h 401"/>
                    <a:gd name="T68" fmla="*/ 17 w 204"/>
                    <a:gd name="T69" fmla="*/ 44 h 401"/>
                    <a:gd name="T70" fmla="*/ 12 w 204"/>
                    <a:gd name="T71" fmla="*/ 52 h 401"/>
                    <a:gd name="T72" fmla="*/ 9 w 204"/>
                    <a:gd name="T73" fmla="*/ 61 h 401"/>
                    <a:gd name="T74" fmla="*/ 5 w 204"/>
                    <a:gd name="T75" fmla="*/ 71 h 401"/>
                    <a:gd name="T76" fmla="*/ 2 w 204"/>
                    <a:gd name="T77" fmla="*/ 80 h 401"/>
                    <a:gd name="T78" fmla="*/ 1 w 204"/>
                    <a:gd name="T79" fmla="*/ 90 h 401"/>
                    <a:gd name="T80" fmla="*/ 0 w 204"/>
                    <a:gd name="T81" fmla="*/ 101 h 401"/>
                    <a:gd name="T82" fmla="*/ 1 w 204"/>
                    <a:gd name="T83" fmla="*/ 116 h 401"/>
                    <a:gd name="T84" fmla="*/ 5 w 204"/>
                    <a:gd name="T85" fmla="*/ 131 h 401"/>
                    <a:gd name="T86" fmla="*/ 11 w 204"/>
                    <a:gd name="T87" fmla="*/ 145 h 401"/>
                    <a:gd name="T88" fmla="*/ 17 w 204"/>
                    <a:gd name="T89" fmla="*/ 158 h 401"/>
                    <a:gd name="T90" fmla="*/ 28 w 204"/>
                    <a:gd name="T91" fmla="*/ 169 h 401"/>
                    <a:gd name="T92" fmla="*/ 38 w 204"/>
                    <a:gd name="T93" fmla="*/ 180 h 401"/>
                    <a:gd name="T94" fmla="*/ 51 w 204"/>
                    <a:gd name="T95" fmla="*/ 189 h 401"/>
                    <a:gd name="T96" fmla="*/ 63 w 204"/>
                    <a:gd name="T97" fmla="*/ 195 h 401"/>
                    <a:gd name="T98" fmla="*/ 63 w 204"/>
                    <a:gd name="T99" fmla="*/ 401 h 401"/>
                    <a:gd name="T100" fmla="*/ 140 w 204"/>
                    <a:gd name="T101" fmla="*/ 401 h 401"/>
                    <a:gd name="T102" fmla="*/ 140 w 204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0" y="195"/>
                      </a:moveTo>
                      <a:lnTo>
                        <a:pt x="153" y="189"/>
                      </a:lnTo>
                      <a:lnTo>
                        <a:pt x="165" y="180"/>
                      </a:lnTo>
                      <a:lnTo>
                        <a:pt x="176" y="169"/>
                      </a:lnTo>
                      <a:lnTo>
                        <a:pt x="186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6"/>
                      </a:lnTo>
                      <a:lnTo>
                        <a:pt x="204" y="101"/>
                      </a:lnTo>
                      <a:lnTo>
                        <a:pt x="202" y="90"/>
                      </a:lnTo>
                      <a:lnTo>
                        <a:pt x="201" y="80"/>
                      </a:lnTo>
                      <a:lnTo>
                        <a:pt x="199" y="71"/>
                      </a:lnTo>
                      <a:lnTo>
                        <a:pt x="195" y="61"/>
                      </a:lnTo>
                      <a:lnTo>
                        <a:pt x="191" y="52"/>
                      </a:lnTo>
                      <a:lnTo>
                        <a:pt x="186" y="44"/>
                      </a:lnTo>
                      <a:lnTo>
                        <a:pt x="179" y="37"/>
                      </a:lnTo>
                      <a:lnTo>
                        <a:pt x="173" y="29"/>
                      </a:lnTo>
                      <a:lnTo>
                        <a:pt x="167" y="23"/>
                      </a:lnTo>
                      <a:lnTo>
                        <a:pt x="158" y="16"/>
                      </a:lnTo>
                      <a:lnTo>
                        <a:pt x="150" y="11"/>
                      </a:lnTo>
                      <a:lnTo>
                        <a:pt x="141" y="8"/>
                      </a:lnTo>
                      <a:lnTo>
                        <a:pt x="132" y="4"/>
                      </a:lnTo>
                      <a:lnTo>
                        <a:pt x="122" y="1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1" y="0"/>
                      </a:lnTo>
                      <a:lnTo>
                        <a:pt x="81" y="1"/>
                      </a:lnTo>
                      <a:lnTo>
                        <a:pt x="71" y="4"/>
                      </a:lnTo>
                      <a:lnTo>
                        <a:pt x="62" y="8"/>
                      </a:lnTo>
                      <a:lnTo>
                        <a:pt x="53" y="11"/>
                      </a:lnTo>
                      <a:lnTo>
                        <a:pt x="46" y="16"/>
                      </a:lnTo>
                      <a:lnTo>
                        <a:pt x="37" y="23"/>
                      </a:lnTo>
                      <a:lnTo>
                        <a:pt x="30" y="29"/>
                      </a:lnTo>
                      <a:lnTo>
                        <a:pt x="24" y="37"/>
                      </a:lnTo>
                      <a:lnTo>
                        <a:pt x="17" y="44"/>
                      </a:lnTo>
                      <a:lnTo>
                        <a:pt x="12" y="52"/>
                      </a:lnTo>
                      <a:lnTo>
                        <a:pt x="9" y="61"/>
                      </a:lnTo>
                      <a:lnTo>
                        <a:pt x="5" y="71"/>
                      </a:lnTo>
                      <a:lnTo>
                        <a:pt x="2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6"/>
                      </a:lnTo>
                      <a:lnTo>
                        <a:pt x="5" y="131"/>
                      </a:lnTo>
                      <a:lnTo>
                        <a:pt x="11" y="145"/>
                      </a:lnTo>
                      <a:lnTo>
                        <a:pt x="17" y="158"/>
                      </a:lnTo>
                      <a:lnTo>
                        <a:pt x="28" y="169"/>
                      </a:lnTo>
                      <a:lnTo>
                        <a:pt x="38" y="180"/>
                      </a:lnTo>
                      <a:lnTo>
                        <a:pt x="51" y="189"/>
                      </a:lnTo>
                      <a:lnTo>
                        <a:pt x="63" y="195"/>
                      </a:lnTo>
                      <a:lnTo>
                        <a:pt x="63" y="401"/>
                      </a:lnTo>
                      <a:lnTo>
                        <a:pt x="140" y="401"/>
                      </a:lnTo>
                      <a:lnTo>
                        <a:pt x="140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2" name="Freeform 212"/>
                <p:cNvSpPr>
                  <a:spLocks/>
                </p:cNvSpPr>
                <p:nvPr/>
              </p:nvSpPr>
              <p:spPr bwMode="auto">
                <a:xfrm>
                  <a:off x="1861" y="3650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6 h 655"/>
                    <a:gd name="T4" fmla="*/ 132 w 272"/>
                    <a:gd name="T5" fmla="*/ 460 h 655"/>
                    <a:gd name="T6" fmla="*/ 93 w 272"/>
                    <a:gd name="T7" fmla="*/ 436 h 655"/>
                    <a:gd name="T8" fmla="*/ 61 w 272"/>
                    <a:gd name="T9" fmla="*/ 406 h 655"/>
                    <a:gd name="T10" fmla="*/ 35 w 272"/>
                    <a:gd name="T11" fmla="*/ 372 h 655"/>
                    <a:gd name="T12" fmla="*/ 17 w 272"/>
                    <a:gd name="T13" fmla="*/ 335 h 655"/>
                    <a:gd name="T14" fmla="*/ 5 w 272"/>
                    <a:gd name="T15" fmla="*/ 295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9 w 272"/>
                    <a:gd name="T21" fmla="*/ 173 h 655"/>
                    <a:gd name="T22" fmla="*/ 24 w 272"/>
                    <a:gd name="T23" fmla="*/ 135 h 655"/>
                    <a:gd name="T24" fmla="*/ 46 w 272"/>
                    <a:gd name="T25" fmla="*/ 98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7 h 655"/>
                    <a:gd name="T32" fmla="*/ 200 w 272"/>
                    <a:gd name="T33" fmla="*/ 3 h 655"/>
                    <a:gd name="T34" fmla="*/ 224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5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0 w 272"/>
                    <a:gd name="T45" fmla="*/ 169 h 655"/>
                    <a:gd name="T46" fmla="*/ 80 w 272"/>
                    <a:gd name="T47" fmla="*/ 199 h 655"/>
                    <a:gd name="T48" fmla="*/ 75 w 272"/>
                    <a:gd name="T49" fmla="*/ 229 h 655"/>
                    <a:gd name="T50" fmla="*/ 76 w 272"/>
                    <a:gd name="T51" fmla="*/ 261 h 655"/>
                    <a:gd name="T52" fmla="*/ 81 w 272"/>
                    <a:gd name="T53" fmla="*/ 292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1 w 272"/>
                    <a:gd name="T59" fmla="*/ 373 h 655"/>
                    <a:gd name="T60" fmla="*/ 159 w 272"/>
                    <a:gd name="T61" fmla="*/ 394 h 655"/>
                    <a:gd name="T62" fmla="*/ 191 w 272"/>
                    <a:gd name="T63" fmla="*/ 408 h 655"/>
                    <a:gd name="T64" fmla="*/ 229 w 272"/>
                    <a:gd name="T65" fmla="*/ 418 h 655"/>
                    <a:gd name="T66" fmla="*/ 272 w 272"/>
                    <a:gd name="T67" fmla="*/ 420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1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6"/>
                      </a:lnTo>
                      <a:lnTo>
                        <a:pt x="154" y="469"/>
                      </a:lnTo>
                      <a:lnTo>
                        <a:pt x="132" y="460"/>
                      </a:lnTo>
                      <a:lnTo>
                        <a:pt x="112" y="448"/>
                      </a:lnTo>
                      <a:lnTo>
                        <a:pt x="93" y="436"/>
                      </a:lnTo>
                      <a:lnTo>
                        <a:pt x="76" y="422"/>
                      </a:lnTo>
                      <a:lnTo>
                        <a:pt x="61" y="406"/>
                      </a:lnTo>
                      <a:lnTo>
                        <a:pt x="48" y="390"/>
                      </a:lnTo>
                      <a:lnTo>
                        <a:pt x="35" y="372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5"/>
                      </a:lnTo>
                      <a:lnTo>
                        <a:pt x="1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3"/>
                      </a:lnTo>
                      <a:lnTo>
                        <a:pt x="9" y="173"/>
                      </a:lnTo>
                      <a:lnTo>
                        <a:pt x="16" y="153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6" y="98"/>
                      </a:lnTo>
                      <a:lnTo>
                        <a:pt x="60" y="81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7"/>
                      </a:lnTo>
                      <a:lnTo>
                        <a:pt x="176" y="10"/>
                      </a:lnTo>
                      <a:lnTo>
                        <a:pt x="200" y="3"/>
                      </a:lnTo>
                      <a:lnTo>
                        <a:pt x="228" y="0"/>
                      </a:lnTo>
                      <a:lnTo>
                        <a:pt x="224" y="70"/>
                      </a:lnTo>
                      <a:lnTo>
                        <a:pt x="205" y="74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5"/>
                      </a:lnTo>
                      <a:lnTo>
                        <a:pt x="140" y="105"/>
                      </a:lnTo>
                      <a:lnTo>
                        <a:pt x="128" y="117"/>
                      </a:lnTo>
                      <a:lnTo>
                        <a:pt x="117" y="128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0" y="169"/>
                      </a:lnTo>
                      <a:lnTo>
                        <a:pt x="85" y="183"/>
                      </a:lnTo>
                      <a:lnTo>
                        <a:pt x="80" y="199"/>
                      </a:lnTo>
                      <a:lnTo>
                        <a:pt x="77" y="214"/>
                      </a:lnTo>
                      <a:lnTo>
                        <a:pt x="75" y="229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6"/>
                      </a:lnTo>
                      <a:lnTo>
                        <a:pt x="81" y="292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1" y="373"/>
                      </a:lnTo>
                      <a:lnTo>
                        <a:pt x="145" y="383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1" y="408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0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1"/>
                      </a:lnTo>
                      <a:lnTo>
                        <a:pt x="271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3" name="Freeform 213"/>
                <p:cNvSpPr>
                  <a:spLocks/>
                </p:cNvSpPr>
                <p:nvPr/>
              </p:nvSpPr>
              <p:spPr bwMode="auto">
                <a:xfrm>
                  <a:off x="2063" y="3679"/>
                  <a:ext cx="87" cy="112"/>
                </a:xfrm>
                <a:custGeom>
                  <a:avLst/>
                  <a:gdLst>
                    <a:gd name="T0" fmla="*/ 350 w 350"/>
                    <a:gd name="T1" fmla="*/ 447 h 447"/>
                    <a:gd name="T2" fmla="*/ 350 w 350"/>
                    <a:gd name="T3" fmla="*/ 201 h 447"/>
                    <a:gd name="T4" fmla="*/ 245 w 350"/>
                    <a:gd name="T5" fmla="*/ 201 h 447"/>
                    <a:gd name="T6" fmla="*/ 241 w 350"/>
                    <a:gd name="T7" fmla="*/ 159 h 447"/>
                    <a:gd name="T8" fmla="*/ 236 w 350"/>
                    <a:gd name="T9" fmla="*/ 121 h 447"/>
                    <a:gd name="T10" fmla="*/ 232 w 350"/>
                    <a:gd name="T11" fmla="*/ 103 h 447"/>
                    <a:gd name="T12" fmla="*/ 228 w 350"/>
                    <a:gd name="T13" fmla="*/ 86 h 447"/>
                    <a:gd name="T14" fmla="*/ 225 w 350"/>
                    <a:gd name="T15" fmla="*/ 71 h 447"/>
                    <a:gd name="T16" fmla="*/ 220 w 350"/>
                    <a:gd name="T17" fmla="*/ 57 h 447"/>
                    <a:gd name="T18" fmla="*/ 214 w 350"/>
                    <a:gd name="T19" fmla="*/ 44 h 447"/>
                    <a:gd name="T20" fmla="*/ 209 w 350"/>
                    <a:gd name="T21" fmla="*/ 33 h 447"/>
                    <a:gd name="T22" fmla="*/ 204 w 350"/>
                    <a:gd name="T23" fmla="*/ 23 h 447"/>
                    <a:gd name="T24" fmla="*/ 198 w 350"/>
                    <a:gd name="T25" fmla="*/ 15 h 447"/>
                    <a:gd name="T26" fmla="*/ 193 w 350"/>
                    <a:gd name="T27" fmla="*/ 9 h 447"/>
                    <a:gd name="T28" fmla="*/ 186 w 350"/>
                    <a:gd name="T29" fmla="*/ 3 h 447"/>
                    <a:gd name="T30" fmla="*/ 180 w 350"/>
                    <a:gd name="T31" fmla="*/ 1 h 447"/>
                    <a:gd name="T32" fmla="*/ 174 w 350"/>
                    <a:gd name="T33" fmla="*/ 0 h 447"/>
                    <a:gd name="T34" fmla="*/ 167 w 350"/>
                    <a:gd name="T35" fmla="*/ 1 h 447"/>
                    <a:gd name="T36" fmla="*/ 161 w 350"/>
                    <a:gd name="T37" fmla="*/ 3 h 447"/>
                    <a:gd name="T38" fmla="*/ 155 w 350"/>
                    <a:gd name="T39" fmla="*/ 9 h 447"/>
                    <a:gd name="T40" fmla="*/ 148 w 350"/>
                    <a:gd name="T41" fmla="*/ 15 h 447"/>
                    <a:gd name="T42" fmla="*/ 143 w 350"/>
                    <a:gd name="T43" fmla="*/ 23 h 447"/>
                    <a:gd name="T44" fmla="*/ 137 w 350"/>
                    <a:gd name="T45" fmla="*/ 33 h 447"/>
                    <a:gd name="T46" fmla="*/ 132 w 350"/>
                    <a:gd name="T47" fmla="*/ 44 h 447"/>
                    <a:gd name="T48" fmla="*/ 126 w 350"/>
                    <a:gd name="T49" fmla="*/ 57 h 447"/>
                    <a:gd name="T50" fmla="*/ 123 w 350"/>
                    <a:gd name="T51" fmla="*/ 71 h 447"/>
                    <a:gd name="T52" fmla="*/ 118 w 350"/>
                    <a:gd name="T53" fmla="*/ 86 h 447"/>
                    <a:gd name="T54" fmla="*/ 114 w 350"/>
                    <a:gd name="T55" fmla="*/ 103 h 447"/>
                    <a:gd name="T56" fmla="*/ 111 w 350"/>
                    <a:gd name="T57" fmla="*/ 121 h 447"/>
                    <a:gd name="T58" fmla="*/ 106 w 350"/>
                    <a:gd name="T59" fmla="*/ 159 h 447"/>
                    <a:gd name="T60" fmla="*/ 102 w 350"/>
                    <a:gd name="T61" fmla="*/ 201 h 447"/>
                    <a:gd name="T62" fmla="*/ 0 w 350"/>
                    <a:gd name="T63" fmla="*/ 201 h 447"/>
                    <a:gd name="T64" fmla="*/ 0 w 350"/>
                    <a:gd name="T65" fmla="*/ 447 h 447"/>
                    <a:gd name="T66" fmla="*/ 45 w 350"/>
                    <a:gd name="T67" fmla="*/ 447 h 447"/>
                    <a:gd name="T68" fmla="*/ 88 w 350"/>
                    <a:gd name="T69" fmla="*/ 447 h 447"/>
                    <a:gd name="T70" fmla="*/ 132 w 350"/>
                    <a:gd name="T71" fmla="*/ 447 h 447"/>
                    <a:gd name="T72" fmla="*/ 175 w 350"/>
                    <a:gd name="T73" fmla="*/ 447 h 447"/>
                    <a:gd name="T74" fmla="*/ 218 w 350"/>
                    <a:gd name="T75" fmla="*/ 447 h 447"/>
                    <a:gd name="T76" fmla="*/ 263 w 350"/>
                    <a:gd name="T77" fmla="*/ 447 h 447"/>
                    <a:gd name="T78" fmla="*/ 306 w 350"/>
                    <a:gd name="T79" fmla="*/ 447 h 447"/>
                    <a:gd name="T80" fmla="*/ 350 w 350"/>
                    <a:gd name="T81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7">
                      <a:moveTo>
                        <a:pt x="350" y="447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59"/>
                      </a:lnTo>
                      <a:lnTo>
                        <a:pt x="236" y="121"/>
                      </a:lnTo>
                      <a:lnTo>
                        <a:pt x="232" y="103"/>
                      </a:lnTo>
                      <a:lnTo>
                        <a:pt x="228" y="86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6" y="3"/>
                      </a:lnTo>
                      <a:lnTo>
                        <a:pt x="180" y="1"/>
                      </a:lnTo>
                      <a:lnTo>
                        <a:pt x="174" y="0"/>
                      </a:lnTo>
                      <a:lnTo>
                        <a:pt x="167" y="1"/>
                      </a:lnTo>
                      <a:lnTo>
                        <a:pt x="161" y="3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3" y="23"/>
                      </a:lnTo>
                      <a:lnTo>
                        <a:pt x="137" y="33"/>
                      </a:lnTo>
                      <a:lnTo>
                        <a:pt x="132" y="44"/>
                      </a:lnTo>
                      <a:lnTo>
                        <a:pt x="126" y="57"/>
                      </a:lnTo>
                      <a:lnTo>
                        <a:pt x="123" y="71"/>
                      </a:lnTo>
                      <a:lnTo>
                        <a:pt x="118" y="86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6" y="159"/>
                      </a:lnTo>
                      <a:lnTo>
                        <a:pt x="102" y="201"/>
                      </a:lnTo>
                      <a:lnTo>
                        <a:pt x="0" y="201"/>
                      </a:lnTo>
                      <a:lnTo>
                        <a:pt x="0" y="447"/>
                      </a:lnTo>
                      <a:lnTo>
                        <a:pt x="45" y="447"/>
                      </a:lnTo>
                      <a:lnTo>
                        <a:pt x="88" y="447"/>
                      </a:lnTo>
                      <a:lnTo>
                        <a:pt x="132" y="447"/>
                      </a:lnTo>
                      <a:lnTo>
                        <a:pt x="175" y="447"/>
                      </a:lnTo>
                      <a:lnTo>
                        <a:pt x="218" y="447"/>
                      </a:lnTo>
                      <a:lnTo>
                        <a:pt x="263" y="447"/>
                      </a:lnTo>
                      <a:lnTo>
                        <a:pt x="306" y="447"/>
                      </a:lnTo>
                      <a:lnTo>
                        <a:pt x="350" y="447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4" name="Freeform 214"/>
                <p:cNvSpPr>
                  <a:spLocks/>
                </p:cNvSpPr>
                <p:nvPr/>
              </p:nvSpPr>
              <p:spPr bwMode="auto">
                <a:xfrm>
                  <a:off x="2436" y="3640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9 h 429"/>
                    <a:gd name="T8" fmla="*/ 264 w 550"/>
                    <a:gd name="T9" fmla="*/ 111 h 429"/>
                    <a:gd name="T10" fmla="*/ 287 w 550"/>
                    <a:gd name="T11" fmla="*/ 111 h 429"/>
                    <a:gd name="T12" fmla="*/ 312 w 550"/>
                    <a:gd name="T13" fmla="*/ 129 h 429"/>
                    <a:gd name="T14" fmla="*/ 339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8 h 429"/>
                    <a:gd name="T26" fmla="*/ 458 w 550"/>
                    <a:gd name="T27" fmla="*/ 138 h 429"/>
                    <a:gd name="T28" fmla="*/ 482 w 550"/>
                    <a:gd name="T29" fmla="*/ 124 h 429"/>
                    <a:gd name="T30" fmla="*/ 504 w 550"/>
                    <a:gd name="T31" fmla="*/ 106 h 429"/>
                    <a:gd name="T32" fmla="*/ 521 w 550"/>
                    <a:gd name="T33" fmla="*/ 84 h 429"/>
                    <a:gd name="T34" fmla="*/ 535 w 550"/>
                    <a:gd name="T35" fmla="*/ 61 h 429"/>
                    <a:gd name="T36" fmla="*/ 546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1 w 550"/>
                    <a:gd name="T43" fmla="*/ 218 h 429"/>
                    <a:gd name="T44" fmla="*/ 0 w 550"/>
                    <a:gd name="T45" fmla="*/ 0 h 429"/>
                    <a:gd name="T46" fmla="*/ 4 w 550"/>
                    <a:gd name="T47" fmla="*/ 30 h 429"/>
                    <a:gd name="T48" fmla="*/ 15 w 550"/>
                    <a:gd name="T49" fmla="*/ 60 h 429"/>
                    <a:gd name="T50" fmla="*/ 31 w 550"/>
                    <a:gd name="T51" fmla="*/ 87 h 429"/>
                    <a:gd name="T52" fmla="*/ 51 w 550"/>
                    <a:gd name="T53" fmla="*/ 108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1 w 550"/>
                    <a:gd name="T59" fmla="*/ 150 h 429"/>
                    <a:gd name="T60" fmla="*/ 163 w 550"/>
                    <a:gd name="T61" fmla="*/ 154 h 429"/>
                    <a:gd name="T62" fmla="*/ 164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4" y="154"/>
                      </a:move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6" y="136"/>
                      </a:lnTo>
                      <a:lnTo>
                        <a:pt x="240" y="129"/>
                      </a:lnTo>
                      <a:lnTo>
                        <a:pt x="252" y="120"/>
                      </a:lnTo>
                      <a:lnTo>
                        <a:pt x="264" y="111"/>
                      </a:lnTo>
                      <a:lnTo>
                        <a:pt x="275" y="101"/>
                      </a:lnTo>
                      <a:lnTo>
                        <a:pt x="287" y="111"/>
                      </a:lnTo>
                      <a:lnTo>
                        <a:pt x="300" y="120"/>
                      </a:lnTo>
                      <a:lnTo>
                        <a:pt x="312" y="129"/>
                      </a:lnTo>
                      <a:lnTo>
                        <a:pt x="325" y="136"/>
                      </a:lnTo>
                      <a:lnTo>
                        <a:pt x="339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2"/>
                      </a:lnTo>
                      <a:lnTo>
                        <a:pt x="431" y="148"/>
                      </a:lnTo>
                      <a:lnTo>
                        <a:pt x="445" y="144"/>
                      </a:lnTo>
                      <a:lnTo>
                        <a:pt x="458" y="138"/>
                      </a:lnTo>
                      <a:lnTo>
                        <a:pt x="470" y="131"/>
                      </a:lnTo>
                      <a:lnTo>
                        <a:pt x="482" y="124"/>
                      </a:lnTo>
                      <a:lnTo>
                        <a:pt x="493" y="116"/>
                      </a:lnTo>
                      <a:lnTo>
                        <a:pt x="504" y="106"/>
                      </a:lnTo>
                      <a:lnTo>
                        <a:pt x="513" y="95"/>
                      </a:lnTo>
                      <a:lnTo>
                        <a:pt x="521" y="84"/>
                      </a:lnTo>
                      <a:lnTo>
                        <a:pt x="529" y="73"/>
                      </a:lnTo>
                      <a:lnTo>
                        <a:pt x="535" y="61"/>
                      </a:lnTo>
                      <a:lnTo>
                        <a:pt x="542" y="47"/>
                      </a:lnTo>
                      <a:lnTo>
                        <a:pt x="546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1" y="429"/>
                      </a:lnTo>
                      <a:lnTo>
                        <a:pt x="231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4" y="30"/>
                      </a:lnTo>
                      <a:lnTo>
                        <a:pt x="9" y="46"/>
                      </a:lnTo>
                      <a:lnTo>
                        <a:pt x="15" y="60"/>
                      </a:lnTo>
                      <a:lnTo>
                        <a:pt x="23" y="74"/>
                      </a:lnTo>
                      <a:lnTo>
                        <a:pt x="31" y="87"/>
                      </a:lnTo>
                      <a:lnTo>
                        <a:pt x="41" y="98"/>
                      </a:lnTo>
                      <a:lnTo>
                        <a:pt x="51" y="108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6" y="146"/>
                      </a:lnTo>
                      <a:lnTo>
                        <a:pt x="131" y="150"/>
                      </a:lnTo>
                      <a:lnTo>
                        <a:pt x="148" y="153"/>
                      </a:lnTo>
                      <a:lnTo>
                        <a:pt x="163" y="154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5" name="Freeform 215"/>
                <p:cNvSpPr>
                  <a:spLocks/>
                </p:cNvSpPr>
                <p:nvPr/>
              </p:nvSpPr>
              <p:spPr bwMode="auto">
                <a:xfrm>
                  <a:off x="2257" y="3670"/>
                  <a:ext cx="50" cy="100"/>
                </a:xfrm>
                <a:custGeom>
                  <a:avLst/>
                  <a:gdLst>
                    <a:gd name="T0" fmla="*/ 139 w 203"/>
                    <a:gd name="T1" fmla="*/ 195 h 401"/>
                    <a:gd name="T2" fmla="*/ 153 w 203"/>
                    <a:gd name="T3" fmla="*/ 189 h 401"/>
                    <a:gd name="T4" fmla="*/ 166 w 203"/>
                    <a:gd name="T5" fmla="*/ 180 h 401"/>
                    <a:gd name="T6" fmla="*/ 176 w 203"/>
                    <a:gd name="T7" fmla="*/ 169 h 401"/>
                    <a:gd name="T8" fmla="*/ 185 w 203"/>
                    <a:gd name="T9" fmla="*/ 158 h 401"/>
                    <a:gd name="T10" fmla="*/ 193 w 203"/>
                    <a:gd name="T11" fmla="*/ 145 h 401"/>
                    <a:gd name="T12" fmla="*/ 199 w 203"/>
                    <a:gd name="T13" fmla="*/ 131 h 401"/>
                    <a:gd name="T14" fmla="*/ 202 w 203"/>
                    <a:gd name="T15" fmla="*/ 117 h 401"/>
                    <a:gd name="T16" fmla="*/ 203 w 203"/>
                    <a:gd name="T17" fmla="*/ 101 h 401"/>
                    <a:gd name="T18" fmla="*/ 203 w 203"/>
                    <a:gd name="T19" fmla="*/ 90 h 401"/>
                    <a:gd name="T20" fmla="*/ 202 w 203"/>
                    <a:gd name="T21" fmla="*/ 80 h 401"/>
                    <a:gd name="T22" fmla="*/ 199 w 203"/>
                    <a:gd name="T23" fmla="*/ 71 h 401"/>
                    <a:gd name="T24" fmla="*/ 195 w 203"/>
                    <a:gd name="T25" fmla="*/ 62 h 401"/>
                    <a:gd name="T26" fmla="*/ 191 w 203"/>
                    <a:gd name="T27" fmla="*/ 53 h 401"/>
                    <a:gd name="T28" fmla="*/ 186 w 203"/>
                    <a:gd name="T29" fmla="*/ 45 h 401"/>
                    <a:gd name="T30" fmla="*/ 180 w 203"/>
                    <a:gd name="T31" fmla="*/ 37 h 401"/>
                    <a:gd name="T32" fmla="*/ 174 w 203"/>
                    <a:gd name="T33" fmla="*/ 29 h 401"/>
                    <a:gd name="T34" fmla="*/ 166 w 203"/>
                    <a:gd name="T35" fmla="*/ 23 h 401"/>
                    <a:gd name="T36" fmla="*/ 158 w 203"/>
                    <a:gd name="T37" fmla="*/ 18 h 401"/>
                    <a:gd name="T38" fmla="*/ 151 w 203"/>
                    <a:gd name="T39" fmla="*/ 13 h 401"/>
                    <a:gd name="T40" fmla="*/ 142 w 203"/>
                    <a:gd name="T41" fmla="*/ 8 h 401"/>
                    <a:gd name="T42" fmla="*/ 131 w 203"/>
                    <a:gd name="T43" fmla="*/ 4 h 401"/>
                    <a:gd name="T44" fmla="*/ 123 w 203"/>
                    <a:gd name="T45" fmla="*/ 3 h 401"/>
                    <a:gd name="T46" fmla="*/ 112 w 203"/>
                    <a:gd name="T47" fmla="*/ 0 h 401"/>
                    <a:gd name="T48" fmla="*/ 102 w 203"/>
                    <a:gd name="T49" fmla="*/ 0 h 401"/>
                    <a:gd name="T50" fmla="*/ 92 w 203"/>
                    <a:gd name="T51" fmla="*/ 0 h 401"/>
                    <a:gd name="T52" fmla="*/ 82 w 203"/>
                    <a:gd name="T53" fmla="*/ 3 h 401"/>
                    <a:gd name="T54" fmla="*/ 72 w 203"/>
                    <a:gd name="T55" fmla="*/ 4 h 401"/>
                    <a:gd name="T56" fmla="*/ 63 w 203"/>
                    <a:gd name="T57" fmla="*/ 8 h 401"/>
                    <a:gd name="T58" fmla="*/ 54 w 203"/>
                    <a:gd name="T59" fmla="*/ 13 h 401"/>
                    <a:gd name="T60" fmla="*/ 45 w 203"/>
                    <a:gd name="T61" fmla="*/ 18 h 401"/>
                    <a:gd name="T62" fmla="*/ 37 w 203"/>
                    <a:gd name="T63" fmla="*/ 23 h 401"/>
                    <a:gd name="T64" fmla="*/ 29 w 203"/>
                    <a:gd name="T65" fmla="*/ 29 h 401"/>
                    <a:gd name="T66" fmla="*/ 23 w 203"/>
                    <a:gd name="T67" fmla="*/ 37 h 401"/>
                    <a:gd name="T68" fmla="*/ 18 w 203"/>
                    <a:gd name="T69" fmla="*/ 45 h 401"/>
                    <a:gd name="T70" fmla="*/ 13 w 203"/>
                    <a:gd name="T71" fmla="*/ 53 h 401"/>
                    <a:gd name="T72" fmla="*/ 8 w 203"/>
                    <a:gd name="T73" fmla="*/ 62 h 401"/>
                    <a:gd name="T74" fmla="*/ 5 w 203"/>
                    <a:gd name="T75" fmla="*/ 71 h 401"/>
                    <a:gd name="T76" fmla="*/ 3 w 203"/>
                    <a:gd name="T77" fmla="*/ 80 h 401"/>
                    <a:gd name="T78" fmla="*/ 1 w 203"/>
                    <a:gd name="T79" fmla="*/ 90 h 401"/>
                    <a:gd name="T80" fmla="*/ 0 w 203"/>
                    <a:gd name="T81" fmla="*/ 101 h 401"/>
                    <a:gd name="T82" fmla="*/ 1 w 203"/>
                    <a:gd name="T83" fmla="*/ 117 h 401"/>
                    <a:gd name="T84" fmla="*/ 5 w 203"/>
                    <a:gd name="T85" fmla="*/ 131 h 401"/>
                    <a:gd name="T86" fmla="*/ 10 w 203"/>
                    <a:gd name="T87" fmla="*/ 145 h 401"/>
                    <a:gd name="T88" fmla="*/ 18 w 203"/>
                    <a:gd name="T89" fmla="*/ 158 h 401"/>
                    <a:gd name="T90" fmla="*/ 27 w 203"/>
                    <a:gd name="T91" fmla="*/ 169 h 401"/>
                    <a:gd name="T92" fmla="*/ 38 w 203"/>
                    <a:gd name="T93" fmla="*/ 180 h 401"/>
                    <a:gd name="T94" fmla="*/ 50 w 203"/>
                    <a:gd name="T95" fmla="*/ 189 h 401"/>
                    <a:gd name="T96" fmla="*/ 64 w 203"/>
                    <a:gd name="T97" fmla="*/ 195 h 401"/>
                    <a:gd name="T98" fmla="*/ 64 w 203"/>
                    <a:gd name="T99" fmla="*/ 401 h 401"/>
                    <a:gd name="T100" fmla="*/ 139 w 203"/>
                    <a:gd name="T101" fmla="*/ 401 h 401"/>
                    <a:gd name="T102" fmla="*/ 139 w 203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1">
                      <a:moveTo>
                        <a:pt x="139" y="195"/>
                      </a:moveTo>
                      <a:lnTo>
                        <a:pt x="153" y="189"/>
                      </a:lnTo>
                      <a:lnTo>
                        <a:pt x="166" y="180"/>
                      </a:lnTo>
                      <a:lnTo>
                        <a:pt x="176" y="169"/>
                      </a:lnTo>
                      <a:lnTo>
                        <a:pt x="185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7"/>
                      </a:lnTo>
                      <a:lnTo>
                        <a:pt x="203" y="101"/>
                      </a:lnTo>
                      <a:lnTo>
                        <a:pt x="203" y="90"/>
                      </a:lnTo>
                      <a:lnTo>
                        <a:pt x="202" y="80"/>
                      </a:lnTo>
                      <a:lnTo>
                        <a:pt x="199" y="71"/>
                      </a:lnTo>
                      <a:lnTo>
                        <a:pt x="195" y="62"/>
                      </a:lnTo>
                      <a:lnTo>
                        <a:pt x="191" y="53"/>
                      </a:lnTo>
                      <a:lnTo>
                        <a:pt x="186" y="45"/>
                      </a:lnTo>
                      <a:lnTo>
                        <a:pt x="180" y="37"/>
                      </a:lnTo>
                      <a:lnTo>
                        <a:pt x="174" y="29"/>
                      </a:lnTo>
                      <a:lnTo>
                        <a:pt x="166" y="23"/>
                      </a:lnTo>
                      <a:lnTo>
                        <a:pt x="158" y="18"/>
                      </a:lnTo>
                      <a:lnTo>
                        <a:pt x="151" y="13"/>
                      </a:lnTo>
                      <a:lnTo>
                        <a:pt x="142" y="8"/>
                      </a:lnTo>
                      <a:lnTo>
                        <a:pt x="131" y="4"/>
                      </a:lnTo>
                      <a:lnTo>
                        <a:pt x="123" y="3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2" y="0"/>
                      </a:lnTo>
                      <a:lnTo>
                        <a:pt x="82" y="3"/>
                      </a:lnTo>
                      <a:lnTo>
                        <a:pt x="72" y="4"/>
                      </a:lnTo>
                      <a:lnTo>
                        <a:pt x="63" y="8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29" y="29"/>
                      </a:lnTo>
                      <a:lnTo>
                        <a:pt x="23" y="37"/>
                      </a:lnTo>
                      <a:lnTo>
                        <a:pt x="18" y="45"/>
                      </a:lnTo>
                      <a:lnTo>
                        <a:pt x="13" y="53"/>
                      </a:lnTo>
                      <a:lnTo>
                        <a:pt x="8" y="62"/>
                      </a:lnTo>
                      <a:lnTo>
                        <a:pt x="5" y="71"/>
                      </a:lnTo>
                      <a:lnTo>
                        <a:pt x="3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7"/>
                      </a:lnTo>
                      <a:lnTo>
                        <a:pt x="5" y="131"/>
                      </a:lnTo>
                      <a:lnTo>
                        <a:pt x="10" y="145"/>
                      </a:lnTo>
                      <a:lnTo>
                        <a:pt x="18" y="158"/>
                      </a:lnTo>
                      <a:lnTo>
                        <a:pt x="27" y="169"/>
                      </a:lnTo>
                      <a:lnTo>
                        <a:pt x="38" y="180"/>
                      </a:lnTo>
                      <a:lnTo>
                        <a:pt x="50" y="189"/>
                      </a:lnTo>
                      <a:lnTo>
                        <a:pt x="64" y="195"/>
                      </a:lnTo>
                      <a:lnTo>
                        <a:pt x="64" y="401"/>
                      </a:lnTo>
                      <a:lnTo>
                        <a:pt x="139" y="401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6" name="Freeform 216"/>
                <p:cNvSpPr>
                  <a:spLocks/>
                </p:cNvSpPr>
                <p:nvPr/>
              </p:nvSpPr>
              <p:spPr bwMode="auto">
                <a:xfrm>
                  <a:off x="2635" y="3608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8 h 655"/>
                    <a:gd name="T4" fmla="*/ 132 w 272"/>
                    <a:gd name="T5" fmla="*/ 460 h 655"/>
                    <a:gd name="T6" fmla="*/ 94 w 272"/>
                    <a:gd name="T7" fmla="*/ 436 h 655"/>
                    <a:gd name="T8" fmla="*/ 61 w 272"/>
                    <a:gd name="T9" fmla="*/ 407 h 655"/>
                    <a:gd name="T10" fmla="*/ 35 w 272"/>
                    <a:gd name="T11" fmla="*/ 373 h 655"/>
                    <a:gd name="T12" fmla="*/ 17 w 272"/>
                    <a:gd name="T13" fmla="*/ 335 h 655"/>
                    <a:gd name="T14" fmla="*/ 5 w 272"/>
                    <a:gd name="T15" fmla="*/ 296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10 w 272"/>
                    <a:gd name="T21" fmla="*/ 173 h 655"/>
                    <a:gd name="T22" fmla="*/ 24 w 272"/>
                    <a:gd name="T23" fmla="*/ 135 h 655"/>
                    <a:gd name="T24" fmla="*/ 45 w 272"/>
                    <a:gd name="T25" fmla="*/ 99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9 h 655"/>
                    <a:gd name="T32" fmla="*/ 201 w 272"/>
                    <a:gd name="T33" fmla="*/ 4 h 655"/>
                    <a:gd name="T34" fmla="*/ 225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7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1 w 272"/>
                    <a:gd name="T45" fmla="*/ 169 h 655"/>
                    <a:gd name="T46" fmla="*/ 81 w 272"/>
                    <a:gd name="T47" fmla="*/ 199 h 655"/>
                    <a:gd name="T48" fmla="*/ 76 w 272"/>
                    <a:gd name="T49" fmla="*/ 231 h 655"/>
                    <a:gd name="T50" fmla="*/ 76 w 272"/>
                    <a:gd name="T51" fmla="*/ 261 h 655"/>
                    <a:gd name="T52" fmla="*/ 82 w 272"/>
                    <a:gd name="T53" fmla="*/ 293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2 w 272"/>
                    <a:gd name="T59" fmla="*/ 373 h 655"/>
                    <a:gd name="T60" fmla="*/ 159 w 272"/>
                    <a:gd name="T61" fmla="*/ 394 h 655"/>
                    <a:gd name="T62" fmla="*/ 192 w 272"/>
                    <a:gd name="T63" fmla="*/ 409 h 655"/>
                    <a:gd name="T64" fmla="*/ 229 w 272"/>
                    <a:gd name="T65" fmla="*/ 418 h 655"/>
                    <a:gd name="T66" fmla="*/ 272 w 272"/>
                    <a:gd name="T67" fmla="*/ 421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2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8"/>
                      </a:lnTo>
                      <a:lnTo>
                        <a:pt x="154" y="470"/>
                      </a:lnTo>
                      <a:lnTo>
                        <a:pt x="132" y="460"/>
                      </a:lnTo>
                      <a:lnTo>
                        <a:pt x="112" y="449"/>
                      </a:lnTo>
                      <a:lnTo>
                        <a:pt x="94" y="436"/>
                      </a:lnTo>
                      <a:lnTo>
                        <a:pt x="76" y="422"/>
                      </a:lnTo>
                      <a:lnTo>
                        <a:pt x="61" y="407"/>
                      </a:lnTo>
                      <a:lnTo>
                        <a:pt x="48" y="390"/>
                      </a:lnTo>
                      <a:lnTo>
                        <a:pt x="35" y="373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6"/>
                      </a:lnTo>
                      <a:lnTo>
                        <a:pt x="2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4"/>
                      </a:lnTo>
                      <a:lnTo>
                        <a:pt x="10" y="173"/>
                      </a:lnTo>
                      <a:lnTo>
                        <a:pt x="16" y="154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5" y="99"/>
                      </a:lnTo>
                      <a:lnTo>
                        <a:pt x="60" y="83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9"/>
                      </a:lnTo>
                      <a:lnTo>
                        <a:pt x="176" y="10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0"/>
                      </a:lnTo>
                      <a:lnTo>
                        <a:pt x="205" y="75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7"/>
                      </a:lnTo>
                      <a:lnTo>
                        <a:pt x="141" y="106"/>
                      </a:lnTo>
                      <a:lnTo>
                        <a:pt x="128" y="117"/>
                      </a:lnTo>
                      <a:lnTo>
                        <a:pt x="117" y="129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1" y="169"/>
                      </a:lnTo>
                      <a:lnTo>
                        <a:pt x="85" y="183"/>
                      </a:lnTo>
                      <a:lnTo>
                        <a:pt x="81" y="199"/>
                      </a:lnTo>
                      <a:lnTo>
                        <a:pt x="77" y="214"/>
                      </a:lnTo>
                      <a:lnTo>
                        <a:pt x="76" y="231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8"/>
                      </a:lnTo>
                      <a:lnTo>
                        <a:pt x="82" y="293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2" y="373"/>
                      </a:lnTo>
                      <a:lnTo>
                        <a:pt x="145" y="384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2" y="409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1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2"/>
                      </a:lnTo>
                      <a:lnTo>
                        <a:pt x="272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7" name="Freeform 217"/>
                <p:cNvSpPr>
                  <a:spLocks/>
                </p:cNvSpPr>
                <p:nvPr/>
              </p:nvSpPr>
              <p:spPr bwMode="auto">
                <a:xfrm>
                  <a:off x="2883" y="3671"/>
                  <a:ext cx="87" cy="112"/>
                </a:xfrm>
                <a:custGeom>
                  <a:avLst/>
                  <a:gdLst>
                    <a:gd name="T0" fmla="*/ 349 w 349"/>
                    <a:gd name="T1" fmla="*/ 448 h 448"/>
                    <a:gd name="T2" fmla="*/ 349 w 349"/>
                    <a:gd name="T3" fmla="*/ 201 h 448"/>
                    <a:gd name="T4" fmla="*/ 243 w 349"/>
                    <a:gd name="T5" fmla="*/ 201 h 448"/>
                    <a:gd name="T6" fmla="*/ 239 w 349"/>
                    <a:gd name="T7" fmla="*/ 159 h 448"/>
                    <a:gd name="T8" fmla="*/ 234 w 349"/>
                    <a:gd name="T9" fmla="*/ 121 h 448"/>
                    <a:gd name="T10" fmla="*/ 230 w 349"/>
                    <a:gd name="T11" fmla="*/ 104 h 448"/>
                    <a:gd name="T12" fmla="*/ 226 w 349"/>
                    <a:gd name="T13" fmla="*/ 88 h 448"/>
                    <a:gd name="T14" fmla="*/ 223 w 349"/>
                    <a:gd name="T15" fmla="*/ 71 h 448"/>
                    <a:gd name="T16" fmla="*/ 219 w 349"/>
                    <a:gd name="T17" fmla="*/ 57 h 448"/>
                    <a:gd name="T18" fmla="*/ 214 w 349"/>
                    <a:gd name="T19" fmla="*/ 44 h 448"/>
                    <a:gd name="T20" fmla="*/ 209 w 349"/>
                    <a:gd name="T21" fmla="*/ 33 h 448"/>
                    <a:gd name="T22" fmla="*/ 202 w 349"/>
                    <a:gd name="T23" fmla="*/ 24 h 448"/>
                    <a:gd name="T24" fmla="*/ 197 w 349"/>
                    <a:gd name="T25" fmla="*/ 15 h 448"/>
                    <a:gd name="T26" fmla="*/ 191 w 349"/>
                    <a:gd name="T27" fmla="*/ 9 h 448"/>
                    <a:gd name="T28" fmla="*/ 184 w 349"/>
                    <a:gd name="T29" fmla="*/ 4 h 448"/>
                    <a:gd name="T30" fmla="*/ 178 w 349"/>
                    <a:gd name="T31" fmla="*/ 1 h 448"/>
                    <a:gd name="T32" fmla="*/ 172 w 349"/>
                    <a:gd name="T33" fmla="*/ 0 h 448"/>
                    <a:gd name="T34" fmla="*/ 165 w 349"/>
                    <a:gd name="T35" fmla="*/ 1 h 448"/>
                    <a:gd name="T36" fmla="*/ 159 w 349"/>
                    <a:gd name="T37" fmla="*/ 4 h 448"/>
                    <a:gd name="T38" fmla="*/ 153 w 349"/>
                    <a:gd name="T39" fmla="*/ 9 h 448"/>
                    <a:gd name="T40" fmla="*/ 147 w 349"/>
                    <a:gd name="T41" fmla="*/ 15 h 448"/>
                    <a:gd name="T42" fmla="*/ 141 w 349"/>
                    <a:gd name="T43" fmla="*/ 24 h 448"/>
                    <a:gd name="T44" fmla="*/ 136 w 349"/>
                    <a:gd name="T45" fmla="*/ 33 h 448"/>
                    <a:gd name="T46" fmla="*/ 131 w 349"/>
                    <a:gd name="T47" fmla="*/ 44 h 448"/>
                    <a:gd name="T48" fmla="*/ 126 w 349"/>
                    <a:gd name="T49" fmla="*/ 57 h 448"/>
                    <a:gd name="T50" fmla="*/ 121 w 349"/>
                    <a:gd name="T51" fmla="*/ 71 h 448"/>
                    <a:gd name="T52" fmla="*/ 117 w 349"/>
                    <a:gd name="T53" fmla="*/ 88 h 448"/>
                    <a:gd name="T54" fmla="*/ 113 w 349"/>
                    <a:gd name="T55" fmla="*/ 104 h 448"/>
                    <a:gd name="T56" fmla="*/ 109 w 349"/>
                    <a:gd name="T57" fmla="*/ 121 h 448"/>
                    <a:gd name="T58" fmla="*/ 104 w 349"/>
                    <a:gd name="T59" fmla="*/ 159 h 448"/>
                    <a:gd name="T60" fmla="*/ 100 w 349"/>
                    <a:gd name="T61" fmla="*/ 201 h 448"/>
                    <a:gd name="T62" fmla="*/ 0 w 349"/>
                    <a:gd name="T63" fmla="*/ 201 h 448"/>
                    <a:gd name="T64" fmla="*/ 0 w 349"/>
                    <a:gd name="T65" fmla="*/ 448 h 448"/>
                    <a:gd name="T66" fmla="*/ 43 w 349"/>
                    <a:gd name="T67" fmla="*/ 448 h 448"/>
                    <a:gd name="T68" fmla="*/ 86 w 349"/>
                    <a:gd name="T69" fmla="*/ 448 h 448"/>
                    <a:gd name="T70" fmla="*/ 130 w 349"/>
                    <a:gd name="T71" fmla="*/ 448 h 448"/>
                    <a:gd name="T72" fmla="*/ 174 w 349"/>
                    <a:gd name="T73" fmla="*/ 448 h 448"/>
                    <a:gd name="T74" fmla="*/ 218 w 349"/>
                    <a:gd name="T75" fmla="*/ 448 h 448"/>
                    <a:gd name="T76" fmla="*/ 261 w 349"/>
                    <a:gd name="T77" fmla="*/ 448 h 448"/>
                    <a:gd name="T78" fmla="*/ 304 w 349"/>
                    <a:gd name="T79" fmla="*/ 448 h 448"/>
                    <a:gd name="T80" fmla="*/ 349 w 349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448"/>
                      </a:moveTo>
                      <a:lnTo>
                        <a:pt x="349" y="201"/>
                      </a:lnTo>
                      <a:lnTo>
                        <a:pt x="243" y="201"/>
                      </a:lnTo>
                      <a:lnTo>
                        <a:pt x="239" y="159"/>
                      </a:lnTo>
                      <a:lnTo>
                        <a:pt x="234" y="121"/>
                      </a:lnTo>
                      <a:lnTo>
                        <a:pt x="230" y="104"/>
                      </a:lnTo>
                      <a:lnTo>
                        <a:pt x="226" y="88"/>
                      </a:lnTo>
                      <a:lnTo>
                        <a:pt x="223" y="71"/>
                      </a:lnTo>
                      <a:lnTo>
                        <a:pt x="219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2" y="24"/>
                      </a:lnTo>
                      <a:lnTo>
                        <a:pt x="197" y="15"/>
                      </a:lnTo>
                      <a:lnTo>
                        <a:pt x="191" y="9"/>
                      </a:lnTo>
                      <a:lnTo>
                        <a:pt x="184" y="4"/>
                      </a:lnTo>
                      <a:lnTo>
                        <a:pt x="178" y="1"/>
                      </a:lnTo>
                      <a:lnTo>
                        <a:pt x="172" y="0"/>
                      </a:lnTo>
                      <a:lnTo>
                        <a:pt x="165" y="1"/>
                      </a:lnTo>
                      <a:lnTo>
                        <a:pt x="159" y="4"/>
                      </a:lnTo>
                      <a:lnTo>
                        <a:pt x="153" y="9"/>
                      </a:lnTo>
                      <a:lnTo>
                        <a:pt x="147" y="15"/>
                      </a:lnTo>
                      <a:lnTo>
                        <a:pt x="141" y="24"/>
                      </a:lnTo>
                      <a:lnTo>
                        <a:pt x="136" y="33"/>
                      </a:lnTo>
                      <a:lnTo>
                        <a:pt x="131" y="44"/>
                      </a:lnTo>
                      <a:lnTo>
                        <a:pt x="126" y="57"/>
                      </a:lnTo>
                      <a:lnTo>
                        <a:pt x="121" y="71"/>
                      </a:lnTo>
                      <a:lnTo>
                        <a:pt x="117" y="88"/>
                      </a:lnTo>
                      <a:lnTo>
                        <a:pt x="113" y="104"/>
                      </a:lnTo>
                      <a:lnTo>
                        <a:pt x="109" y="121"/>
                      </a:lnTo>
                      <a:lnTo>
                        <a:pt x="104" y="159"/>
                      </a:lnTo>
                      <a:lnTo>
                        <a:pt x="100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3" y="448"/>
                      </a:lnTo>
                      <a:lnTo>
                        <a:pt x="86" y="448"/>
                      </a:lnTo>
                      <a:lnTo>
                        <a:pt x="130" y="448"/>
                      </a:lnTo>
                      <a:lnTo>
                        <a:pt x="174" y="448"/>
                      </a:lnTo>
                      <a:lnTo>
                        <a:pt x="218" y="448"/>
                      </a:lnTo>
                      <a:lnTo>
                        <a:pt x="261" y="448"/>
                      </a:lnTo>
                      <a:lnTo>
                        <a:pt x="304" y="448"/>
                      </a:lnTo>
                      <a:lnTo>
                        <a:pt x="349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8" name="Freeform 218"/>
                <p:cNvSpPr>
                  <a:spLocks/>
                </p:cNvSpPr>
                <p:nvPr/>
              </p:nvSpPr>
              <p:spPr bwMode="auto">
                <a:xfrm>
                  <a:off x="3256" y="3707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8 h 429"/>
                    <a:gd name="T8" fmla="*/ 265 w 550"/>
                    <a:gd name="T9" fmla="*/ 110 h 429"/>
                    <a:gd name="T10" fmla="*/ 288 w 550"/>
                    <a:gd name="T11" fmla="*/ 110 h 429"/>
                    <a:gd name="T12" fmla="*/ 312 w 550"/>
                    <a:gd name="T13" fmla="*/ 128 h 429"/>
                    <a:gd name="T14" fmla="*/ 340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7 h 429"/>
                    <a:gd name="T26" fmla="*/ 458 w 550"/>
                    <a:gd name="T27" fmla="*/ 137 h 429"/>
                    <a:gd name="T28" fmla="*/ 482 w 550"/>
                    <a:gd name="T29" fmla="*/ 123 h 429"/>
                    <a:gd name="T30" fmla="*/ 504 w 550"/>
                    <a:gd name="T31" fmla="*/ 105 h 429"/>
                    <a:gd name="T32" fmla="*/ 521 w 550"/>
                    <a:gd name="T33" fmla="*/ 85 h 429"/>
                    <a:gd name="T34" fmla="*/ 537 w 550"/>
                    <a:gd name="T35" fmla="*/ 61 h 429"/>
                    <a:gd name="T36" fmla="*/ 547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2 w 550"/>
                    <a:gd name="T43" fmla="*/ 218 h 429"/>
                    <a:gd name="T44" fmla="*/ 0 w 550"/>
                    <a:gd name="T45" fmla="*/ 0 h 429"/>
                    <a:gd name="T46" fmla="*/ 5 w 550"/>
                    <a:gd name="T47" fmla="*/ 30 h 429"/>
                    <a:gd name="T48" fmla="*/ 15 w 550"/>
                    <a:gd name="T49" fmla="*/ 59 h 429"/>
                    <a:gd name="T50" fmla="*/ 32 w 550"/>
                    <a:gd name="T51" fmla="*/ 86 h 429"/>
                    <a:gd name="T52" fmla="*/ 51 w 550"/>
                    <a:gd name="T53" fmla="*/ 109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3 w 550"/>
                    <a:gd name="T59" fmla="*/ 150 h 429"/>
                    <a:gd name="T60" fmla="*/ 164 w 550"/>
                    <a:gd name="T61" fmla="*/ 154 h 429"/>
                    <a:gd name="T62" fmla="*/ 166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6" y="154"/>
                      </a:moveTo>
                      <a:lnTo>
                        <a:pt x="166" y="154"/>
                      </a:lnTo>
                      <a:lnTo>
                        <a:pt x="167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7" y="137"/>
                      </a:lnTo>
                      <a:lnTo>
                        <a:pt x="240" y="128"/>
                      </a:lnTo>
                      <a:lnTo>
                        <a:pt x="252" y="119"/>
                      </a:lnTo>
                      <a:lnTo>
                        <a:pt x="265" y="110"/>
                      </a:lnTo>
                      <a:lnTo>
                        <a:pt x="277" y="100"/>
                      </a:lnTo>
                      <a:lnTo>
                        <a:pt x="288" y="110"/>
                      </a:lnTo>
                      <a:lnTo>
                        <a:pt x="300" y="119"/>
                      </a:lnTo>
                      <a:lnTo>
                        <a:pt x="312" y="128"/>
                      </a:lnTo>
                      <a:lnTo>
                        <a:pt x="326" y="137"/>
                      </a:lnTo>
                      <a:lnTo>
                        <a:pt x="340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1"/>
                      </a:lnTo>
                      <a:lnTo>
                        <a:pt x="431" y="147"/>
                      </a:lnTo>
                      <a:lnTo>
                        <a:pt x="445" y="144"/>
                      </a:lnTo>
                      <a:lnTo>
                        <a:pt x="458" y="137"/>
                      </a:lnTo>
                      <a:lnTo>
                        <a:pt x="470" y="131"/>
                      </a:lnTo>
                      <a:lnTo>
                        <a:pt x="482" y="123"/>
                      </a:lnTo>
                      <a:lnTo>
                        <a:pt x="493" y="116"/>
                      </a:lnTo>
                      <a:lnTo>
                        <a:pt x="504" y="105"/>
                      </a:lnTo>
                      <a:lnTo>
                        <a:pt x="514" y="95"/>
                      </a:lnTo>
                      <a:lnTo>
                        <a:pt x="521" y="85"/>
                      </a:lnTo>
                      <a:lnTo>
                        <a:pt x="529" y="72"/>
                      </a:lnTo>
                      <a:lnTo>
                        <a:pt x="537" y="61"/>
                      </a:lnTo>
                      <a:lnTo>
                        <a:pt x="542" y="48"/>
                      </a:lnTo>
                      <a:lnTo>
                        <a:pt x="547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2" y="429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15" y="59"/>
                      </a:lnTo>
                      <a:lnTo>
                        <a:pt x="23" y="73"/>
                      </a:lnTo>
                      <a:lnTo>
                        <a:pt x="32" y="86"/>
                      </a:lnTo>
                      <a:lnTo>
                        <a:pt x="41" y="98"/>
                      </a:lnTo>
                      <a:lnTo>
                        <a:pt x="51" y="109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7" y="146"/>
                      </a:lnTo>
                      <a:lnTo>
                        <a:pt x="133" y="150"/>
                      </a:lnTo>
                      <a:lnTo>
                        <a:pt x="148" y="153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lnTo>
                        <a:pt x="166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899" name="Freeform 219"/>
                <p:cNvSpPr>
                  <a:spLocks/>
                </p:cNvSpPr>
                <p:nvPr/>
              </p:nvSpPr>
              <p:spPr bwMode="auto">
                <a:xfrm>
                  <a:off x="3076" y="3694"/>
                  <a:ext cx="51" cy="100"/>
                </a:xfrm>
                <a:custGeom>
                  <a:avLst/>
                  <a:gdLst>
                    <a:gd name="T0" fmla="*/ 139 w 203"/>
                    <a:gd name="T1" fmla="*/ 195 h 402"/>
                    <a:gd name="T2" fmla="*/ 152 w 203"/>
                    <a:gd name="T3" fmla="*/ 189 h 402"/>
                    <a:gd name="T4" fmla="*/ 165 w 203"/>
                    <a:gd name="T5" fmla="*/ 181 h 402"/>
                    <a:gd name="T6" fmla="*/ 175 w 203"/>
                    <a:gd name="T7" fmla="*/ 171 h 402"/>
                    <a:gd name="T8" fmla="*/ 185 w 203"/>
                    <a:gd name="T9" fmla="*/ 160 h 402"/>
                    <a:gd name="T10" fmla="*/ 193 w 203"/>
                    <a:gd name="T11" fmla="*/ 147 h 402"/>
                    <a:gd name="T12" fmla="*/ 198 w 203"/>
                    <a:gd name="T13" fmla="*/ 133 h 402"/>
                    <a:gd name="T14" fmla="*/ 202 w 203"/>
                    <a:gd name="T15" fmla="*/ 118 h 402"/>
                    <a:gd name="T16" fmla="*/ 203 w 203"/>
                    <a:gd name="T17" fmla="*/ 102 h 402"/>
                    <a:gd name="T18" fmla="*/ 202 w 203"/>
                    <a:gd name="T19" fmla="*/ 92 h 402"/>
                    <a:gd name="T20" fmla="*/ 201 w 203"/>
                    <a:gd name="T21" fmla="*/ 82 h 402"/>
                    <a:gd name="T22" fmla="*/ 198 w 203"/>
                    <a:gd name="T23" fmla="*/ 72 h 402"/>
                    <a:gd name="T24" fmla="*/ 194 w 203"/>
                    <a:gd name="T25" fmla="*/ 63 h 402"/>
                    <a:gd name="T26" fmla="*/ 190 w 203"/>
                    <a:gd name="T27" fmla="*/ 54 h 402"/>
                    <a:gd name="T28" fmla="*/ 185 w 203"/>
                    <a:gd name="T29" fmla="*/ 45 h 402"/>
                    <a:gd name="T30" fmla="*/ 179 w 203"/>
                    <a:gd name="T31" fmla="*/ 37 h 402"/>
                    <a:gd name="T32" fmla="*/ 173 w 203"/>
                    <a:gd name="T33" fmla="*/ 30 h 402"/>
                    <a:gd name="T34" fmla="*/ 166 w 203"/>
                    <a:gd name="T35" fmla="*/ 23 h 402"/>
                    <a:gd name="T36" fmla="*/ 157 w 203"/>
                    <a:gd name="T37" fmla="*/ 18 h 402"/>
                    <a:gd name="T38" fmla="*/ 150 w 203"/>
                    <a:gd name="T39" fmla="*/ 13 h 402"/>
                    <a:gd name="T40" fmla="*/ 141 w 203"/>
                    <a:gd name="T41" fmla="*/ 8 h 402"/>
                    <a:gd name="T42" fmla="*/ 132 w 203"/>
                    <a:gd name="T43" fmla="*/ 5 h 402"/>
                    <a:gd name="T44" fmla="*/ 122 w 203"/>
                    <a:gd name="T45" fmla="*/ 3 h 402"/>
                    <a:gd name="T46" fmla="*/ 111 w 203"/>
                    <a:gd name="T47" fmla="*/ 0 h 402"/>
                    <a:gd name="T48" fmla="*/ 101 w 203"/>
                    <a:gd name="T49" fmla="*/ 0 h 402"/>
                    <a:gd name="T50" fmla="*/ 91 w 203"/>
                    <a:gd name="T51" fmla="*/ 0 h 402"/>
                    <a:gd name="T52" fmla="*/ 81 w 203"/>
                    <a:gd name="T53" fmla="*/ 3 h 402"/>
                    <a:gd name="T54" fmla="*/ 71 w 203"/>
                    <a:gd name="T55" fmla="*/ 5 h 402"/>
                    <a:gd name="T56" fmla="*/ 62 w 203"/>
                    <a:gd name="T57" fmla="*/ 8 h 402"/>
                    <a:gd name="T58" fmla="*/ 53 w 203"/>
                    <a:gd name="T59" fmla="*/ 13 h 402"/>
                    <a:gd name="T60" fmla="*/ 45 w 203"/>
                    <a:gd name="T61" fmla="*/ 18 h 402"/>
                    <a:gd name="T62" fmla="*/ 37 w 203"/>
                    <a:gd name="T63" fmla="*/ 23 h 402"/>
                    <a:gd name="T64" fmla="*/ 30 w 203"/>
                    <a:gd name="T65" fmla="*/ 30 h 402"/>
                    <a:gd name="T66" fmla="*/ 23 w 203"/>
                    <a:gd name="T67" fmla="*/ 37 h 402"/>
                    <a:gd name="T68" fmla="*/ 17 w 203"/>
                    <a:gd name="T69" fmla="*/ 45 h 402"/>
                    <a:gd name="T70" fmla="*/ 12 w 203"/>
                    <a:gd name="T71" fmla="*/ 54 h 402"/>
                    <a:gd name="T72" fmla="*/ 8 w 203"/>
                    <a:gd name="T73" fmla="*/ 63 h 402"/>
                    <a:gd name="T74" fmla="*/ 4 w 203"/>
                    <a:gd name="T75" fmla="*/ 72 h 402"/>
                    <a:gd name="T76" fmla="*/ 2 w 203"/>
                    <a:gd name="T77" fmla="*/ 82 h 402"/>
                    <a:gd name="T78" fmla="*/ 0 w 203"/>
                    <a:gd name="T79" fmla="*/ 92 h 402"/>
                    <a:gd name="T80" fmla="*/ 0 w 203"/>
                    <a:gd name="T81" fmla="*/ 102 h 402"/>
                    <a:gd name="T82" fmla="*/ 0 w 203"/>
                    <a:gd name="T83" fmla="*/ 118 h 402"/>
                    <a:gd name="T84" fmla="*/ 4 w 203"/>
                    <a:gd name="T85" fmla="*/ 133 h 402"/>
                    <a:gd name="T86" fmla="*/ 11 w 203"/>
                    <a:gd name="T87" fmla="*/ 147 h 402"/>
                    <a:gd name="T88" fmla="*/ 17 w 203"/>
                    <a:gd name="T89" fmla="*/ 160 h 402"/>
                    <a:gd name="T90" fmla="*/ 27 w 203"/>
                    <a:gd name="T91" fmla="*/ 171 h 402"/>
                    <a:gd name="T92" fmla="*/ 37 w 203"/>
                    <a:gd name="T93" fmla="*/ 181 h 402"/>
                    <a:gd name="T94" fmla="*/ 50 w 203"/>
                    <a:gd name="T95" fmla="*/ 189 h 402"/>
                    <a:gd name="T96" fmla="*/ 63 w 203"/>
                    <a:gd name="T97" fmla="*/ 195 h 402"/>
                    <a:gd name="T98" fmla="*/ 63 w 203"/>
                    <a:gd name="T99" fmla="*/ 402 h 402"/>
                    <a:gd name="T100" fmla="*/ 139 w 203"/>
                    <a:gd name="T101" fmla="*/ 402 h 402"/>
                    <a:gd name="T102" fmla="*/ 139 w 203"/>
                    <a:gd name="T103" fmla="*/ 195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195"/>
                      </a:moveTo>
                      <a:lnTo>
                        <a:pt x="152" y="189"/>
                      </a:lnTo>
                      <a:lnTo>
                        <a:pt x="165" y="181"/>
                      </a:lnTo>
                      <a:lnTo>
                        <a:pt x="175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8"/>
                      </a:lnTo>
                      <a:lnTo>
                        <a:pt x="203" y="102"/>
                      </a:lnTo>
                      <a:lnTo>
                        <a:pt x="202" y="92"/>
                      </a:lnTo>
                      <a:lnTo>
                        <a:pt x="201" y="82"/>
                      </a:lnTo>
                      <a:lnTo>
                        <a:pt x="198" y="72"/>
                      </a:lnTo>
                      <a:lnTo>
                        <a:pt x="194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79" y="37"/>
                      </a:lnTo>
                      <a:lnTo>
                        <a:pt x="173" y="30"/>
                      </a:lnTo>
                      <a:lnTo>
                        <a:pt x="166" y="23"/>
                      </a:lnTo>
                      <a:lnTo>
                        <a:pt x="157" y="18"/>
                      </a:lnTo>
                      <a:lnTo>
                        <a:pt x="150" y="13"/>
                      </a:lnTo>
                      <a:lnTo>
                        <a:pt x="141" y="8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91" y="0"/>
                      </a:lnTo>
                      <a:lnTo>
                        <a:pt x="81" y="3"/>
                      </a:lnTo>
                      <a:lnTo>
                        <a:pt x="71" y="5"/>
                      </a:lnTo>
                      <a:lnTo>
                        <a:pt x="62" y="8"/>
                      </a:lnTo>
                      <a:lnTo>
                        <a:pt x="53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30" y="30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0" y="118"/>
                      </a:lnTo>
                      <a:lnTo>
                        <a:pt x="4" y="133"/>
                      </a:lnTo>
                      <a:lnTo>
                        <a:pt x="11" y="147"/>
                      </a:lnTo>
                      <a:lnTo>
                        <a:pt x="17" y="160"/>
                      </a:lnTo>
                      <a:lnTo>
                        <a:pt x="27" y="171"/>
                      </a:lnTo>
                      <a:lnTo>
                        <a:pt x="37" y="181"/>
                      </a:lnTo>
                      <a:lnTo>
                        <a:pt x="50" y="189"/>
                      </a:lnTo>
                      <a:lnTo>
                        <a:pt x="63" y="195"/>
                      </a:lnTo>
                      <a:lnTo>
                        <a:pt x="63" y="402"/>
                      </a:lnTo>
                      <a:lnTo>
                        <a:pt x="139" y="402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0" name="Freeform 220"/>
                <p:cNvSpPr>
                  <a:spLocks/>
                </p:cNvSpPr>
                <p:nvPr/>
              </p:nvSpPr>
              <p:spPr bwMode="auto">
                <a:xfrm>
                  <a:off x="3454" y="3711"/>
                  <a:ext cx="69" cy="164"/>
                </a:xfrm>
                <a:custGeom>
                  <a:avLst/>
                  <a:gdLst>
                    <a:gd name="T0" fmla="*/ 204 w 274"/>
                    <a:gd name="T1" fmla="*/ 656 h 656"/>
                    <a:gd name="T2" fmla="*/ 178 w 274"/>
                    <a:gd name="T3" fmla="*/ 477 h 656"/>
                    <a:gd name="T4" fmla="*/ 133 w 274"/>
                    <a:gd name="T5" fmla="*/ 459 h 656"/>
                    <a:gd name="T6" fmla="*/ 94 w 274"/>
                    <a:gd name="T7" fmla="*/ 436 h 656"/>
                    <a:gd name="T8" fmla="*/ 62 w 274"/>
                    <a:gd name="T9" fmla="*/ 407 h 656"/>
                    <a:gd name="T10" fmla="*/ 37 w 274"/>
                    <a:gd name="T11" fmla="*/ 373 h 656"/>
                    <a:gd name="T12" fmla="*/ 17 w 274"/>
                    <a:gd name="T13" fmla="*/ 336 h 656"/>
                    <a:gd name="T14" fmla="*/ 6 w 274"/>
                    <a:gd name="T15" fmla="*/ 296 h 656"/>
                    <a:gd name="T16" fmla="*/ 1 w 274"/>
                    <a:gd name="T17" fmla="*/ 255 h 656"/>
                    <a:gd name="T18" fmla="*/ 2 w 274"/>
                    <a:gd name="T19" fmla="*/ 213 h 656"/>
                    <a:gd name="T20" fmla="*/ 10 w 274"/>
                    <a:gd name="T21" fmla="*/ 174 h 656"/>
                    <a:gd name="T22" fmla="*/ 25 w 274"/>
                    <a:gd name="T23" fmla="*/ 134 h 656"/>
                    <a:gd name="T24" fmla="*/ 47 w 274"/>
                    <a:gd name="T25" fmla="*/ 99 h 656"/>
                    <a:gd name="T26" fmla="*/ 75 w 274"/>
                    <a:gd name="T27" fmla="*/ 67 h 656"/>
                    <a:gd name="T28" fmla="*/ 111 w 274"/>
                    <a:gd name="T29" fmla="*/ 40 h 656"/>
                    <a:gd name="T30" fmla="*/ 153 w 274"/>
                    <a:gd name="T31" fmla="*/ 18 h 656"/>
                    <a:gd name="T32" fmla="*/ 201 w 274"/>
                    <a:gd name="T33" fmla="*/ 4 h 656"/>
                    <a:gd name="T34" fmla="*/ 225 w 274"/>
                    <a:gd name="T35" fmla="*/ 71 h 656"/>
                    <a:gd name="T36" fmla="*/ 187 w 274"/>
                    <a:gd name="T37" fmla="*/ 81 h 656"/>
                    <a:gd name="T38" fmla="*/ 155 w 274"/>
                    <a:gd name="T39" fmla="*/ 96 h 656"/>
                    <a:gd name="T40" fmla="*/ 128 w 274"/>
                    <a:gd name="T41" fmla="*/ 116 h 656"/>
                    <a:gd name="T42" fmla="*/ 108 w 274"/>
                    <a:gd name="T43" fmla="*/ 142 h 656"/>
                    <a:gd name="T44" fmla="*/ 91 w 274"/>
                    <a:gd name="T45" fmla="*/ 169 h 656"/>
                    <a:gd name="T46" fmla="*/ 81 w 274"/>
                    <a:gd name="T47" fmla="*/ 199 h 656"/>
                    <a:gd name="T48" fmla="*/ 76 w 274"/>
                    <a:gd name="T49" fmla="*/ 230 h 656"/>
                    <a:gd name="T50" fmla="*/ 76 w 274"/>
                    <a:gd name="T51" fmla="*/ 262 h 656"/>
                    <a:gd name="T52" fmla="*/ 82 w 274"/>
                    <a:gd name="T53" fmla="*/ 292 h 656"/>
                    <a:gd name="T54" fmla="*/ 94 w 274"/>
                    <a:gd name="T55" fmla="*/ 322 h 656"/>
                    <a:gd name="T56" fmla="*/ 111 w 274"/>
                    <a:gd name="T57" fmla="*/ 350 h 656"/>
                    <a:gd name="T58" fmla="*/ 132 w 274"/>
                    <a:gd name="T59" fmla="*/ 374 h 656"/>
                    <a:gd name="T60" fmla="*/ 159 w 274"/>
                    <a:gd name="T61" fmla="*/ 393 h 656"/>
                    <a:gd name="T62" fmla="*/ 192 w 274"/>
                    <a:gd name="T63" fmla="*/ 408 h 656"/>
                    <a:gd name="T64" fmla="*/ 230 w 274"/>
                    <a:gd name="T65" fmla="*/ 417 h 656"/>
                    <a:gd name="T66" fmla="*/ 274 w 274"/>
                    <a:gd name="T67" fmla="*/ 420 h 656"/>
                    <a:gd name="T68" fmla="*/ 269 w 274"/>
                    <a:gd name="T69" fmla="*/ 454 h 656"/>
                    <a:gd name="T70" fmla="*/ 270 w 274"/>
                    <a:gd name="T71" fmla="*/ 473 h 656"/>
                    <a:gd name="T72" fmla="*/ 272 w 274"/>
                    <a:gd name="T73" fmla="*/ 489 h 656"/>
                    <a:gd name="T74" fmla="*/ 262 w 274"/>
                    <a:gd name="T75" fmla="*/ 489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2" y="656"/>
                      </a:moveTo>
                      <a:lnTo>
                        <a:pt x="204" y="656"/>
                      </a:lnTo>
                      <a:lnTo>
                        <a:pt x="204" y="484"/>
                      </a:lnTo>
                      <a:lnTo>
                        <a:pt x="178" y="477"/>
                      </a:lnTo>
                      <a:lnTo>
                        <a:pt x="155" y="469"/>
                      </a:lnTo>
                      <a:lnTo>
                        <a:pt x="133" y="459"/>
                      </a:lnTo>
                      <a:lnTo>
                        <a:pt x="113" y="449"/>
                      </a:lnTo>
                      <a:lnTo>
                        <a:pt x="94" y="436"/>
                      </a:lnTo>
                      <a:lnTo>
                        <a:pt x="77" y="422"/>
                      </a:lnTo>
                      <a:lnTo>
                        <a:pt x="62" y="407"/>
                      </a:lnTo>
                      <a:lnTo>
                        <a:pt x="48" y="390"/>
                      </a:lnTo>
                      <a:lnTo>
                        <a:pt x="37" y="373"/>
                      </a:lnTo>
                      <a:lnTo>
                        <a:pt x="26" y="355"/>
                      </a:lnTo>
                      <a:lnTo>
                        <a:pt x="17" y="336"/>
                      </a:lnTo>
                      <a:lnTo>
                        <a:pt x="11" y="315"/>
                      </a:lnTo>
                      <a:lnTo>
                        <a:pt x="6" y="296"/>
                      </a:lnTo>
                      <a:lnTo>
                        <a:pt x="2" y="276"/>
                      </a:lnTo>
                      <a:lnTo>
                        <a:pt x="1" y="255"/>
                      </a:lnTo>
                      <a:lnTo>
                        <a:pt x="0" y="234"/>
                      </a:lnTo>
                      <a:lnTo>
                        <a:pt x="2" y="213"/>
                      </a:lnTo>
                      <a:lnTo>
                        <a:pt x="5" y="193"/>
                      </a:lnTo>
                      <a:lnTo>
                        <a:pt x="10" y="174"/>
                      </a:lnTo>
                      <a:lnTo>
                        <a:pt x="16" y="153"/>
                      </a:lnTo>
                      <a:lnTo>
                        <a:pt x="25" y="134"/>
                      </a:lnTo>
                      <a:lnTo>
                        <a:pt x="35" y="116"/>
                      </a:lnTo>
                      <a:lnTo>
                        <a:pt x="47" y="99"/>
                      </a:lnTo>
                      <a:lnTo>
                        <a:pt x="60" y="82"/>
                      </a:lnTo>
                      <a:lnTo>
                        <a:pt x="75" y="67"/>
                      </a:lnTo>
                      <a:lnTo>
                        <a:pt x="91" y="53"/>
                      </a:lnTo>
                      <a:lnTo>
                        <a:pt x="111" y="40"/>
                      </a:lnTo>
                      <a:lnTo>
                        <a:pt x="131" y="28"/>
                      </a:lnTo>
                      <a:lnTo>
                        <a:pt x="153" y="18"/>
                      </a:lnTo>
                      <a:lnTo>
                        <a:pt x="176" y="11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1"/>
                      </a:lnTo>
                      <a:lnTo>
                        <a:pt x="206" y="74"/>
                      </a:lnTo>
                      <a:lnTo>
                        <a:pt x="187" y="81"/>
                      </a:lnTo>
                      <a:lnTo>
                        <a:pt x="170" y="87"/>
                      </a:lnTo>
                      <a:lnTo>
                        <a:pt x="155" y="96"/>
                      </a:lnTo>
                      <a:lnTo>
                        <a:pt x="141" y="106"/>
                      </a:lnTo>
                      <a:lnTo>
                        <a:pt x="128" y="116"/>
                      </a:lnTo>
                      <a:lnTo>
                        <a:pt x="117" y="129"/>
                      </a:lnTo>
                      <a:lnTo>
                        <a:pt x="108" y="142"/>
                      </a:lnTo>
                      <a:lnTo>
                        <a:pt x="99" y="155"/>
                      </a:lnTo>
                      <a:lnTo>
                        <a:pt x="91" y="169"/>
                      </a:lnTo>
                      <a:lnTo>
                        <a:pt x="85" y="184"/>
                      </a:lnTo>
                      <a:lnTo>
                        <a:pt x="81" y="199"/>
                      </a:lnTo>
                      <a:lnTo>
                        <a:pt x="77" y="215"/>
                      </a:lnTo>
                      <a:lnTo>
                        <a:pt x="76" y="230"/>
                      </a:lnTo>
                      <a:lnTo>
                        <a:pt x="76" y="245"/>
                      </a:lnTo>
                      <a:lnTo>
                        <a:pt x="76" y="262"/>
                      </a:lnTo>
                      <a:lnTo>
                        <a:pt x="79" y="277"/>
                      </a:lnTo>
                      <a:lnTo>
                        <a:pt x="82" y="292"/>
                      </a:lnTo>
                      <a:lnTo>
                        <a:pt x="88" y="308"/>
                      </a:lnTo>
                      <a:lnTo>
                        <a:pt x="94" y="322"/>
                      </a:lnTo>
                      <a:lnTo>
                        <a:pt x="102" y="336"/>
                      </a:lnTo>
                      <a:lnTo>
                        <a:pt x="111" y="350"/>
                      </a:lnTo>
                      <a:lnTo>
                        <a:pt x="121" y="361"/>
                      </a:lnTo>
                      <a:lnTo>
                        <a:pt x="132" y="374"/>
                      </a:lnTo>
                      <a:lnTo>
                        <a:pt x="145" y="384"/>
                      </a:lnTo>
                      <a:lnTo>
                        <a:pt x="159" y="393"/>
                      </a:lnTo>
                      <a:lnTo>
                        <a:pt x="176" y="402"/>
                      </a:lnTo>
                      <a:lnTo>
                        <a:pt x="192" y="408"/>
                      </a:lnTo>
                      <a:lnTo>
                        <a:pt x="210" y="413"/>
                      </a:lnTo>
                      <a:lnTo>
                        <a:pt x="230" y="417"/>
                      </a:lnTo>
                      <a:lnTo>
                        <a:pt x="251" y="420"/>
                      </a:lnTo>
                      <a:lnTo>
                        <a:pt x="274" y="420"/>
                      </a:lnTo>
                      <a:lnTo>
                        <a:pt x="271" y="436"/>
                      </a:lnTo>
                      <a:lnTo>
                        <a:pt x="269" y="454"/>
                      </a:lnTo>
                      <a:lnTo>
                        <a:pt x="269" y="464"/>
                      </a:lnTo>
                      <a:lnTo>
                        <a:pt x="270" y="473"/>
                      </a:lnTo>
                      <a:lnTo>
                        <a:pt x="271" y="481"/>
                      </a:lnTo>
                      <a:lnTo>
                        <a:pt x="272" y="489"/>
                      </a:lnTo>
                      <a:lnTo>
                        <a:pt x="267" y="489"/>
                      </a:lnTo>
                      <a:lnTo>
                        <a:pt x="262" y="489"/>
                      </a:lnTo>
                      <a:lnTo>
                        <a:pt x="262" y="656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1" name="Freeform 221"/>
                <p:cNvSpPr>
                  <a:spLocks/>
                </p:cNvSpPr>
                <p:nvPr/>
              </p:nvSpPr>
              <p:spPr bwMode="auto">
                <a:xfrm>
                  <a:off x="3691" y="3807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0 h 448"/>
                    <a:gd name="T4" fmla="*/ 245 w 350"/>
                    <a:gd name="T5" fmla="*/ 200 h 448"/>
                    <a:gd name="T6" fmla="*/ 241 w 350"/>
                    <a:gd name="T7" fmla="*/ 159 h 448"/>
                    <a:gd name="T8" fmla="*/ 235 w 350"/>
                    <a:gd name="T9" fmla="*/ 121 h 448"/>
                    <a:gd name="T10" fmla="*/ 232 w 350"/>
                    <a:gd name="T11" fmla="*/ 103 h 448"/>
                    <a:gd name="T12" fmla="*/ 229 w 350"/>
                    <a:gd name="T13" fmla="*/ 87 h 448"/>
                    <a:gd name="T14" fmla="*/ 225 w 350"/>
                    <a:gd name="T15" fmla="*/ 71 h 448"/>
                    <a:gd name="T16" fmla="*/ 220 w 350"/>
                    <a:gd name="T17" fmla="*/ 57 h 448"/>
                    <a:gd name="T18" fmla="*/ 215 w 350"/>
                    <a:gd name="T19" fmla="*/ 45 h 448"/>
                    <a:gd name="T20" fmla="*/ 209 w 350"/>
                    <a:gd name="T21" fmla="*/ 33 h 448"/>
                    <a:gd name="T22" fmla="*/ 204 w 350"/>
                    <a:gd name="T23" fmla="*/ 23 h 448"/>
                    <a:gd name="T24" fmla="*/ 198 w 350"/>
                    <a:gd name="T25" fmla="*/ 15 h 448"/>
                    <a:gd name="T26" fmla="*/ 193 w 350"/>
                    <a:gd name="T27" fmla="*/ 9 h 448"/>
                    <a:gd name="T28" fmla="*/ 187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5 h 448"/>
                    <a:gd name="T42" fmla="*/ 142 w 350"/>
                    <a:gd name="T43" fmla="*/ 23 h 448"/>
                    <a:gd name="T44" fmla="*/ 137 w 350"/>
                    <a:gd name="T45" fmla="*/ 33 h 448"/>
                    <a:gd name="T46" fmla="*/ 132 w 350"/>
                    <a:gd name="T47" fmla="*/ 45 h 448"/>
                    <a:gd name="T48" fmla="*/ 127 w 350"/>
                    <a:gd name="T49" fmla="*/ 57 h 448"/>
                    <a:gd name="T50" fmla="*/ 123 w 350"/>
                    <a:gd name="T51" fmla="*/ 71 h 448"/>
                    <a:gd name="T52" fmla="*/ 118 w 350"/>
                    <a:gd name="T53" fmla="*/ 87 h 448"/>
                    <a:gd name="T54" fmla="*/ 114 w 350"/>
                    <a:gd name="T55" fmla="*/ 103 h 448"/>
                    <a:gd name="T56" fmla="*/ 111 w 350"/>
                    <a:gd name="T57" fmla="*/ 121 h 448"/>
                    <a:gd name="T58" fmla="*/ 105 w 350"/>
                    <a:gd name="T59" fmla="*/ 159 h 448"/>
                    <a:gd name="T60" fmla="*/ 101 w 350"/>
                    <a:gd name="T61" fmla="*/ 200 h 448"/>
                    <a:gd name="T62" fmla="*/ 0 w 350"/>
                    <a:gd name="T63" fmla="*/ 200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0"/>
                      </a:lnTo>
                      <a:lnTo>
                        <a:pt x="245" y="200"/>
                      </a:lnTo>
                      <a:lnTo>
                        <a:pt x="241" y="159"/>
                      </a:lnTo>
                      <a:lnTo>
                        <a:pt x="235" y="121"/>
                      </a:lnTo>
                      <a:lnTo>
                        <a:pt x="232" y="103"/>
                      </a:lnTo>
                      <a:lnTo>
                        <a:pt x="229" y="87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5" y="45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7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2" y="23"/>
                      </a:lnTo>
                      <a:lnTo>
                        <a:pt x="137" y="33"/>
                      </a:lnTo>
                      <a:lnTo>
                        <a:pt x="132" y="45"/>
                      </a:lnTo>
                      <a:lnTo>
                        <a:pt x="127" y="57"/>
                      </a:lnTo>
                      <a:lnTo>
                        <a:pt x="123" y="71"/>
                      </a:lnTo>
                      <a:lnTo>
                        <a:pt x="118" y="87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5" y="159"/>
                      </a:lnTo>
                      <a:lnTo>
                        <a:pt x="101" y="200"/>
                      </a:lnTo>
                      <a:lnTo>
                        <a:pt x="0" y="200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02" name="Freeform 222"/>
                <p:cNvSpPr>
                  <a:spLocks/>
                </p:cNvSpPr>
                <p:nvPr/>
              </p:nvSpPr>
              <p:spPr bwMode="auto">
                <a:xfrm>
                  <a:off x="3884" y="3837"/>
                  <a:ext cx="51" cy="101"/>
                </a:xfrm>
                <a:custGeom>
                  <a:avLst/>
                  <a:gdLst>
                    <a:gd name="T0" fmla="*/ 139 w 203"/>
                    <a:gd name="T1" fmla="*/ 196 h 403"/>
                    <a:gd name="T2" fmla="*/ 153 w 203"/>
                    <a:gd name="T3" fmla="*/ 189 h 403"/>
                    <a:gd name="T4" fmla="*/ 165 w 203"/>
                    <a:gd name="T5" fmla="*/ 181 h 403"/>
                    <a:gd name="T6" fmla="*/ 176 w 203"/>
                    <a:gd name="T7" fmla="*/ 171 h 403"/>
                    <a:gd name="T8" fmla="*/ 185 w 203"/>
                    <a:gd name="T9" fmla="*/ 160 h 403"/>
                    <a:gd name="T10" fmla="*/ 193 w 203"/>
                    <a:gd name="T11" fmla="*/ 147 h 403"/>
                    <a:gd name="T12" fmla="*/ 198 w 203"/>
                    <a:gd name="T13" fmla="*/ 133 h 403"/>
                    <a:gd name="T14" fmla="*/ 202 w 203"/>
                    <a:gd name="T15" fmla="*/ 117 h 403"/>
                    <a:gd name="T16" fmla="*/ 203 w 203"/>
                    <a:gd name="T17" fmla="*/ 102 h 403"/>
                    <a:gd name="T18" fmla="*/ 203 w 203"/>
                    <a:gd name="T19" fmla="*/ 92 h 403"/>
                    <a:gd name="T20" fmla="*/ 200 w 203"/>
                    <a:gd name="T21" fmla="*/ 82 h 403"/>
                    <a:gd name="T22" fmla="*/ 198 w 203"/>
                    <a:gd name="T23" fmla="*/ 72 h 403"/>
                    <a:gd name="T24" fmla="*/ 195 w 203"/>
                    <a:gd name="T25" fmla="*/ 63 h 403"/>
                    <a:gd name="T26" fmla="*/ 190 w 203"/>
                    <a:gd name="T27" fmla="*/ 54 h 403"/>
                    <a:gd name="T28" fmla="*/ 185 w 203"/>
                    <a:gd name="T29" fmla="*/ 45 h 403"/>
                    <a:gd name="T30" fmla="*/ 180 w 203"/>
                    <a:gd name="T31" fmla="*/ 37 h 403"/>
                    <a:gd name="T32" fmla="*/ 174 w 203"/>
                    <a:gd name="T33" fmla="*/ 31 h 403"/>
                    <a:gd name="T34" fmla="*/ 166 w 203"/>
                    <a:gd name="T35" fmla="*/ 24 h 403"/>
                    <a:gd name="T36" fmla="*/ 158 w 203"/>
                    <a:gd name="T37" fmla="*/ 18 h 403"/>
                    <a:gd name="T38" fmla="*/ 149 w 203"/>
                    <a:gd name="T39" fmla="*/ 13 h 403"/>
                    <a:gd name="T40" fmla="*/ 141 w 203"/>
                    <a:gd name="T41" fmla="*/ 9 h 403"/>
                    <a:gd name="T42" fmla="*/ 132 w 203"/>
                    <a:gd name="T43" fmla="*/ 5 h 403"/>
                    <a:gd name="T44" fmla="*/ 121 w 203"/>
                    <a:gd name="T45" fmla="*/ 3 h 403"/>
                    <a:gd name="T46" fmla="*/ 113 w 203"/>
                    <a:gd name="T47" fmla="*/ 1 h 403"/>
                    <a:gd name="T48" fmla="*/ 101 w 203"/>
                    <a:gd name="T49" fmla="*/ 0 h 403"/>
                    <a:gd name="T50" fmla="*/ 91 w 203"/>
                    <a:gd name="T51" fmla="*/ 1 h 403"/>
                    <a:gd name="T52" fmla="*/ 81 w 203"/>
                    <a:gd name="T53" fmla="*/ 3 h 403"/>
                    <a:gd name="T54" fmla="*/ 72 w 203"/>
                    <a:gd name="T55" fmla="*/ 5 h 403"/>
                    <a:gd name="T56" fmla="*/ 62 w 203"/>
                    <a:gd name="T57" fmla="*/ 9 h 403"/>
                    <a:gd name="T58" fmla="*/ 54 w 203"/>
                    <a:gd name="T59" fmla="*/ 13 h 403"/>
                    <a:gd name="T60" fmla="*/ 45 w 203"/>
                    <a:gd name="T61" fmla="*/ 18 h 403"/>
                    <a:gd name="T62" fmla="*/ 37 w 203"/>
                    <a:gd name="T63" fmla="*/ 24 h 403"/>
                    <a:gd name="T64" fmla="*/ 30 w 203"/>
                    <a:gd name="T65" fmla="*/ 31 h 403"/>
                    <a:gd name="T66" fmla="*/ 23 w 203"/>
                    <a:gd name="T67" fmla="*/ 37 h 403"/>
                    <a:gd name="T68" fmla="*/ 17 w 203"/>
                    <a:gd name="T69" fmla="*/ 45 h 403"/>
                    <a:gd name="T70" fmla="*/ 12 w 203"/>
                    <a:gd name="T71" fmla="*/ 54 h 403"/>
                    <a:gd name="T72" fmla="*/ 8 w 203"/>
                    <a:gd name="T73" fmla="*/ 63 h 403"/>
                    <a:gd name="T74" fmla="*/ 4 w 203"/>
                    <a:gd name="T75" fmla="*/ 72 h 403"/>
                    <a:gd name="T76" fmla="*/ 2 w 203"/>
                    <a:gd name="T77" fmla="*/ 82 h 403"/>
                    <a:gd name="T78" fmla="*/ 0 w 203"/>
                    <a:gd name="T79" fmla="*/ 92 h 403"/>
                    <a:gd name="T80" fmla="*/ 0 w 203"/>
                    <a:gd name="T81" fmla="*/ 102 h 403"/>
                    <a:gd name="T82" fmla="*/ 2 w 203"/>
                    <a:gd name="T83" fmla="*/ 117 h 403"/>
                    <a:gd name="T84" fmla="*/ 5 w 203"/>
                    <a:gd name="T85" fmla="*/ 133 h 403"/>
                    <a:gd name="T86" fmla="*/ 11 w 203"/>
                    <a:gd name="T87" fmla="*/ 147 h 403"/>
                    <a:gd name="T88" fmla="*/ 18 w 203"/>
                    <a:gd name="T89" fmla="*/ 160 h 403"/>
                    <a:gd name="T90" fmla="*/ 27 w 203"/>
                    <a:gd name="T91" fmla="*/ 171 h 403"/>
                    <a:gd name="T92" fmla="*/ 39 w 203"/>
                    <a:gd name="T93" fmla="*/ 181 h 403"/>
                    <a:gd name="T94" fmla="*/ 50 w 203"/>
                    <a:gd name="T95" fmla="*/ 189 h 403"/>
                    <a:gd name="T96" fmla="*/ 64 w 203"/>
                    <a:gd name="T97" fmla="*/ 196 h 403"/>
                    <a:gd name="T98" fmla="*/ 64 w 203"/>
                    <a:gd name="T99" fmla="*/ 403 h 403"/>
                    <a:gd name="T100" fmla="*/ 139 w 203"/>
                    <a:gd name="T101" fmla="*/ 403 h 403"/>
                    <a:gd name="T102" fmla="*/ 139 w 203"/>
                    <a:gd name="T103" fmla="*/ 19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196"/>
                      </a:moveTo>
                      <a:lnTo>
                        <a:pt x="153" y="189"/>
                      </a:lnTo>
                      <a:lnTo>
                        <a:pt x="165" y="181"/>
                      </a:lnTo>
                      <a:lnTo>
                        <a:pt x="176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7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0" y="82"/>
                      </a:lnTo>
                      <a:lnTo>
                        <a:pt x="198" y="72"/>
                      </a:lnTo>
                      <a:lnTo>
                        <a:pt x="195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80" y="37"/>
                      </a:lnTo>
                      <a:lnTo>
                        <a:pt x="174" y="31"/>
                      </a:lnTo>
                      <a:lnTo>
                        <a:pt x="166" y="24"/>
                      </a:lnTo>
                      <a:lnTo>
                        <a:pt x="158" y="18"/>
                      </a:lnTo>
                      <a:lnTo>
                        <a:pt x="149" y="13"/>
                      </a:lnTo>
                      <a:lnTo>
                        <a:pt x="141" y="9"/>
                      </a:lnTo>
                      <a:lnTo>
                        <a:pt x="132" y="5"/>
                      </a:lnTo>
                      <a:lnTo>
                        <a:pt x="121" y="3"/>
                      </a:lnTo>
                      <a:lnTo>
                        <a:pt x="113" y="1"/>
                      </a:lnTo>
                      <a:lnTo>
                        <a:pt x="101" y="0"/>
                      </a:lnTo>
                      <a:lnTo>
                        <a:pt x="91" y="1"/>
                      </a:lnTo>
                      <a:lnTo>
                        <a:pt x="81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2" y="117"/>
                      </a:lnTo>
                      <a:lnTo>
                        <a:pt x="5" y="133"/>
                      </a:lnTo>
                      <a:lnTo>
                        <a:pt x="11" y="147"/>
                      </a:lnTo>
                      <a:lnTo>
                        <a:pt x="18" y="160"/>
                      </a:lnTo>
                      <a:lnTo>
                        <a:pt x="27" y="171"/>
                      </a:lnTo>
                      <a:lnTo>
                        <a:pt x="39" y="181"/>
                      </a:lnTo>
                      <a:lnTo>
                        <a:pt x="50" y="189"/>
                      </a:lnTo>
                      <a:lnTo>
                        <a:pt x="64" y="196"/>
                      </a:lnTo>
                      <a:lnTo>
                        <a:pt x="64" y="403"/>
                      </a:lnTo>
                      <a:lnTo>
                        <a:pt x="139" y="403"/>
                      </a:lnTo>
                      <a:lnTo>
                        <a:pt x="139" y="19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grpSp>
          <p:nvGrpSpPr>
            <p:cNvPr id="5" name="Group 223"/>
            <p:cNvGrpSpPr>
              <a:grpSpLocks/>
            </p:cNvGrpSpPr>
            <p:nvPr/>
          </p:nvGrpSpPr>
          <p:grpSpPr bwMode="auto">
            <a:xfrm rot="4872751">
              <a:off x="730117" y="3425714"/>
              <a:ext cx="1198563" cy="792162"/>
              <a:chOff x="549" y="2537"/>
              <a:chExt cx="755" cy="499"/>
            </a:xfrm>
          </p:grpSpPr>
          <p:sp>
            <p:nvSpPr>
              <p:cNvPr id="71904" name="Freeform 224"/>
              <p:cNvSpPr>
                <a:spLocks/>
              </p:cNvSpPr>
              <p:nvPr/>
            </p:nvSpPr>
            <p:spPr bwMode="auto">
              <a:xfrm>
                <a:off x="887" y="2540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5" name="Freeform 225"/>
              <p:cNvSpPr>
                <a:spLocks/>
              </p:cNvSpPr>
              <p:nvPr/>
            </p:nvSpPr>
            <p:spPr bwMode="auto">
              <a:xfrm>
                <a:off x="897" y="2658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6" name="Freeform 226"/>
              <p:cNvSpPr>
                <a:spLocks/>
              </p:cNvSpPr>
              <p:nvPr/>
            </p:nvSpPr>
            <p:spPr bwMode="auto">
              <a:xfrm>
                <a:off x="913" y="2644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7" name="Freeform 227"/>
              <p:cNvSpPr>
                <a:spLocks/>
              </p:cNvSpPr>
              <p:nvPr/>
            </p:nvSpPr>
            <p:spPr bwMode="auto">
              <a:xfrm>
                <a:off x="943" y="2627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8" name="Freeform 228"/>
              <p:cNvSpPr>
                <a:spLocks/>
              </p:cNvSpPr>
              <p:nvPr/>
            </p:nvSpPr>
            <p:spPr bwMode="auto">
              <a:xfrm>
                <a:off x="957" y="2598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09" name="Freeform 229"/>
              <p:cNvSpPr>
                <a:spLocks/>
              </p:cNvSpPr>
              <p:nvPr/>
            </p:nvSpPr>
            <p:spPr bwMode="auto">
              <a:xfrm>
                <a:off x="970" y="2581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0" name="Freeform 230"/>
              <p:cNvSpPr>
                <a:spLocks/>
              </p:cNvSpPr>
              <p:nvPr/>
            </p:nvSpPr>
            <p:spPr bwMode="auto">
              <a:xfrm>
                <a:off x="989" y="2575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1" name="Freeform 231"/>
              <p:cNvSpPr>
                <a:spLocks/>
              </p:cNvSpPr>
              <p:nvPr/>
            </p:nvSpPr>
            <p:spPr bwMode="auto">
              <a:xfrm>
                <a:off x="1015" y="2570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2" name="Freeform 232"/>
              <p:cNvSpPr>
                <a:spLocks/>
              </p:cNvSpPr>
              <p:nvPr/>
            </p:nvSpPr>
            <p:spPr bwMode="auto">
              <a:xfrm>
                <a:off x="1043" y="2549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3" name="Freeform 233"/>
              <p:cNvSpPr>
                <a:spLocks/>
              </p:cNvSpPr>
              <p:nvPr/>
            </p:nvSpPr>
            <p:spPr bwMode="auto">
              <a:xfrm>
                <a:off x="1063" y="2538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4" name="Freeform 234"/>
              <p:cNvSpPr>
                <a:spLocks/>
              </p:cNvSpPr>
              <p:nvPr/>
            </p:nvSpPr>
            <p:spPr bwMode="auto">
              <a:xfrm>
                <a:off x="1087" y="2537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5" name="Freeform 235"/>
              <p:cNvSpPr>
                <a:spLocks/>
              </p:cNvSpPr>
              <p:nvPr/>
            </p:nvSpPr>
            <p:spPr bwMode="auto">
              <a:xfrm>
                <a:off x="1120" y="2540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6" name="Freeform 236"/>
              <p:cNvSpPr>
                <a:spLocks/>
              </p:cNvSpPr>
              <p:nvPr/>
            </p:nvSpPr>
            <p:spPr bwMode="auto">
              <a:xfrm>
                <a:off x="1146" y="2556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7" name="Freeform 237"/>
              <p:cNvSpPr>
                <a:spLocks/>
              </p:cNvSpPr>
              <p:nvPr/>
            </p:nvSpPr>
            <p:spPr bwMode="auto">
              <a:xfrm>
                <a:off x="1184" y="2573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8" name="Freeform 238"/>
              <p:cNvSpPr>
                <a:spLocks/>
              </p:cNvSpPr>
              <p:nvPr/>
            </p:nvSpPr>
            <p:spPr bwMode="auto">
              <a:xfrm>
                <a:off x="1238" y="2577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19" name="Freeform 239"/>
              <p:cNvSpPr>
                <a:spLocks/>
              </p:cNvSpPr>
              <p:nvPr/>
            </p:nvSpPr>
            <p:spPr bwMode="auto">
              <a:xfrm>
                <a:off x="1256" y="2596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0" name="Freeform 240"/>
              <p:cNvSpPr>
                <a:spLocks/>
              </p:cNvSpPr>
              <p:nvPr/>
            </p:nvSpPr>
            <p:spPr bwMode="auto">
              <a:xfrm>
                <a:off x="1262" y="2610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1" name="Freeform 241"/>
              <p:cNvSpPr>
                <a:spLocks/>
              </p:cNvSpPr>
              <p:nvPr/>
            </p:nvSpPr>
            <p:spPr bwMode="auto">
              <a:xfrm>
                <a:off x="1263" y="2631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2" name="Freeform 242"/>
              <p:cNvSpPr>
                <a:spLocks/>
              </p:cNvSpPr>
              <p:nvPr/>
            </p:nvSpPr>
            <p:spPr bwMode="auto">
              <a:xfrm>
                <a:off x="1294" y="2690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3" name="Freeform 243"/>
              <p:cNvSpPr>
                <a:spLocks/>
              </p:cNvSpPr>
              <p:nvPr/>
            </p:nvSpPr>
            <p:spPr bwMode="auto">
              <a:xfrm>
                <a:off x="1294" y="2727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4" name="Freeform 244"/>
              <p:cNvSpPr>
                <a:spLocks/>
              </p:cNvSpPr>
              <p:nvPr/>
            </p:nvSpPr>
            <p:spPr bwMode="auto">
              <a:xfrm>
                <a:off x="1282" y="2759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5" name="Freeform 245"/>
              <p:cNvSpPr>
                <a:spLocks/>
              </p:cNvSpPr>
              <p:nvPr/>
            </p:nvSpPr>
            <p:spPr bwMode="auto">
              <a:xfrm>
                <a:off x="1281" y="2791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6" name="Freeform 246"/>
              <p:cNvSpPr>
                <a:spLocks/>
              </p:cNvSpPr>
              <p:nvPr/>
            </p:nvSpPr>
            <p:spPr bwMode="auto">
              <a:xfrm>
                <a:off x="1282" y="2820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7" name="Freeform 247"/>
              <p:cNvSpPr>
                <a:spLocks/>
              </p:cNvSpPr>
              <p:nvPr/>
            </p:nvSpPr>
            <p:spPr bwMode="auto">
              <a:xfrm>
                <a:off x="1289" y="2843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8" name="Freeform 248"/>
              <p:cNvSpPr>
                <a:spLocks/>
              </p:cNvSpPr>
              <p:nvPr/>
            </p:nvSpPr>
            <p:spPr bwMode="auto">
              <a:xfrm>
                <a:off x="1275" y="2864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29" name="Freeform 249"/>
              <p:cNvSpPr>
                <a:spLocks/>
              </p:cNvSpPr>
              <p:nvPr/>
            </p:nvSpPr>
            <p:spPr bwMode="auto">
              <a:xfrm>
                <a:off x="1247" y="2891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0" name="Freeform 250"/>
              <p:cNvSpPr>
                <a:spLocks/>
              </p:cNvSpPr>
              <p:nvPr/>
            </p:nvSpPr>
            <p:spPr bwMode="auto">
              <a:xfrm>
                <a:off x="1208" y="2911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1" name="Freeform 251"/>
              <p:cNvSpPr>
                <a:spLocks/>
              </p:cNvSpPr>
              <p:nvPr/>
            </p:nvSpPr>
            <p:spPr bwMode="auto">
              <a:xfrm>
                <a:off x="1189" y="2929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2" name="Freeform 252"/>
              <p:cNvSpPr>
                <a:spLocks/>
              </p:cNvSpPr>
              <p:nvPr/>
            </p:nvSpPr>
            <p:spPr bwMode="auto">
              <a:xfrm>
                <a:off x="1166" y="2958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3" name="Freeform 253"/>
              <p:cNvSpPr>
                <a:spLocks/>
              </p:cNvSpPr>
              <p:nvPr/>
            </p:nvSpPr>
            <p:spPr bwMode="auto">
              <a:xfrm>
                <a:off x="1150" y="2994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4" name="Freeform 254"/>
              <p:cNvSpPr>
                <a:spLocks/>
              </p:cNvSpPr>
              <p:nvPr/>
            </p:nvSpPr>
            <p:spPr bwMode="auto">
              <a:xfrm>
                <a:off x="1113" y="2999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5" name="Freeform 255"/>
              <p:cNvSpPr>
                <a:spLocks/>
              </p:cNvSpPr>
              <p:nvPr/>
            </p:nvSpPr>
            <p:spPr bwMode="auto">
              <a:xfrm>
                <a:off x="1066" y="2970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6" name="Freeform 256"/>
              <p:cNvSpPr>
                <a:spLocks/>
              </p:cNvSpPr>
              <p:nvPr/>
            </p:nvSpPr>
            <p:spPr bwMode="auto">
              <a:xfrm>
                <a:off x="1027" y="2936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7" name="Freeform 257"/>
              <p:cNvSpPr>
                <a:spLocks/>
              </p:cNvSpPr>
              <p:nvPr/>
            </p:nvSpPr>
            <p:spPr bwMode="auto">
              <a:xfrm>
                <a:off x="946" y="2934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8" name="Freeform 258"/>
              <p:cNvSpPr>
                <a:spLocks/>
              </p:cNvSpPr>
              <p:nvPr/>
            </p:nvSpPr>
            <p:spPr bwMode="auto">
              <a:xfrm>
                <a:off x="912" y="2922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39" name="Freeform 259"/>
              <p:cNvSpPr>
                <a:spLocks/>
              </p:cNvSpPr>
              <p:nvPr/>
            </p:nvSpPr>
            <p:spPr bwMode="auto">
              <a:xfrm>
                <a:off x="891" y="2899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0" name="Freeform 260"/>
              <p:cNvSpPr>
                <a:spLocks/>
              </p:cNvSpPr>
              <p:nvPr/>
            </p:nvSpPr>
            <p:spPr bwMode="auto">
              <a:xfrm>
                <a:off x="888" y="2862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1" name="Freeform 261"/>
              <p:cNvSpPr>
                <a:spLocks/>
              </p:cNvSpPr>
              <p:nvPr/>
            </p:nvSpPr>
            <p:spPr bwMode="auto">
              <a:xfrm>
                <a:off x="888" y="2834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2" name="Freeform 262"/>
              <p:cNvSpPr>
                <a:spLocks/>
              </p:cNvSpPr>
              <p:nvPr/>
            </p:nvSpPr>
            <p:spPr bwMode="auto">
              <a:xfrm>
                <a:off x="893" y="2785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3" name="Freeform 263"/>
              <p:cNvSpPr>
                <a:spLocks/>
              </p:cNvSpPr>
              <p:nvPr/>
            </p:nvSpPr>
            <p:spPr bwMode="auto">
              <a:xfrm>
                <a:off x="885" y="2743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4" name="Freeform 264"/>
              <p:cNvSpPr>
                <a:spLocks/>
              </p:cNvSpPr>
              <p:nvPr/>
            </p:nvSpPr>
            <p:spPr bwMode="auto">
              <a:xfrm>
                <a:off x="884" y="2706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5" name="Freeform 265"/>
              <p:cNvSpPr>
                <a:spLocks/>
              </p:cNvSpPr>
              <p:nvPr/>
            </p:nvSpPr>
            <p:spPr bwMode="auto">
              <a:xfrm>
                <a:off x="885" y="2673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6" name="Freeform 266"/>
              <p:cNvSpPr>
                <a:spLocks/>
              </p:cNvSpPr>
              <p:nvPr/>
            </p:nvSpPr>
            <p:spPr bwMode="auto">
              <a:xfrm>
                <a:off x="949" y="2737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7" name="Freeform 267"/>
              <p:cNvSpPr>
                <a:spLocks/>
              </p:cNvSpPr>
              <p:nvPr/>
            </p:nvSpPr>
            <p:spPr bwMode="auto">
              <a:xfrm>
                <a:off x="949" y="2737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8" name="Freeform 268"/>
              <p:cNvSpPr>
                <a:spLocks/>
              </p:cNvSpPr>
              <p:nvPr/>
            </p:nvSpPr>
            <p:spPr bwMode="auto">
              <a:xfrm>
                <a:off x="978" y="2645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49" name="Freeform 269"/>
              <p:cNvSpPr>
                <a:spLocks/>
              </p:cNvSpPr>
              <p:nvPr/>
            </p:nvSpPr>
            <p:spPr bwMode="auto">
              <a:xfrm>
                <a:off x="978" y="2660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0" name="Freeform 270"/>
              <p:cNvSpPr>
                <a:spLocks/>
              </p:cNvSpPr>
              <p:nvPr/>
            </p:nvSpPr>
            <p:spPr bwMode="auto">
              <a:xfrm>
                <a:off x="978" y="2668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1" name="Freeform 271"/>
              <p:cNvSpPr>
                <a:spLocks/>
              </p:cNvSpPr>
              <p:nvPr/>
            </p:nvSpPr>
            <p:spPr bwMode="auto">
              <a:xfrm>
                <a:off x="981" y="2656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2" name="Freeform 272"/>
              <p:cNvSpPr>
                <a:spLocks/>
              </p:cNvSpPr>
              <p:nvPr/>
            </p:nvSpPr>
            <p:spPr bwMode="auto">
              <a:xfrm>
                <a:off x="1017" y="2656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3" name="Freeform 273"/>
              <p:cNvSpPr>
                <a:spLocks/>
              </p:cNvSpPr>
              <p:nvPr/>
            </p:nvSpPr>
            <p:spPr bwMode="auto">
              <a:xfrm>
                <a:off x="1017" y="2653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4" name="Freeform 274"/>
              <p:cNvSpPr>
                <a:spLocks/>
              </p:cNvSpPr>
              <p:nvPr/>
            </p:nvSpPr>
            <p:spPr bwMode="auto">
              <a:xfrm>
                <a:off x="1031" y="2655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5" name="Freeform 275"/>
              <p:cNvSpPr>
                <a:spLocks/>
              </p:cNvSpPr>
              <p:nvPr/>
            </p:nvSpPr>
            <p:spPr bwMode="auto">
              <a:xfrm>
                <a:off x="1065" y="2608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6" name="Freeform 276"/>
              <p:cNvSpPr>
                <a:spLocks/>
              </p:cNvSpPr>
              <p:nvPr/>
            </p:nvSpPr>
            <p:spPr bwMode="auto">
              <a:xfrm>
                <a:off x="1082" y="2608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7" name="Freeform 277"/>
              <p:cNvSpPr>
                <a:spLocks/>
              </p:cNvSpPr>
              <p:nvPr/>
            </p:nvSpPr>
            <p:spPr bwMode="auto">
              <a:xfrm>
                <a:off x="1103" y="2593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8" name="Freeform 278"/>
              <p:cNvSpPr>
                <a:spLocks/>
              </p:cNvSpPr>
              <p:nvPr/>
            </p:nvSpPr>
            <p:spPr bwMode="auto">
              <a:xfrm>
                <a:off x="1187" y="2836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59" name="Freeform 279"/>
              <p:cNvSpPr>
                <a:spLocks/>
              </p:cNvSpPr>
              <p:nvPr/>
            </p:nvSpPr>
            <p:spPr bwMode="auto">
              <a:xfrm>
                <a:off x="1194" y="2857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0" name="Freeform 280"/>
              <p:cNvSpPr>
                <a:spLocks/>
              </p:cNvSpPr>
              <p:nvPr/>
            </p:nvSpPr>
            <p:spPr bwMode="auto">
              <a:xfrm>
                <a:off x="1184" y="2880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1" name="Freeform 281"/>
              <p:cNvSpPr>
                <a:spLocks/>
              </p:cNvSpPr>
              <p:nvPr/>
            </p:nvSpPr>
            <p:spPr bwMode="auto">
              <a:xfrm>
                <a:off x="1184" y="2890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2" name="Rectangle 282"/>
              <p:cNvSpPr>
                <a:spLocks noChangeArrowheads="1"/>
              </p:cNvSpPr>
              <p:nvPr/>
            </p:nvSpPr>
            <p:spPr bwMode="auto">
              <a:xfrm>
                <a:off x="687" y="2578"/>
                <a:ext cx="102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63" name="Rectangle 283"/>
              <p:cNvSpPr>
                <a:spLocks noChangeArrowheads="1"/>
              </p:cNvSpPr>
              <p:nvPr/>
            </p:nvSpPr>
            <p:spPr bwMode="auto">
              <a:xfrm>
                <a:off x="778" y="2737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4" name="Rectangle 284"/>
              <p:cNvSpPr>
                <a:spLocks noChangeArrowheads="1"/>
              </p:cNvSpPr>
              <p:nvPr/>
            </p:nvSpPr>
            <p:spPr bwMode="auto">
              <a:xfrm>
                <a:off x="672" y="2729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5" name="Rectangle 285"/>
              <p:cNvSpPr>
                <a:spLocks noChangeArrowheads="1"/>
              </p:cNvSpPr>
              <p:nvPr/>
            </p:nvSpPr>
            <p:spPr bwMode="auto">
              <a:xfrm>
                <a:off x="672" y="2729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6" name="Rectangle 286"/>
              <p:cNvSpPr>
                <a:spLocks noChangeArrowheads="1"/>
              </p:cNvSpPr>
              <p:nvPr/>
            </p:nvSpPr>
            <p:spPr bwMode="auto">
              <a:xfrm>
                <a:off x="549" y="2743"/>
                <a:ext cx="102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67" name="Rectangle 287"/>
              <p:cNvSpPr>
                <a:spLocks noChangeArrowheads="1"/>
              </p:cNvSpPr>
              <p:nvPr/>
            </p:nvSpPr>
            <p:spPr bwMode="auto">
              <a:xfrm>
                <a:off x="767" y="2817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8" name="Freeform 288"/>
              <p:cNvSpPr>
                <a:spLocks/>
              </p:cNvSpPr>
              <p:nvPr/>
            </p:nvSpPr>
            <p:spPr bwMode="auto">
              <a:xfrm>
                <a:off x="709" y="2803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69" name="Freeform 289"/>
              <p:cNvSpPr>
                <a:spLocks/>
              </p:cNvSpPr>
              <p:nvPr/>
            </p:nvSpPr>
            <p:spPr bwMode="auto">
              <a:xfrm>
                <a:off x="709" y="2803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70" name="Freeform 290"/>
              <p:cNvSpPr>
                <a:spLocks/>
              </p:cNvSpPr>
              <p:nvPr/>
            </p:nvSpPr>
            <p:spPr bwMode="auto">
              <a:xfrm>
                <a:off x="769" y="2906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71" name="Rectangle 291"/>
              <p:cNvSpPr>
                <a:spLocks noChangeArrowheads="1"/>
              </p:cNvSpPr>
              <p:nvPr/>
            </p:nvSpPr>
            <p:spPr bwMode="auto">
              <a:xfrm>
                <a:off x="573" y="2893"/>
                <a:ext cx="102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1972" name="Rectangle 292"/>
              <p:cNvSpPr>
                <a:spLocks noChangeArrowheads="1"/>
              </p:cNvSpPr>
              <p:nvPr/>
            </p:nvSpPr>
            <p:spPr bwMode="auto">
              <a:xfrm>
                <a:off x="638" y="3036"/>
                <a:ext cx="102" cy="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rot="10800000" vert="eaVert"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6" name="Group 293"/>
              <p:cNvGrpSpPr>
                <a:grpSpLocks/>
              </p:cNvGrpSpPr>
              <p:nvPr/>
            </p:nvGrpSpPr>
            <p:grpSpPr bwMode="auto">
              <a:xfrm rot="-1448840">
                <a:off x="791" y="2582"/>
                <a:ext cx="177" cy="147"/>
                <a:chOff x="1633" y="1764"/>
                <a:chExt cx="384" cy="303"/>
              </a:xfrm>
            </p:grpSpPr>
            <p:sp>
              <p:nvSpPr>
                <p:cNvPr id="71974" name="AutoShape 294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5" name="AutoShape 295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6" name="AutoShape 296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7" name="AutoShape 297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8" name="AutoShape 298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79" name="AutoShape 299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0" name="AutoShape 300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1" name="Oval 301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2" name="Oval 302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3" name="Oval 303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1984" name="Oval 304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7" name="Group 305"/>
            <p:cNvGrpSpPr>
              <a:grpSpLocks/>
            </p:cNvGrpSpPr>
            <p:nvPr/>
          </p:nvGrpSpPr>
          <p:grpSpPr bwMode="auto">
            <a:xfrm>
              <a:off x="7759707" y="4205288"/>
              <a:ext cx="620713" cy="765175"/>
              <a:chOff x="4800" y="2569"/>
              <a:chExt cx="391" cy="482"/>
            </a:xfrm>
          </p:grpSpPr>
          <p:grpSp>
            <p:nvGrpSpPr>
              <p:cNvPr id="8" name="Group 306"/>
              <p:cNvGrpSpPr>
                <a:grpSpLocks/>
              </p:cNvGrpSpPr>
              <p:nvPr/>
            </p:nvGrpSpPr>
            <p:grpSpPr bwMode="auto">
              <a:xfrm>
                <a:off x="4846" y="2715"/>
                <a:ext cx="345" cy="336"/>
                <a:chOff x="4282" y="2521"/>
                <a:chExt cx="345" cy="336"/>
              </a:xfrm>
            </p:grpSpPr>
            <p:sp>
              <p:nvSpPr>
                <p:cNvPr id="71987" name="Freeform 307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88" name="Freeform 308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1989" name="Freeform 309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1990" name="Rectangle 310"/>
              <p:cNvSpPr>
                <a:spLocks noChangeArrowheads="1"/>
              </p:cNvSpPr>
              <p:nvPr/>
            </p:nvSpPr>
            <p:spPr bwMode="auto">
              <a:xfrm>
                <a:off x="4800" y="2569"/>
                <a:ext cx="3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LINFOCITO</a:t>
                </a:r>
              </a:p>
            </p:txBody>
          </p:sp>
        </p:grpSp>
        <p:grpSp>
          <p:nvGrpSpPr>
            <p:cNvPr id="9" name="Group 311"/>
            <p:cNvGrpSpPr>
              <a:grpSpLocks/>
            </p:cNvGrpSpPr>
            <p:nvPr/>
          </p:nvGrpSpPr>
          <p:grpSpPr bwMode="auto">
            <a:xfrm>
              <a:off x="4899025" y="3940175"/>
              <a:ext cx="679450" cy="635000"/>
              <a:chOff x="6616" y="1210"/>
              <a:chExt cx="429" cy="406"/>
            </a:xfrm>
          </p:grpSpPr>
          <p:sp>
            <p:nvSpPr>
              <p:cNvPr id="71992" name="Freeform 312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3" name="Freeform 313"/>
              <p:cNvSpPr>
                <a:spLocks/>
              </p:cNvSpPr>
              <p:nvPr/>
            </p:nvSpPr>
            <p:spPr bwMode="auto">
              <a:xfrm>
                <a:off x="6616" y="1210"/>
                <a:ext cx="429" cy="406"/>
              </a:xfrm>
              <a:custGeom>
                <a:avLst/>
                <a:gdLst>
                  <a:gd name="T0" fmla="*/ 1654 w 3001"/>
                  <a:gd name="T1" fmla="*/ 2833 h 2841"/>
                  <a:gd name="T2" fmla="*/ 1875 w 3001"/>
                  <a:gd name="T3" fmla="*/ 2796 h 2841"/>
                  <a:gd name="T4" fmla="*/ 2084 w 3001"/>
                  <a:gd name="T5" fmla="*/ 2729 h 2841"/>
                  <a:gd name="T6" fmla="*/ 2278 w 3001"/>
                  <a:gd name="T7" fmla="*/ 2635 h 2841"/>
                  <a:gd name="T8" fmla="*/ 2454 w 3001"/>
                  <a:gd name="T9" fmla="*/ 2516 h 2841"/>
                  <a:gd name="T10" fmla="*/ 2610 w 3001"/>
                  <a:gd name="T11" fmla="*/ 2375 h 2841"/>
                  <a:gd name="T12" fmla="*/ 2744 w 3001"/>
                  <a:gd name="T13" fmla="*/ 2214 h 2841"/>
                  <a:gd name="T14" fmla="*/ 2852 w 3001"/>
                  <a:gd name="T15" fmla="*/ 2036 h 2841"/>
                  <a:gd name="T16" fmla="*/ 2933 w 3001"/>
                  <a:gd name="T17" fmla="*/ 1842 h 2841"/>
                  <a:gd name="T18" fmla="*/ 2983 w 3001"/>
                  <a:gd name="T19" fmla="*/ 1636 h 2841"/>
                  <a:gd name="T20" fmla="*/ 3001 w 3001"/>
                  <a:gd name="T21" fmla="*/ 1421 h 2841"/>
                  <a:gd name="T22" fmla="*/ 2983 w 3001"/>
                  <a:gd name="T23" fmla="*/ 1205 h 2841"/>
                  <a:gd name="T24" fmla="*/ 2933 w 3001"/>
                  <a:gd name="T25" fmla="*/ 999 h 2841"/>
                  <a:gd name="T26" fmla="*/ 2852 w 3001"/>
                  <a:gd name="T27" fmla="*/ 806 h 2841"/>
                  <a:gd name="T28" fmla="*/ 2744 w 3001"/>
                  <a:gd name="T29" fmla="*/ 627 h 2841"/>
                  <a:gd name="T30" fmla="*/ 2610 w 3001"/>
                  <a:gd name="T31" fmla="*/ 466 h 2841"/>
                  <a:gd name="T32" fmla="*/ 2454 w 3001"/>
                  <a:gd name="T33" fmla="*/ 326 h 2841"/>
                  <a:gd name="T34" fmla="*/ 2278 w 3001"/>
                  <a:gd name="T35" fmla="*/ 206 h 2841"/>
                  <a:gd name="T36" fmla="*/ 2084 w 3001"/>
                  <a:gd name="T37" fmla="*/ 112 h 2841"/>
                  <a:gd name="T38" fmla="*/ 1875 w 3001"/>
                  <a:gd name="T39" fmla="*/ 45 h 2841"/>
                  <a:gd name="T40" fmla="*/ 1654 w 3001"/>
                  <a:gd name="T41" fmla="*/ 8 h 2841"/>
                  <a:gd name="T42" fmla="*/ 1423 w 3001"/>
                  <a:gd name="T43" fmla="*/ 2 h 2841"/>
                  <a:gd name="T44" fmla="*/ 1199 w 3001"/>
                  <a:gd name="T45" fmla="*/ 28 h 2841"/>
                  <a:gd name="T46" fmla="*/ 985 w 3001"/>
                  <a:gd name="T47" fmla="*/ 86 h 2841"/>
                  <a:gd name="T48" fmla="*/ 786 w 3001"/>
                  <a:gd name="T49" fmla="*/ 172 h 2841"/>
                  <a:gd name="T50" fmla="*/ 604 w 3001"/>
                  <a:gd name="T51" fmla="*/ 283 h 2841"/>
                  <a:gd name="T52" fmla="*/ 441 w 3001"/>
                  <a:gd name="T53" fmla="*/ 417 h 2841"/>
                  <a:gd name="T54" fmla="*/ 299 w 3001"/>
                  <a:gd name="T55" fmla="*/ 572 h 2841"/>
                  <a:gd name="T56" fmla="*/ 182 w 3001"/>
                  <a:gd name="T57" fmla="*/ 745 h 2841"/>
                  <a:gd name="T58" fmla="*/ 91 w 3001"/>
                  <a:gd name="T59" fmla="*/ 933 h 2841"/>
                  <a:gd name="T60" fmla="*/ 30 w 3001"/>
                  <a:gd name="T61" fmla="*/ 1135 h 2841"/>
                  <a:gd name="T62" fmla="*/ 2 w 3001"/>
                  <a:gd name="T63" fmla="*/ 1348 h 2841"/>
                  <a:gd name="T64" fmla="*/ 7 w 3001"/>
                  <a:gd name="T65" fmla="*/ 1565 h 2841"/>
                  <a:gd name="T66" fmla="*/ 48 w 3001"/>
                  <a:gd name="T67" fmla="*/ 1775 h 2841"/>
                  <a:gd name="T68" fmla="*/ 119 w 3001"/>
                  <a:gd name="T69" fmla="*/ 1972 h 2841"/>
                  <a:gd name="T70" fmla="*/ 218 w 3001"/>
                  <a:gd name="T71" fmla="*/ 2156 h 2841"/>
                  <a:gd name="T72" fmla="*/ 344 w 3001"/>
                  <a:gd name="T73" fmla="*/ 2323 h 2841"/>
                  <a:gd name="T74" fmla="*/ 493 w 3001"/>
                  <a:gd name="T75" fmla="*/ 2471 h 2841"/>
                  <a:gd name="T76" fmla="*/ 663 w 3001"/>
                  <a:gd name="T77" fmla="*/ 2598 h 2841"/>
                  <a:gd name="T78" fmla="*/ 851 w 3001"/>
                  <a:gd name="T79" fmla="*/ 2701 h 2841"/>
                  <a:gd name="T80" fmla="*/ 1055 w 3001"/>
                  <a:gd name="T81" fmla="*/ 2777 h 2841"/>
                  <a:gd name="T82" fmla="*/ 1273 w 3001"/>
                  <a:gd name="T83" fmla="*/ 2825 h 2841"/>
                  <a:gd name="T84" fmla="*/ 1500 w 3001"/>
                  <a:gd name="T85" fmla="*/ 2841 h 2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1" h="2841">
                    <a:moveTo>
                      <a:pt x="1500" y="2841"/>
                    </a:moveTo>
                    <a:lnTo>
                      <a:pt x="1578" y="2839"/>
                    </a:lnTo>
                    <a:lnTo>
                      <a:pt x="1654" y="2833"/>
                    </a:lnTo>
                    <a:lnTo>
                      <a:pt x="1728" y="2825"/>
                    </a:lnTo>
                    <a:lnTo>
                      <a:pt x="1802" y="2812"/>
                    </a:lnTo>
                    <a:lnTo>
                      <a:pt x="1875" y="2796"/>
                    </a:lnTo>
                    <a:lnTo>
                      <a:pt x="1946" y="2777"/>
                    </a:lnTo>
                    <a:lnTo>
                      <a:pt x="2015" y="2755"/>
                    </a:lnTo>
                    <a:lnTo>
                      <a:pt x="2084" y="2729"/>
                    </a:lnTo>
                    <a:lnTo>
                      <a:pt x="2150" y="2701"/>
                    </a:lnTo>
                    <a:lnTo>
                      <a:pt x="2214" y="2669"/>
                    </a:lnTo>
                    <a:lnTo>
                      <a:pt x="2278" y="2635"/>
                    </a:lnTo>
                    <a:lnTo>
                      <a:pt x="2339" y="2598"/>
                    </a:lnTo>
                    <a:lnTo>
                      <a:pt x="2397" y="2558"/>
                    </a:lnTo>
                    <a:lnTo>
                      <a:pt x="2454" y="2516"/>
                    </a:lnTo>
                    <a:lnTo>
                      <a:pt x="2508" y="2471"/>
                    </a:lnTo>
                    <a:lnTo>
                      <a:pt x="2561" y="2424"/>
                    </a:lnTo>
                    <a:lnTo>
                      <a:pt x="2610" y="2375"/>
                    </a:lnTo>
                    <a:lnTo>
                      <a:pt x="2658" y="2323"/>
                    </a:lnTo>
                    <a:lnTo>
                      <a:pt x="2702" y="2270"/>
                    </a:lnTo>
                    <a:lnTo>
                      <a:pt x="2744" y="2214"/>
                    </a:lnTo>
                    <a:lnTo>
                      <a:pt x="2783" y="2156"/>
                    </a:lnTo>
                    <a:lnTo>
                      <a:pt x="2819" y="2097"/>
                    </a:lnTo>
                    <a:lnTo>
                      <a:pt x="2852" y="2036"/>
                    </a:lnTo>
                    <a:lnTo>
                      <a:pt x="2882" y="1972"/>
                    </a:lnTo>
                    <a:lnTo>
                      <a:pt x="2909" y="1908"/>
                    </a:lnTo>
                    <a:lnTo>
                      <a:pt x="2933" y="1842"/>
                    </a:lnTo>
                    <a:lnTo>
                      <a:pt x="2953" y="1775"/>
                    </a:lnTo>
                    <a:lnTo>
                      <a:pt x="2970" y="1706"/>
                    </a:lnTo>
                    <a:lnTo>
                      <a:pt x="2983" y="1636"/>
                    </a:lnTo>
                    <a:lnTo>
                      <a:pt x="2993" y="1565"/>
                    </a:lnTo>
                    <a:lnTo>
                      <a:pt x="2998" y="1494"/>
                    </a:lnTo>
                    <a:lnTo>
                      <a:pt x="3001" y="1421"/>
                    </a:lnTo>
                    <a:lnTo>
                      <a:pt x="2998" y="1348"/>
                    </a:lnTo>
                    <a:lnTo>
                      <a:pt x="2993" y="1276"/>
                    </a:lnTo>
                    <a:lnTo>
                      <a:pt x="2983" y="1205"/>
                    </a:lnTo>
                    <a:lnTo>
                      <a:pt x="2970" y="1135"/>
                    </a:lnTo>
                    <a:lnTo>
                      <a:pt x="2953" y="1066"/>
                    </a:lnTo>
                    <a:lnTo>
                      <a:pt x="2933" y="999"/>
                    </a:lnTo>
                    <a:lnTo>
                      <a:pt x="2909" y="933"/>
                    </a:lnTo>
                    <a:lnTo>
                      <a:pt x="2882" y="869"/>
                    </a:lnTo>
                    <a:lnTo>
                      <a:pt x="2852" y="806"/>
                    </a:lnTo>
                    <a:lnTo>
                      <a:pt x="2819" y="745"/>
                    </a:lnTo>
                    <a:lnTo>
                      <a:pt x="2783" y="685"/>
                    </a:lnTo>
                    <a:lnTo>
                      <a:pt x="2744" y="627"/>
                    </a:lnTo>
                    <a:lnTo>
                      <a:pt x="2702" y="572"/>
                    </a:lnTo>
                    <a:lnTo>
                      <a:pt x="2658" y="518"/>
                    </a:lnTo>
                    <a:lnTo>
                      <a:pt x="2610" y="466"/>
                    </a:lnTo>
                    <a:lnTo>
                      <a:pt x="2561" y="417"/>
                    </a:lnTo>
                    <a:lnTo>
                      <a:pt x="2508" y="370"/>
                    </a:lnTo>
                    <a:lnTo>
                      <a:pt x="2454" y="326"/>
                    </a:lnTo>
                    <a:lnTo>
                      <a:pt x="2397" y="283"/>
                    </a:lnTo>
                    <a:lnTo>
                      <a:pt x="2339" y="243"/>
                    </a:lnTo>
                    <a:lnTo>
                      <a:pt x="2278" y="206"/>
                    </a:lnTo>
                    <a:lnTo>
                      <a:pt x="2214" y="172"/>
                    </a:lnTo>
                    <a:lnTo>
                      <a:pt x="2150" y="140"/>
                    </a:lnTo>
                    <a:lnTo>
                      <a:pt x="2084" y="112"/>
                    </a:lnTo>
                    <a:lnTo>
                      <a:pt x="2015" y="86"/>
                    </a:lnTo>
                    <a:lnTo>
                      <a:pt x="1946" y="64"/>
                    </a:lnTo>
                    <a:lnTo>
                      <a:pt x="1875" y="45"/>
                    </a:lnTo>
                    <a:lnTo>
                      <a:pt x="1802" y="28"/>
                    </a:lnTo>
                    <a:lnTo>
                      <a:pt x="1728" y="16"/>
                    </a:lnTo>
                    <a:lnTo>
                      <a:pt x="1654" y="8"/>
                    </a:lnTo>
                    <a:lnTo>
                      <a:pt x="1578" y="2"/>
                    </a:lnTo>
                    <a:lnTo>
                      <a:pt x="1500" y="0"/>
                    </a:lnTo>
                    <a:lnTo>
                      <a:pt x="1423" y="2"/>
                    </a:lnTo>
                    <a:lnTo>
                      <a:pt x="1348" y="8"/>
                    </a:lnTo>
                    <a:lnTo>
                      <a:pt x="1273" y="16"/>
                    </a:lnTo>
                    <a:lnTo>
                      <a:pt x="1199" y="28"/>
                    </a:lnTo>
                    <a:lnTo>
                      <a:pt x="1126" y="45"/>
                    </a:lnTo>
                    <a:lnTo>
                      <a:pt x="1055" y="64"/>
                    </a:lnTo>
                    <a:lnTo>
                      <a:pt x="985" y="86"/>
                    </a:lnTo>
                    <a:lnTo>
                      <a:pt x="918" y="112"/>
                    </a:lnTo>
                    <a:lnTo>
                      <a:pt x="851" y="140"/>
                    </a:lnTo>
                    <a:lnTo>
                      <a:pt x="786" y="172"/>
                    </a:lnTo>
                    <a:lnTo>
                      <a:pt x="724" y="206"/>
                    </a:lnTo>
                    <a:lnTo>
                      <a:pt x="663" y="243"/>
                    </a:lnTo>
                    <a:lnTo>
                      <a:pt x="604" y="283"/>
                    </a:lnTo>
                    <a:lnTo>
                      <a:pt x="548" y="326"/>
                    </a:lnTo>
                    <a:lnTo>
                      <a:pt x="493" y="370"/>
                    </a:lnTo>
                    <a:lnTo>
                      <a:pt x="441" y="417"/>
                    </a:lnTo>
                    <a:lnTo>
                      <a:pt x="391" y="466"/>
                    </a:lnTo>
                    <a:lnTo>
                      <a:pt x="344" y="518"/>
                    </a:lnTo>
                    <a:lnTo>
                      <a:pt x="299" y="572"/>
                    </a:lnTo>
                    <a:lnTo>
                      <a:pt x="257" y="627"/>
                    </a:lnTo>
                    <a:lnTo>
                      <a:pt x="218" y="685"/>
                    </a:lnTo>
                    <a:lnTo>
                      <a:pt x="182" y="745"/>
                    </a:lnTo>
                    <a:lnTo>
                      <a:pt x="149" y="806"/>
                    </a:lnTo>
                    <a:lnTo>
                      <a:pt x="119" y="869"/>
                    </a:lnTo>
                    <a:lnTo>
                      <a:pt x="91" y="933"/>
                    </a:lnTo>
                    <a:lnTo>
                      <a:pt x="67" y="999"/>
                    </a:lnTo>
                    <a:lnTo>
                      <a:pt x="48" y="1066"/>
                    </a:lnTo>
                    <a:lnTo>
                      <a:pt x="30" y="1135"/>
                    </a:lnTo>
                    <a:lnTo>
                      <a:pt x="17" y="1205"/>
                    </a:lnTo>
                    <a:lnTo>
                      <a:pt x="7" y="1276"/>
                    </a:lnTo>
                    <a:lnTo>
                      <a:pt x="2" y="1348"/>
                    </a:lnTo>
                    <a:lnTo>
                      <a:pt x="0" y="1421"/>
                    </a:lnTo>
                    <a:lnTo>
                      <a:pt x="2" y="1494"/>
                    </a:lnTo>
                    <a:lnTo>
                      <a:pt x="7" y="1565"/>
                    </a:lnTo>
                    <a:lnTo>
                      <a:pt x="17" y="1636"/>
                    </a:lnTo>
                    <a:lnTo>
                      <a:pt x="30" y="1706"/>
                    </a:lnTo>
                    <a:lnTo>
                      <a:pt x="48" y="1775"/>
                    </a:lnTo>
                    <a:lnTo>
                      <a:pt x="67" y="1842"/>
                    </a:lnTo>
                    <a:lnTo>
                      <a:pt x="91" y="1908"/>
                    </a:lnTo>
                    <a:lnTo>
                      <a:pt x="119" y="1972"/>
                    </a:lnTo>
                    <a:lnTo>
                      <a:pt x="149" y="2036"/>
                    </a:lnTo>
                    <a:lnTo>
                      <a:pt x="182" y="2097"/>
                    </a:lnTo>
                    <a:lnTo>
                      <a:pt x="218" y="2156"/>
                    </a:lnTo>
                    <a:lnTo>
                      <a:pt x="257" y="2214"/>
                    </a:lnTo>
                    <a:lnTo>
                      <a:pt x="299" y="2270"/>
                    </a:lnTo>
                    <a:lnTo>
                      <a:pt x="344" y="2323"/>
                    </a:lnTo>
                    <a:lnTo>
                      <a:pt x="391" y="2375"/>
                    </a:lnTo>
                    <a:lnTo>
                      <a:pt x="441" y="2424"/>
                    </a:lnTo>
                    <a:lnTo>
                      <a:pt x="493" y="2471"/>
                    </a:lnTo>
                    <a:lnTo>
                      <a:pt x="548" y="2516"/>
                    </a:lnTo>
                    <a:lnTo>
                      <a:pt x="604" y="2558"/>
                    </a:lnTo>
                    <a:lnTo>
                      <a:pt x="663" y="2598"/>
                    </a:lnTo>
                    <a:lnTo>
                      <a:pt x="724" y="2635"/>
                    </a:lnTo>
                    <a:lnTo>
                      <a:pt x="786" y="2669"/>
                    </a:lnTo>
                    <a:lnTo>
                      <a:pt x="851" y="2701"/>
                    </a:lnTo>
                    <a:lnTo>
                      <a:pt x="918" y="2729"/>
                    </a:lnTo>
                    <a:lnTo>
                      <a:pt x="985" y="2755"/>
                    </a:lnTo>
                    <a:lnTo>
                      <a:pt x="1055" y="2777"/>
                    </a:lnTo>
                    <a:lnTo>
                      <a:pt x="1126" y="2796"/>
                    </a:lnTo>
                    <a:lnTo>
                      <a:pt x="1199" y="2812"/>
                    </a:lnTo>
                    <a:lnTo>
                      <a:pt x="1273" y="2825"/>
                    </a:lnTo>
                    <a:lnTo>
                      <a:pt x="1348" y="2833"/>
                    </a:lnTo>
                    <a:lnTo>
                      <a:pt x="1423" y="2839"/>
                    </a:lnTo>
                    <a:lnTo>
                      <a:pt x="1500" y="2841"/>
                    </a:lnTo>
                    <a:close/>
                  </a:path>
                </a:pathLst>
              </a:custGeom>
              <a:solidFill>
                <a:schemeClr val="tx2"/>
              </a:solidFill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4" name="Freeform 314"/>
              <p:cNvSpPr>
                <a:spLocks/>
              </p:cNvSpPr>
              <p:nvPr/>
            </p:nvSpPr>
            <p:spPr bwMode="auto">
              <a:xfrm>
                <a:off x="6735" y="1272"/>
                <a:ext cx="197" cy="236"/>
              </a:xfrm>
              <a:custGeom>
                <a:avLst/>
                <a:gdLst>
                  <a:gd name="T0" fmla="*/ 381 w 1377"/>
                  <a:gd name="T1" fmla="*/ 189 h 1646"/>
                  <a:gd name="T2" fmla="*/ 398 w 1377"/>
                  <a:gd name="T3" fmla="*/ 114 h 1646"/>
                  <a:gd name="T4" fmla="*/ 417 w 1377"/>
                  <a:gd name="T5" fmla="*/ 74 h 1646"/>
                  <a:gd name="T6" fmla="*/ 446 w 1377"/>
                  <a:gd name="T7" fmla="*/ 39 h 1646"/>
                  <a:gd name="T8" fmla="*/ 488 w 1377"/>
                  <a:gd name="T9" fmla="*/ 15 h 1646"/>
                  <a:gd name="T10" fmla="*/ 542 w 1377"/>
                  <a:gd name="T11" fmla="*/ 7 h 1646"/>
                  <a:gd name="T12" fmla="*/ 655 w 1377"/>
                  <a:gd name="T13" fmla="*/ 4 h 1646"/>
                  <a:gd name="T14" fmla="*/ 806 w 1377"/>
                  <a:gd name="T15" fmla="*/ 2 h 1646"/>
                  <a:gd name="T16" fmla="*/ 921 w 1377"/>
                  <a:gd name="T17" fmla="*/ 19 h 1646"/>
                  <a:gd name="T18" fmla="*/ 1107 w 1377"/>
                  <a:gd name="T19" fmla="*/ 79 h 1646"/>
                  <a:gd name="T20" fmla="*/ 1227 w 1377"/>
                  <a:gd name="T21" fmla="*/ 126 h 1646"/>
                  <a:gd name="T22" fmla="*/ 1365 w 1377"/>
                  <a:gd name="T23" fmla="*/ 204 h 1646"/>
                  <a:gd name="T24" fmla="*/ 1374 w 1377"/>
                  <a:gd name="T25" fmla="*/ 251 h 1646"/>
                  <a:gd name="T26" fmla="*/ 1329 w 1377"/>
                  <a:gd name="T27" fmla="*/ 330 h 1646"/>
                  <a:gd name="T28" fmla="*/ 1240 w 1377"/>
                  <a:gd name="T29" fmla="*/ 426 h 1646"/>
                  <a:gd name="T30" fmla="*/ 1116 w 1377"/>
                  <a:gd name="T31" fmla="*/ 521 h 1646"/>
                  <a:gd name="T32" fmla="*/ 965 w 1377"/>
                  <a:gd name="T33" fmla="*/ 595 h 1646"/>
                  <a:gd name="T34" fmla="*/ 796 w 1377"/>
                  <a:gd name="T35" fmla="*/ 632 h 1646"/>
                  <a:gd name="T36" fmla="*/ 618 w 1377"/>
                  <a:gd name="T37" fmla="*/ 615 h 1646"/>
                  <a:gd name="T38" fmla="*/ 441 w 1377"/>
                  <a:gd name="T39" fmla="*/ 523 h 1646"/>
                  <a:gd name="T40" fmla="*/ 421 w 1377"/>
                  <a:gd name="T41" fmla="*/ 549 h 1646"/>
                  <a:gd name="T42" fmla="*/ 395 w 1377"/>
                  <a:gd name="T43" fmla="*/ 631 h 1646"/>
                  <a:gd name="T44" fmla="*/ 371 w 1377"/>
                  <a:gd name="T45" fmla="*/ 746 h 1646"/>
                  <a:gd name="T46" fmla="*/ 361 w 1377"/>
                  <a:gd name="T47" fmla="*/ 870 h 1646"/>
                  <a:gd name="T48" fmla="*/ 375 w 1377"/>
                  <a:gd name="T49" fmla="*/ 980 h 1646"/>
                  <a:gd name="T50" fmla="*/ 420 w 1377"/>
                  <a:gd name="T51" fmla="*/ 1054 h 1646"/>
                  <a:gd name="T52" fmla="*/ 508 w 1377"/>
                  <a:gd name="T53" fmla="*/ 1068 h 1646"/>
                  <a:gd name="T54" fmla="*/ 651 w 1377"/>
                  <a:gd name="T55" fmla="*/ 1000 h 1646"/>
                  <a:gd name="T56" fmla="*/ 814 w 1377"/>
                  <a:gd name="T57" fmla="*/ 922 h 1646"/>
                  <a:gd name="T58" fmla="*/ 956 w 1377"/>
                  <a:gd name="T59" fmla="*/ 916 h 1646"/>
                  <a:gd name="T60" fmla="*/ 1077 w 1377"/>
                  <a:gd name="T61" fmla="*/ 964 h 1646"/>
                  <a:gd name="T62" fmla="*/ 1177 w 1377"/>
                  <a:gd name="T63" fmla="*/ 1048 h 1646"/>
                  <a:gd name="T64" fmla="*/ 1254 w 1377"/>
                  <a:gd name="T65" fmla="*/ 1150 h 1646"/>
                  <a:gd name="T66" fmla="*/ 1309 w 1377"/>
                  <a:gd name="T67" fmla="*/ 1252 h 1646"/>
                  <a:gd name="T68" fmla="*/ 1341 w 1377"/>
                  <a:gd name="T69" fmla="*/ 1338 h 1646"/>
                  <a:gd name="T70" fmla="*/ 1350 w 1377"/>
                  <a:gd name="T71" fmla="*/ 1387 h 1646"/>
                  <a:gd name="T72" fmla="*/ 1327 w 1377"/>
                  <a:gd name="T73" fmla="*/ 1417 h 1646"/>
                  <a:gd name="T74" fmla="*/ 1272 w 1377"/>
                  <a:gd name="T75" fmla="*/ 1452 h 1646"/>
                  <a:gd name="T76" fmla="*/ 1102 w 1377"/>
                  <a:gd name="T77" fmla="*/ 1529 h 1646"/>
                  <a:gd name="T78" fmla="*/ 923 w 1377"/>
                  <a:gd name="T79" fmla="*/ 1593 h 1646"/>
                  <a:gd name="T80" fmla="*/ 830 w 1377"/>
                  <a:gd name="T81" fmla="*/ 1617 h 1646"/>
                  <a:gd name="T82" fmla="*/ 689 w 1377"/>
                  <a:gd name="T83" fmla="*/ 1632 h 1646"/>
                  <a:gd name="T84" fmla="*/ 471 w 1377"/>
                  <a:gd name="T85" fmla="*/ 1646 h 1646"/>
                  <a:gd name="T86" fmla="*/ 357 w 1377"/>
                  <a:gd name="T87" fmla="*/ 1643 h 1646"/>
                  <a:gd name="T88" fmla="*/ 254 w 1377"/>
                  <a:gd name="T89" fmla="*/ 1628 h 1646"/>
                  <a:gd name="T90" fmla="*/ 173 w 1377"/>
                  <a:gd name="T91" fmla="*/ 1596 h 1646"/>
                  <a:gd name="T92" fmla="*/ 126 w 1377"/>
                  <a:gd name="T93" fmla="*/ 1545 h 1646"/>
                  <a:gd name="T94" fmla="*/ 32 w 1377"/>
                  <a:gd name="T95" fmla="*/ 1330 h 1646"/>
                  <a:gd name="T96" fmla="*/ 5 w 1377"/>
                  <a:gd name="T97" fmla="*/ 1243 h 1646"/>
                  <a:gd name="T98" fmla="*/ 2 w 1377"/>
                  <a:gd name="T99" fmla="*/ 1172 h 1646"/>
                  <a:gd name="T100" fmla="*/ 9 w 1377"/>
                  <a:gd name="T101" fmla="*/ 1023 h 1646"/>
                  <a:gd name="T102" fmla="*/ 24 w 1377"/>
                  <a:gd name="T103" fmla="*/ 944 h 1646"/>
                  <a:gd name="T104" fmla="*/ 51 w 1377"/>
                  <a:gd name="T105" fmla="*/ 893 h 1646"/>
                  <a:gd name="T106" fmla="*/ 78 w 1377"/>
                  <a:gd name="T107" fmla="*/ 865 h 1646"/>
                  <a:gd name="T108" fmla="*/ 99 w 1377"/>
                  <a:gd name="T109" fmla="*/ 831 h 1646"/>
                  <a:gd name="T110" fmla="*/ 114 w 1377"/>
                  <a:gd name="T111" fmla="*/ 772 h 1646"/>
                  <a:gd name="T112" fmla="*/ 115 w 1377"/>
                  <a:gd name="T113" fmla="*/ 697 h 1646"/>
                  <a:gd name="T114" fmla="*/ 108 w 1377"/>
                  <a:gd name="T115" fmla="*/ 641 h 1646"/>
                  <a:gd name="T116" fmla="*/ 118 w 1377"/>
                  <a:gd name="T117" fmla="*/ 533 h 1646"/>
                  <a:gd name="T118" fmla="*/ 122 w 1377"/>
                  <a:gd name="T119" fmla="*/ 443 h 1646"/>
                  <a:gd name="T120" fmla="*/ 119 w 1377"/>
                  <a:gd name="T121" fmla="*/ 439 h 1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77" h="1646">
                    <a:moveTo>
                      <a:pt x="119" y="439"/>
                    </a:moveTo>
                    <a:lnTo>
                      <a:pt x="379" y="223"/>
                    </a:lnTo>
                    <a:lnTo>
                      <a:pt x="379" y="214"/>
                    </a:lnTo>
                    <a:lnTo>
                      <a:pt x="381" y="189"/>
                    </a:lnTo>
                    <a:lnTo>
                      <a:pt x="383" y="172"/>
                    </a:lnTo>
                    <a:lnTo>
                      <a:pt x="386" y="153"/>
                    </a:lnTo>
                    <a:lnTo>
                      <a:pt x="392" y="133"/>
                    </a:lnTo>
                    <a:lnTo>
                      <a:pt x="398" y="114"/>
                    </a:lnTo>
                    <a:lnTo>
                      <a:pt x="402" y="103"/>
                    </a:lnTo>
                    <a:lnTo>
                      <a:pt x="406" y="93"/>
                    </a:lnTo>
                    <a:lnTo>
                      <a:pt x="412" y="83"/>
                    </a:lnTo>
                    <a:lnTo>
                      <a:pt x="417" y="74"/>
                    </a:lnTo>
                    <a:lnTo>
                      <a:pt x="424" y="64"/>
                    </a:lnTo>
                    <a:lnTo>
                      <a:pt x="430" y="55"/>
                    </a:lnTo>
                    <a:lnTo>
                      <a:pt x="438" y="46"/>
                    </a:lnTo>
                    <a:lnTo>
                      <a:pt x="446" y="39"/>
                    </a:lnTo>
                    <a:lnTo>
                      <a:pt x="455" y="32"/>
                    </a:lnTo>
                    <a:lnTo>
                      <a:pt x="465" y="26"/>
                    </a:lnTo>
                    <a:lnTo>
                      <a:pt x="476" y="20"/>
                    </a:lnTo>
                    <a:lnTo>
                      <a:pt x="488" y="15"/>
                    </a:lnTo>
                    <a:lnTo>
                      <a:pt x="500" y="12"/>
                    </a:lnTo>
                    <a:lnTo>
                      <a:pt x="513" y="8"/>
                    </a:lnTo>
                    <a:lnTo>
                      <a:pt x="527" y="7"/>
                    </a:lnTo>
                    <a:lnTo>
                      <a:pt x="542" y="7"/>
                    </a:lnTo>
                    <a:lnTo>
                      <a:pt x="573" y="7"/>
                    </a:lnTo>
                    <a:lnTo>
                      <a:pt x="601" y="6"/>
                    </a:lnTo>
                    <a:lnTo>
                      <a:pt x="628" y="6"/>
                    </a:lnTo>
                    <a:lnTo>
                      <a:pt x="655" y="4"/>
                    </a:lnTo>
                    <a:lnTo>
                      <a:pt x="705" y="2"/>
                    </a:lnTo>
                    <a:lnTo>
                      <a:pt x="756" y="0"/>
                    </a:lnTo>
                    <a:lnTo>
                      <a:pt x="781" y="1"/>
                    </a:lnTo>
                    <a:lnTo>
                      <a:pt x="806" y="2"/>
                    </a:lnTo>
                    <a:lnTo>
                      <a:pt x="833" y="4"/>
                    </a:lnTo>
                    <a:lnTo>
                      <a:pt x="860" y="7"/>
                    </a:lnTo>
                    <a:lnTo>
                      <a:pt x="889" y="13"/>
                    </a:lnTo>
                    <a:lnTo>
                      <a:pt x="921" y="19"/>
                    </a:lnTo>
                    <a:lnTo>
                      <a:pt x="954" y="29"/>
                    </a:lnTo>
                    <a:lnTo>
                      <a:pt x="989" y="40"/>
                    </a:lnTo>
                    <a:lnTo>
                      <a:pt x="1054" y="62"/>
                    </a:lnTo>
                    <a:lnTo>
                      <a:pt x="1107" y="79"/>
                    </a:lnTo>
                    <a:lnTo>
                      <a:pt x="1151" y="95"/>
                    </a:lnTo>
                    <a:lnTo>
                      <a:pt x="1190" y="110"/>
                    </a:lnTo>
                    <a:lnTo>
                      <a:pt x="1209" y="118"/>
                    </a:lnTo>
                    <a:lnTo>
                      <a:pt x="1227" y="126"/>
                    </a:lnTo>
                    <a:lnTo>
                      <a:pt x="1247" y="136"/>
                    </a:lnTo>
                    <a:lnTo>
                      <a:pt x="1266" y="147"/>
                    </a:lnTo>
                    <a:lnTo>
                      <a:pt x="1311" y="172"/>
                    </a:lnTo>
                    <a:lnTo>
                      <a:pt x="1365" y="204"/>
                    </a:lnTo>
                    <a:lnTo>
                      <a:pt x="1373" y="212"/>
                    </a:lnTo>
                    <a:lnTo>
                      <a:pt x="1376" y="223"/>
                    </a:lnTo>
                    <a:lnTo>
                      <a:pt x="1377" y="236"/>
                    </a:lnTo>
                    <a:lnTo>
                      <a:pt x="1374" y="251"/>
                    </a:lnTo>
                    <a:lnTo>
                      <a:pt x="1367" y="268"/>
                    </a:lnTo>
                    <a:lnTo>
                      <a:pt x="1358" y="288"/>
                    </a:lnTo>
                    <a:lnTo>
                      <a:pt x="1345" y="309"/>
                    </a:lnTo>
                    <a:lnTo>
                      <a:pt x="1329" y="330"/>
                    </a:lnTo>
                    <a:lnTo>
                      <a:pt x="1311" y="353"/>
                    </a:lnTo>
                    <a:lnTo>
                      <a:pt x="1289" y="377"/>
                    </a:lnTo>
                    <a:lnTo>
                      <a:pt x="1266" y="402"/>
                    </a:lnTo>
                    <a:lnTo>
                      <a:pt x="1240" y="426"/>
                    </a:lnTo>
                    <a:lnTo>
                      <a:pt x="1212" y="451"/>
                    </a:lnTo>
                    <a:lnTo>
                      <a:pt x="1181" y="475"/>
                    </a:lnTo>
                    <a:lnTo>
                      <a:pt x="1150" y="498"/>
                    </a:lnTo>
                    <a:lnTo>
                      <a:pt x="1116" y="521"/>
                    </a:lnTo>
                    <a:lnTo>
                      <a:pt x="1080" y="542"/>
                    </a:lnTo>
                    <a:lnTo>
                      <a:pt x="1043" y="561"/>
                    </a:lnTo>
                    <a:lnTo>
                      <a:pt x="1005" y="580"/>
                    </a:lnTo>
                    <a:lnTo>
                      <a:pt x="965" y="595"/>
                    </a:lnTo>
                    <a:lnTo>
                      <a:pt x="924" y="608"/>
                    </a:lnTo>
                    <a:lnTo>
                      <a:pt x="882" y="619"/>
                    </a:lnTo>
                    <a:lnTo>
                      <a:pt x="839" y="628"/>
                    </a:lnTo>
                    <a:lnTo>
                      <a:pt x="796" y="632"/>
                    </a:lnTo>
                    <a:lnTo>
                      <a:pt x="752" y="633"/>
                    </a:lnTo>
                    <a:lnTo>
                      <a:pt x="708" y="631"/>
                    </a:lnTo>
                    <a:lnTo>
                      <a:pt x="663" y="624"/>
                    </a:lnTo>
                    <a:lnTo>
                      <a:pt x="618" y="615"/>
                    </a:lnTo>
                    <a:lnTo>
                      <a:pt x="574" y="599"/>
                    </a:lnTo>
                    <a:lnTo>
                      <a:pt x="529" y="579"/>
                    </a:lnTo>
                    <a:lnTo>
                      <a:pt x="486" y="554"/>
                    </a:lnTo>
                    <a:lnTo>
                      <a:pt x="441" y="523"/>
                    </a:lnTo>
                    <a:lnTo>
                      <a:pt x="438" y="523"/>
                    </a:lnTo>
                    <a:lnTo>
                      <a:pt x="433" y="527"/>
                    </a:lnTo>
                    <a:lnTo>
                      <a:pt x="428" y="536"/>
                    </a:lnTo>
                    <a:lnTo>
                      <a:pt x="421" y="549"/>
                    </a:lnTo>
                    <a:lnTo>
                      <a:pt x="415" y="566"/>
                    </a:lnTo>
                    <a:lnTo>
                      <a:pt x="408" y="585"/>
                    </a:lnTo>
                    <a:lnTo>
                      <a:pt x="402" y="607"/>
                    </a:lnTo>
                    <a:lnTo>
                      <a:pt x="395" y="631"/>
                    </a:lnTo>
                    <a:lnTo>
                      <a:pt x="389" y="658"/>
                    </a:lnTo>
                    <a:lnTo>
                      <a:pt x="382" y="685"/>
                    </a:lnTo>
                    <a:lnTo>
                      <a:pt x="377" y="716"/>
                    </a:lnTo>
                    <a:lnTo>
                      <a:pt x="371" y="746"/>
                    </a:lnTo>
                    <a:lnTo>
                      <a:pt x="367" y="777"/>
                    </a:lnTo>
                    <a:lnTo>
                      <a:pt x="364" y="808"/>
                    </a:lnTo>
                    <a:lnTo>
                      <a:pt x="361" y="839"/>
                    </a:lnTo>
                    <a:lnTo>
                      <a:pt x="361" y="870"/>
                    </a:lnTo>
                    <a:lnTo>
                      <a:pt x="361" y="900"/>
                    </a:lnTo>
                    <a:lnTo>
                      <a:pt x="364" y="928"/>
                    </a:lnTo>
                    <a:lnTo>
                      <a:pt x="368" y="955"/>
                    </a:lnTo>
                    <a:lnTo>
                      <a:pt x="375" y="980"/>
                    </a:lnTo>
                    <a:lnTo>
                      <a:pt x="382" y="1003"/>
                    </a:lnTo>
                    <a:lnTo>
                      <a:pt x="392" y="1024"/>
                    </a:lnTo>
                    <a:lnTo>
                      <a:pt x="405" y="1040"/>
                    </a:lnTo>
                    <a:lnTo>
                      <a:pt x="420" y="1054"/>
                    </a:lnTo>
                    <a:lnTo>
                      <a:pt x="438" y="1064"/>
                    </a:lnTo>
                    <a:lnTo>
                      <a:pt x="458" y="1071"/>
                    </a:lnTo>
                    <a:lnTo>
                      <a:pt x="482" y="1072"/>
                    </a:lnTo>
                    <a:lnTo>
                      <a:pt x="508" y="1068"/>
                    </a:lnTo>
                    <a:lnTo>
                      <a:pt x="539" y="1060"/>
                    </a:lnTo>
                    <a:lnTo>
                      <a:pt x="573" y="1046"/>
                    </a:lnTo>
                    <a:lnTo>
                      <a:pt x="610" y="1026"/>
                    </a:lnTo>
                    <a:lnTo>
                      <a:pt x="651" y="1000"/>
                    </a:lnTo>
                    <a:lnTo>
                      <a:pt x="694" y="973"/>
                    </a:lnTo>
                    <a:lnTo>
                      <a:pt x="735" y="951"/>
                    </a:lnTo>
                    <a:lnTo>
                      <a:pt x="775" y="934"/>
                    </a:lnTo>
                    <a:lnTo>
                      <a:pt x="814" y="922"/>
                    </a:lnTo>
                    <a:lnTo>
                      <a:pt x="851" y="914"/>
                    </a:lnTo>
                    <a:lnTo>
                      <a:pt x="887" y="911"/>
                    </a:lnTo>
                    <a:lnTo>
                      <a:pt x="922" y="912"/>
                    </a:lnTo>
                    <a:lnTo>
                      <a:pt x="956" y="916"/>
                    </a:lnTo>
                    <a:lnTo>
                      <a:pt x="989" y="924"/>
                    </a:lnTo>
                    <a:lnTo>
                      <a:pt x="1019" y="935"/>
                    </a:lnTo>
                    <a:lnTo>
                      <a:pt x="1048" y="948"/>
                    </a:lnTo>
                    <a:lnTo>
                      <a:pt x="1077" y="964"/>
                    </a:lnTo>
                    <a:lnTo>
                      <a:pt x="1104" y="982"/>
                    </a:lnTo>
                    <a:lnTo>
                      <a:pt x="1129" y="1002"/>
                    </a:lnTo>
                    <a:lnTo>
                      <a:pt x="1154" y="1025"/>
                    </a:lnTo>
                    <a:lnTo>
                      <a:pt x="1177" y="1048"/>
                    </a:lnTo>
                    <a:lnTo>
                      <a:pt x="1198" y="1073"/>
                    </a:lnTo>
                    <a:lnTo>
                      <a:pt x="1218" y="1098"/>
                    </a:lnTo>
                    <a:lnTo>
                      <a:pt x="1237" y="1124"/>
                    </a:lnTo>
                    <a:lnTo>
                      <a:pt x="1254" y="1150"/>
                    </a:lnTo>
                    <a:lnTo>
                      <a:pt x="1269" y="1176"/>
                    </a:lnTo>
                    <a:lnTo>
                      <a:pt x="1284" y="1202"/>
                    </a:lnTo>
                    <a:lnTo>
                      <a:pt x="1297" y="1228"/>
                    </a:lnTo>
                    <a:lnTo>
                      <a:pt x="1309" y="1252"/>
                    </a:lnTo>
                    <a:lnTo>
                      <a:pt x="1318" y="1276"/>
                    </a:lnTo>
                    <a:lnTo>
                      <a:pt x="1327" y="1299"/>
                    </a:lnTo>
                    <a:lnTo>
                      <a:pt x="1335" y="1319"/>
                    </a:lnTo>
                    <a:lnTo>
                      <a:pt x="1341" y="1338"/>
                    </a:lnTo>
                    <a:lnTo>
                      <a:pt x="1346" y="1355"/>
                    </a:lnTo>
                    <a:lnTo>
                      <a:pt x="1348" y="1369"/>
                    </a:lnTo>
                    <a:lnTo>
                      <a:pt x="1350" y="1380"/>
                    </a:lnTo>
                    <a:lnTo>
                      <a:pt x="1350" y="1387"/>
                    </a:lnTo>
                    <a:lnTo>
                      <a:pt x="1348" y="1394"/>
                    </a:lnTo>
                    <a:lnTo>
                      <a:pt x="1344" y="1402"/>
                    </a:lnTo>
                    <a:lnTo>
                      <a:pt x="1336" y="1409"/>
                    </a:lnTo>
                    <a:lnTo>
                      <a:pt x="1327" y="1417"/>
                    </a:lnTo>
                    <a:lnTo>
                      <a:pt x="1316" y="1426"/>
                    </a:lnTo>
                    <a:lnTo>
                      <a:pt x="1303" y="1434"/>
                    </a:lnTo>
                    <a:lnTo>
                      <a:pt x="1288" y="1443"/>
                    </a:lnTo>
                    <a:lnTo>
                      <a:pt x="1272" y="1452"/>
                    </a:lnTo>
                    <a:lnTo>
                      <a:pt x="1235" y="1471"/>
                    </a:lnTo>
                    <a:lnTo>
                      <a:pt x="1193" y="1491"/>
                    </a:lnTo>
                    <a:lnTo>
                      <a:pt x="1149" y="1510"/>
                    </a:lnTo>
                    <a:lnTo>
                      <a:pt x="1102" y="1529"/>
                    </a:lnTo>
                    <a:lnTo>
                      <a:pt x="1055" y="1547"/>
                    </a:lnTo>
                    <a:lnTo>
                      <a:pt x="1009" y="1565"/>
                    </a:lnTo>
                    <a:lnTo>
                      <a:pt x="965" y="1580"/>
                    </a:lnTo>
                    <a:lnTo>
                      <a:pt x="923" y="1593"/>
                    </a:lnTo>
                    <a:lnTo>
                      <a:pt x="886" y="1604"/>
                    </a:lnTo>
                    <a:lnTo>
                      <a:pt x="855" y="1613"/>
                    </a:lnTo>
                    <a:lnTo>
                      <a:pt x="842" y="1615"/>
                    </a:lnTo>
                    <a:lnTo>
                      <a:pt x="830" y="1617"/>
                    </a:lnTo>
                    <a:lnTo>
                      <a:pt x="821" y="1618"/>
                    </a:lnTo>
                    <a:lnTo>
                      <a:pt x="814" y="1618"/>
                    </a:lnTo>
                    <a:lnTo>
                      <a:pt x="770" y="1624"/>
                    </a:lnTo>
                    <a:lnTo>
                      <a:pt x="689" y="1632"/>
                    </a:lnTo>
                    <a:lnTo>
                      <a:pt x="640" y="1637"/>
                    </a:lnTo>
                    <a:lnTo>
                      <a:pt x="587" y="1641"/>
                    </a:lnTo>
                    <a:lnTo>
                      <a:pt x="530" y="1644"/>
                    </a:lnTo>
                    <a:lnTo>
                      <a:pt x="471" y="1646"/>
                    </a:lnTo>
                    <a:lnTo>
                      <a:pt x="443" y="1646"/>
                    </a:lnTo>
                    <a:lnTo>
                      <a:pt x="414" y="1646"/>
                    </a:lnTo>
                    <a:lnTo>
                      <a:pt x="385" y="1645"/>
                    </a:lnTo>
                    <a:lnTo>
                      <a:pt x="357" y="1643"/>
                    </a:lnTo>
                    <a:lnTo>
                      <a:pt x="330" y="1641"/>
                    </a:lnTo>
                    <a:lnTo>
                      <a:pt x="303" y="1638"/>
                    </a:lnTo>
                    <a:lnTo>
                      <a:pt x="278" y="1633"/>
                    </a:lnTo>
                    <a:lnTo>
                      <a:pt x="254" y="1628"/>
                    </a:lnTo>
                    <a:lnTo>
                      <a:pt x="231" y="1623"/>
                    </a:lnTo>
                    <a:lnTo>
                      <a:pt x="209" y="1615"/>
                    </a:lnTo>
                    <a:lnTo>
                      <a:pt x="191" y="1606"/>
                    </a:lnTo>
                    <a:lnTo>
                      <a:pt x="173" y="1596"/>
                    </a:lnTo>
                    <a:lnTo>
                      <a:pt x="158" y="1587"/>
                    </a:lnTo>
                    <a:lnTo>
                      <a:pt x="145" y="1574"/>
                    </a:lnTo>
                    <a:lnTo>
                      <a:pt x="134" y="1560"/>
                    </a:lnTo>
                    <a:lnTo>
                      <a:pt x="126" y="1545"/>
                    </a:lnTo>
                    <a:lnTo>
                      <a:pt x="100" y="1486"/>
                    </a:lnTo>
                    <a:lnTo>
                      <a:pt x="74" y="1431"/>
                    </a:lnTo>
                    <a:lnTo>
                      <a:pt x="51" y="1379"/>
                    </a:lnTo>
                    <a:lnTo>
                      <a:pt x="32" y="1330"/>
                    </a:lnTo>
                    <a:lnTo>
                      <a:pt x="23" y="1307"/>
                    </a:lnTo>
                    <a:lnTo>
                      <a:pt x="15" y="1284"/>
                    </a:lnTo>
                    <a:lnTo>
                      <a:pt x="10" y="1263"/>
                    </a:lnTo>
                    <a:lnTo>
                      <a:pt x="5" y="1243"/>
                    </a:lnTo>
                    <a:lnTo>
                      <a:pt x="2" y="1224"/>
                    </a:lnTo>
                    <a:lnTo>
                      <a:pt x="0" y="1206"/>
                    </a:lnTo>
                    <a:lnTo>
                      <a:pt x="1" y="1188"/>
                    </a:lnTo>
                    <a:lnTo>
                      <a:pt x="2" y="1172"/>
                    </a:lnTo>
                    <a:lnTo>
                      <a:pt x="5" y="1139"/>
                    </a:lnTo>
                    <a:lnTo>
                      <a:pt x="6" y="1102"/>
                    </a:lnTo>
                    <a:lnTo>
                      <a:pt x="6" y="1063"/>
                    </a:lnTo>
                    <a:lnTo>
                      <a:pt x="9" y="1023"/>
                    </a:lnTo>
                    <a:lnTo>
                      <a:pt x="11" y="1002"/>
                    </a:lnTo>
                    <a:lnTo>
                      <a:pt x="14" y="982"/>
                    </a:lnTo>
                    <a:lnTo>
                      <a:pt x="18" y="963"/>
                    </a:lnTo>
                    <a:lnTo>
                      <a:pt x="24" y="944"/>
                    </a:lnTo>
                    <a:lnTo>
                      <a:pt x="32" y="926"/>
                    </a:lnTo>
                    <a:lnTo>
                      <a:pt x="40" y="908"/>
                    </a:lnTo>
                    <a:lnTo>
                      <a:pt x="46" y="901"/>
                    </a:lnTo>
                    <a:lnTo>
                      <a:pt x="51" y="893"/>
                    </a:lnTo>
                    <a:lnTo>
                      <a:pt x="58" y="886"/>
                    </a:lnTo>
                    <a:lnTo>
                      <a:pt x="64" y="879"/>
                    </a:lnTo>
                    <a:lnTo>
                      <a:pt x="72" y="871"/>
                    </a:lnTo>
                    <a:lnTo>
                      <a:pt x="78" y="865"/>
                    </a:lnTo>
                    <a:lnTo>
                      <a:pt x="85" y="856"/>
                    </a:lnTo>
                    <a:lnTo>
                      <a:pt x="90" y="849"/>
                    </a:lnTo>
                    <a:lnTo>
                      <a:pt x="95" y="840"/>
                    </a:lnTo>
                    <a:lnTo>
                      <a:pt x="99" y="831"/>
                    </a:lnTo>
                    <a:lnTo>
                      <a:pt x="102" y="821"/>
                    </a:lnTo>
                    <a:lnTo>
                      <a:pt x="106" y="812"/>
                    </a:lnTo>
                    <a:lnTo>
                      <a:pt x="111" y="793"/>
                    </a:lnTo>
                    <a:lnTo>
                      <a:pt x="114" y="772"/>
                    </a:lnTo>
                    <a:lnTo>
                      <a:pt x="115" y="753"/>
                    </a:lnTo>
                    <a:lnTo>
                      <a:pt x="116" y="733"/>
                    </a:lnTo>
                    <a:lnTo>
                      <a:pt x="116" y="715"/>
                    </a:lnTo>
                    <a:lnTo>
                      <a:pt x="115" y="697"/>
                    </a:lnTo>
                    <a:lnTo>
                      <a:pt x="114" y="682"/>
                    </a:lnTo>
                    <a:lnTo>
                      <a:pt x="112" y="668"/>
                    </a:lnTo>
                    <a:lnTo>
                      <a:pt x="109" y="648"/>
                    </a:lnTo>
                    <a:lnTo>
                      <a:pt x="108" y="641"/>
                    </a:lnTo>
                    <a:lnTo>
                      <a:pt x="109" y="631"/>
                    </a:lnTo>
                    <a:lnTo>
                      <a:pt x="111" y="607"/>
                    </a:lnTo>
                    <a:lnTo>
                      <a:pt x="114" y="572"/>
                    </a:lnTo>
                    <a:lnTo>
                      <a:pt x="118" y="533"/>
                    </a:lnTo>
                    <a:lnTo>
                      <a:pt x="121" y="495"/>
                    </a:lnTo>
                    <a:lnTo>
                      <a:pt x="122" y="463"/>
                    </a:lnTo>
                    <a:lnTo>
                      <a:pt x="122" y="451"/>
                    </a:lnTo>
                    <a:lnTo>
                      <a:pt x="122" y="443"/>
                    </a:lnTo>
                    <a:lnTo>
                      <a:pt x="122" y="439"/>
                    </a:lnTo>
                    <a:lnTo>
                      <a:pt x="121" y="438"/>
                    </a:lnTo>
                    <a:lnTo>
                      <a:pt x="120" y="438"/>
                    </a:lnTo>
                    <a:lnTo>
                      <a:pt x="119" y="4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5" name="Freeform 315"/>
              <p:cNvSpPr>
                <a:spLocks/>
              </p:cNvSpPr>
              <p:nvPr/>
            </p:nvSpPr>
            <p:spPr bwMode="auto">
              <a:xfrm>
                <a:off x="7002" y="1408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6 w 140"/>
                  <a:gd name="T37" fmla="*/ 7 h 130"/>
                  <a:gd name="T38" fmla="*/ 25 w 140"/>
                  <a:gd name="T39" fmla="*/ 15 h 130"/>
                  <a:gd name="T40" fmla="*/ 16 w 140"/>
                  <a:gd name="T41" fmla="*/ 24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6 w 140"/>
                  <a:gd name="T55" fmla="*/ 106 h 130"/>
                  <a:gd name="T56" fmla="*/ 25 w 140"/>
                  <a:gd name="T57" fmla="*/ 115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6" name="Freeform 316"/>
              <p:cNvSpPr>
                <a:spLocks/>
              </p:cNvSpPr>
              <p:nvPr/>
            </p:nvSpPr>
            <p:spPr bwMode="auto">
              <a:xfrm>
                <a:off x="6972" y="1361"/>
                <a:ext cx="20" cy="18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3 w 138"/>
                  <a:gd name="T5" fmla="*/ 123 h 130"/>
                  <a:gd name="T6" fmla="*/ 113 w 138"/>
                  <a:gd name="T7" fmla="*/ 116 h 130"/>
                  <a:gd name="T8" fmla="*/ 123 w 138"/>
                  <a:gd name="T9" fmla="*/ 107 h 130"/>
                  <a:gd name="T10" fmla="*/ 131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31 w 138"/>
                  <a:gd name="T21" fmla="*/ 35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3 w 138"/>
                  <a:gd name="T27" fmla="*/ 7 h 130"/>
                  <a:gd name="T28" fmla="*/ 89 w 138"/>
                  <a:gd name="T29" fmla="*/ 3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3 h 130"/>
                  <a:gd name="T36" fmla="*/ 36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8 w 138"/>
                  <a:gd name="T43" fmla="*/ 35 h 130"/>
                  <a:gd name="T44" fmla="*/ 3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3 w 138"/>
                  <a:gd name="T51" fmla="*/ 85 h 130"/>
                  <a:gd name="T52" fmla="*/ 8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6 h 130"/>
                  <a:gd name="T58" fmla="*/ 36 w 138"/>
                  <a:gd name="T59" fmla="*/ 123 h 130"/>
                  <a:gd name="T60" fmla="*/ 49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3" y="129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31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1"/>
                    </a:lnTo>
                    <a:lnTo>
                      <a:pt x="103" y="7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7" name="Freeform 317"/>
              <p:cNvSpPr>
                <a:spLocks/>
              </p:cNvSpPr>
              <p:nvPr/>
            </p:nvSpPr>
            <p:spPr bwMode="auto">
              <a:xfrm>
                <a:off x="6955" y="1445"/>
                <a:ext cx="20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8 h 131"/>
                  <a:gd name="T4" fmla="*/ 103 w 139"/>
                  <a:gd name="T5" fmla="*/ 124 h 131"/>
                  <a:gd name="T6" fmla="*/ 114 w 139"/>
                  <a:gd name="T7" fmla="*/ 116 h 131"/>
                  <a:gd name="T8" fmla="*/ 123 w 139"/>
                  <a:gd name="T9" fmla="*/ 107 h 131"/>
                  <a:gd name="T10" fmla="*/ 131 w 139"/>
                  <a:gd name="T11" fmla="*/ 96 h 131"/>
                  <a:gd name="T12" fmla="*/ 135 w 139"/>
                  <a:gd name="T13" fmla="*/ 86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5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3 h 131"/>
                  <a:gd name="T24" fmla="*/ 114 w 139"/>
                  <a:gd name="T25" fmla="*/ 15 h 131"/>
                  <a:gd name="T26" fmla="*/ 103 w 139"/>
                  <a:gd name="T27" fmla="*/ 8 h 131"/>
                  <a:gd name="T28" fmla="*/ 90 w 139"/>
                  <a:gd name="T29" fmla="*/ 3 h 131"/>
                  <a:gd name="T30" fmla="*/ 77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6 w 139"/>
                  <a:gd name="T41" fmla="*/ 23 h 131"/>
                  <a:gd name="T42" fmla="*/ 8 w 139"/>
                  <a:gd name="T43" fmla="*/ 34 h 131"/>
                  <a:gd name="T44" fmla="*/ 2 w 139"/>
                  <a:gd name="T45" fmla="*/ 46 h 131"/>
                  <a:gd name="T46" fmla="*/ 0 w 139"/>
                  <a:gd name="T47" fmla="*/ 59 h 131"/>
                  <a:gd name="T48" fmla="*/ 0 w 139"/>
                  <a:gd name="T49" fmla="*/ 72 h 131"/>
                  <a:gd name="T50" fmla="*/ 2 w 139"/>
                  <a:gd name="T51" fmla="*/ 86 h 131"/>
                  <a:gd name="T52" fmla="*/ 8 w 139"/>
                  <a:gd name="T53" fmla="*/ 96 h 131"/>
                  <a:gd name="T54" fmla="*/ 16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69" y="131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4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3" y="91"/>
                    </a:lnTo>
                    <a:lnTo>
                      <a:pt x="135" y="86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5" y="46"/>
                    </a:lnTo>
                    <a:lnTo>
                      <a:pt x="133" y="40"/>
                    </a:lnTo>
                    <a:lnTo>
                      <a:pt x="131" y="34"/>
                    </a:lnTo>
                    <a:lnTo>
                      <a:pt x="127" y="29"/>
                    </a:lnTo>
                    <a:lnTo>
                      <a:pt x="123" y="23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3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6" y="40"/>
                    </a:lnTo>
                    <a:lnTo>
                      <a:pt x="2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6"/>
                    </a:lnTo>
                    <a:lnTo>
                      <a:pt x="6" y="91"/>
                    </a:lnTo>
                    <a:lnTo>
                      <a:pt x="8" y="96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69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8" name="Freeform 318"/>
              <p:cNvSpPr>
                <a:spLocks/>
              </p:cNvSpPr>
              <p:nvPr/>
            </p:nvSpPr>
            <p:spPr bwMode="auto">
              <a:xfrm>
                <a:off x="6952" y="1400"/>
                <a:ext cx="20" cy="19"/>
              </a:xfrm>
              <a:custGeom>
                <a:avLst/>
                <a:gdLst>
                  <a:gd name="T0" fmla="*/ 77 w 139"/>
                  <a:gd name="T1" fmla="*/ 132 h 132"/>
                  <a:gd name="T2" fmla="*/ 90 w 139"/>
                  <a:gd name="T3" fmla="*/ 128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6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6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8 h 132"/>
                  <a:gd name="T62" fmla="*/ 63 w 139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2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1999" name="Freeform 319"/>
              <p:cNvSpPr>
                <a:spLocks/>
              </p:cNvSpPr>
              <p:nvPr/>
            </p:nvSpPr>
            <p:spPr bwMode="auto">
              <a:xfrm>
                <a:off x="6956" y="1507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3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6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6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0" name="Freeform 320"/>
              <p:cNvSpPr>
                <a:spLocks/>
              </p:cNvSpPr>
              <p:nvPr/>
            </p:nvSpPr>
            <p:spPr bwMode="auto">
              <a:xfrm>
                <a:off x="6924" y="1545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3 w 139"/>
                  <a:gd name="T9" fmla="*/ 106 h 130"/>
                  <a:gd name="T10" fmla="*/ 131 w 139"/>
                  <a:gd name="T11" fmla="*/ 96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1 w 139"/>
                  <a:gd name="T21" fmla="*/ 33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9 w 139"/>
                  <a:gd name="T43" fmla="*/ 33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9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7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0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1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6" y="106"/>
                    </a:lnTo>
                    <a:lnTo>
                      <a:pt x="21" y="112"/>
                    </a:lnTo>
                    <a:lnTo>
                      <a:pt x="26" y="115"/>
                    </a:lnTo>
                    <a:lnTo>
                      <a:pt x="32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1" name="Freeform 321"/>
              <p:cNvSpPr>
                <a:spLocks/>
              </p:cNvSpPr>
              <p:nvPr/>
            </p:nvSpPr>
            <p:spPr bwMode="auto">
              <a:xfrm>
                <a:off x="6897" y="1500"/>
                <a:ext cx="20" cy="19"/>
              </a:xfrm>
              <a:custGeom>
                <a:avLst/>
                <a:gdLst>
                  <a:gd name="T0" fmla="*/ 76 w 138"/>
                  <a:gd name="T1" fmla="*/ 131 h 131"/>
                  <a:gd name="T2" fmla="*/ 89 w 138"/>
                  <a:gd name="T3" fmla="*/ 127 h 131"/>
                  <a:gd name="T4" fmla="*/ 102 w 138"/>
                  <a:gd name="T5" fmla="*/ 123 h 131"/>
                  <a:gd name="T6" fmla="*/ 113 w 138"/>
                  <a:gd name="T7" fmla="*/ 116 h 131"/>
                  <a:gd name="T8" fmla="*/ 123 w 138"/>
                  <a:gd name="T9" fmla="*/ 107 h 131"/>
                  <a:gd name="T10" fmla="*/ 129 w 138"/>
                  <a:gd name="T11" fmla="*/ 97 h 131"/>
                  <a:gd name="T12" fmla="*/ 135 w 138"/>
                  <a:gd name="T13" fmla="*/ 85 h 131"/>
                  <a:gd name="T14" fmla="*/ 138 w 138"/>
                  <a:gd name="T15" fmla="*/ 72 h 131"/>
                  <a:gd name="T16" fmla="*/ 138 w 138"/>
                  <a:gd name="T17" fmla="*/ 59 h 131"/>
                  <a:gd name="T18" fmla="*/ 135 w 138"/>
                  <a:gd name="T19" fmla="*/ 46 h 131"/>
                  <a:gd name="T20" fmla="*/ 129 w 138"/>
                  <a:gd name="T21" fmla="*/ 34 h 131"/>
                  <a:gd name="T22" fmla="*/ 123 w 138"/>
                  <a:gd name="T23" fmla="*/ 24 h 131"/>
                  <a:gd name="T24" fmla="*/ 113 w 138"/>
                  <a:gd name="T25" fmla="*/ 14 h 131"/>
                  <a:gd name="T26" fmla="*/ 102 w 138"/>
                  <a:gd name="T27" fmla="*/ 8 h 131"/>
                  <a:gd name="T28" fmla="*/ 89 w 138"/>
                  <a:gd name="T29" fmla="*/ 2 h 131"/>
                  <a:gd name="T30" fmla="*/ 76 w 138"/>
                  <a:gd name="T31" fmla="*/ 0 h 131"/>
                  <a:gd name="T32" fmla="*/ 62 w 138"/>
                  <a:gd name="T33" fmla="*/ 0 h 131"/>
                  <a:gd name="T34" fmla="*/ 47 w 138"/>
                  <a:gd name="T35" fmla="*/ 2 h 131"/>
                  <a:gd name="T36" fmla="*/ 35 w 138"/>
                  <a:gd name="T37" fmla="*/ 8 h 131"/>
                  <a:gd name="T38" fmla="*/ 25 w 138"/>
                  <a:gd name="T39" fmla="*/ 14 h 131"/>
                  <a:gd name="T40" fmla="*/ 15 w 138"/>
                  <a:gd name="T41" fmla="*/ 24 h 131"/>
                  <a:gd name="T42" fmla="*/ 7 w 138"/>
                  <a:gd name="T43" fmla="*/ 34 h 131"/>
                  <a:gd name="T44" fmla="*/ 2 w 138"/>
                  <a:gd name="T45" fmla="*/ 46 h 131"/>
                  <a:gd name="T46" fmla="*/ 0 w 138"/>
                  <a:gd name="T47" fmla="*/ 59 h 131"/>
                  <a:gd name="T48" fmla="*/ 0 w 138"/>
                  <a:gd name="T49" fmla="*/ 72 h 131"/>
                  <a:gd name="T50" fmla="*/ 2 w 138"/>
                  <a:gd name="T51" fmla="*/ 85 h 131"/>
                  <a:gd name="T52" fmla="*/ 7 w 138"/>
                  <a:gd name="T53" fmla="*/ 97 h 131"/>
                  <a:gd name="T54" fmla="*/ 15 w 138"/>
                  <a:gd name="T55" fmla="*/ 107 h 131"/>
                  <a:gd name="T56" fmla="*/ 25 w 138"/>
                  <a:gd name="T57" fmla="*/ 116 h 131"/>
                  <a:gd name="T58" fmla="*/ 35 w 138"/>
                  <a:gd name="T59" fmla="*/ 123 h 131"/>
                  <a:gd name="T60" fmla="*/ 47 w 138"/>
                  <a:gd name="T61" fmla="*/ 127 h 131"/>
                  <a:gd name="T62" fmla="*/ 62 w 138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1">
                    <a:moveTo>
                      <a:pt x="68" y="131"/>
                    </a:moveTo>
                    <a:lnTo>
                      <a:pt x="76" y="131"/>
                    </a:lnTo>
                    <a:lnTo>
                      <a:pt x="82" y="130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6"/>
                    </a:lnTo>
                    <a:lnTo>
                      <a:pt x="117" y="111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9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8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4"/>
                    </a:lnTo>
                    <a:lnTo>
                      <a:pt x="35" y="8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9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1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7"/>
                    </a:lnTo>
                    <a:lnTo>
                      <a:pt x="54" y="130"/>
                    </a:lnTo>
                    <a:lnTo>
                      <a:pt x="62" y="131"/>
                    </a:lnTo>
                    <a:lnTo>
                      <a:pt x="68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2" name="Freeform 322"/>
              <p:cNvSpPr>
                <a:spLocks/>
              </p:cNvSpPr>
              <p:nvPr/>
            </p:nvSpPr>
            <p:spPr bwMode="auto">
              <a:xfrm>
                <a:off x="6987" y="1465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90 w 138"/>
                  <a:gd name="T3" fmla="*/ 129 h 132"/>
                  <a:gd name="T4" fmla="*/ 102 w 138"/>
                  <a:gd name="T5" fmla="*/ 124 h 132"/>
                  <a:gd name="T6" fmla="*/ 113 w 138"/>
                  <a:gd name="T7" fmla="*/ 117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6 w 138"/>
                  <a:gd name="T13" fmla="*/ 86 h 132"/>
                  <a:gd name="T14" fmla="*/ 138 w 138"/>
                  <a:gd name="T15" fmla="*/ 73 h 132"/>
                  <a:gd name="T16" fmla="*/ 138 w 138"/>
                  <a:gd name="T17" fmla="*/ 60 h 132"/>
                  <a:gd name="T18" fmla="*/ 136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90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9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7 w 138"/>
                  <a:gd name="T43" fmla="*/ 35 h 132"/>
                  <a:gd name="T44" fmla="*/ 3 w 138"/>
                  <a:gd name="T45" fmla="*/ 47 h 132"/>
                  <a:gd name="T46" fmla="*/ 0 w 138"/>
                  <a:gd name="T47" fmla="*/ 60 h 132"/>
                  <a:gd name="T48" fmla="*/ 0 w 138"/>
                  <a:gd name="T49" fmla="*/ 73 h 132"/>
                  <a:gd name="T50" fmla="*/ 3 w 138"/>
                  <a:gd name="T51" fmla="*/ 86 h 132"/>
                  <a:gd name="T52" fmla="*/ 7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7 h 132"/>
                  <a:gd name="T58" fmla="*/ 36 w 138"/>
                  <a:gd name="T59" fmla="*/ 124 h 132"/>
                  <a:gd name="T60" fmla="*/ 49 w 138"/>
                  <a:gd name="T61" fmla="*/ 129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90" y="129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2"/>
                    </a:lnTo>
                    <a:lnTo>
                      <a:pt x="136" y="86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8" y="67"/>
                    </a:lnTo>
                    <a:lnTo>
                      <a:pt x="138" y="60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6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9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2" y="30"/>
                    </a:lnTo>
                    <a:lnTo>
                      <a:pt x="7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60"/>
                    </a:lnTo>
                    <a:lnTo>
                      <a:pt x="0" y="67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6"/>
                    </a:lnTo>
                    <a:lnTo>
                      <a:pt x="5" y="92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3" name="Freeform 323"/>
              <p:cNvSpPr>
                <a:spLocks/>
              </p:cNvSpPr>
              <p:nvPr/>
            </p:nvSpPr>
            <p:spPr bwMode="auto">
              <a:xfrm>
                <a:off x="6757" y="151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31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3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7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4" name="Freeform 324"/>
              <p:cNvSpPr>
                <a:spLocks/>
              </p:cNvSpPr>
              <p:nvPr/>
            </p:nvSpPr>
            <p:spPr bwMode="auto">
              <a:xfrm>
                <a:off x="6765" y="1577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9 h 132"/>
                  <a:gd name="T28" fmla="*/ 90 w 139"/>
                  <a:gd name="T29" fmla="*/ 3 h 132"/>
                  <a:gd name="T30" fmla="*/ 77 w 139"/>
                  <a:gd name="T31" fmla="*/ 1 h 132"/>
                  <a:gd name="T32" fmla="*/ 63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6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7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5" name="Freeform 325"/>
              <p:cNvSpPr>
                <a:spLocks/>
              </p:cNvSpPr>
              <p:nvPr/>
            </p:nvSpPr>
            <p:spPr bwMode="auto">
              <a:xfrm>
                <a:off x="6876" y="1540"/>
                <a:ext cx="20" cy="18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3 w 139"/>
                  <a:gd name="T5" fmla="*/ 123 h 130"/>
                  <a:gd name="T6" fmla="*/ 114 w 139"/>
                  <a:gd name="T7" fmla="*/ 115 h 130"/>
                  <a:gd name="T8" fmla="*/ 124 w 139"/>
                  <a:gd name="T9" fmla="*/ 106 h 130"/>
                  <a:gd name="T10" fmla="*/ 130 w 139"/>
                  <a:gd name="T11" fmla="*/ 96 h 130"/>
                  <a:gd name="T12" fmla="*/ 135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5 w 139"/>
                  <a:gd name="T19" fmla="*/ 45 h 130"/>
                  <a:gd name="T20" fmla="*/ 130 w 139"/>
                  <a:gd name="T21" fmla="*/ 33 h 130"/>
                  <a:gd name="T22" fmla="*/ 124 w 139"/>
                  <a:gd name="T23" fmla="*/ 24 h 130"/>
                  <a:gd name="T24" fmla="*/ 114 w 139"/>
                  <a:gd name="T25" fmla="*/ 15 h 130"/>
                  <a:gd name="T26" fmla="*/ 103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8 w 139"/>
                  <a:gd name="T35" fmla="*/ 2 h 130"/>
                  <a:gd name="T36" fmla="*/ 36 w 139"/>
                  <a:gd name="T37" fmla="*/ 7 h 130"/>
                  <a:gd name="T38" fmla="*/ 26 w 139"/>
                  <a:gd name="T39" fmla="*/ 15 h 130"/>
                  <a:gd name="T40" fmla="*/ 16 w 139"/>
                  <a:gd name="T41" fmla="*/ 24 h 130"/>
                  <a:gd name="T42" fmla="*/ 8 w 139"/>
                  <a:gd name="T43" fmla="*/ 33 h 130"/>
                  <a:gd name="T44" fmla="*/ 3 w 139"/>
                  <a:gd name="T45" fmla="*/ 45 h 130"/>
                  <a:gd name="T46" fmla="*/ 0 w 139"/>
                  <a:gd name="T47" fmla="*/ 58 h 130"/>
                  <a:gd name="T48" fmla="*/ 0 w 139"/>
                  <a:gd name="T49" fmla="*/ 71 h 130"/>
                  <a:gd name="T50" fmla="*/ 3 w 139"/>
                  <a:gd name="T51" fmla="*/ 85 h 130"/>
                  <a:gd name="T52" fmla="*/ 8 w 139"/>
                  <a:gd name="T53" fmla="*/ 96 h 130"/>
                  <a:gd name="T54" fmla="*/ 16 w 139"/>
                  <a:gd name="T55" fmla="*/ 106 h 130"/>
                  <a:gd name="T56" fmla="*/ 26 w 139"/>
                  <a:gd name="T57" fmla="*/ 115 h 130"/>
                  <a:gd name="T58" fmla="*/ 36 w 139"/>
                  <a:gd name="T59" fmla="*/ 123 h 130"/>
                  <a:gd name="T60" fmla="*/ 48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5"/>
                    </a:lnTo>
                    <a:lnTo>
                      <a:pt x="103" y="123"/>
                    </a:lnTo>
                    <a:lnTo>
                      <a:pt x="108" y="119"/>
                    </a:lnTo>
                    <a:lnTo>
                      <a:pt x="114" y="115"/>
                    </a:lnTo>
                    <a:lnTo>
                      <a:pt x="118" y="112"/>
                    </a:lnTo>
                    <a:lnTo>
                      <a:pt x="124" y="106"/>
                    </a:lnTo>
                    <a:lnTo>
                      <a:pt x="127" y="102"/>
                    </a:lnTo>
                    <a:lnTo>
                      <a:pt x="130" y="96"/>
                    </a:lnTo>
                    <a:lnTo>
                      <a:pt x="133" y="90"/>
                    </a:lnTo>
                    <a:lnTo>
                      <a:pt x="135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5" y="45"/>
                    </a:lnTo>
                    <a:lnTo>
                      <a:pt x="133" y="40"/>
                    </a:lnTo>
                    <a:lnTo>
                      <a:pt x="130" y="33"/>
                    </a:lnTo>
                    <a:lnTo>
                      <a:pt x="127" y="28"/>
                    </a:lnTo>
                    <a:lnTo>
                      <a:pt x="124" y="24"/>
                    </a:lnTo>
                    <a:lnTo>
                      <a:pt x="118" y="18"/>
                    </a:lnTo>
                    <a:lnTo>
                      <a:pt x="114" y="15"/>
                    </a:lnTo>
                    <a:lnTo>
                      <a:pt x="108" y="10"/>
                    </a:lnTo>
                    <a:lnTo>
                      <a:pt x="103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8" y="2"/>
                    </a:lnTo>
                    <a:lnTo>
                      <a:pt x="43" y="4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6" y="15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1" y="28"/>
                    </a:lnTo>
                    <a:lnTo>
                      <a:pt x="8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2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8" y="96"/>
                    </a:lnTo>
                    <a:lnTo>
                      <a:pt x="11" y="102"/>
                    </a:lnTo>
                    <a:lnTo>
                      <a:pt x="16" y="106"/>
                    </a:lnTo>
                    <a:lnTo>
                      <a:pt x="20" y="112"/>
                    </a:lnTo>
                    <a:lnTo>
                      <a:pt x="26" y="115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5"/>
                    </a:lnTo>
                    <a:lnTo>
                      <a:pt x="48" y="128"/>
                    </a:lnTo>
                    <a:lnTo>
                      <a:pt x="56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6" name="Freeform 326"/>
              <p:cNvSpPr>
                <a:spLocks/>
              </p:cNvSpPr>
              <p:nvPr/>
            </p:nvSpPr>
            <p:spPr bwMode="auto">
              <a:xfrm>
                <a:off x="6804" y="1559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6 w 139"/>
                  <a:gd name="T19" fmla="*/ 46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6 h 132"/>
                  <a:gd name="T46" fmla="*/ 1 w 139"/>
                  <a:gd name="T47" fmla="*/ 59 h 132"/>
                  <a:gd name="T48" fmla="*/ 1 w 139"/>
                  <a:gd name="T49" fmla="*/ 72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6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7" name="Freeform 327"/>
              <p:cNvSpPr>
                <a:spLocks/>
              </p:cNvSpPr>
              <p:nvPr/>
            </p:nvSpPr>
            <p:spPr bwMode="auto">
              <a:xfrm>
                <a:off x="6825" y="1523"/>
                <a:ext cx="20" cy="19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9 h 131"/>
                  <a:gd name="T4" fmla="*/ 103 w 140"/>
                  <a:gd name="T5" fmla="*/ 123 h 131"/>
                  <a:gd name="T6" fmla="*/ 114 w 140"/>
                  <a:gd name="T7" fmla="*/ 117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6 w 140"/>
                  <a:gd name="T13" fmla="*/ 85 h 131"/>
                  <a:gd name="T14" fmla="*/ 139 w 140"/>
                  <a:gd name="T15" fmla="*/ 72 h 131"/>
                  <a:gd name="T16" fmla="*/ 139 w 140"/>
                  <a:gd name="T17" fmla="*/ 59 h 131"/>
                  <a:gd name="T18" fmla="*/ 136 w 140"/>
                  <a:gd name="T19" fmla="*/ 46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6 h 131"/>
                  <a:gd name="T26" fmla="*/ 103 w 140"/>
                  <a:gd name="T27" fmla="*/ 8 h 131"/>
                  <a:gd name="T28" fmla="*/ 91 w 140"/>
                  <a:gd name="T29" fmla="*/ 4 h 131"/>
                  <a:gd name="T30" fmla="*/ 77 w 140"/>
                  <a:gd name="T31" fmla="*/ 0 h 131"/>
                  <a:gd name="T32" fmla="*/ 62 w 140"/>
                  <a:gd name="T33" fmla="*/ 0 h 131"/>
                  <a:gd name="T34" fmla="*/ 49 w 140"/>
                  <a:gd name="T35" fmla="*/ 4 h 131"/>
                  <a:gd name="T36" fmla="*/ 36 w 140"/>
                  <a:gd name="T37" fmla="*/ 8 h 131"/>
                  <a:gd name="T38" fmla="*/ 25 w 140"/>
                  <a:gd name="T39" fmla="*/ 16 h 131"/>
                  <a:gd name="T40" fmla="*/ 17 w 140"/>
                  <a:gd name="T41" fmla="*/ 24 h 131"/>
                  <a:gd name="T42" fmla="*/ 9 w 140"/>
                  <a:gd name="T43" fmla="*/ 35 h 131"/>
                  <a:gd name="T44" fmla="*/ 4 w 140"/>
                  <a:gd name="T45" fmla="*/ 46 h 131"/>
                  <a:gd name="T46" fmla="*/ 0 w 140"/>
                  <a:gd name="T47" fmla="*/ 59 h 131"/>
                  <a:gd name="T48" fmla="*/ 0 w 140"/>
                  <a:gd name="T49" fmla="*/ 72 h 131"/>
                  <a:gd name="T50" fmla="*/ 4 w 140"/>
                  <a:gd name="T51" fmla="*/ 85 h 131"/>
                  <a:gd name="T52" fmla="*/ 9 w 140"/>
                  <a:gd name="T53" fmla="*/ 97 h 131"/>
                  <a:gd name="T54" fmla="*/ 17 w 140"/>
                  <a:gd name="T55" fmla="*/ 107 h 131"/>
                  <a:gd name="T56" fmla="*/ 25 w 140"/>
                  <a:gd name="T57" fmla="*/ 117 h 131"/>
                  <a:gd name="T58" fmla="*/ 36 w 140"/>
                  <a:gd name="T59" fmla="*/ 123 h 131"/>
                  <a:gd name="T60" fmla="*/ 49 w 140"/>
                  <a:gd name="T61" fmla="*/ 129 h 131"/>
                  <a:gd name="T62" fmla="*/ 62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40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4" y="46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2"/>
                    </a:lnTo>
                    <a:lnTo>
                      <a:pt x="1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8" name="Freeform 328"/>
              <p:cNvSpPr>
                <a:spLocks/>
              </p:cNvSpPr>
              <p:nvPr/>
            </p:nvSpPr>
            <p:spPr bwMode="auto">
              <a:xfrm>
                <a:off x="6712" y="1485"/>
                <a:ext cx="20" cy="19"/>
              </a:xfrm>
              <a:custGeom>
                <a:avLst/>
                <a:gdLst>
                  <a:gd name="T0" fmla="*/ 76 w 139"/>
                  <a:gd name="T1" fmla="*/ 131 h 131"/>
                  <a:gd name="T2" fmla="*/ 90 w 139"/>
                  <a:gd name="T3" fmla="*/ 128 h 131"/>
                  <a:gd name="T4" fmla="*/ 102 w 139"/>
                  <a:gd name="T5" fmla="*/ 124 h 131"/>
                  <a:gd name="T6" fmla="*/ 113 w 139"/>
                  <a:gd name="T7" fmla="*/ 116 h 131"/>
                  <a:gd name="T8" fmla="*/ 123 w 139"/>
                  <a:gd name="T9" fmla="*/ 107 h 131"/>
                  <a:gd name="T10" fmla="*/ 130 w 139"/>
                  <a:gd name="T11" fmla="*/ 97 h 131"/>
                  <a:gd name="T12" fmla="*/ 136 w 139"/>
                  <a:gd name="T13" fmla="*/ 86 h 131"/>
                  <a:gd name="T14" fmla="*/ 138 w 139"/>
                  <a:gd name="T15" fmla="*/ 73 h 131"/>
                  <a:gd name="T16" fmla="*/ 138 w 139"/>
                  <a:gd name="T17" fmla="*/ 59 h 131"/>
                  <a:gd name="T18" fmla="*/ 136 w 139"/>
                  <a:gd name="T19" fmla="*/ 47 h 131"/>
                  <a:gd name="T20" fmla="*/ 130 w 139"/>
                  <a:gd name="T21" fmla="*/ 35 h 131"/>
                  <a:gd name="T22" fmla="*/ 123 w 139"/>
                  <a:gd name="T23" fmla="*/ 24 h 131"/>
                  <a:gd name="T24" fmla="*/ 113 w 139"/>
                  <a:gd name="T25" fmla="*/ 15 h 131"/>
                  <a:gd name="T26" fmla="*/ 102 w 139"/>
                  <a:gd name="T27" fmla="*/ 8 h 131"/>
                  <a:gd name="T28" fmla="*/ 90 w 139"/>
                  <a:gd name="T29" fmla="*/ 3 h 131"/>
                  <a:gd name="T30" fmla="*/ 76 w 139"/>
                  <a:gd name="T31" fmla="*/ 1 h 131"/>
                  <a:gd name="T32" fmla="*/ 62 w 139"/>
                  <a:gd name="T33" fmla="*/ 1 h 131"/>
                  <a:gd name="T34" fmla="*/ 49 w 139"/>
                  <a:gd name="T35" fmla="*/ 3 h 131"/>
                  <a:gd name="T36" fmla="*/ 36 w 139"/>
                  <a:gd name="T37" fmla="*/ 8 h 131"/>
                  <a:gd name="T38" fmla="*/ 25 w 139"/>
                  <a:gd name="T39" fmla="*/ 15 h 131"/>
                  <a:gd name="T40" fmla="*/ 15 w 139"/>
                  <a:gd name="T41" fmla="*/ 24 h 131"/>
                  <a:gd name="T42" fmla="*/ 9 w 139"/>
                  <a:gd name="T43" fmla="*/ 35 h 131"/>
                  <a:gd name="T44" fmla="*/ 3 w 139"/>
                  <a:gd name="T45" fmla="*/ 47 h 131"/>
                  <a:gd name="T46" fmla="*/ 0 w 139"/>
                  <a:gd name="T47" fmla="*/ 59 h 131"/>
                  <a:gd name="T48" fmla="*/ 0 w 139"/>
                  <a:gd name="T49" fmla="*/ 73 h 131"/>
                  <a:gd name="T50" fmla="*/ 3 w 139"/>
                  <a:gd name="T51" fmla="*/ 86 h 131"/>
                  <a:gd name="T52" fmla="*/ 9 w 139"/>
                  <a:gd name="T53" fmla="*/ 97 h 131"/>
                  <a:gd name="T54" fmla="*/ 15 w 139"/>
                  <a:gd name="T55" fmla="*/ 107 h 131"/>
                  <a:gd name="T56" fmla="*/ 25 w 139"/>
                  <a:gd name="T57" fmla="*/ 116 h 131"/>
                  <a:gd name="T58" fmla="*/ 36 w 139"/>
                  <a:gd name="T59" fmla="*/ 124 h 131"/>
                  <a:gd name="T60" fmla="*/ 49 w 139"/>
                  <a:gd name="T61" fmla="*/ 128 h 131"/>
                  <a:gd name="T62" fmla="*/ 62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6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3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2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6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5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6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5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0" y="121"/>
                    </a:lnTo>
                    <a:lnTo>
                      <a:pt x="36" y="124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09" name="Freeform 329"/>
              <p:cNvSpPr>
                <a:spLocks/>
              </p:cNvSpPr>
              <p:nvPr/>
            </p:nvSpPr>
            <p:spPr bwMode="auto">
              <a:xfrm>
                <a:off x="6711" y="1531"/>
                <a:ext cx="20" cy="19"/>
              </a:xfrm>
              <a:custGeom>
                <a:avLst/>
                <a:gdLst>
                  <a:gd name="T0" fmla="*/ 76 w 138"/>
                  <a:gd name="T1" fmla="*/ 132 h 132"/>
                  <a:gd name="T2" fmla="*/ 89 w 138"/>
                  <a:gd name="T3" fmla="*/ 128 h 132"/>
                  <a:gd name="T4" fmla="*/ 102 w 138"/>
                  <a:gd name="T5" fmla="*/ 124 h 132"/>
                  <a:gd name="T6" fmla="*/ 113 w 138"/>
                  <a:gd name="T7" fmla="*/ 116 h 132"/>
                  <a:gd name="T8" fmla="*/ 123 w 138"/>
                  <a:gd name="T9" fmla="*/ 108 h 132"/>
                  <a:gd name="T10" fmla="*/ 130 w 138"/>
                  <a:gd name="T11" fmla="*/ 97 h 132"/>
                  <a:gd name="T12" fmla="*/ 135 w 138"/>
                  <a:gd name="T13" fmla="*/ 85 h 132"/>
                  <a:gd name="T14" fmla="*/ 138 w 138"/>
                  <a:gd name="T15" fmla="*/ 73 h 132"/>
                  <a:gd name="T16" fmla="*/ 138 w 138"/>
                  <a:gd name="T17" fmla="*/ 59 h 132"/>
                  <a:gd name="T18" fmla="*/ 135 w 138"/>
                  <a:gd name="T19" fmla="*/ 47 h 132"/>
                  <a:gd name="T20" fmla="*/ 130 w 138"/>
                  <a:gd name="T21" fmla="*/ 35 h 132"/>
                  <a:gd name="T22" fmla="*/ 123 w 138"/>
                  <a:gd name="T23" fmla="*/ 24 h 132"/>
                  <a:gd name="T24" fmla="*/ 113 w 138"/>
                  <a:gd name="T25" fmla="*/ 15 h 132"/>
                  <a:gd name="T26" fmla="*/ 102 w 138"/>
                  <a:gd name="T27" fmla="*/ 9 h 132"/>
                  <a:gd name="T28" fmla="*/ 89 w 138"/>
                  <a:gd name="T29" fmla="*/ 3 h 132"/>
                  <a:gd name="T30" fmla="*/ 76 w 138"/>
                  <a:gd name="T31" fmla="*/ 1 h 132"/>
                  <a:gd name="T32" fmla="*/ 62 w 138"/>
                  <a:gd name="T33" fmla="*/ 1 h 132"/>
                  <a:gd name="T34" fmla="*/ 48 w 138"/>
                  <a:gd name="T35" fmla="*/ 3 h 132"/>
                  <a:gd name="T36" fmla="*/ 36 w 138"/>
                  <a:gd name="T37" fmla="*/ 9 h 132"/>
                  <a:gd name="T38" fmla="*/ 25 w 138"/>
                  <a:gd name="T39" fmla="*/ 15 h 132"/>
                  <a:gd name="T40" fmla="*/ 15 w 138"/>
                  <a:gd name="T41" fmla="*/ 24 h 132"/>
                  <a:gd name="T42" fmla="*/ 8 w 138"/>
                  <a:gd name="T43" fmla="*/ 35 h 132"/>
                  <a:gd name="T44" fmla="*/ 2 w 138"/>
                  <a:gd name="T45" fmla="*/ 47 h 132"/>
                  <a:gd name="T46" fmla="*/ 0 w 138"/>
                  <a:gd name="T47" fmla="*/ 59 h 132"/>
                  <a:gd name="T48" fmla="*/ 0 w 138"/>
                  <a:gd name="T49" fmla="*/ 73 h 132"/>
                  <a:gd name="T50" fmla="*/ 2 w 138"/>
                  <a:gd name="T51" fmla="*/ 85 h 132"/>
                  <a:gd name="T52" fmla="*/ 8 w 138"/>
                  <a:gd name="T53" fmla="*/ 97 h 132"/>
                  <a:gd name="T54" fmla="*/ 15 w 138"/>
                  <a:gd name="T55" fmla="*/ 108 h 132"/>
                  <a:gd name="T56" fmla="*/ 25 w 138"/>
                  <a:gd name="T57" fmla="*/ 116 h 132"/>
                  <a:gd name="T58" fmla="*/ 36 w 138"/>
                  <a:gd name="T59" fmla="*/ 124 h 132"/>
                  <a:gd name="T60" fmla="*/ 48 w 138"/>
                  <a:gd name="T61" fmla="*/ 128 h 132"/>
                  <a:gd name="T62" fmla="*/ 62 w 138"/>
                  <a:gd name="T6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2">
                    <a:moveTo>
                      <a:pt x="69" y="132"/>
                    </a:moveTo>
                    <a:lnTo>
                      <a:pt x="76" y="132"/>
                    </a:lnTo>
                    <a:lnTo>
                      <a:pt x="83" y="131"/>
                    </a:lnTo>
                    <a:lnTo>
                      <a:pt x="89" y="128"/>
                    </a:lnTo>
                    <a:lnTo>
                      <a:pt x="96" y="126"/>
                    </a:lnTo>
                    <a:lnTo>
                      <a:pt x="102" y="124"/>
                    </a:lnTo>
                    <a:lnTo>
                      <a:pt x="108" y="121"/>
                    </a:lnTo>
                    <a:lnTo>
                      <a:pt x="113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5" y="85"/>
                    </a:lnTo>
                    <a:lnTo>
                      <a:pt x="137" y="79"/>
                    </a:lnTo>
                    <a:lnTo>
                      <a:pt x="138" y="73"/>
                    </a:lnTo>
                    <a:lnTo>
                      <a:pt x="138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6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3" y="15"/>
                    </a:lnTo>
                    <a:lnTo>
                      <a:pt x="108" y="12"/>
                    </a:lnTo>
                    <a:lnTo>
                      <a:pt x="102" y="9"/>
                    </a:lnTo>
                    <a:lnTo>
                      <a:pt x="96" y="5"/>
                    </a:lnTo>
                    <a:lnTo>
                      <a:pt x="89" y="3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6" y="2"/>
                    </a:lnTo>
                    <a:lnTo>
                      <a:pt x="48" y="3"/>
                    </a:lnTo>
                    <a:lnTo>
                      <a:pt x="43" y="5"/>
                    </a:lnTo>
                    <a:lnTo>
                      <a:pt x="36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2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2" y="85"/>
                    </a:lnTo>
                    <a:lnTo>
                      <a:pt x="6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5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8" y="128"/>
                    </a:lnTo>
                    <a:lnTo>
                      <a:pt x="56" y="131"/>
                    </a:lnTo>
                    <a:lnTo>
                      <a:pt x="62" y="132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0" name="Freeform 330"/>
              <p:cNvSpPr>
                <a:spLocks/>
              </p:cNvSpPr>
              <p:nvPr/>
            </p:nvSpPr>
            <p:spPr bwMode="auto">
              <a:xfrm>
                <a:off x="6671" y="1513"/>
                <a:ext cx="19" cy="18"/>
              </a:xfrm>
              <a:custGeom>
                <a:avLst/>
                <a:gdLst>
                  <a:gd name="T0" fmla="*/ 77 w 139"/>
                  <a:gd name="T1" fmla="*/ 131 h 131"/>
                  <a:gd name="T2" fmla="*/ 90 w 139"/>
                  <a:gd name="T3" fmla="*/ 129 h 131"/>
                  <a:gd name="T4" fmla="*/ 104 w 139"/>
                  <a:gd name="T5" fmla="*/ 123 h 131"/>
                  <a:gd name="T6" fmla="*/ 114 w 139"/>
                  <a:gd name="T7" fmla="*/ 117 h 131"/>
                  <a:gd name="T8" fmla="*/ 123 w 139"/>
                  <a:gd name="T9" fmla="*/ 107 h 131"/>
                  <a:gd name="T10" fmla="*/ 131 w 139"/>
                  <a:gd name="T11" fmla="*/ 97 h 131"/>
                  <a:gd name="T12" fmla="*/ 136 w 139"/>
                  <a:gd name="T13" fmla="*/ 85 h 131"/>
                  <a:gd name="T14" fmla="*/ 139 w 139"/>
                  <a:gd name="T15" fmla="*/ 72 h 131"/>
                  <a:gd name="T16" fmla="*/ 139 w 139"/>
                  <a:gd name="T17" fmla="*/ 59 h 131"/>
                  <a:gd name="T18" fmla="*/ 136 w 139"/>
                  <a:gd name="T19" fmla="*/ 46 h 131"/>
                  <a:gd name="T20" fmla="*/ 131 w 139"/>
                  <a:gd name="T21" fmla="*/ 34 h 131"/>
                  <a:gd name="T22" fmla="*/ 123 w 139"/>
                  <a:gd name="T23" fmla="*/ 24 h 131"/>
                  <a:gd name="T24" fmla="*/ 114 w 139"/>
                  <a:gd name="T25" fmla="*/ 16 h 131"/>
                  <a:gd name="T26" fmla="*/ 104 w 139"/>
                  <a:gd name="T27" fmla="*/ 8 h 131"/>
                  <a:gd name="T28" fmla="*/ 90 w 139"/>
                  <a:gd name="T29" fmla="*/ 4 h 131"/>
                  <a:gd name="T30" fmla="*/ 77 w 139"/>
                  <a:gd name="T31" fmla="*/ 0 h 131"/>
                  <a:gd name="T32" fmla="*/ 63 w 139"/>
                  <a:gd name="T33" fmla="*/ 0 h 131"/>
                  <a:gd name="T34" fmla="*/ 49 w 139"/>
                  <a:gd name="T35" fmla="*/ 4 h 131"/>
                  <a:gd name="T36" fmla="*/ 37 w 139"/>
                  <a:gd name="T37" fmla="*/ 8 h 131"/>
                  <a:gd name="T38" fmla="*/ 26 w 139"/>
                  <a:gd name="T39" fmla="*/ 16 h 131"/>
                  <a:gd name="T40" fmla="*/ 16 w 139"/>
                  <a:gd name="T41" fmla="*/ 24 h 131"/>
                  <a:gd name="T42" fmla="*/ 9 w 139"/>
                  <a:gd name="T43" fmla="*/ 34 h 131"/>
                  <a:gd name="T44" fmla="*/ 3 w 139"/>
                  <a:gd name="T45" fmla="*/ 46 h 131"/>
                  <a:gd name="T46" fmla="*/ 1 w 139"/>
                  <a:gd name="T47" fmla="*/ 59 h 131"/>
                  <a:gd name="T48" fmla="*/ 1 w 139"/>
                  <a:gd name="T49" fmla="*/ 72 h 131"/>
                  <a:gd name="T50" fmla="*/ 3 w 139"/>
                  <a:gd name="T51" fmla="*/ 85 h 131"/>
                  <a:gd name="T52" fmla="*/ 9 w 139"/>
                  <a:gd name="T53" fmla="*/ 97 h 131"/>
                  <a:gd name="T54" fmla="*/ 16 w 139"/>
                  <a:gd name="T55" fmla="*/ 107 h 131"/>
                  <a:gd name="T56" fmla="*/ 26 w 139"/>
                  <a:gd name="T57" fmla="*/ 117 h 131"/>
                  <a:gd name="T58" fmla="*/ 37 w 139"/>
                  <a:gd name="T59" fmla="*/ 123 h 131"/>
                  <a:gd name="T60" fmla="*/ 49 w 139"/>
                  <a:gd name="T61" fmla="*/ 129 h 131"/>
                  <a:gd name="T62" fmla="*/ 63 w 139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4" y="123"/>
                    </a:lnTo>
                    <a:lnTo>
                      <a:pt x="109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6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6"/>
                    </a:lnTo>
                    <a:lnTo>
                      <a:pt x="134" y="41"/>
                    </a:lnTo>
                    <a:lnTo>
                      <a:pt x="131" y="34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1"/>
                    </a:lnTo>
                    <a:lnTo>
                      <a:pt x="104" y="8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8"/>
                    </a:lnTo>
                    <a:lnTo>
                      <a:pt x="32" y="11"/>
                    </a:lnTo>
                    <a:lnTo>
                      <a:pt x="26" y="16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4"/>
                    </a:lnTo>
                    <a:lnTo>
                      <a:pt x="6" y="4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2" y="120"/>
                    </a:lnTo>
                    <a:lnTo>
                      <a:pt x="37" y="123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1" name="Freeform 331"/>
              <p:cNvSpPr>
                <a:spLocks/>
              </p:cNvSpPr>
              <p:nvPr/>
            </p:nvSpPr>
            <p:spPr bwMode="auto">
              <a:xfrm>
                <a:off x="6637" y="1377"/>
                <a:ext cx="19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9 h 132"/>
                  <a:gd name="T4" fmla="*/ 102 w 139"/>
                  <a:gd name="T5" fmla="*/ 124 h 132"/>
                  <a:gd name="T6" fmla="*/ 114 w 139"/>
                  <a:gd name="T7" fmla="*/ 117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6 h 132"/>
                  <a:gd name="T26" fmla="*/ 102 w 139"/>
                  <a:gd name="T27" fmla="*/ 9 h 132"/>
                  <a:gd name="T28" fmla="*/ 90 w 139"/>
                  <a:gd name="T29" fmla="*/ 4 h 132"/>
                  <a:gd name="T30" fmla="*/ 77 w 139"/>
                  <a:gd name="T31" fmla="*/ 1 h 132"/>
                  <a:gd name="T32" fmla="*/ 62 w 139"/>
                  <a:gd name="T33" fmla="*/ 1 h 132"/>
                  <a:gd name="T34" fmla="*/ 49 w 139"/>
                  <a:gd name="T35" fmla="*/ 4 h 132"/>
                  <a:gd name="T36" fmla="*/ 37 w 139"/>
                  <a:gd name="T37" fmla="*/ 9 h 132"/>
                  <a:gd name="T38" fmla="*/ 25 w 139"/>
                  <a:gd name="T39" fmla="*/ 16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7 w 139"/>
                  <a:gd name="T59" fmla="*/ 124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0" y="129"/>
                    </a:lnTo>
                    <a:lnTo>
                      <a:pt x="97" y="127"/>
                    </a:lnTo>
                    <a:lnTo>
                      <a:pt x="102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0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39" y="73"/>
                    </a:lnTo>
                    <a:lnTo>
                      <a:pt x="139" y="67"/>
                    </a:lnTo>
                    <a:lnTo>
                      <a:pt x="139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0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6"/>
                    </a:lnTo>
                    <a:lnTo>
                      <a:pt x="90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69" y="0"/>
                    </a:lnTo>
                    <a:lnTo>
                      <a:pt x="62" y="1"/>
                    </a:lnTo>
                    <a:lnTo>
                      <a:pt x="55" y="2"/>
                    </a:lnTo>
                    <a:lnTo>
                      <a:pt x="49" y="4"/>
                    </a:lnTo>
                    <a:lnTo>
                      <a:pt x="42" y="6"/>
                    </a:lnTo>
                    <a:lnTo>
                      <a:pt x="37" y="9"/>
                    </a:lnTo>
                    <a:lnTo>
                      <a:pt x="30" y="12"/>
                    </a:lnTo>
                    <a:lnTo>
                      <a:pt x="25" y="16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5" y="41"/>
                    </a:lnTo>
                    <a:lnTo>
                      <a:pt x="3" y="47"/>
                    </a:lnTo>
                    <a:lnTo>
                      <a:pt x="1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8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7"/>
                    </a:lnTo>
                    <a:lnTo>
                      <a:pt x="30" y="121"/>
                    </a:lnTo>
                    <a:lnTo>
                      <a:pt x="37" y="124"/>
                    </a:lnTo>
                    <a:lnTo>
                      <a:pt x="42" y="127"/>
                    </a:lnTo>
                    <a:lnTo>
                      <a:pt x="49" y="129"/>
                    </a:lnTo>
                    <a:lnTo>
                      <a:pt x="55" y="131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2" name="Freeform 332"/>
              <p:cNvSpPr>
                <a:spLocks/>
              </p:cNvSpPr>
              <p:nvPr/>
            </p:nvSpPr>
            <p:spPr bwMode="auto">
              <a:xfrm>
                <a:off x="6665" y="1340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8 w 140"/>
                  <a:gd name="T15" fmla="*/ 72 h 130"/>
                  <a:gd name="T16" fmla="*/ 138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2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3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3 w 140"/>
                  <a:gd name="T51" fmla="*/ 85 h 130"/>
                  <a:gd name="T52" fmla="*/ 9 w 140"/>
                  <a:gd name="T53" fmla="*/ 97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3" y="115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40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5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3" name="Freeform 333"/>
              <p:cNvSpPr>
                <a:spLocks/>
              </p:cNvSpPr>
              <p:nvPr/>
            </p:nvSpPr>
            <p:spPr bwMode="auto">
              <a:xfrm>
                <a:off x="6664" y="1294"/>
                <a:ext cx="20" cy="18"/>
              </a:xfrm>
              <a:custGeom>
                <a:avLst/>
                <a:gdLst>
                  <a:gd name="T0" fmla="*/ 76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3 w 140"/>
                  <a:gd name="T7" fmla="*/ 116 h 130"/>
                  <a:gd name="T8" fmla="*/ 123 w 140"/>
                  <a:gd name="T9" fmla="*/ 106 h 130"/>
                  <a:gd name="T10" fmla="*/ 131 w 140"/>
                  <a:gd name="T11" fmla="*/ 96 h 130"/>
                  <a:gd name="T12" fmla="*/ 136 w 140"/>
                  <a:gd name="T13" fmla="*/ 85 h 130"/>
                  <a:gd name="T14" fmla="*/ 138 w 140"/>
                  <a:gd name="T15" fmla="*/ 71 h 130"/>
                  <a:gd name="T16" fmla="*/ 138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4 h 130"/>
                  <a:gd name="T24" fmla="*/ 113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6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6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3 h 130"/>
                  <a:gd name="T44" fmla="*/ 3 w 140"/>
                  <a:gd name="T45" fmla="*/ 45 h 130"/>
                  <a:gd name="T46" fmla="*/ 0 w 140"/>
                  <a:gd name="T47" fmla="*/ 58 h 130"/>
                  <a:gd name="T48" fmla="*/ 0 w 140"/>
                  <a:gd name="T49" fmla="*/ 71 h 130"/>
                  <a:gd name="T50" fmla="*/ 3 w 140"/>
                  <a:gd name="T51" fmla="*/ 85 h 130"/>
                  <a:gd name="T52" fmla="*/ 9 w 140"/>
                  <a:gd name="T53" fmla="*/ 96 h 130"/>
                  <a:gd name="T54" fmla="*/ 17 w 140"/>
                  <a:gd name="T55" fmla="*/ 106 h 130"/>
                  <a:gd name="T56" fmla="*/ 25 w 140"/>
                  <a:gd name="T57" fmla="*/ 116 h 130"/>
                  <a:gd name="T58" fmla="*/ 36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6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3" y="116"/>
                    </a:lnTo>
                    <a:lnTo>
                      <a:pt x="119" y="112"/>
                    </a:lnTo>
                    <a:lnTo>
                      <a:pt x="123" y="106"/>
                    </a:lnTo>
                    <a:lnTo>
                      <a:pt x="128" y="102"/>
                    </a:lnTo>
                    <a:lnTo>
                      <a:pt x="131" y="96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40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8"/>
                    </a:lnTo>
                    <a:lnTo>
                      <a:pt x="113" y="15"/>
                    </a:lnTo>
                    <a:lnTo>
                      <a:pt x="109" y="10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7"/>
                    </a:lnTo>
                    <a:lnTo>
                      <a:pt x="31" y="10"/>
                    </a:lnTo>
                    <a:lnTo>
                      <a:pt x="25" y="15"/>
                    </a:lnTo>
                    <a:lnTo>
                      <a:pt x="21" y="18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6" y="90"/>
                    </a:lnTo>
                    <a:lnTo>
                      <a:pt x="9" y="96"/>
                    </a:lnTo>
                    <a:lnTo>
                      <a:pt x="12" y="102"/>
                    </a:lnTo>
                    <a:lnTo>
                      <a:pt x="17" y="106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19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4" name="Freeform 334"/>
              <p:cNvSpPr>
                <a:spLocks/>
              </p:cNvSpPr>
              <p:nvPr/>
            </p:nvSpPr>
            <p:spPr bwMode="auto">
              <a:xfrm>
                <a:off x="6758" y="1296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9 h 132"/>
                  <a:gd name="T4" fmla="*/ 102 w 139"/>
                  <a:gd name="T5" fmla="*/ 123 h 132"/>
                  <a:gd name="T6" fmla="*/ 113 w 139"/>
                  <a:gd name="T7" fmla="*/ 117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3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6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9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3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7" y="80"/>
                    </a:lnTo>
                    <a:lnTo>
                      <a:pt x="138" y="73"/>
                    </a:lnTo>
                    <a:lnTo>
                      <a:pt x="139" y="66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3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6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6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80"/>
                    </a:lnTo>
                    <a:lnTo>
                      <a:pt x="3" y="85"/>
                    </a:lnTo>
                    <a:lnTo>
                      <a:pt x="5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0" y="120"/>
                    </a:lnTo>
                    <a:lnTo>
                      <a:pt x="36" y="123"/>
                    </a:lnTo>
                    <a:lnTo>
                      <a:pt x="42" y="126"/>
                    </a:lnTo>
                    <a:lnTo>
                      <a:pt x="49" y="129"/>
                    </a:lnTo>
                    <a:lnTo>
                      <a:pt x="55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5" name="Freeform 335"/>
              <p:cNvSpPr>
                <a:spLocks/>
              </p:cNvSpPr>
              <p:nvPr/>
            </p:nvSpPr>
            <p:spPr bwMode="auto">
              <a:xfrm>
                <a:off x="6742" y="1250"/>
                <a:ext cx="20" cy="19"/>
              </a:xfrm>
              <a:custGeom>
                <a:avLst/>
                <a:gdLst>
                  <a:gd name="T0" fmla="*/ 76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1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1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9 h 132"/>
                  <a:gd name="T28" fmla="*/ 90 w 139"/>
                  <a:gd name="T29" fmla="*/ 3 h 132"/>
                  <a:gd name="T30" fmla="*/ 76 w 139"/>
                  <a:gd name="T31" fmla="*/ 1 h 132"/>
                  <a:gd name="T32" fmla="*/ 62 w 139"/>
                  <a:gd name="T33" fmla="*/ 1 h 132"/>
                  <a:gd name="T34" fmla="*/ 49 w 139"/>
                  <a:gd name="T35" fmla="*/ 3 h 132"/>
                  <a:gd name="T36" fmla="*/ 37 w 139"/>
                  <a:gd name="T37" fmla="*/ 9 h 132"/>
                  <a:gd name="T38" fmla="*/ 25 w 139"/>
                  <a:gd name="T39" fmla="*/ 15 h 132"/>
                  <a:gd name="T40" fmla="*/ 16 w 139"/>
                  <a:gd name="T41" fmla="*/ 24 h 132"/>
                  <a:gd name="T42" fmla="*/ 9 w 139"/>
                  <a:gd name="T43" fmla="*/ 35 h 132"/>
                  <a:gd name="T44" fmla="*/ 3 w 139"/>
                  <a:gd name="T45" fmla="*/ 47 h 132"/>
                  <a:gd name="T46" fmla="*/ 0 w 139"/>
                  <a:gd name="T47" fmla="*/ 59 h 132"/>
                  <a:gd name="T48" fmla="*/ 0 w 139"/>
                  <a:gd name="T49" fmla="*/ 73 h 132"/>
                  <a:gd name="T50" fmla="*/ 3 w 139"/>
                  <a:gd name="T51" fmla="*/ 85 h 132"/>
                  <a:gd name="T52" fmla="*/ 9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6" y="131"/>
                    </a:lnTo>
                    <a:lnTo>
                      <a:pt x="84" y="130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9" y="12"/>
                    </a:lnTo>
                    <a:lnTo>
                      <a:pt x="102" y="9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6" y="1"/>
                    </a:lnTo>
                    <a:lnTo>
                      <a:pt x="70" y="0"/>
                    </a:lnTo>
                    <a:lnTo>
                      <a:pt x="62" y="1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2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6" name="Freeform 336"/>
              <p:cNvSpPr>
                <a:spLocks/>
              </p:cNvSpPr>
              <p:nvPr/>
            </p:nvSpPr>
            <p:spPr bwMode="auto">
              <a:xfrm>
                <a:off x="6713" y="1378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7 h 130"/>
                  <a:gd name="T4" fmla="*/ 102 w 139"/>
                  <a:gd name="T5" fmla="*/ 123 h 130"/>
                  <a:gd name="T6" fmla="*/ 114 w 139"/>
                  <a:gd name="T7" fmla="*/ 115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2 h 130"/>
                  <a:gd name="T16" fmla="*/ 139 w 139"/>
                  <a:gd name="T17" fmla="*/ 59 h 130"/>
                  <a:gd name="T18" fmla="*/ 136 w 139"/>
                  <a:gd name="T19" fmla="*/ 46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4 h 130"/>
                  <a:gd name="T26" fmla="*/ 102 w 139"/>
                  <a:gd name="T27" fmla="*/ 7 h 130"/>
                  <a:gd name="T28" fmla="*/ 90 w 139"/>
                  <a:gd name="T29" fmla="*/ 2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2 h 130"/>
                  <a:gd name="T36" fmla="*/ 37 w 139"/>
                  <a:gd name="T37" fmla="*/ 7 h 130"/>
                  <a:gd name="T38" fmla="*/ 25 w 139"/>
                  <a:gd name="T39" fmla="*/ 14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6 h 130"/>
                  <a:gd name="T46" fmla="*/ 1 w 139"/>
                  <a:gd name="T47" fmla="*/ 59 h 130"/>
                  <a:gd name="T48" fmla="*/ 1 w 139"/>
                  <a:gd name="T49" fmla="*/ 72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5 h 130"/>
                  <a:gd name="T58" fmla="*/ 37 w 139"/>
                  <a:gd name="T59" fmla="*/ 123 h 130"/>
                  <a:gd name="T60" fmla="*/ 49 w 139"/>
                  <a:gd name="T61" fmla="*/ 127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3" y="129"/>
                    </a:lnTo>
                    <a:lnTo>
                      <a:pt x="90" y="127"/>
                    </a:lnTo>
                    <a:lnTo>
                      <a:pt x="96" y="125"/>
                    </a:lnTo>
                    <a:lnTo>
                      <a:pt x="102" y="123"/>
                    </a:lnTo>
                    <a:lnTo>
                      <a:pt x="108" y="120"/>
                    </a:lnTo>
                    <a:lnTo>
                      <a:pt x="114" y="115"/>
                    </a:lnTo>
                    <a:lnTo>
                      <a:pt x="118" y="111"/>
                    </a:lnTo>
                    <a:lnTo>
                      <a:pt x="123" y="107"/>
                    </a:lnTo>
                    <a:lnTo>
                      <a:pt x="127" y="101"/>
                    </a:lnTo>
                    <a:lnTo>
                      <a:pt x="130" y="97"/>
                    </a:lnTo>
                    <a:lnTo>
                      <a:pt x="133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3" y="39"/>
                    </a:lnTo>
                    <a:lnTo>
                      <a:pt x="130" y="34"/>
                    </a:lnTo>
                    <a:lnTo>
                      <a:pt x="127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4" y="14"/>
                    </a:lnTo>
                    <a:lnTo>
                      <a:pt x="108" y="11"/>
                    </a:lnTo>
                    <a:lnTo>
                      <a:pt x="102" y="7"/>
                    </a:lnTo>
                    <a:lnTo>
                      <a:pt x="96" y="4"/>
                    </a:lnTo>
                    <a:lnTo>
                      <a:pt x="90" y="2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20" y="18"/>
                    </a:lnTo>
                    <a:lnTo>
                      <a:pt x="16" y="24"/>
                    </a:lnTo>
                    <a:lnTo>
                      <a:pt x="12" y="28"/>
                    </a:lnTo>
                    <a:lnTo>
                      <a:pt x="8" y="34"/>
                    </a:lnTo>
                    <a:lnTo>
                      <a:pt x="5" y="39"/>
                    </a:lnTo>
                    <a:lnTo>
                      <a:pt x="3" y="46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2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8" y="97"/>
                    </a:lnTo>
                    <a:lnTo>
                      <a:pt x="12" y="101"/>
                    </a:lnTo>
                    <a:lnTo>
                      <a:pt x="16" y="107"/>
                    </a:lnTo>
                    <a:lnTo>
                      <a:pt x="20" y="111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7" name="Freeform 337"/>
              <p:cNvSpPr>
                <a:spLocks/>
              </p:cNvSpPr>
              <p:nvPr/>
            </p:nvSpPr>
            <p:spPr bwMode="auto">
              <a:xfrm>
                <a:off x="6705" y="1332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7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6 h 130"/>
                  <a:gd name="T10" fmla="*/ 130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1 h 130"/>
                  <a:gd name="T16" fmla="*/ 138 w 138"/>
                  <a:gd name="T17" fmla="*/ 58 h 130"/>
                  <a:gd name="T18" fmla="*/ 135 w 138"/>
                  <a:gd name="T19" fmla="*/ 45 h 130"/>
                  <a:gd name="T20" fmla="*/ 130 w 138"/>
                  <a:gd name="T21" fmla="*/ 33 h 130"/>
                  <a:gd name="T22" fmla="*/ 123 w 138"/>
                  <a:gd name="T23" fmla="*/ 24 h 130"/>
                  <a:gd name="T24" fmla="*/ 113 w 138"/>
                  <a:gd name="T25" fmla="*/ 14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9 w 138"/>
                  <a:gd name="T35" fmla="*/ 2 h 130"/>
                  <a:gd name="T36" fmla="*/ 36 w 138"/>
                  <a:gd name="T37" fmla="*/ 7 h 130"/>
                  <a:gd name="T38" fmla="*/ 25 w 138"/>
                  <a:gd name="T39" fmla="*/ 14 h 130"/>
                  <a:gd name="T40" fmla="*/ 15 w 138"/>
                  <a:gd name="T41" fmla="*/ 24 h 130"/>
                  <a:gd name="T42" fmla="*/ 7 w 138"/>
                  <a:gd name="T43" fmla="*/ 33 h 130"/>
                  <a:gd name="T44" fmla="*/ 3 w 138"/>
                  <a:gd name="T45" fmla="*/ 45 h 130"/>
                  <a:gd name="T46" fmla="*/ 0 w 138"/>
                  <a:gd name="T47" fmla="*/ 58 h 130"/>
                  <a:gd name="T48" fmla="*/ 0 w 138"/>
                  <a:gd name="T49" fmla="*/ 71 h 130"/>
                  <a:gd name="T50" fmla="*/ 3 w 138"/>
                  <a:gd name="T51" fmla="*/ 85 h 130"/>
                  <a:gd name="T52" fmla="*/ 7 w 138"/>
                  <a:gd name="T53" fmla="*/ 97 h 130"/>
                  <a:gd name="T54" fmla="*/ 15 w 138"/>
                  <a:gd name="T55" fmla="*/ 106 h 130"/>
                  <a:gd name="T56" fmla="*/ 25 w 138"/>
                  <a:gd name="T57" fmla="*/ 115 h 130"/>
                  <a:gd name="T58" fmla="*/ 36 w 138"/>
                  <a:gd name="T59" fmla="*/ 123 h 130"/>
                  <a:gd name="T60" fmla="*/ 49 w 138"/>
                  <a:gd name="T61" fmla="*/ 127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9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7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19"/>
                    </a:lnTo>
                    <a:lnTo>
                      <a:pt x="113" y="115"/>
                    </a:lnTo>
                    <a:lnTo>
                      <a:pt x="118" y="111"/>
                    </a:lnTo>
                    <a:lnTo>
                      <a:pt x="123" y="106"/>
                    </a:lnTo>
                    <a:lnTo>
                      <a:pt x="126" y="102"/>
                    </a:lnTo>
                    <a:lnTo>
                      <a:pt x="130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1"/>
                    </a:lnTo>
                    <a:lnTo>
                      <a:pt x="138" y="65"/>
                    </a:lnTo>
                    <a:lnTo>
                      <a:pt x="138" y="58"/>
                    </a:lnTo>
                    <a:lnTo>
                      <a:pt x="137" y="52"/>
                    </a:lnTo>
                    <a:lnTo>
                      <a:pt x="135" y="45"/>
                    </a:lnTo>
                    <a:lnTo>
                      <a:pt x="132" y="39"/>
                    </a:lnTo>
                    <a:lnTo>
                      <a:pt x="130" y="33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8" y="18"/>
                    </a:lnTo>
                    <a:lnTo>
                      <a:pt x="113" y="14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2"/>
                    </a:lnTo>
                    <a:lnTo>
                      <a:pt x="42" y="4"/>
                    </a:lnTo>
                    <a:lnTo>
                      <a:pt x="36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2" y="28"/>
                    </a:lnTo>
                    <a:lnTo>
                      <a:pt x="7" y="33"/>
                    </a:lnTo>
                    <a:lnTo>
                      <a:pt x="5" y="39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2" y="102"/>
                    </a:lnTo>
                    <a:lnTo>
                      <a:pt x="15" y="106"/>
                    </a:lnTo>
                    <a:lnTo>
                      <a:pt x="19" y="111"/>
                    </a:lnTo>
                    <a:lnTo>
                      <a:pt x="25" y="115"/>
                    </a:lnTo>
                    <a:lnTo>
                      <a:pt x="30" y="119"/>
                    </a:lnTo>
                    <a:lnTo>
                      <a:pt x="36" y="123"/>
                    </a:lnTo>
                    <a:lnTo>
                      <a:pt x="42" y="125"/>
                    </a:lnTo>
                    <a:lnTo>
                      <a:pt x="49" y="127"/>
                    </a:lnTo>
                    <a:lnTo>
                      <a:pt x="55" y="129"/>
                    </a:lnTo>
                    <a:lnTo>
                      <a:pt x="62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8" name="Freeform 338"/>
              <p:cNvSpPr>
                <a:spLocks/>
              </p:cNvSpPr>
              <p:nvPr/>
            </p:nvSpPr>
            <p:spPr bwMode="auto">
              <a:xfrm>
                <a:off x="6658" y="1442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2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8 w 139"/>
                  <a:gd name="T15" fmla="*/ 73 h 132"/>
                  <a:gd name="T16" fmla="*/ 138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2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2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5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5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2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8" y="73"/>
                    </a:lnTo>
                    <a:lnTo>
                      <a:pt x="139" y="65"/>
                    </a:lnTo>
                    <a:lnTo>
                      <a:pt x="138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4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8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1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2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19" name="Freeform 339"/>
              <p:cNvSpPr>
                <a:spLocks/>
              </p:cNvSpPr>
              <p:nvPr/>
            </p:nvSpPr>
            <p:spPr bwMode="auto">
              <a:xfrm>
                <a:off x="6696" y="1443"/>
                <a:ext cx="20" cy="19"/>
              </a:xfrm>
              <a:custGeom>
                <a:avLst/>
                <a:gdLst>
                  <a:gd name="T0" fmla="*/ 77 w 139"/>
                  <a:gd name="T1" fmla="*/ 130 h 130"/>
                  <a:gd name="T2" fmla="*/ 90 w 139"/>
                  <a:gd name="T3" fmla="*/ 128 h 130"/>
                  <a:gd name="T4" fmla="*/ 102 w 139"/>
                  <a:gd name="T5" fmla="*/ 123 h 130"/>
                  <a:gd name="T6" fmla="*/ 114 w 139"/>
                  <a:gd name="T7" fmla="*/ 116 h 130"/>
                  <a:gd name="T8" fmla="*/ 123 w 139"/>
                  <a:gd name="T9" fmla="*/ 107 h 130"/>
                  <a:gd name="T10" fmla="*/ 130 w 139"/>
                  <a:gd name="T11" fmla="*/ 97 h 130"/>
                  <a:gd name="T12" fmla="*/ 136 w 139"/>
                  <a:gd name="T13" fmla="*/ 85 h 130"/>
                  <a:gd name="T14" fmla="*/ 139 w 139"/>
                  <a:gd name="T15" fmla="*/ 71 h 130"/>
                  <a:gd name="T16" fmla="*/ 139 w 139"/>
                  <a:gd name="T17" fmla="*/ 58 h 130"/>
                  <a:gd name="T18" fmla="*/ 136 w 139"/>
                  <a:gd name="T19" fmla="*/ 45 h 130"/>
                  <a:gd name="T20" fmla="*/ 130 w 139"/>
                  <a:gd name="T21" fmla="*/ 34 h 130"/>
                  <a:gd name="T22" fmla="*/ 123 w 139"/>
                  <a:gd name="T23" fmla="*/ 24 h 130"/>
                  <a:gd name="T24" fmla="*/ 114 w 139"/>
                  <a:gd name="T25" fmla="*/ 15 h 130"/>
                  <a:gd name="T26" fmla="*/ 102 w 139"/>
                  <a:gd name="T27" fmla="*/ 7 h 130"/>
                  <a:gd name="T28" fmla="*/ 90 w 139"/>
                  <a:gd name="T29" fmla="*/ 3 h 130"/>
                  <a:gd name="T30" fmla="*/ 77 w 139"/>
                  <a:gd name="T31" fmla="*/ 0 h 130"/>
                  <a:gd name="T32" fmla="*/ 63 w 139"/>
                  <a:gd name="T33" fmla="*/ 0 h 130"/>
                  <a:gd name="T34" fmla="*/ 49 w 139"/>
                  <a:gd name="T35" fmla="*/ 3 h 130"/>
                  <a:gd name="T36" fmla="*/ 37 w 139"/>
                  <a:gd name="T37" fmla="*/ 7 h 130"/>
                  <a:gd name="T38" fmla="*/ 25 w 139"/>
                  <a:gd name="T39" fmla="*/ 15 h 130"/>
                  <a:gd name="T40" fmla="*/ 16 w 139"/>
                  <a:gd name="T41" fmla="*/ 24 h 130"/>
                  <a:gd name="T42" fmla="*/ 8 w 139"/>
                  <a:gd name="T43" fmla="*/ 34 h 130"/>
                  <a:gd name="T44" fmla="*/ 3 w 139"/>
                  <a:gd name="T45" fmla="*/ 45 h 130"/>
                  <a:gd name="T46" fmla="*/ 1 w 139"/>
                  <a:gd name="T47" fmla="*/ 58 h 130"/>
                  <a:gd name="T48" fmla="*/ 1 w 139"/>
                  <a:gd name="T49" fmla="*/ 71 h 130"/>
                  <a:gd name="T50" fmla="*/ 3 w 139"/>
                  <a:gd name="T51" fmla="*/ 85 h 130"/>
                  <a:gd name="T52" fmla="*/ 8 w 139"/>
                  <a:gd name="T53" fmla="*/ 97 h 130"/>
                  <a:gd name="T54" fmla="*/ 16 w 139"/>
                  <a:gd name="T55" fmla="*/ 107 h 130"/>
                  <a:gd name="T56" fmla="*/ 25 w 139"/>
                  <a:gd name="T57" fmla="*/ 116 h 130"/>
                  <a:gd name="T58" fmla="*/ 37 w 139"/>
                  <a:gd name="T59" fmla="*/ 123 h 130"/>
                  <a:gd name="T60" fmla="*/ 49 w 139"/>
                  <a:gd name="T61" fmla="*/ 128 h 130"/>
                  <a:gd name="T62" fmla="*/ 63 w 139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0">
                    <a:moveTo>
                      <a:pt x="69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0" y="128"/>
                    </a:lnTo>
                    <a:lnTo>
                      <a:pt x="97" y="126"/>
                    </a:lnTo>
                    <a:lnTo>
                      <a:pt x="102" y="123"/>
                    </a:lnTo>
                    <a:lnTo>
                      <a:pt x="109" y="119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7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1"/>
                    </a:lnTo>
                    <a:lnTo>
                      <a:pt x="139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40"/>
                    </a:lnTo>
                    <a:lnTo>
                      <a:pt x="130" y="34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2" y="7"/>
                    </a:lnTo>
                    <a:lnTo>
                      <a:pt x="97" y="5"/>
                    </a:lnTo>
                    <a:lnTo>
                      <a:pt x="90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20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3" y="45"/>
                    </a:lnTo>
                    <a:lnTo>
                      <a:pt x="1" y="52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1" y="71"/>
                    </a:lnTo>
                    <a:lnTo>
                      <a:pt x="1" y="78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0" y="112"/>
                    </a:lnTo>
                    <a:lnTo>
                      <a:pt x="25" y="116"/>
                    </a:lnTo>
                    <a:lnTo>
                      <a:pt x="30" y="119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0"/>
                    </a:lnTo>
                    <a:lnTo>
                      <a:pt x="69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0" name="Freeform 340"/>
              <p:cNvSpPr>
                <a:spLocks/>
              </p:cNvSpPr>
              <p:nvPr/>
            </p:nvSpPr>
            <p:spPr bwMode="auto">
              <a:xfrm>
                <a:off x="6659" y="1399"/>
                <a:ext cx="20" cy="19"/>
              </a:xfrm>
              <a:custGeom>
                <a:avLst/>
                <a:gdLst>
                  <a:gd name="T0" fmla="*/ 76 w 138"/>
                  <a:gd name="T1" fmla="*/ 130 h 130"/>
                  <a:gd name="T2" fmla="*/ 89 w 138"/>
                  <a:gd name="T3" fmla="*/ 128 h 130"/>
                  <a:gd name="T4" fmla="*/ 102 w 138"/>
                  <a:gd name="T5" fmla="*/ 123 h 130"/>
                  <a:gd name="T6" fmla="*/ 113 w 138"/>
                  <a:gd name="T7" fmla="*/ 115 h 130"/>
                  <a:gd name="T8" fmla="*/ 123 w 138"/>
                  <a:gd name="T9" fmla="*/ 107 h 130"/>
                  <a:gd name="T10" fmla="*/ 129 w 138"/>
                  <a:gd name="T11" fmla="*/ 97 h 130"/>
                  <a:gd name="T12" fmla="*/ 135 w 138"/>
                  <a:gd name="T13" fmla="*/ 85 h 130"/>
                  <a:gd name="T14" fmla="*/ 138 w 138"/>
                  <a:gd name="T15" fmla="*/ 72 h 130"/>
                  <a:gd name="T16" fmla="*/ 138 w 138"/>
                  <a:gd name="T17" fmla="*/ 59 h 130"/>
                  <a:gd name="T18" fmla="*/ 135 w 138"/>
                  <a:gd name="T19" fmla="*/ 46 h 130"/>
                  <a:gd name="T20" fmla="*/ 129 w 138"/>
                  <a:gd name="T21" fmla="*/ 34 h 130"/>
                  <a:gd name="T22" fmla="*/ 123 w 138"/>
                  <a:gd name="T23" fmla="*/ 24 h 130"/>
                  <a:gd name="T24" fmla="*/ 113 w 138"/>
                  <a:gd name="T25" fmla="*/ 15 h 130"/>
                  <a:gd name="T26" fmla="*/ 102 w 138"/>
                  <a:gd name="T27" fmla="*/ 7 h 130"/>
                  <a:gd name="T28" fmla="*/ 89 w 138"/>
                  <a:gd name="T29" fmla="*/ 2 h 130"/>
                  <a:gd name="T30" fmla="*/ 76 w 138"/>
                  <a:gd name="T31" fmla="*/ 0 h 130"/>
                  <a:gd name="T32" fmla="*/ 62 w 138"/>
                  <a:gd name="T33" fmla="*/ 0 h 130"/>
                  <a:gd name="T34" fmla="*/ 47 w 138"/>
                  <a:gd name="T35" fmla="*/ 2 h 130"/>
                  <a:gd name="T36" fmla="*/ 35 w 138"/>
                  <a:gd name="T37" fmla="*/ 7 h 130"/>
                  <a:gd name="T38" fmla="*/ 25 w 138"/>
                  <a:gd name="T39" fmla="*/ 15 h 130"/>
                  <a:gd name="T40" fmla="*/ 15 w 138"/>
                  <a:gd name="T41" fmla="*/ 24 h 130"/>
                  <a:gd name="T42" fmla="*/ 7 w 138"/>
                  <a:gd name="T43" fmla="*/ 34 h 130"/>
                  <a:gd name="T44" fmla="*/ 2 w 138"/>
                  <a:gd name="T45" fmla="*/ 46 h 130"/>
                  <a:gd name="T46" fmla="*/ 0 w 138"/>
                  <a:gd name="T47" fmla="*/ 59 h 130"/>
                  <a:gd name="T48" fmla="*/ 0 w 138"/>
                  <a:gd name="T49" fmla="*/ 72 h 130"/>
                  <a:gd name="T50" fmla="*/ 2 w 138"/>
                  <a:gd name="T51" fmla="*/ 85 h 130"/>
                  <a:gd name="T52" fmla="*/ 7 w 138"/>
                  <a:gd name="T53" fmla="*/ 97 h 130"/>
                  <a:gd name="T54" fmla="*/ 15 w 138"/>
                  <a:gd name="T55" fmla="*/ 107 h 130"/>
                  <a:gd name="T56" fmla="*/ 25 w 138"/>
                  <a:gd name="T57" fmla="*/ 115 h 130"/>
                  <a:gd name="T58" fmla="*/ 35 w 138"/>
                  <a:gd name="T59" fmla="*/ 123 h 130"/>
                  <a:gd name="T60" fmla="*/ 47 w 138"/>
                  <a:gd name="T61" fmla="*/ 128 h 130"/>
                  <a:gd name="T62" fmla="*/ 62 w 138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130">
                    <a:moveTo>
                      <a:pt x="68" y="130"/>
                    </a:moveTo>
                    <a:lnTo>
                      <a:pt x="76" y="130"/>
                    </a:lnTo>
                    <a:lnTo>
                      <a:pt x="82" y="129"/>
                    </a:lnTo>
                    <a:lnTo>
                      <a:pt x="89" y="128"/>
                    </a:lnTo>
                    <a:lnTo>
                      <a:pt x="95" y="125"/>
                    </a:lnTo>
                    <a:lnTo>
                      <a:pt x="102" y="123"/>
                    </a:lnTo>
                    <a:lnTo>
                      <a:pt x="107" y="120"/>
                    </a:lnTo>
                    <a:lnTo>
                      <a:pt x="113" y="115"/>
                    </a:lnTo>
                    <a:lnTo>
                      <a:pt x="117" y="112"/>
                    </a:lnTo>
                    <a:lnTo>
                      <a:pt x="123" y="107"/>
                    </a:lnTo>
                    <a:lnTo>
                      <a:pt x="126" y="102"/>
                    </a:lnTo>
                    <a:lnTo>
                      <a:pt x="129" y="97"/>
                    </a:lnTo>
                    <a:lnTo>
                      <a:pt x="132" y="90"/>
                    </a:lnTo>
                    <a:lnTo>
                      <a:pt x="135" y="85"/>
                    </a:lnTo>
                    <a:lnTo>
                      <a:pt x="137" y="78"/>
                    </a:lnTo>
                    <a:lnTo>
                      <a:pt x="138" y="72"/>
                    </a:lnTo>
                    <a:lnTo>
                      <a:pt x="138" y="65"/>
                    </a:lnTo>
                    <a:lnTo>
                      <a:pt x="138" y="59"/>
                    </a:lnTo>
                    <a:lnTo>
                      <a:pt x="137" y="52"/>
                    </a:lnTo>
                    <a:lnTo>
                      <a:pt x="135" y="46"/>
                    </a:lnTo>
                    <a:lnTo>
                      <a:pt x="132" y="40"/>
                    </a:lnTo>
                    <a:lnTo>
                      <a:pt x="129" y="34"/>
                    </a:lnTo>
                    <a:lnTo>
                      <a:pt x="126" y="28"/>
                    </a:lnTo>
                    <a:lnTo>
                      <a:pt x="123" y="24"/>
                    </a:lnTo>
                    <a:lnTo>
                      <a:pt x="117" y="18"/>
                    </a:lnTo>
                    <a:lnTo>
                      <a:pt x="113" y="15"/>
                    </a:lnTo>
                    <a:lnTo>
                      <a:pt x="107" y="11"/>
                    </a:lnTo>
                    <a:lnTo>
                      <a:pt x="102" y="7"/>
                    </a:lnTo>
                    <a:lnTo>
                      <a:pt x="95" y="5"/>
                    </a:lnTo>
                    <a:lnTo>
                      <a:pt x="89" y="2"/>
                    </a:lnTo>
                    <a:lnTo>
                      <a:pt x="82" y="1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4" y="1"/>
                    </a:lnTo>
                    <a:lnTo>
                      <a:pt x="47" y="2"/>
                    </a:lnTo>
                    <a:lnTo>
                      <a:pt x="42" y="5"/>
                    </a:lnTo>
                    <a:lnTo>
                      <a:pt x="35" y="7"/>
                    </a:lnTo>
                    <a:lnTo>
                      <a:pt x="30" y="11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4"/>
                    </a:lnTo>
                    <a:lnTo>
                      <a:pt x="10" y="28"/>
                    </a:lnTo>
                    <a:lnTo>
                      <a:pt x="7" y="34"/>
                    </a:lnTo>
                    <a:lnTo>
                      <a:pt x="5" y="40"/>
                    </a:lnTo>
                    <a:lnTo>
                      <a:pt x="2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2" y="85"/>
                    </a:lnTo>
                    <a:lnTo>
                      <a:pt x="5" y="90"/>
                    </a:lnTo>
                    <a:lnTo>
                      <a:pt x="7" y="97"/>
                    </a:lnTo>
                    <a:lnTo>
                      <a:pt x="10" y="102"/>
                    </a:lnTo>
                    <a:lnTo>
                      <a:pt x="15" y="107"/>
                    </a:lnTo>
                    <a:lnTo>
                      <a:pt x="19" y="112"/>
                    </a:lnTo>
                    <a:lnTo>
                      <a:pt x="25" y="115"/>
                    </a:lnTo>
                    <a:lnTo>
                      <a:pt x="30" y="120"/>
                    </a:lnTo>
                    <a:lnTo>
                      <a:pt x="35" y="123"/>
                    </a:lnTo>
                    <a:lnTo>
                      <a:pt x="42" y="125"/>
                    </a:lnTo>
                    <a:lnTo>
                      <a:pt x="47" y="128"/>
                    </a:lnTo>
                    <a:lnTo>
                      <a:pt x="54" y="129"/>
                    </a:lnTo>
                    <a:lnTo>
                      <a:pt x="62" y="130"/>
                    </a:lnTo>
                    <a:lnTo>
                      <a:pt x="68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1" name="Freeform 341"/>
              <p:cNvSpPr>
                <a:spLocks/>
              </p:cNvSpPr>
              <p:nvPr/>
            </p:nvSpPr>
            <p:spPr bwMode="auto">
              <a:xfrm>
                <a:off x="6708" y="1282"/>
                <a:ext cx="20" cy="18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8 h 130"/>
                  <a:gd name="T4" fmla="*/ 103 w 140"/>
                  <a:gd name="T5" fmla="*/ 123 h 130"/>
                  <a:gd name="T6" fmla="*/ 114 w 140"/>
                  <a:gd name="T7" fmla="*/ 116 h 130"/>
                  <a:gd name="T8" fmla="*/ 123 w 140"/>
                  <a:gd name="T9" fmla="*/ 107 h 130"/>
                  <a:gd name="T10" fmla="*/ 131 w 140"/>
                  <a:gd name="T11" fmla="*/ 97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9 h 130"/>
                  <a:gd name="T18" fmla="*/ 136 w 140"/>
                  <a:gd name="T19" fmla="*/ 46 h 130"/>
                  <a:gd name="T20" fmla="*/ 131 w 140"/>
                  <a:gd name="T21" fmla="*/ 34 h 130"/>
                  <a:gd name="T22" fmla="*/ 123 w 140"/>
                  <a:gd name="T23" fmla="*/ 24 h 130"/>
                  <a:gd name="T24" fmla="*/ 114 w 140"/>
                  <a:gd name="T25" fmla="*/ 15 h 130"/>
                  <a:gd name="T26" fmla="*/ 103 w 140"/>
                  <a:gd name="T27" fmla="*/ 7 h 130"/>
                  <a:gd name="T28" fmla="*/ 91 w 140"/>
                  <a:gd name="T29" fmla="*/ 3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3 h 130"/>
                  <a:gd name="T36" fmla="*/ 37 w 140"/>
                  <a:gd name="T37" fmla="*/ 7 h 130"/>
                  <a:gd name="T38" fmla="*/ 25 w 140"/>
                  <a:gd name="T39" fmla="*/ 15 h 130"/>
                  <a:gd name="T40" fmla="*/ 17 w 140"/>
                  <a:gd name="T41" fmla="*/ 24 h 130"/>
                  <a:gd name="T42" fmla="*/ 9 w 140"/>
                  <a:gd name="T43" fmla="*/ 34 h 130"/>
                  <a:gd name="T44" fmla="*/ 4 w 140"/>
                  <a:gd name="T45" fmla="*/ 46 h 130"/>
                  <a:gd name="T46" fmla="*/ 0 w 140"/>
                  <a:gd name="T47" fmla="*/ 59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7 h 130"/>
                  <a:gd name="T54" fmla="*/ 17 w 140"/>
                  <a:gd name="T55" fmla="*/ 107 h 130"/>
                  <a:gd name="T56" fmla="*/ 25 w 140"/>
                  <a:gd name="T57" fmla="*/ 116 h 130"/>
                  <a:gd name="T58" fmla="*/ 37 w 140"/>
                  <a:gd name="T59" fmla="*/ 123 h 130"/>
                  <a:gd name="T60" fmla="*/ 49 w 140"/>
                  <a:gd name="T61" fmla="*/ 128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6"/>
                    </a:lnTo>
                    <a:lnTo>
                      <a:pt x="134" y="40"/>
                    </a:lnTo>
                    <a:lnTo>
                      <a:pt x="131" y="34"/>
                    </a:lnTo>
                    <a:lnTo>
                      <a:pt x="128" y="28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8"/>
                    </a:lnTo>
                    <a:lnTo>
                      <a:pt x="9" y="34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1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7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2" name="Freeform 342"/>
              <p:cNvSpPr>
                <a:spLocks/>
              </p:cNvSpPr>
              <p:nvPr/>
            </p:nvSpPr>
            <p:spPr bwMode="auto">
              <a:xfrm>
                <a:off x="6786" y="1249"/>
                <a:ext cx="20" cy="19"/>
              </a:xfrm>
              <a:custGeom>
                <a:avLst/>
                <a:gdLst>
                  <a:gd name="T0" fmla="*/ 77 w 140"/>
                  <a:gd name="T1" fmla="*/ 131 h 132"/>
                  <a:gd name="T2" fmla="*/ 91 w 140"/>
                  <a:gd name="T3" fmla="*/ 129 h 132"/>
                  <a:gd name="T4" fmla="*/ 103 w 140"/>
                  <a:gd name="T5" fmla="*/ 124 h 132"/>
                  <a:gd name="T6" fmla="*/ 114 w 140"/>
                  <a:gd name="T7" fmla="*/ 117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6 w 140"/>
                  <a:gd name="T13" fmla="*/ 85 h 132"/>
                  <a:gd name="T14" fmla="*/ 140 w 140"/>
                  <a:gd name="T15" fmla="*/ 73 h 132"/>
                  <a:gd name="T16" fmla="*/ 140 w 140"/>
                  <a:gd name="T17" fmla="*/ 59 h 132"/>
                  <a:gd name="T18" fmla="*/ 136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6 h 132"/>
                  <a:gd name="T26" fmla="*/ 103 w 140"/>
                  <a:gd name="T27" fmla="*/ 9 h 132"/>
                  <a:gd name="T28" fmla="*/ 91 w 140"/>
                  <a:gd name="T29" fmla="*/ 4 h 132"/>
                  <a:gd name="T30" fmla="*/ 77 w 140"/>
                  <a:gd name="T31" fmla="*/ 1 h 132"/>
                  <a:gd name="T32" fmla="*/ 63 w 140"/>
                  <a:gd name="T33" fmla="*/ 1 h 132"/>
                  <a:gd name="T34" fmla="*/ 49 w 140"/>
                  <a:gd name="T35" fmla="*/ 4 h 132"/>
                  <a:gd name="T36" fmla="*/ 37 w 140"/>
                  <a:gd name="T37" fmla="*/ 9 h 132"/>
                  <a:gd name="T38" fmla="*/ 25 w 140"/>
                  <a:gd name="T39" fmla="*/ 16 h 132"/>
                  <a:gd name="T40" fmla="*/ 17 w 140"/>
                  <a:gd name="T41" fmla="*/ 24 h 132"/>
                  <a:gd name="T42" fmla="*/ 9 w 140"/>
                  <a:gd name="T43" fmla="*/ 35 h 132"/>
                  <a:gd name="T44" fmla="*/ 3 w 140"/>
                  <a:gd name="T45" fmla="*/ 47 h 132"/>
                  <a:gd name="T46" fmla="*/ 1 w 140"/>
                  <a:gd name="T47" fmla="*/ 59 h 132"/>
                  <a:gd name="T48" fmla="*/ 1 w 140"/>
                  <a:gd name="T49" fmla="*/ 73 h 132"/>
                  <a:gd name="T50" fmla="*/ 3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7 h 132"/>
                  <a:gd name="T58" fmla="*/ 37 w 140"/>
                  <a:gd name="T59" fmla="*/ 124 h 132"/>
                  <a:gd name="T60" fmla="*/ 49 w 140"/>
                  <a:gd name="T61" fmla="*/ 129 h 132"/>
                  <a:gd name="T62" fmla="*/ 63 w 140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4" y="131"/>
                    </a:lnTo>
                    <a:lnTo>
                      <a:pt x="91" y="129"/>
                    </a:lnTo>
                    <a:lnTo>
                      <a:pt x="97" y="127"/>
                    </a:lnTo>
                    <a:lnTo>
                      <a:pt x="103" y="124"/>
                    </a:lnTo>
                    <a:lnTo>
                      <a:pt x="109" y="121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3"/>
                    </a:lnTo>
                    <a:lnTo>
                      <a:pt x="131" y="97"/>
                    </a:lnTo>
                    <a:lnTo>
                      <a:pt x="134" y="92"/>
                    </a:lnTo>
                    <a:lnTo>
                      <a:pt x="136" y="85"/>
                    </a:lnTo>
                    <a:lnTo>
                      <a:pt x="138" y="80"/>
                    </a:lnTo>
                    <a:lnTo>
                      <a:pt x="140" y="73"/>
                    </a:lnTo>
                    <a:lnTo>
                      <a:pt x="140" y="67"/>
                    </a:lnTo>
                    <a:lnTo>
                      <a:pt x="140" y="59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4" y="41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3" y="24"/>
                    </a:lnTo>
                    <a:lnTo>
                      <a:pt x="119" y="20"/>
                    </a:lnTo>
                    <a:lnTo>
                      <a:pt x="114" y="16"/>
                    </a:lnTo>
                    <a:lnTo>
                      <a:pt x="109" y="12"/>
                    </a:lnTo>
                    <a:lnTo>
                      <a:pt x="103" y="9"/>
                    </a:lnTo>
                    <a:lnTo>
                      <a:pt x="97" y="6"/>
                    </a:lnTo>
                    <a:lnTo>
                      <a:pt x="91" y="4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4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31" y="12"/>
                    </a:lnTo>
                    <a:lnTo>
                      <a:pt x="25" y="16"/>
                    </a:lnTo>
                    <a:lnTo>
                      <a:pt x="21" y="20"/>
                    </a:lnTo>
                    <a:lnTo>
                      <a:pt x="17" y="24"/>
                    </a:lnTo>
                    <a:lnTo>
                      <a:pt x="12" y="30"/>
                    </a:lnTo>
                    <a:lnTo>
                      <a:pt x="9" y="35"/>
                    </a:lnTo>
                    <a:lnTo>
                      <a:pt x="6" y="41"/>
                    </a:lnTo>
                    <a:lnTo>
                      <a:pt x="3" y="47"/>
                    </a:lnTo>
                    <a:lnTo>
                      <a:pt x="2" y="53"/>
                    </a:lnTo>
                    <a:lnTo>
                      <a:pt x="1" y="59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80"/>
                    </a:lnTo>
                    <a:lnTo>
                      <a:pt x="3" y="85"/>
                    </a:lnTo>
                    <a:lnTo>
                      <a:pt x="6" y="92"/>
                    </a:lnTo>
                    <a:lnTo>
                      <a:pt x="9" y="97"/>
                    </a:lnTo>
                    <a:lnTo>
                      <a:pt x="12" y="103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7"/>
                    </a:lnTo>
                    <a:lnTo>
                      <a:pt x="31" y="121"/>
                    </a:lnTo>
                    <a:lnTo>
                      <a:pt x="37" y="124"/>
                    </a:lnTo>
                    <a:lnTo>
                      <a:pt x="43" y="127"/>
                    </a:lnTo>
                    <a:lnTo>
                      <a:pt x="49" y="129"/>
                    </a:lnTo>
                    <a:lnTo>
                      <a:pt x="56" y="131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3" name="Freeform 343"/>
              <p:cNvSpPr>
                <a:spLocks/>
              </p:cNvSpPr>
              <p:nvPr/>
            </p:nvSpPr>
            <p:spPr bwMode="auto">
              <a:xfrm>
                <a:off x="6845" y="1229"/>
                <a:ext cx="20" cy="18"/>
              </a:xfrm>
              <a:custGeom>
                <a:avLst/>
                <a:gdLst>
                  <a:gd name="T0" fmla="*/ 77 w 140"/>
                  <a:gd name="T1" fmla="*/ 131 h 131"/>
                  <a:gd name="T2" fmla="*/ 91 w 140"/>
                  <a:gd name="T3" fmla="*/ 128 h 131"/>
                  <a:gd name="T4" fmla="*/ 103 w 140"/>
                  <a:gd name="T5" fmla="*/ 124 h 131"/>
                  <a:gd name="T6" fmla="*/ 114 w 140"/>
                  <a:gd name="T7" fmla="*/ 116 h 131"/>
                  <a:gd name="T8" fmla="*/ 123 w 140"/>
                  <a:gd name="T9" fmla="*/ 107 h 131"/>
                  <a:gd name="T10" fmla="*/ 131 w 140"/>
                  <a:gd name="T11" fmla="*/ 97 h 131"/>
                  <a:gd name="T12" fmla="*/ 137 w 140"/>
                  <a:gd name="T13" fmla="*/ 86 h 131"/>
                  <a:gd name="T14" fmla="*/ 139 w 140"/>
                  <a:gd name="T15" fmla="*/ 73 h 131"/>
                  <a:gd name="T16" fmla="*/ 139 w 140"/>
                  <a:gd name="T17" fmla="*/ 58 h 131"/>
                  <a:gd name="T18" fmla="*/ 137 w 140"/>
                  <a:gd name="T19" fmla="*/ 47 h 131"/>
                  <a:gd name="T20" fmla="*/ 131 w 140"/>
                  <a:gd name="T21" fmla="*/ 35 h 131"/>
                  <a:gd name="T22" fmla="*/ 123 w 140"/>
                  <a:gd name="T23" fmla="*/ 24 h 131"/>
                  <a:gd name="T24" fmla="*/ 114 w 140"/>
                  <a:gd name="T25" fmla="*/ 15 h 131"/>
                  <a:gd name="T26" fmla="*/ 103 w 140"/>
                  <a:gd name="T27" fmla="*/ 8 h 131"/>
                  <a:gd name="T28" fmla="*/ 91 w 140"/>
                  <a:gd name="T29" fmla="*/ 3 h 131"/>
                  <a:gd name="T30" fmla="*/ 77 w 140"/>
                  <a:gd name="T31" fmla="*/ 1 h 131"/>
                  <a:gd name="T32" fmla="*/ 63 w 140"/>
                  <a:gd name="T33" fmla="*/ 1 h 131"/>
                  <a:gd name="T34" fmla="*/ 49 w 140"/>
                  <a:gd name="T35" fmla="*/ 3 h 131"/>
                  <a:gd name="T36" fmla="*/ 36 w 140"/>
                  <a:gd name="T37" fmla="*/ 8 h 131"/>
                  <a:gd name="T38" fmla="*/ 26 w 140"/>
                  <a:gd name="T39" fmla="*/ 15 h 131"/>
                  <a:gd name="T40" fmla="*/ 16 w 140"/>
                  <a:gd name="T41" fmla="*/ 24 h 131"/>
                  <a:gd name="T42" fmla="*/ 9 w 140"/>
                  <a:gd name="T43" fmla="*/ 35 h 131"/>
                  <a:gd name="T44" fmla="*/ 4 w 140"/>
                  <a:gd name="T45" fmla="*/ 47 h 131"/>
                  <a:gd name="T46" fmla="*/ 0 w 140"/>
                  <a:gd name="T47" fmla="*/ 58 h 131"/>
                  <a:gd name="T48" fmla="*/ 0 w 140"/>
                  <a:gd name="T49" fmla="*/ 73 h 131"/>
                  <a:gd name="T50" fmla="*/ 4 w 140"/>
                  <a:gd name="T51" fmla="*/ 86 h 131"/>
                  <a:gd name="T52" fmla="*/ 9 w 140"/>
                  <a:gd name="T53" fmla="*/ 97 h 131"/>
                  <a:gd name="T54" fmla="*/ 16 w 140"/>
                  <a:gd name="T55" fmla="*/ 107 h 131"/>
                  <a:gd name="T56" fmla="*/ 26 w 140"/>
                  <a:gd name="T57" fmla="*/ 116 h 131"/>
                  <a:gd name="T58" fmla="*/ 36 w 140"/>
                  <a:gd name="T59" fmla="*/ 124 h 131"/>
                  <a:gd name="T60" fmla="*/ 49 w 140"/>
                  <a:gd name="T61" fmla="*/ 128 h 131"/>
                  <a:gd name="T62" fmla="*/ 63 w 140"/>
                  <a:gd name="T63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1">
                    <a:moveTo>
                      <a:pt x="70" y="131"/>
                    </a:moveTo>
                    <a:lnTo>
                      <a:pt x="77" y="131"/>
                    </a:lnTo>
                    <a:lnTo>
                      <a:pt x="84" y="130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4"/>
                    </a:lnTo>
                    <a:lnTo>
                      <a:pt x="108" y="121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7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6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6"/>
                    </a:lnTo>
                    <a:lnTo>
                      <a:pt x="139" y="58"/>
                    </a:lnTo>
                    <a:lnTo>
                      <a:pt x="138" y="53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8" y="12"/>
                    </a:lnTo>
                    <a:lnTo>
                      <a:pt x="103" y="8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2"/>
                    </a:lnTo>
                    <a:lnTo>
                      <a:pt x="77" y="1"/>
                    </a:lnTo>
                    <a:lnTo>
                      <a:pt x="70" y="0"/>
                    </a:lnTo>
                    <a:lnTo>
                      <a:pt x="63" y="1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6" y="8"/>
                    </a:lnTo>
                    <a:lnTo>
                      <a:pt x="31" y="12"/>
                    </a:lnTo>
                    <a:lnTo>
                      <a:pt x="26" y="15"/>
                    </a:lnTo>
                    <a:lnTo>
                      <a:pt x="21" y="19"/>
                    </a:lnTo>
                    <a:lnTo>
                      <a:pt x="16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3"/>
                    </a:lnTo>
                    <a:lnTo>
                      <a:pt x="0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6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6" y="107"/>
                    </a:lnTo>
                    <a:lnTo>
                      <a:pt x="21" y="112"/>
                    </a:lnTo>
                    <a:lnTo>
                      <a:pt x="26" y="116"/>
                    </a:lnTo>
                    <a:lnTo>
                      <a:pt x="31" y="121"/>
                    </a:lnTo>
                    <a:lnTo>
                      <a:pt x="36" y="124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4" name="Freeform 344"/>
              <p:cNvSpPr>
                <a:spLocks/>
              </p:cNvSpPr>
              <p:nvPr/>
            </p:nvSpPr>
            <p:spPr bwMode="auto">
              <a:xfrm>
                <a:off x="6886" y="1253"/>
                <a:ext cx="20" cy="19"/>
              </a:xfrm>
              <a:custGeom>
                <a:avLst/>
                <a:gdLst>
                  <a:gd name="T0" fmla="*/ 77 w 140"/>
                  <a:gd name="T1" fmla="*/ 130 h 130"/>
                  <a:gd name="T2" fmla="*/ 91 w 140"/>
                  <a:gd name="T3" fmla="*/ 127 h 130"/>
                  <a:gd name="T4" fmla="*/ 103 w 140"/>
                  <a:gd name="T5" fmla="*/ 123 h 130"/>
                  <a:gd name="T6" fmla="*/ 114 w 140"/>
                  <a:gd name="T7" fmla="*/ 115 h 130"/>
                  <a:gd name="T8" fmla="*/ 123 w 140"/>
                  <a:gd name="T9" fmla="*/ 106 h 130"/>
                  <a:gd name="T10" fmla="*/ 131 w 140"/>
                  <a:gd name="T11" fmla="*/ 95 h 130"/>
                  <a:gd name="T12" fmla="*/ 136 w 140"/>
                  <a:gd name="T13" fmla="*/ 85 h 130"/>
                  <a:gd name="T14" fmla="*/ 139 w 140"/>
                  <a:gd name="T15" fmla="*/ 72 h 130"/>
                  <a:gd name="T16" fmla="*/ 139 w 140"/>
                  <a:gd name="T17" fmla="*/ 58 h 130"/>
                  <a:gd name="T18" fmla="*/ 136 w 140"/>
                  <a:gd name="T19" fmla="*/ 45 h 130"/>
                  <a:gd name="T20" fmla="*/ 131 w 140"/>
                  <a:gd name="T21" fmla="*/ 33 h 130"/>
                  <a:gd name="T22" fmla="*/ 123 w 140"/>
                  <a:gd name="T23" fmla="*/ 23 h 130"/>
                  <a:gd name="T24" fmla="*/ 114 w 140"/>
                  <a:gd name="T25" fmla="*/ 14 h 130"/>
                  <a:gd name="T26" fmla="*/ 103 w 140"/>
                  <a:gd name="T27" fmla="*/ 7 h 130"/>
                  <a:gd name="T28" fmla="*/ 91 w 140"/>
                  <a:gd name="T29" fmla="*/ 2 h 130"/>
                  <a:gd name="T30" fmla="*/ 77 w 140"/>
                  <a:gd name="T31" fmla="*/ 0 h 130"/>
                  <a:gd name="T32" fmla="*/ 62 w 140"/>
                  <a:gd name="T33" fmla="*/ 0 h 130"/>
                  <a:gd name="T34" fmla="*/ 49 w 140"/>
                  <a:gd name="T35" fmla="*/ 2 h 130"/>
                  <a:gd name="T36" fmla="*/ 37 w 140"/>
                  <a:gd name="T37" fmla="*/ 7 h 130"/>
                  <a:gd name="T38" fmla="*/ 25 w 140"/>
                  <a:gd name="T39" fmla="*/ 14 h 130"/>
                  <a:gd name="T40" fmla="*/ 17 w 140"/>
                  <a:gd name="T41" fmla="*/ 23 h 130"/>
                  <a:gd name="T42" fmla="*/ 9 w 140"/>
                  <a:gd name="T43" fmla="*/ 33 h 130"/>
                  <a:gd name="T44" fmla="*/ 4 w 140"/>
                  <a:gd name="T45" fmla="*/ 45 h 130"/>
                  <a:gd name="T46" fmla="*/ 0 w 140"/>
                  <a:gd name="T47" fmla="*/ 58 h 130"/>
                  <a:gd name="T48" fmla="*/ 0 w 140"/>
                  <a:gd name="T49" fmla="*/ 72 h 130"/>
                  <a:gd name="T50" fmla="*/ 4 w 140"/>
                  <a:gd name="T51" fmla="*/ 85 h 130"/>
                  <a:gd name="T52" fmla="*/ 9 w 140"/>
                  <a:gd name="T53" fmla="*/ 95 h 130"/>
                  <a:gd name="T54" fmla="*/ 17 w 140"/>
                  <a:gd name="T55" fmla="*/ 106 h 130"/>
                  <a:gd name="T56" fmla="*/ 25 w 140"/>
                  <a:gd name="T57" fmla="*/ 115 h 130"/>
                  <a:gd name="T58" fmla="*/ 37 w 140"/>
                  <a:gd name="T59" fmla="*/ 123 h 130"/>
                  <a:gd name="T60" fmla="*/ 49 w 140"/>
                  <a:gd name="T61" fmla="*/ 127 h 130"/>
                  <a:gd name="T62" fmla="*/ 62 w 140"/>
                  <a:gd name="T6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0">
                    <a:moveTo>
                      <a:pt x="70" y="130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7"/>
                    </a:lnTo>
                    <a:lnTo>
                      <a:pt x="97" y="125"/>
                    </a:lnTo>
                    <a:lnTo>
                      <a:pt x="103" y="123"/>
                    </a:lnTo>
                    <a:lnTo>
                      <a:pt x="109" y="119"/>
                    </a:lnTo>
                    <a:lnTo>
                      <a:pt x="114" y="115"/>
                    </a:lnTo>
                    <a:lnTo>
                      <a:pt x="119" y="111"/>
                    </a:lnTo>
                    <a:lnTo>
                      <a:pt x="123" y="106"/>
                    </a:lnTo>
                    <a:lnTo>
                      <a:pt x="128" y="101"/>
                    </a:lnTo>
                    <a:lnTo>
                      <a:pt x="131" y="95"/>
                    </a:lnTo>
                    <a:lnTo>
                      <a:pt x="134" y="90"/>
                    </a:lnTo>
                    <a:lnTo>
                      <a:pt x="136" y="85"/>
                    </a:lnTo>
                    <a:lnTo>
                      <a:pt x="138" y="78"/>
                    </a:lnTo>
                    <a:lnTo>
                      <a:pt x="139" y="72"/>
                    </a:lnTo>
                    <a:lnTo>
                      <a:pt x="140" y="65"/>
                    </a:lnTo>
                    <a:lnTo>
                      <a:pt x="139" y="58"/>
                    </a:lnTo>
                    <a:lnTo>
                      <a:pt x="138" y="52"/>
                    </a:lnTo>
                    <a:lnTo>
                      <a:pt x="136" y="45"/>
                    </a:lnTo>
                    <a:lnTo>
                      <a:pt x="134" y="39"/>
                    </a:lnTo>
                    <a:lnTo>
                      <a:pt x="131" y="33"/>
                    </a:lnTo>
                    <a:lnTo>
                      <a:pt x="128" y="28"/>
                    </a:lnTo>
                    <a:lnTo>
                      <a:pt x="123" y="23"/>
                    </a:lnTo>
                    <a:lnTo>
                      <a:pt x="119" y="18"/>
                    </a:lnTo>
                    <a:lnTo>
                      <a:pt x="114" y="14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4"/>
                    </a:lnTo>
                    <a:lnTo>
                      <a:pt x="91" y="2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2"/>
                    </a:lnTo>
                    <a:lnTo>
                      <a:pt x="43" y="4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4"/>
                    </a:lnTo>
                    <a:lnTo>
                      <a:pt x="21" y="18"/>
                    </a:lnTo>
                    <a:lnTo>
                      <a:pt x="17" y="23"/>
                    </a:lnTo>
                    <a:lnTo>
                      <a:pt x="12" y="28"/>
                    </a:lnTo>
                    <a:lnTo>
                      <a:pt x="9" y="33"/>
                    </a:lnTo>
                    <a:lnTo>
                      <a:pt x="6" y="39"/>
                    </a:lnTo>
                    <a:lnTo>
                      <a:pt x="4" y="45"/>
                    </a:lnTo>
                    <a:lnTo>
                      <a:pt x="1" y="52"/>
                    </a:lnTo>
                    <a:lnTo>
                      <a:pt x="0" y="58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1" y="78"/>
                    </a:lnTo>
                    <a:lnTo>
                      <a:pt x="4" y="85"/>
                    </a:lnTo>
                    <a:lnTo>
                      <a:pt x="6" y="90"/>
                    </a:lnTo>
                    <a:lnTo>
                      <a:pt x="9" y="95"/>
                    </a:lnTo>
                    <a:lnTo>
                      <a:pt x="12" y="101"/>
                    </a:lnTo>
                    <a:lnTo>
                      <a:pt x="17" y="106"/>
                    </a:lnTo>
                    <a:lnTo>
                      <a:pt x="21" y="111"/>
                    </a:lnTo>
                    <a:lnTo>
                      <a:pt x="25" y="115"/>
                    </a:lnTo>
                    <a:lnTo>
                      <a:pt x="31" y="119"/>
                    </a:lnTo>
                    <a:lnTo>
                      <a:pt x="37" y="123"/>
                    </a:lnTo>
                    <a:lnTo>
                      <a:pt x="43" y="125"/>
                    </a:lnTo>
                    <a:lnTo>
                      <a:pt x="49" y="127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5" name="Freeform 345"/>
              <p:cNvSpPr>
                <a:spLocks/>
              </p:cNvSpPr>
              <p:nvPr/>
            </p:nvSpPr>
            <p:spPr bwMode="auto">
              <a:xfrm>
                <a:off x="6962" y="1286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1 w 139"/>
                  <a:gd name="T3" fmla="*/ 129 h 132"/>
                  <a:gd name="T4" fmla="*/ 103 w 139"/>
                  <a:gd name="T5" fmla="*/ 123 h 132"/>
                  <a:gd name="T6" fmla="*/ 114 w 139"/>
                  <a:gd name="T7" fmla="*/ 117 h 132"/>
                  <a:gd name="T8" fmla="*/ 124 w 139"/>
                  <a:gd name="T9" fmla="*/ 108 h 132"/>
                  <a:gd name="T10" fmla="*/ 131 w 139"/>
                  <a:gd name="T11" fmla="*/ 97 h 132"/>
                  <a:gd name="T12" fmla="*/ 137 w 139"/>
                  <a:gd name="T13" fmla="*/ 85 h 132"/>
                  <a:gd name="T14" fmla="*/ 139 w 139"/>
                  <a:gd name="T15" fmla="*/ 72 h 132"/>
                  <a:gd name="T16" fmla="*/ 139 w 139"/>
                  <a:gd name="T17" fmla="*/ 59 h 132"/>
                  <a:gd name="T18" fmla="*/ 137 w 139"/>
                  <a:gd name="T19" fmla="*/ 46 h 132"/>
                  <a:gd name="T20" fmla="*/ 131 w 139"/>
                  <a:gd name="T21" fmla="*/ 35 h 132"/>
                  <a:gd name="T22" fmla="*/ 124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1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6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4 w 139"/>
                  <a:gd name="T45" fmla="*/ 46 h 132"/>
                  <a:gd name="T46" fmla="*/ 0 w 139"/>
                  <a:gd name="T47" fmla="*/ 59 h 132"/>
                  <a:gd name="T48" fmla="*/ 0 w 139"/>
                  <a:gd name="T49" fmla="*/ 72 h 132"/>
                  <a:gd name="T50" fmla="*/ 4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7 h 132"/>
                  <a:gd name="T58" fmla="*/ 36 w 139"/>
                  <a:gd name="T59" fmla="*/ 123 h 132"/>
                  <a:gd name="T60" fmla="*/ 49 w 139"/>
                  <a:gd name="T61" fmla="*/ 129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70" y="132"/>
                    </a:moveTo>
                    <a:lnTo>
                      <a:pt x="77" y="131"/>
                    </a:lnTo>
                    <a:lnTo>
                      <a:pt x="83" y="130"/>
                    </a:lnTo>
                    <a:lnTo>
                      <a:pt x="91" y="129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7"/>
                    </a:lnTo>
                    <a:lnTo>
                      <a:pt x="119" y="112"/>
                    </a:lnTo>
                    <a:lnTo>
                      <a:pt x="124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3" y="92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2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6"/>
                    </a:lnTo>
                    <a:lnTo>
                      <a:pt x="133" y="40"/>
                    </a:lnTo>
                    <a:lnTo>
                      <a:pt x="131" y="35"/>
                    </a:lnTo>
                    <a:lnTo>
                      <a:pt x="128" y="30"/>
                    </a:lnTo>
                    <a:lnTo>
                      <a:pt x="124" y="24"/>
                    </a:lnTo>
                    <a:lnTo>
                      <a:pt x="119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6"/>
                    </a:lnTo>
                    <a:lnTo>
                      <a:pt x="91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3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6"/>
                    </a:lnTo>
                    <a:lnTo>
                      <a:pt x="36" y="8"/>
                    </a:lnTo>
                    <a:lnTo>
                      <a:pt x="31" y="11"/>
                    </a:lnTo>
                    <a:lnTo>
                      <a:pt x="26" y="15"/>
                    </a:lnTo>
                    <a:lnTo>
                      <a:pt x="21" y="20"/>
                    </a:lnTo>
                    <a:lnTo>
                      <a:pt x="16" y="24"/>
                    </a:lnTo>
                    <a:lnTo>
                      <a:pt x="12" y="30"/>
                    </a:lnTo>
                    <a:lnTo>
                      <a:pt x="8" y="35"/>
                    </a:lnTo>
                    <a:lnTo>
                      <a:pt x="6" y="40"/>
                    </a:lnTo>
                    <a:lnTo>
                      <a:pt x="4" y="46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2"/>
                    </a:lnTo>
                    <a:lnTo>
                      <a:pt x="8" y="97"/>
                    </a:lnTo>
                    <a:lnTo>
                      <a:pt x="12" y="102"/>
                    </a:lnTo>
                    <a:lnTo>
                      <a:pt x="16" y="108"/>
                    </a:lnTo>
                    <a:lnTo>
                      <a:pt x="21" y="112"/>
                    </a:lnTo>
                    <a:lnTo>
                      <a:pt x="26" y="117"/>
                    </a:lnTo>
                    <a:lnTo>
                      <a:pt x="31" y="120"/>
                    </a:lnTo>
                    <a:lnTo>
                      <a:pt x="36" y="123"/>
                    </a:lnTo>
                    <a:lnTo>
                      <a:pt x="43" y="126"/>
                    </a:lnTo>
                    <a:lnTo>
                      <a:pt x="49" y="129"/>
                    </a:lnTo>
                    <a:lnTo>
                      <a:pt x="56" y="130"/>
                    </a:lnTo>
                    <a:lnTo>
                      <a:pt x="63" y="131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6" name="Freeform 346"/>
              <p:cNvSpPr>
                <a:spLocks/>
              </p:cNvSpPr>
              <p:nvPr/>
            </p:nvSpPr>
            <p:spPr bwMode="auto">
              <a:xfrm>
                <a:off x="6953" y="1313"/>
                <a:ext cx="20" cy="19"/>
              </a:xfrm>
              <a:custGeom>
                <a:avLst/>
                <a:gdLst>
                  <a:gd name="T0" fmla="*/ 77 w 139"/>
                  <a:gd name="T1" fmla="*/ 131 h 132"/>
                  <a:gd name="T2" fmla="*/ 90 w 139"/>
                  <a:gd name="T3" fmla="*/ 128 h 132"/>
                  <a:gd name="T4" fmla="*/ 103 w 139"/>
                  <a:gd name="T5" fmla="*/ 123 h 132"/>
                  <a:gd name="T6" fmla="*/ 114 w 139"/>
                  <a:gd name="T7" fmla="*/ 116 h 132"/>
                  <a:gd name="T8" fmla="*/ 123 w 139"/>
                  <a:gd name="T9" fmla="*/ 108 h 132"/>
                  <a:gd name="T10" fmla="*/ 130 w 139"/>
                  <a:gd name="T11" fmla="*/ 97 h 132"/>
                  <a:gd name="T12" fmla="*/ 136 w 139"/>
                  <a:gd name="T13" fmla="*/ 85 h 132"/>
                  <a:gd name="T14" fmla="*/ 139 w 139"/>
                  <a:gd name="T15" fmla="*/ 73 h 132"/>
                  <a:gd name="T16" fmla="*/ 139 w 139"/>
                  <a:gd name="T17" fmla="*/ 59 h 132"/>
                  <a:gd name="T18" fmla="*/ 136 w 139"/>
                  <a:gd name="T19" fmla="*/ 47 h 132"/>
                  <a:gd name="T20" fmla="*/ 130 w 139"/>
                  <a:gd name="T21" fmla="*/ 35 h 132"/>
                  <a:gd name="T22" fmla="*/ 123 w 139"/>
                  <a:gd name="T23" fmla="*/ 24 h 132"/>
                  <a:gd name="T24" fmla="*/ 114 w 139"/>
                  <a:gd name="T25" fmla="*/ 15 h 132"/>
                  <a:gd name="T26" fmla="*/ 103 w 139"/>
                  <a:gd name="T27" fmla="*/ 8 h 132"/>
                  <a:gd name="T28" fmla="*/ 90 w 139"/>
                  <a:gd name="T29" fmla="*/ 3 h 132"/>
                  <a:gd name="T30" fmla="*/ 77 w 139"/>
                  <a:gd name="T31" fmla="*/ 0 h 132"/>
                  <a:gd name="T32" fmla="*/ 63 w 139"/>
                  <a:gd name="T33" fmla="*/ 0 h 132"/>
                  <a:gd name="T34" fmla="*/ 49 w 139"/>
                  <a:gd name="T35" fmla="*/ 3 h 132"/>
                  <a:gd name="T36" fmla="*/ 37 w 139"/>
                  <a:gd name="T37" fmla="*/ 8 h 132"/>
                  <a:gd name="T38" fmla="*/ 26 w 139"/>
                  <a:gd name="T39" fmla="*/ 15 h 132"/>
                  <a:gd name="T40" fmla="*/ 16 w 139"/>
                  <a:gd name="T41" fmla="*/ 24 h 132"/>
                  <a:gd name="T42" fmla="*/ 8 w 139"/>
                  <a:gd name="T43" fmla="*/ 35 h 132"/>
                  <a:gd name="T44" fmla="*/ 3 w 139"/>
                  <a:gd name="T45" fmla="*/ 47 h 132"/>
                  <a:gd name="T46" fmla="*/ 1 w 139"/>
                  <a:gd name="T47" fmla="*/ 59 h 132"/>
                  <a:gd name="T48" fmla="*/ 1 w 139"/>
                  <a:gd name="T49" fmla="*/ 73 h 132"/>
                  <a:gd name="T50" fmla="*/ 3 w 139"/>
                  <a:gd name="T51" fmla="*/ 85 h 132"/>
                  <a:gd name="T52" fmla="*/ 8 w 139"/>
                  <a:gd name="T53" fmla="*/ 97 h 132"/>
                  <a:gd name="T54" fmla="*/ 16 w 139"/>
                  <a:gd name="T55" fmla="*/ 108 h 132"/>
                  <a:gd name="T56" fmla="*/ 26 w 139"/>
                  <a:gd name="T57" fmla="*/ 116 h 132"/>
                  <a:gd name="T58" fmla="*/ 37 w 139"/>
                  <a:gd name="T59" fmla="*/ 123 h 132"/>
                  <a:gd name="T60" fmla="*/ 49 w 139"/>
                  <a:gd name="T61" fmla="*/ 128 h 132"/>
                  <a:gd name="T62" fmla="*/ 63 w 139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132">
                    <a:moveTo>
                      <a:pt x="69" y="132"/>
                    </a:moveTo>
                    <a:lnTo>
                      <a:pt x="77" y="131"/>
                    </a:lnTo>
                    <a:lnTo>
                      <a:pt x="83" y="129"/>
                    </a:lnTo>
                    <a:lnTo>
                      <a:pt x="90" y="128"/>
                    </a:lnTo>
                    <a:lnTo>
                      <a:pt x="96" y="126"/>
                    </a:lnTo>
                    <a:lnTo>
                      <a:pt x="103" y="123"/>
                    </a:lnTo>
                    <a:lnTo>
                      <a:pt x="108" y="120"/>
                    </a:lnTo>
                    <a:lnTo>
                      <a:pt x="114" y="116"/>
                    </a:lnTo>
                    <a:lnTo>
                      <a:pt x="118" y="112"/>
                    </a:lnTo>
                    <a:lnTo>
                      <a:pt x="123" y="108"/>
                    </a:lnTo>
                    <a:lnTo>
                      <a:pt x="127" y="102"/>
                    </a:lnTo>
                    <a:lnTo>
                      <a:pt x="130" y="97"/>
                    </a:lnTo>
                    <a:lnTo>
                      <a:pt x="133" y="91"/>
                    </a:lnTo>
                    <a:lnTo>
                      <a:pt x="136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39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6" y="47"/>
                    </a:lnTo>
                    <a:lnTo>
                      <a:pt x="133" y="40"/>
                    </a:lnTo>
                    <a:lnTo>
                      <a:pt x="130" y="35"/>
                    </a:lnTo>
                    <a:lnTo>
                      <a:pt x="127" y="29"/>
                    </a:lnTo>
                    <a:lnTo>
                      <a:pt x="123" y="24"/>
                    </a:lnTo>
                    <a:lnTo>
                      <a:pt x="118" y="20"/>
                    </a:lnTo>
                    <a:lnTo>
                      <a:pt x="114" y="15"/>
                    </a:lnTo>
                    <a:lnTo>
                      <a:pt x="108" y="11"/>
                    </a:lnTo>
                    <a:lnTo>
                      <a:pt x="103" y="8"/>
                    </a:lnTo>
                    <a:lnTo>
                      <a:pt x="96" y="5"/>
                    </a:lnTo>
                    <a:lnTo>
                      <a:pt x="90" y="3"/>
                    </a:lnTo>
                    <a:lnTo>
                      <a:pt x="83" y="1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5"/>
                    </a:lnTo>
                    <a:lnTo>
                      <a:pt x="37" y="8"/>
                    </a:lnTo>
                    <a:lnTo>
                      <a:pt x="30" y="11"/>
                    </a:lnTo>
                    <a:lnTo>
                      <a:pt x="26" y="15"/>
                    </a:lnTo>
                    <a:lnTo>
                      <a:pt x="20" y="20"/>
                    </a:lnTo>
                    <a:lnTo>
                      <a:pt x="16" y="24"/>
                    </a:lnTo>
                    <a:lnTo>
                      <a:pt x="11" y="29"/>
                    </a:lnTo>
                    <a:lnTo>
                      <a:pt x="8" y="35"/>
                    </a:lnTo>
                    <a:lnTo>
                      <a:pt x="5" y="40"/>
                    </a:lnTo>
                    <a:lnTo>
                      <a:pt x="3" y="47"/>
                    </a:lnTo>
                    <a:lnTo>
                      <a:pt x="2" y="52"/>
                    </a:lnTo>
                    <a:lnTo>
                      <a:pt x="1" y="59"/>
                    </a:lnTo>
                    <a:lnTo>
                      <a:pt x="0" y="65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3" y="85"/>
                    </a:lnTo>
                    <a:lnTo>
                      <a:pt x="5" y="91"/>
                    </a:lnTo>
                    <a:lnTo>
                      <a:pt x="8" y="97"/>
                    </a:lnTo>
                    <a:lnTo>
                      <a:pt x="11" y="102"/>
                    </a:lnTo>
                    <a:lnTo>
                      <a:pt x="16" y="108"/>
                    </a:lnTo>
                    <a:lnTo>
                      <a:pt x="20" y="112"/>
                    </a:lnTo>
                    <a:lnTo>
                      <a:pt x="26" y="116"/>
                    </a:lnTo>
                    <a:lnTo>
                      <a:pt x="30" y="120"/>
                    </a:lnTo>
                    <a:lnTo>
                      <a:pt x="37" y="123"/>
                    </a:lnTo>
                    <a:lnTo>
                      <a:pt x="42" y="126"/>
                    </a:lnTo>
                    <a:lnTo>
                      <a:pt x="49" y="128"/>
                    </a:lnTo>
                    <a:lnTo>
                      <a:pt x="55" y="129"/>
                    </a:lnTo>
                    <a:lnTo>
                      <a:pt x="63" y="131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27" name="Freeform 347"/>
              <p:cNvSpPr>
                <a:spLocks/>
              </p:cNvSpPr>
              <p:nvPr/>
            </p:nvSpPr>
            <p:spPr bwMode="auto">
              <a:xfrm>
                <a:off x="6848" y="1579"/>
                <a:ext cx="20" cy="18"/>
              </a:xfrm>
              <a:custGeom>
                <a:avLst/>
                <a:gdLst>
                  <a:gd name="T0" fmla="*/ 77 w 140"/>
                  <a:gd name="T1" fmla="*/ 130 h 132"/>
                  <a:gd name="T2" fmla="*/ 91 w 140"/>
                  <a:gd name="T3" fmla="*/ 128 h 132"/>
                  <a:gd name="T4" fmla="*/ 103 w 140"/>
                  <a:gd name="T5" fmla="*/ 123 h 132"/>
                  <a:gd name="T6" fmla="*/ 114 w 140"/>
                  <a:gd name="T7" fmla="*/ 116 h 132"/>
                  <a:gd name="T8" fmla="*/ 123 w 140"/>
                  <a:gd name="T9" fmla="*/ 108 h 132"/>
                  <a:gd name="T10" fmla="*/ 131 w 140"/>
                  <a:gd name="T11" fmla="*/ 97 h 132"/>
                  <a:gd name="T12" fmla="*/ 137 w 140"/>
                  <a:gd name="T13" fmla="*/ 85 h 132"/>
                  <a:gd name="T14" fmla="*/ 139 w 140"/>
                  <a:gd name="T15" fmla="*/ 73 h 132"/>
                  <a:gd name="T16" fmla="*/ 139 w 140"/>
                  <a:gd name="T17" fmla="*/ 59 h 132"/>
                  <a:gd name="T18" fmla="*/ 137 w 140"/>
                  <a:gd name="T19" fmla="*/ 47 h 132"/>
                  <a:gd name="T20" fmla="*/ 131 w 140"/>
                  <a:gd name="T21" fmla="*/ 35 h 132"/>
                  <a:gd name="T22" fmla="*/ 123 w 140"/>
                  <a:gd name="T23" fmla="*/ 24 h 132"/>
                  <a:gd name="T24" fmla="*/ 114 w 140"/>
                  <a:gd name="T25" fmla="*/ 15 h 132"/>
                  <a:gd name="T26" fmla="*/ 103 w 140"/>
                  <a:gd name="T27" fmla="*/ 7 h 132"/>
                  <a:gd name="T28" fmla="*/ 91 w 140"/>
                  <a:gd name="T29" fmla="*/ 3 h 132"/>
                  <a:gd name="T30" fmla="*/ 77 w 140"/>
                  <a:gd name="T31" fmla="*/ 0 h 132"/>
                  <a:gd name="T32" fmla="*/ 62 w 140"/>
                  <a:gd name="T33" fmla="*/ 0 h 132"/>
                  <a:gd name="T34" fmla="*/ 49 w 140"/>
                  <a:gd name="T35" fmla="*/ 3 h 132"/>
                  <a:gd name="T36" fmla="*/ 37 w 140"/>
                  <a:gd name="T37" fmla="*/ 7 h 132"/>
                  <a:gd name="T38" fmla="*/ 25 w 140"/>
                  <a:gd name="T39" fmla="*/ 15 h 132"/>
                  <a:gd name="T40" fmla="*/ 17 w 140"/>
                  <a:gd name="T41" fmla="*/ 24 h 132"/>
                  <a:gd name="T42" fmla="*/ 9 w 140"/>
                  <a:gd name="T43" fmla="*/ 35 h 132"/>
                  <a:gd name="T44" fmla="*/ 4 w 140"/>
                  <a:gd name="T45" fmla="*/ 47 h 132"/>
                  <a:gd name="T46" fmla="*/ 0 w 140"/>
                  <a:gd name="T47" fmla="*/ 59 h 132"/>
                  <a:gd name="T48" fmla="*/ 0 w 140"/>
                  <a:gd name="T49" fmla="*/ 73 h 132"/>
                  <a:gd name="T50" fmla="*/ 4 w 140"/>
                  <a:gd name="T51" fmla="*/ 85 h 132"/>
                  <a:gd name="T52" fmla="*/ 9 w 140"/>
                  <a:gd name="T53" fmla="*/ 97 h 132"/>
                  <a:gd name="T54" fmla="*/ 17 w 140"/>
                  <a:gd name="T55" fmla="*/ 108 h 132"/>
                  <a:gd name="T56" fmla="*/ 25 w 140"/>
                  <a:gd name="T57" fmla="*/ 116 h 132"/>
                  <a:gd name="T58" fmla="*/ 37 w 140"/>
                  <a:gd name="T59" fmla="*/ 123 h 132"/>
                  <a:gd name="T60" fmla="*/ 49 w 140"/>
                  <a:gd name="T61" fmla="*/ 128 h 132"/>
                  <a:gd name="T62" fmla="*/ 62 w 140"/>
                  <a:gd name="T63" fmla="*/ 13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" h="132">
                    <a:moveTo>
                      <a:pt x="70" y="132"/>
                    </a:moveTo>
                    <a:lnTo>
                      <a:pt x="77" y="130"/>
                    </a:lnTo>
                    <a:lnTo>
                      <a:pt x="84" y="129"/>
                    </a:lnTo>
                    <a:lnTo>
                      <a:pt x="91" y="128"/>
                    </a:lnTo>
                    <a:lnTo>
                      <a:pt x="97" y="126"/>
                    </a:lnTo>
                    <a:lnTo>
                      <a:pt x="103" y="123"/>
                    </a:lnTo>
                    <a:lnTo>
                      <a:pt x="109" y="120"/>
                    </a:lnTo>
                    <a:lnTo>
                      <a:pt x="114" y="116"/>
                    </a:lnTo>
                    <a:lnTo>
                      <a:pt x="119" y="112"/>
                    </a:lnTo>
                    <a:lnTo>
                      <a:pt x="123" y="108"/>
                    </a:lnTo>
                    <a:lnTo>
                      <a:pt x="128" y="102"/>
                    </a:lnTo>
                    <a:lnTo>
                      <a:pt x="131" y="97"/>
                    </a:lnTo>
                    <a:lnTo>
                      <a:pt x="134" y="91"/>
                    </a:lnTo>
                    <a:lnTo>
                      <a:pt x="137" y="85"/>
                    </a:lnTo>
                    <a:lnTo>
                      <a:pt x="138" y="79"/>
                    </a:lnTo>
                    <a:lnTo>
                      <a:pt x="139" y="73"/>
                    </a:lnTo>
                    <a:lnTo>
                      <a:pt x="140" y="65"/>
                    </a:lnTo>
                    <a:lnTo>
                      <a:pt x="139" y="59"/>
                    </a:lnTo>
                    <a:lnTo>
                      <a:pt x="138" y="52"/>
                    </a:lnTo>
                    <a:lnTo>
                      <a:pt x="137" y="47"/>
                    </a:lnTo>
                    <a:lnTo>
                      <a:pt x="134" y="40"/>
                    </a:lnTo>
                    <a:lnTo>
                      <a:pt x="131" y="35"/>
                    </a:lnTo>
                    <a:lnTo>
                      <a:pt x="128" y="29"/>
                    </a:lnTo>
                    <a:lnTo>
                      <a:pt x="123" y="24"/>
                    </a:lnTo>
                    <a:lnTo>
                      <a:pt x="119" y="19"/>
                    </a:lnTo>
                    <a:lnTo>
                      <a:pt x="114" y="15"/>
                    </a:lnTo>
                    <a:lnTo>
                      <a:pt x="109" y="11"/>
                    </a:lnTo>
                    <a:lnTo>
                      <a:pt x="103" y="7"/>
                    </a:lnTo>
                    <a:lnTo>
                      <a:pt x="97" y="5"/>
                    </a:lnTo>
                    <a:lnTo>
                      <a:pt x="91" y="3"/>
                    </a:lnTo>
                    <a:lnTo>
                      <a:pt x="84" y="1"/>
                    </a:lnTo>
                    <a:lnTo>
                      <a:pt x="77" y="0"/>
                    </a:lnTo>
                    <a:lnTo>
                      <a:pt x="70" y="0"/>
                    </a:lnTo>
                    <a:lnTo>
                      <a:pt x="62" y="0"/>
                    </a:lnTo>
                    <a:lnTo>
                      <a:pt x="56" y="1"/>
                    </a:lnTo>
                    <a:lnTo>
                      <a:pt x="49" y="3"/>
                    </a:lnTo>
                    <a:lnTo>
                      <a:pt x="43" y="5"/>
                    </a:lnTo>
                    <a:lnTo>
                      <a:pt x="37" y="7"/>
                    </a:lnTo>
                    <a:lnTo>
                      <a:pt x="31" y="11"/>
                    </a:lnTo>
                    <a:lnTo>
                      <a:pt x="25" y="15"/>
                    </a:lnTo>
                    <a:lnTo>
                      <a:pt x="21" y="19"/>
                    </a:lnTo>
                    <a:lnTo>
                      <a:pt x="17" y="24"/>
                    </a:lnTo>
                    <a:lnTo>
                      <a:pt x="12" y="29"/>
                    </a:lnTo>
                    <a:lnTo>
                      <a:pt x="9" y="35"/>
                    </a:lnTo>
                    <a:lnTo>
                      <a:pt x="6" y="40"/>
                    </a:lnTo>
                    <a:lnTo>
                      <a:pt x="4" y="47"/>
                    </a:lnTo>
                    <a:lnTo>
                      <a:pt x="2" y="52"/>
                    </a:lnTo>
                    <a:lnTo>
                      <a:pt x="0" y="59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79"/>
                    </a:lnTo>
                    <a:lnTo>
                      <a:pt x="4" y="85"/>
                    </a:lnTo>
                    <a:lnTo>
                      <a:pt x="6" y="91"/>
                    </a:lnTo>
                    <a:lnTo>
                      <a:pt x="9" y="97"/>
                    </a:lnTo>
                    <a:lnTo>
                      <a:pt x="12" y="102"/>
                    </a:lnTo>
                    <a:lnTo>
                      <a:pt x="17" y="108"/>
                    </a:lnTo>
                    <a:lnTo>
                      <a:pt x="21" y="112"/>
                    </a:lnTo>
                    <a:lnTo>
                      <a:pt x="25" y="116"/>
                    </a:lnTo>
                    <a:lnTo>
                      <a:pt x="31" y="120"/>
                    </a:lnTo>
                    <a:lnTo>
                      <a:pt x="37" y="123"/>
                    </a:lnTo>
                    <a:lnTo>
                      <a:pt x="43" y="126"/>
                    </a:lnTo>
                    <a:lnTo>
                      <a:pt x="49" y="128"/>
                    </a:lnTo>
                    <a:lnTo>
                      <a:pt x="56" y="129"/>
                    </a:lnTo>
                    <a:lnTo>
                      <a:pt x="62" y="130"/>
                    </a:lnTo>
                    <a:lnTo>
                      <a:pt x="70" y="13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28" name="Rectangle 348"/>
            <p:cNvSpPr>
              <a:spLocks noChangeArrowheads="1"/>
            </p:cNvSpPr>
            <p:nvPr/>
          </p:nvSpPr>
          <p:spPr bwMode="auto">
            <a:xfrm>
              <a:off x="4859108" y="3570288"/>
              <a:ext cx="756109" cy="27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NEUTRÓFILO</a:t>
              </a:r>
            </a:p>
            <a:p>
              <a:pPr algn="ctr"/>
              <a:r>
                <a:rPr lang="pt-BR" sz="1100" b="1"/>
                <a:t>APOPTOTICO</a:t>
              </a:r>
            </a:p>
          </p:txBody>
        </p:sp>
        <p:grpSp>
          <p:nvGrpSpPr>
            <p:cNvPr id="10" name="Group 349"/>
            <p:cNvGrpSpPr>
              <a:grpSpLocks/>
            </p:cNvGrpSpPr>
            <p:nvPr/>
          </p:nvGrpSpPr>
          <p:grpSpPr bwMode="auto">
            <a:xfrm>
              <a:off x="4849813" y="4165600"/>
              <a:ext cx="276225" cy="250825"/>
              <a:chOff x="6655" y="1484"/>
              <a:chExt cx="234" cy="222"/>
            </a:xfrm>
          </p:grpSpPr>
          <p:sp>
            <p:nvSpPr>
              <p:cNvPr id="72030" name="Freeform 35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31" name="Freeform 35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32" name="Freeform 352"/>
            <p:cNvSpPr>
              <a:spLocks/>
            </p:cNvSpPr>
            <p:nvPr/>
          </p:nvSpPr>
          <p:spPr bwMode="auto">
            <a:xfrm>
              <a:off x="5233988" y="4422775"/>
              <a:ext cx="95250" cy="106363"/>
            </a:xfrm>
            <a:custGeom>
              <a:avLst/>
              <a:gdLst>
                <a:gd name="T0" fmla="*/ 0 w 644"/>
                <a:gd name="T1" fmla="*/ 192 h 752"/>
                <a:gd name="T2" fmla="*/ 321 w 644"/>
                <a:gd name="T3" fmla="*/ 0 h 752"/>
                <a:gd name="T4" fmla="*/ 644 w 644"/>
                <a:gd name="T5" fmla="*/ 193 h 752"/>
                <a:gd name="T6" fmla="*/ 644 w 644"/>
                <a:gd name="T7" fmla="*/ 561 h 752"/>
                <a:gd name="T8" fmla="*/ 321 w 644"/>
                <a:gd name="T9" fmla="*/ 752 h 752"/>
                <a:gd name="T10" fmla="*/ 0 w 644"/>
                <a:gd name="T11" fmla="*/ 562 h 752"/>
                <a:gd name="T12" fmla="*/ 0 w 644"/>
                <a:gd name="T13" fmla="*/ 19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4" h="752">
                  <a:moveTo>
                    <a:pt x="0" y="192"/>
                  </a:moveTo>
                  <a:lnTo>
                    <a:pt x="321" y="0"/>
                  </a:lnTo>
                  <a:lnTo>
                    <a:pt x="644" y="193"/>
                  </a:lnTo>
                  <a:lnTo>
                    <a:pt x="644" y="561"/>
                  </a:lnTo>
                  <a:lnTo>
                    <a:pt x="321" y="752"/>
                  </a:lnTo>
                  <a:lnTo>
                    <a:pt x="0" y="562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3" name="Freeform 35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4" name="Freeform 35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5" name="Freeform 355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6" name="Freeform 356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7" name="Freeform 357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8" name="Freeform 358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39" name="Freeform 359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0" name="Freeform 360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1" name="Freeform 361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2" name="Freeform 362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3" name="Freeform 363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72044" name="Freeform 364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11" name="Group 365"/>
            <p:cNvGrpSpPr>
              <a:grpSpLocks/>
            </p:cNvGrpSpPr>
            <p:nvPr/>
          </p:nvGrpSpPr>
          <p:grpSpPr bwMode="auto">
            <a:xfrm>
              <a:off x="727075" y="3284538"/>
              <a:ext cx="157163" cy="177800"/>
              <a:chOff x="6655" y="1484"/>
              <a:chExt cx="234" cy="222"/>
            </a:xfrm>
          </p:grpSpPr>
          <p:sp>
            <p:nvSpPr>
              <p:cNvPr id="72046" name="Freeform 36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47" name="Freeform 36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48" name="Oval 368"/>
            <p:cNvSpPr>
              <a:spLocks noChangeArrowheads="1"/>
            </p:cNvSpPr>
            <p:nvPr/>
          </p:nvSpPr>
          <p:spPr bwMode="auto">
            <a:xfrm>
              <a:off x="611188" y="2781300"/>
              <a:ext cx="1223962" cy="1152525"/>
            </a:xfrm>
            <a:prstGeom prst="ellips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2" name="Group 369"/>
            <p:cNvGrpSpPr>
              <a:grpSpLocks/>
            </p:cNvGrpSpPr>
            <p:nvPr/>
          </p:nvGrpSpPr>
          <p:grpSpPr bwMode="auto">
            <a:xfrm>
              <a:off x="985838" y="3284538"/>
              <a:ext cx="157162" cy="177800"/>
              <a:chOff x="6655" y="1484"/>
              <a:chExt cx="234" cy="222"/>
            </a:xfrm>
          </p:grpSpPr>
          <p:sp>
            <p:nvSpPr>
              <p:cNvPr id="72050" name="Freeform 37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1" name="Freeform 37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372"/>
            <p:cNvGrpSpPr>
              <a:grpSpLocks/>
            </p:cNvGrpSpPr>
            <p:nvPr/>
          </p:nvGrpSpPr>
          <p:grpSpPr bwMode="auto">
            <a:xfrm>
              <a:off x="1390650" y="3357563"/>
              <a:ext cx="157163" cy="177800"/>
              <a:chOff x="6655" y="1484"/>
              <a:chExt cx="234" cy="222"/>
            </a:xfrm>
          </p:grpSpPr>
          <p:sp>
            <p:nvSpPr>
              <p:cNvPr id="72053" name="Freeform 37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4" name="Freeform 37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4" name="Group 375"/>
            <p:cNvGrpSpPr>
              <a:grpSpLocks/>
            </p:cNvGrpSpPr>
            <p:nvPr/>
          </p:nvGrpSpPr>
          <p:grpSpPr bwMode="auto">
            <a:xfrm>
              <a:off x="1619250" y="3213100"/>
              <a:ext cx="157163" cy="177800"/>
              <a:chOff x="6655" y="1484"/>
              <a:chExt cx="234" cy="222"/>
            </a:xfrm>
          </p:grpSpPr>
          <p:sp>
            <p:nvSpPr>
              <p:cNvPr id="72056" name="Freeform 37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57" name="Freeform 37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72058" name="Rectangle 378"/>
            <p:cNvSpPr>
              <a:spLocks noChangeArrowheads="1"/>
            </p:cNvSpPr>
            <p:nvPr/>
          </p:nvSpPr>
          <p:spPr bwMode="auto">
            <a:xfrm>
              <a:off x="924158" y="2897188"/>
              <a:ext cx="632949" cy="27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Células</a:t>
              </a:r>
            </a:p>
            <a:p>
              <a:pPr algn="ctr"/>
              <a:r>
                <a:rPr lang="en-US" sz="1100" b="1"/>
                <a:t>infectadas!</a:t>
              </a:r>
            </a:p>
          </p:txBody>
        </p:sp>
        <p:grpSp>
          <p:nvGrpSpPr>
            <p:cNvPr id="15" name="Group 379"/>
            <p:cNvGrpSpPr>
              <a:grpSpLocks/>
            </p:cNvGrpSpPr>
            <p:nvPr/>
          </p:nvGrpSpPr>
          <p:grpSpPr bwMode="auto">
            <a:xfrm>
              <a:off x="5314950" y="3775073"/>
              <a:ext cx="1214438" cy="889000"/>
              <a:chOff x="520" y="2499"/>
              <a:chExt cx="765" cy="560"/>
            </a:xfrm>
          </p:grpSpPr>
          <p:sp>
            <p:nvSpPr>
              <p:cNvPr id="72060" name="Freeform 380"/>
              <p:cNvSpPr>
                <a:spLocks/>
              </p:cNvSpPr>
              <p:nvPr/>
            </p:nvSpPr>
            <p:spPr bwMode="auto">
              <a:xfrm>
                <a:off x="868" y="2526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1" name="Freeform 381"/>
              <p:cNvSpPr>
                <a:spLocks/>
              </p:cNvSpPr>
              <p:nvPr/>
            </p:nvSpPr>
            <p:spPr bwMode="auto">
              <a:xfrm>
                <a:off x="878" y="2644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2" name="Freeform 382"/>
              <p:cNvSpPr>
                <a:spLocks/>
              </p:cNvSpPr>
              <p:nvPr/>
            </p:nvSpPr>
            <p:spPr bwMode="auto">
              <a:xfrm>
                <a:off x="894" y="2630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3" name="Freeform 383"/>
              <p:cNvSpPr>
                <a:spLocks/>
              </p:cNvSpPr>
              <p:nvPr/>
            </p:nvSpPr>
            <p:spPr bwMode="auto">
              <a:xfrm>
                <a:off x="924" y="2613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4" name="Freeform 384"/>
              <p:cNvSpPr>
                <a:spLocks/>
              </p:cNvSpPr>
              <p:nvPr/>
            </p:nvSpPr>
            <p:spPr bwMode="auto">
              <a:xfrm>
                <a:off x="938" y="2584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5" name="Freeform 385"/>
              <p:cNvSpPr>
                <a:spLocks/>
              </p:cNvSpPr>
              <p:nvPr/>
            </p:nvSpPr>
            <p:spPr bwMode="auto">
              <a:xfrm>
                <a:off x="951" y="2567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6" name="Freeform 386"/>
              <p:cNvSpPr>
                <a:spLocks/>
              </p:cNvSpPr>
              <p:nvPr/>
            </p:nvSpPr>
            <p:spPr bwMode="auto">
              <a:xfrm>
                <a:off x="970" y="2561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7" name="Freeform 387"/>
              <p:cNvSpPr>
                <a:spLocks/>
              </p:cNvSpPr>
              <p:nvPr/>
            </p:nvSpPr>
            <p:spPr bwMode="auto">
              <a:xfrm>
                <a:off x="996" y="2556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8" name="Freeform 388"/>
              <p:cNvSpPr>
                <a:spLocks/>
              </p:cNvSpPr>
              <p:nvPr/>
            </p:nvSpPr>
            <p:spPr bwMode="auto">
              <a:xfrm>
                <a:off x="1024" y="2535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69" name="Freeform 389"/>
              <p:cNvSpPr>
                <a:spLocks/>
              </p:cNvSpPr>
              <p:nvPr/>
            </p:nvSpPr>
            <p:spPr bwMode="auto">
              <a:xfrm>
                <a:off x="1044" y="2524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0" name="Freeform 390"/>
              <p:cNvSpPr>
                <a:spLocks/>
              </p:cNvSpPr>
              <p:nvPr/>
            </p:nvSpPr>
            <p:spPr bwMode="auto">
              <a:xfrm>
                <a:off x="1068" y="2523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1" name="Freeform 391"/>
              <p:cNvSpPr>
                <a:spLocks/>
              </p:cNvSpPr>
              <p:nvPr/>
            </p:nvSpPr>
            <p:spPr bwMode="auto">
              <a:xfrm>
                <a:off x="1101" y="2526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2" name="Freeform 392"/>
              <p:cNvSpPr>
                <a:spLocks/>
              </p:cNvSpPr>
              <p:nvPr/>
            </p:nvSpPr>
            <p:spPr bwMode="auto">
              <a:xfrm>
                <a:off x="1127" y="2542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3" name="Freeform 393"/>
              <p:cNvSpPr>
                <a:spLocks/>
              </p:cNvSpPr>
              <p:nvPr/>
            </p:nvSpPr>
            <p:spPr bwMode="auto">
              <a:xfrm>
                <a:off x="1165" y="2559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4" name="Freeform 394"/>
              <p:cNvSpPr>
                <a:spLocks/>
              </p:cNvSpPr>
              <p:nvPr/>
            </p:nvSpPr>
            <p:spPr bwMode="auto">
              <a:xfrm>
                <a:off x="1219" y="2563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5" name="Freeform 395"/>
              <p:cNvSpPr>
                <a:spLocks/>
              </p:cNvSpPr>
              <p:nvPr/>
            </p:nvSpPr>
            <p:spPr bwMode="auto">
              <a:xfrm>
                <a:off x="1237" y="2582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6" name="Freeform 396"/>
              <p:cNvSpPr>
                <a:spLocks/>
              </p:cNvSpPr>
              <p:nvPr/>
            </p:nvSpPr>
            <p:spPr bwMode="auto">
              <a:xfrm>
                <a:off x="1243" y="2596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7" name="Freeform 397"/>
              <p:cNvSpPr>
                <a:spLocks/>
              </p:cNvSpPr>
              <p:nvPr/>
            </p:nvSpPr>
            <p:spPr bwMode="auto">
              <a:xfrm>
                <a:off x="1244" y="2617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8" name="Freeform 398"/>
              <p:cNvSpPr>
                <a:spLocks/>
              </p:cNvSpPr>
              <p:nvPr/>
            </p:nvSpPr>
            <p:spPr bwMode="auto">
              <a:xfrm>
                <a:off x="1275" y="2676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79" name="Freeform 399"/>
              <p:cNvSpPr>
                <a:spLocks/>
              </p:cNvSpPr>
              <p:nvPr/>
            </p:nvSpPr>
            <p:spPr bwMode="auto">
              <a:xfrm>
                <a:off x="1275" y="2713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0" name="Freeform 400"/>
              <p:cNvSpPr>
                <a:spLocks/>
              </p:cNvSpPr>
              <p:nvPr/>
            </p:nvSpPr>
            <p:spPr bwMode="auto">
              <a:xfrm>
                <a:off x="1263" y="2745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1" name="Freeform 401"/>
              <p:cNvSpPr>
                <a:spLocks/>
              </p:cNvSpPr>
              <p:nvPr/>
            </p:nvSpPr>
            <p:spPr bwMode="auto">
              <a:xfrm>
                <a:off x="1262" y="2777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2" name="Freeform 402"/>
              <p:cNvSpPr>
                <a:spLocks/>
              </p:cNvSpPr>
              <p:nvPr/>
            </p:nvSpPr>
            <p:spPr bwMode="auto">
              <a:xfrm>
                <a:off x="1263" y="2806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3" name="Freeform 403"/>
              <p:cNvSpPr>
                <a:spLocks/>
              </p:cNvSpPr>
              <p:nvPr/>
            </p:nvSpPr>
            <p:spPr bwMode="auto">
              <a:xfrm>
                <a:off x="1270" y="2829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4" name="Freeform 404"/>
              <p:cNvSpPr>
                <a:spLocks/>
              </p:cNvSpPr>
              <p:nvPr/>
            </p:nvSpPr>
            <p:spPr bwMode="auto">
              <a:xfrm>
                <a:off x="1256" y="2850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5" name="Freeform 405"/>
              <p:cNvSpPr>
                <a:spLocks/>
              </p:cNvSpPr>
              <p:nvPr/>
            </p:nvSpPr>
            <p:spPr bwMode="auto">
              <a:xfrm>
                <a:off x="1228" y="2877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6" name="Freeform 406"/>
              <p:cNvSpPr>
                <a:spLocks/>
              </p:cNvSpPr>
              <p:nvPr/>
            </p:nvSpPr>
            <p:spPr bwMode="auto">
              <a:xfrm>
                <a:off x="1189" y="2897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7" name="Freeform 407"/>
              <p:cNvSpPr>
                <a:spLocks/>
              </p:cNvSpPr>
              <p:nvPr/>
            </p:nvSpPr>
            <p:spPr bwMode="auto">
              <a:xfrm>
                <a:off x="1170" y="2915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8" name="Freeform 408"/>
              <p:cNvSpPr>
                <a:spLocks/>
              </p:cNvSpPr>
              <p:nvPr/>
            </p:nvSpPr>
            <p:spPr bwMode="auto">
              <a:xfrm>
                <a:off x="1147" y="2944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89" name="Freeform 409"/>
              <p:cNvSpPr>
                <a:spLocks/>
              </p:cNvSpPr>
              <p:nvPr/>
            </p:nvSpPr>
            <p:spPr bwMode="auto">
              <a:xfrm>
                <a:off x="1131" y="2980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0" name="Freeform 410"/>
              <p:cNvSpPr>
                <a:spLocks/>
              </p:cNvSpPr>
              <p:nvPr/>
            </p:nvSpPr>
            <p:spPr bwMode="auto">
              <a:xfrm>
                <a:off x="1094" y="2985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1" name="Freeform 411"/>
              <p:cNvSpPr>
                <a:spLocks/>
              </p:cNvSpPr>
              <p:nvPr/>
            </p:nvSpPr>
            <p:spPr bwMode="auto">
              <a:xfrm>
                <a:off x="1047" y="2956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2" name="Freeform 412"/>
              <p:cNvSpPr>
                <a:spLocks/>
              </p:cNvSpPr>
              <p:nvPr/>
            </p:nvSpPr>
            <p:spPr bwMode="auto">
              <a:xfrm>
                <a:off x="1008" y="2922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3" name="Freeform 413"/>
              <p:cNvSpPr>
                <a:spLocks/>
              </p:cNvSpPr>
              <p:nvPr/>
            </p:nvSpPr>
            <p:spPr bwMode="auto">
              <a:xfrm>
                <a:off x="927" y="2920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4" name="Freeform 414"/>
              <p:cNvSpPr>
                <a:spLocks/>
              </p:cNvSpPr>
              <p:nvPr/>
            </p:nvSpPr>
            <p:spPr bwMode="auto">
              <a:xfrm>
                <a:off x="893" y="2908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5" name="Freeform 415"/>
              <p:cNvSpPr>
                <a:spLocks/>
              </p:cNvSpPr>
              <p:nvPr/>
            </p:nvSpPr>
            <p:spPr bwMode="auto">
              <a:xfrm>
                <a:off x="872" y="2885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6" name="Freeform 416"/>
              <p:cNvSpPr>
                <a:spLocks/>
              </p:cNvSpPr>
              <p:nvPr/>
            </p:nvSpPr>
            <p:spPr bwMode="auto">
              <a:xfrm>
                <a:off x="869" y="2848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7" name="Freeform 417"/>
              <p:cNvSpPr>
                <a:spLocks/>
              </p:cNvSpPr>
              <p:nvPr/>
            </p:nvSpPr>
            <p:spPr bwMode="auto">
              <a:xfrm>
                <a:off x="869" y="2820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8" name="Freeform 418"/>
              <p:cNvSpPr>
                <a:spLocks/>
              </p:cNvSpPr>
              <p:nvPr/>
            </p:nvSpPr>
            <p:spPr bwMode="auto">
              <a:xfrm>
                <a:off x="874" y="2771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099" name="Freeform 419"/>
              <p:cNvSpPr>
                <a:spLocks/>
              </p:cNvSpPr>
              <p:nvPr/>
            </p:nvSpPr>
            <p:spPr bwMode="auto">
              <a:xfrm>
                <a:off x="866" y="2729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0" name="Freeform 420"/>
              <p:cNvSpPr>
                <a:spLocks/>
              </p:cNvSpPr>
              <p:nvPr/>
            </p:nvSpPr>
            <p:spPr bwMode="auto">
              <a:xfrm>
                <a:off x="865" y="2692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1" name="Freeform 421"/>
              <p:cNvSpPr>
                <a:spLocks/>
              </p:cNvSpPr>
              <p:nvPr/>
            </p:nvSpPr>
            <p:spPr bwMode="auto">
              <a:xfrm>
                <a:off x="866" y="2659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2" name="Freeform 422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3" name="Freeform 423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4" name="Freeform 424"/>
              <p:cNvSpPr>
                <a:spLocks/>
              </p:cNvSpPr>
              <p:nvPr/>
            </p:nvSpPr>
            <p:spPr bwMode="auto">
              <a:xfrm>
                <a:off x="959" y="2631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5" name="Freeform 425"/>
              <p:cNvSpPr>
                <a:spLocks/>
              </p:cNvSpPr>
              <p:nvPr/>
            </p:nvSpPr>
            <p:spPr bwMode="auto">
              <a:xfrm>
                <a:off x="959" y="2646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6" name="Freeform 426"/>
              <p:cNvSpPr>
                <a:spLocks/>
              </p:cNvSpPr>
              <p:nvPr/>
            </p:nvSpPr>
            <p:spPr bwMode="auto">
              <a:xfrm>
                <a:off x="959" y="2654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7" name="Freeform 427"/>
              <p:cNvSpPr>
                <a:spLocks/>
              </p:cNvSpPr>
              <p:nvPr/>
            </p:nvSpPr>
            <p:spPr bwMode="auto">
              <a:xfrm>
                <a:off x="962" y="2642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8" name="Freeform 428"/>
              <p:cNvSpPr>
                <a:spLocks/>
              </p:cNvSpPr>
              <p:nvPr/>
            </p:nvSpPr>
            <p:spPr bwMode="auto">
              <a:xfrm>
                <a:off x="998" y="2642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09" name="Freeform 429"/>
              <p:cNvSpPr>
                <a:spLocks/>
              </p:cNvSpPr>
              <p:nvPr/>
            </p:nvSpPr>
            <p:spPr bwMode="auto">
              <a:xfrm>
                <a:off x="998" y="2639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0" name="Freeform 430"/>
              <p:cNvSpPr>
                <a:spLocks/>
              </p:cNvSpPr>
              <p:nvPr/>
            </p:nvSpPr>
            <p:spPr bwMode="auto">
              <a:xfrm>
                <a:off x="1012" y="2641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1" name="Freeform 431"/>
              <p:cNvSpPr>
                <a:spLocks/>
              </p:cNvSpPr>
              <p:nvPr/>
            </p:nvSpPr>
            <p:spPr bwMode="auto">
              <a:xfrm>
                <a:off x="1046" y="2594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2" name="Freeform 432"/>
              <p:cNvSpPr>
                <a:spLocks/>
              </p:cNvSpPr>
              <p:nvPr/>
            </p:nvSpPr>
            <p:spPr bwMode="auto">
              <a:xfrm>
                <a:off x="1063" y="2594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3" name="Freeform 433"/>
              <p:cNvSpPr>
                <a:spLocks/>
              </p:cNvSpPr>
              <p:nvPr/>
            </p:nvSpPr>
            <p:spPr bwMode="auto">
              <a:xfrm>
                <a:off x="1084" y="2579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4" name="Freeform 434"/>
              <p:cNvSpPr>
                <a:spLocks/>
              </p:cNvSpPr>
              <p:nvPr/>
            </p:nvSpPr>
            <p:spPr bwMode="auto">
              <a:xfrm>
                <a:off x="1168" y="2822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5" name="Freeform 435"/>
              <p:cNvSpPr>
                <a:spLocks/>
              </p:cNvSpPr>
              <p:nvPr/>
            </p:nvSpPr>
            <p:spPr bwMode="auto">
              <a:xfrm>
                <a:off x="1175" y="2843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6" name="Freeform 436"/>
              <p:cNvSpPr>
                <a:spLocks/>
              </p:cNvSpPr>
              <p:nvPr/>
            </p:nvSpPr>
            <p:spPr bwMode="auto">
              <a:xfrm>
                <a:off x="1165" y="2866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7" name="Freeform 437"/>
              <p:cNvSpPr>
                <a:spLocks/>
              </p:cNvSpPr>
              <p:nvPr/>
            </p:nvSpPr>
            <p:spPr bwMode="auto">
              <a:xfrm>
                <a:off x="1165" y="2876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18" name="Rectangle 438"/>
              <p:cNvSpPr>
                <a:spLocks noChangeArrowheads="1"/>
              </p:cNvSpPr>
              <p:nvPr/>
            </p:nvSpPr>
            <p:spPr bwMode="auto">
              <a:xfrm>
                <a:off x="658" y="2499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19" name="Rectangle 439"/>
              <p:cNvSpPr>
                <a:spLocks noChangeArrowheads="1"/>
              </p:cNvSpPr>
              <p:nvPr/>
            </p:nvSpPr>
            <p:spPr bwMode="auto">
              <a:xfrm>
                <a:off x="759" y="2723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0" name="Rectangle 440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1" name="Rectangle 441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2" name="Rectangle 442"/>
              <p:cNvSpPr>
                <a:spLocks noChangeArrowheads="1"/>
              </p:cNvSpPr>
              <p:nvPr/>
            </p:nvSpPr>
            <p:spPr bwMode="auto">
              <a:xfrm>
                <a:off x="520" y="2664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23" name="Rectangle 443"/>
              <p:cNvSpPr>
                <a:spLocks noChangeArrowheads="1"/>
              </p:cNvSpPr>
              <p:nvPr/>
            </p:nvSpPr>
            <p:spPr bwMode="auto">
              <a:xfrm>
                <a:off x="748" y="2803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4" name="Freeform 444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5" name="Freeform 445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6" name="Freeform 446"/>
              <p:cNvSpPr>
                <a:spLocks/>
              </p:cNvSpPr>
              <p:nvPr/>
            </p:nvSpPr>
            <p:spPr bwMode="auto">
              <a:xfrm>
                <a:off x="750" y="2892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27" name="Rectangle 447"/>
              <p:cNvSpPr>
                <a:spLocks noChangeArrowheads="1"/>
              </p:cNvSpPr>
              <p:nvPr/>
            </p:nvSpPr>
            <p:spPr bwMode="auto">
              <a:xfrm>
                <a:off x="544" y="2814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128" name="Rectangle 448"/>
              <p:cNvSpPr>
                <a:spLocks noChangeArrowheads="1"/>
              </p:cNvSpPr>
              <p:nvPr/>
            </p:nvSpPr>
            <p:spPr bwMode="auto">
              <a:xfrm>
                <a:off x="609" y="2957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16" name="Group 449"/>
              <p:cNvGrpSpPr>
                <a:grpSpLocks/>
              </p:cNvGrpSpPr>
              <p:nvPr/>
            </p:nvGrpSpPr>
            <p:grpSpPr bwMode="auto">
              <a:xfrm rot="-1448840">
                <a:off x="772" y="2568"/>
                <a:ext cx="177" cy="147"/>
                <a:chOff x="1633" y="1764"/>
                <a:chExt cx="384" cy="303"/>
              </a:xfrm>
            </p:grpSpPr>
            <p:sp>
              <p:nvSpPr>
                <p:cNvPr id="72130" name="AutoShape 450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1" name="AutoShape 451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2" name="AutoShape 452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3" name="AutoShape 453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4" name="AutoShape 454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5" name="AutoShape 455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6" name="AutoShape 456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7" name="Oval 457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8" name="Oval 458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39" name="Oval 459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140" name="Oval 460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17" name="Group 461"/>
            <p:cNvGrpSpPr>
              <a:grpSpLocks/>
            </p:cNvGrpSpPr>
            <p:nvPr/>
          </p:nvGrpSpPr>
          <p:grpSpPr bwMode="auto">
            <a:xfrm>
              <a:off x="3384550" y="3330573"/>
              <a:ext cx="1214438" cy="889000"/>
              <a:chOff x="520" y="2499"/>
              <a:chExt cx="765" cy="560"/>
            </a:xfrm>
          </p:grpSpPr>
          <p:sp>
            <p:nvSpPr>
              <p:cNvPr id="72142" name="Freeform 462"/>
              <p:cNvSpPr>
                <a:spLocks/>
              </p:cNvSpPr>
              <p:nvPr/>
            </p:nvSpPr>
            <p:spPr bwMode="auto">
              <a:xfrm>
                <a:off x="868" y="2526"/>
                <a:ext cx="414" cy="469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3" name="Freeform 463"/>
              <p:cNvSpPr>
                <a:spLocks/>
              </p:cNvSpPr>
              <p:nvPr/>
            </p:nvSpPr>
            <p:spPr bwMode="auto">
              <a:xfrm>
                <a:off x="878" y="2644"/>
                <a:ext cx="18" cy="17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4" name="Freeform 464"/>
              <p:cNvSpPr>
                <a:spLocks/>
              </p:cNvSpPr>
              <p:nvPr/>
            </p:nvSpPr>
            <p:spPr bwMode="auto">
              <a:xfrm>
                <a:off x="894" y="2630"/>
                <a:ext cx="32" cy="19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5" name="Freeform 465"/>
              <p:cNvSpPr>
                <a:spLocks/>
              </p:cNvSpPr>
              <p:nvPr/>
            </p:nvSpPr>
            <p:spPr bwMode="auto">
              <a:xfrm>
                <a:off x="924" y="2613"/>
                <a:ext cx="19" cy="22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6" name="Freeform 466"/>
              <p:cNvSpPr>
                <a:spLocks/>
              </p:cNvSpPr>
              <p:nvPr/>
            </p:nvSpPr>
            <p:spPr bwMode="auto">
              <a:xfrm>
                <a:off x="938" y="2584"/>
                <a:ext cx="17" cy="33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7" name="Freeform 467"/>
              <p:cNvSpPr>
                <a:spLocks/>
              </p:cNvSpPr>
              <p:nvPr/>
            </p:nvSpPr>
            <p:spPr bwMode="auto">
              <a:xfrm>
                <a:off x="951" y="2567"/>
                <a:ext cx="21" cy="20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8" name="Freeform 468"/>
              <p:cNvSpPr>
                <a:spLocks/>
              </p:cNvSpPr>
              <p:nvPr/>
            </p:nvSpPr>
            <p:spPr bwMode="auto">
              <a:xfrm>
                <a:off x="970" y="2561"/>
                <a:ext cx="26" cy="12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49" name="Freeform 469"/>
              <p:cNvSpPr>
                <a:spLocks/>
              </p:cNvSpPr>
              <p:nvPr/>
            </p:nvSpPr>
            <p:spPr bwMode="auto">
              <a:xfrm>
                <a:off x="996" y="2556"/>
                <a:ext cx="30" cy="10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0" name="Freeform 470"/>
              <p:cNvSpPr>
                <a:spLocks/>
              </p:cNvSpPr>
              <p:nvPr/>
            </p:nvSpPr>
            <p:spPr bwMode="auto">
              <a:xfrm>
                <a:off x="1024" y="2535"/>
                <a:ext cx="23" cy="26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1" name="Freeform 471"/>
              <p:cNvSpPr>
                <a:spLocks/>
              </p:cNvSpPr>
              <p:nvPr/>
            </p:nvSpPr>
            <p:spPr bwMode="auto">
              <a:xfrm>
                <a:off x="1044" y="2524"/>
                <a:ext cx="25" cy="16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2" name="Freeform 472"/>
              <p:cNvSpPr>
                <a:spLocks/>
              </p:cNvSpPr>
              <p:nvPr/>
            </p:nvSpPr>
            <p:spPr bwMode="auto">
              <a:xfrm>
                <a:off x="1068" y="2523"/>
                <a:ext cx="35" cy="9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3" name="Freeform 473"/>
              <p:cNvSpPr>
                <a:spLocks/>
              </p:cNvSpPr>
              <p:nvPr/>
            </p:nvSpPr>
            <p:spPr bwMode="auto">
              <a:xfrm>
                <a:off x="1101" y="2526"/>
                <a:ext cx="28" cy="21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4" name="Freeform 474"/>
              <p:cNvSpPr>
                <a:spLocks/>
              </p:cNvSpPr>
              <p:nvPr/>
            </p:nvSpPr>
            <p:spPr bwMode="auto">
              <a:xfrm>
                <a:off x="1127" y="2542"/>
                <a:ext cx="39" cy="22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5" name="Freeform 475"/>
              <p:cNvSpPr>
                <a:spLocks/>
              </p:cNvSpPr>
              <p:nvPr/>
            </p:nvSpPr>
            <p:spPr bwMode="auto">
              <a:xfrm>
                <a:off x="1165" y="2559"/>
                <a:ext cx="56" cy="9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6" name="Freeform 476"/>
              <p:cNvSpPr>
                <a:spLocks/>
              </p:cNvSpPr>
              <p:nvPr/>
            </p:nvSpPr>
            <p:spPr bwMode="auto">
              <a:xfrm>
                <a:off x="1219" y="2563"/>
                <a:ext cx="21" cy="2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7" name="Freeform 477"/>
              <p:cNvSpPr>
                <a:spLocks/>
              </p:cNvSpPr>
              <p:nvPr/>
            </p:nvSpPr>
            <p:spPr bwMode="auto">
              <a:xfrm>
                <a:off x="1237" y="2582"/>
                <a:ext cx="14" cy="16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8" name="Freeform 478"/>
              <p:cNvSpPr>
                <a:spLocks/>
              </p:cNvSpPr>
              <p:nvPr/>
            </p:nvSpPr>
            <p:spPr bwMode="auto">
              <a:xfrm>
                <a:off x="1243" y="2596"/>
                <a:ext cx="8" cy="23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59" name="Freeform 479"/>
              <p:cNvSpPr>
                <a:spLocks/>
              </p:cNvSpPr>
              <p:nvPr/>
            </p:nvSpPr>
            <p:spPr bwMode="auto">
              <a:xfrm>
                <a:off x="1244" y="2617"/>
                <a:ext cx="35" cy="62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0" name="Freeform 480"/>
              <p:cNvSpPr>
                <a:spLocks/>
              </p:cNvSpPr>
              <p:nvPr/>
            </p:nvSpPr>
            <p:spPr bwMode="auto">
              <a:xfrm>
                <a:off x="1275" y="2676"/>
                <a:ext cx="10" cy="37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1" name="Freeform 481"/>
              <p:cNvSpPr>
                <a:spLocks/>
              </p:cNvSpPr>
              <p:nvPr/>
            </p:nvSpPr>
            <p:spPr bwMode="auto">
              <a:xfrm>
                <a:off x="1275" y="2713"/>
                <a:ext cx="10" cy="34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2" name="Freeform 482"/>
              <p:cNvSpPr>
                <a:spLocks/>
              </p:cNvSpPr>
              <p:nvPr/>
            </p:nvSpPr>
            <p:spPr bwMode="auto">
              <a:xfrm>
                <a:off x="1263" y="2745"/>
                <a:ext cx="17" cy="33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3" name="Freeform 483"/>
              <p:cNvSpPr>
                <a:spLocks/>
              </p:cNvSpPr>
              <p:nvPr/>
            </p:nvSpPr>
            <p:spPr bwMode="auto">
              <a:xfrm>
                <a:off x="1262" y="2777"/>
                <a:ext cx="6" cy="29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4" name="Freeform 484"/>
              <p:cNvSpPr>
                <a:spLocks/>
              </p:cNvSpPr>
              <p:nvPr/>
            </p:nvSpPr>
            <p:spPr bwMode="auto">
              <a:xfrm>
                <a:off x="1263" y="2806"/>
                <a:ext cx="13" cy="2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5" name="Freeform 485"/>
              <p:cNvSpPr>
                <a:spLocks/>
              </p:cNvSpPr>
              <p:nvPr/>
            </p:nvSpPr>
            <p:spPr bwMode="auto">
              <a:xfrm>
                <a:off x="1270" y="2829"/>
                <a:ext cx="7" cy="2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6" name="Freeform 486"/>
              <p:cNvSpPr>
                <a:spLocks/>
              </p:cNvSpPr>
              <p:nvPr/>
            </p:nvSpPr>
            <p:spPr bwMode="auto">
              <a:xfrm>
                <a:off x="1256" y="2850"/>
                <a:ext cx="20" cy="30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7" name="Freeform 487"/>
              <p:cNvSpPr>
                <a:spLocks/>
              </p:cNvSpPr>
              <p:nvPr/>
            </p:nvSpPr>
            <p:spPr bwMode="auto">
              <a:xfrm>
                <a:off x="1228" y="2877"/>
                <a:ext cx="33" cy="26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8" name="Freeform 488"/>
              <p:cNvSpPr>
                <a:spLocks/>
              </p:cNvSpPr>
              <p:nvPr/>
            </p:nvSpPr>
            <p:spPr bwMode="auto">
              <a:xfrm>
                <a:off x="1189" y="2897"/>
                <a:ext cx="41" cy="22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69" name="Freeform 489"/>
              <p:cNvSpPr>
                <a:spLocks/>
              </p:cNvSpPr>
              <p:nvPr/>
            </p:nvSpPr>
            <p:spPr bwMode="auto">
              <a:xfrm>
                <a:off x="1170" y="2915"/>
                <a:ext cx="21" cy="32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0" name="Freeform 490"/>
              <p:cNvSpPr>
                <a:spLocks/>
              </p:cNvSpPr>
              <p:nvPr/>
            </p:nvSpPr>
            <p:spPr bwMode="auto">
              <a:xfrm>
                <a:off x="1147" y="2944"/>
                <a:ext cx="27" cy="41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1" name="Freeform 491"/>
              <p:cNvSpPr>
                <a:spLocks/>
              </p:cNvSpPr>
              <p:nvPr/>
            </p:nvSpPr>
            <p:spPr bwMode="auto">
              <a:xfrm>
                <a:off x="1131" y="2980"/>
                <a:ext cx="20" cy="17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2" name="Freeform 492"/>
              <p:cNvSpPr>
                <a:spLocks/>
              </p:cNvSpPr>
              <p:nvPr/>
            </p:nvSpPr>
            <p:spPr bwMode="auto">
              <a:xfrm>
                <a:off x="1094" y="2985"/>
                <a:ext cx="37" cy="12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3" name="Freeform 493"/>
              <p:cNvSpPr>
                <a:spLocks/>
              </p:cNvSpPr>
              <p:nvPr/>
            </p:nvSpPr>
            <p:spPr bwMode="auto">
              <a:xfrm>
                <a:off x="1047" y="2956"/>
                <a:ext cx="49" cy="34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4" name="Freeform 494"/>
              <p:cNvSpPr>
                <a:spLocks/>
              </p:cNvSpPr>
              <p:nvPr/>
            </p:nvSpPr>
            <p:spPr bwMode="auto">
              <a:xfrm>
                <a:off x="1008" y="2922"/>
                <a:ext cx="41" cy="39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5" name="Freeform 495"/>
              <p:cNvSpPr>
                <a:spLocks/>
              </p:cNvSpPr>
              <p:nvPr/>
            </p:nvSpPr>
            <p:spPr bwMode="auto">
              <a:xfrm>
                <a:off x="927" y="2920"/>
                <a:ext cx="82" cy="8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6" name="Freeform 496"/>
              <p:cNvSpPr>
                <a:spLocks/>
              </p:cNvSpPr>
              <p:nvPr/>
            </p:nvSpPr>
            <p:spPr bwMode="auto">
              <a:xfrm>
                <a:off x="893" y="2908"/>
                <a:ext cx="36" cy="19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7" name="Freeform 497"/>
              <p:cNvSpPr>
                <a:spLocks/>
              </p:cNvSpPr>
              <p:nvPr/>
            </p:nvSpPr>
            <p:spPr bwMode="auto">
              <a:xfrm>
                <a:off x="872" y="2885"/>
                <a:ext cx="24" cy="28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8" name="Freeform 498"/>
              <p:cNvSpPr>
                <a:spLocks/>
              </p:cNvSpPr>
              <p:nvPr/>
            </p:nvSpPr>
            <p:spPr bwMode="auto">
              <a:xfrm>
                <a:off x="869" y="2848"/>
                <a:ext cx="8" cy="39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79" name="Freeform 499"/>
              <p:cNvSpPr>
                <a:spLocks/>
              </p:cNvSpPr>
              <p:nvPr/>
            </p:nvSpPr>
            <p:spPr bwMode="auto">
              <a:xfrm>
                <a:off x="869" y="2820"/>
                <a:ext cx="13" cy="28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0" name="Freeform 500"/>
              <p:cNvSpPr>
                <a:spLocks/>
              </p:cNvSpPr>
              <p:nvPr/>
            </p:nvSpPr>
            <p:spPr bwMode="auto">
              <a:xfrm>
                <a:off x="874" y="2771"/>
                <a:ext cx="8" cy="4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1" name="Freeform 501"/>
              <p:cNvSpPr>
                <a:spLocks/>
              </p:cNvSpPr>
              <p:nvPr/>
            </p:nvSpPr>
            <p:spPr bwMode="auto">
              <a:xfrm>
                <a:off x="866" y="2729"/>
                <a:ext cx="14" cy="42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2" name="Freeform 502"/>
              <p:cNvSpPr>
                <a:spLocks/>
              </p:cNvSpPr>
              <p:nvPr/>
            </p:nvSpPr>
            <p:spPr bwMode="auto">
              <a:xfrm>
                <a:off x="865" y="2692"/>
                <a:ext cx="7" cy="38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3" name="Freeform 503"/>
              <p:cNvSpPr>
                <a:spLocks/>
              </p:cNvSpPr>
              <p:nvPr/>
            </p:nvSpPr>
            <p:spPr bwMode="auto">
              <a:xfrm>
                <a:off x="866" y="2659"/>
                <a:ext cx="17" cy="34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4" name="Freeform 504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5" name="Freeform 505"/>
              <p:cNvSpPr>
                <a:spLocks/>
              </p:cNvSpPr>
              <p:nvPr/>
            </p:nvSpPr>
            <p:spPr bwMode="auto">
              <a:xfrm>
                <a:off x="930" y="2723"/>
                <a:ext cx="191" cy="165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6" name="Freeform 506"/>
              <p:cNvSpPr>
                <a:spLocks/>
              </p:cNvSpPr>
              <p:nvPr/>
            </p:nvSpPr>
            <p:spPr bwMode="auto">
              <a:xfrm>
                <a:off x="959" y="2631"/>
                <a:ext cx="16" cy="17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7" name="Freeform 507"/>
              <p:cNvSpPr>
                <a:spLocks/>
              </p:cNvSpPr>
              <p:nvPr/>
            </p:nvSpPr>
            <p:spPr bwMode="auto">
              <a:xfrm>
                <a:off x="959" y="2646"/>
                <a:ext cx="8" cy="13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8" name="Freeform 508"/>
              <p:cNvSpPr>
                <a:spLocks/>
              </p:cNvSpPr>
              <p:nvPr/>
            </p:nvSpPr>
            <p:spPr bwMode="auto">
              <a:xfrm>
                <a:off x="959" y="2654"/>
                <a:ext cx="8" cy="7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89" name="Freeform 509"/>
              <p:cNvSpPr>
                <a:spLocks/>
              </p:cNvSpPr>
              <p:nvPr/>
            </p:nvSpPr>
            <p:spPr bwMode="auto">
              <a:xfrm>
                <a:off x="962" y="2642"/>
                <a:ext cx="38" cy="19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0" name="Freeform 510"/>
              <p:cNvSpPr>
                <a:spLocks/>
              </p:cNvSpPr>
              <p:nvPr/>
            </p:nvSpPr>
            <p:spPr bwMode="auto">
              <a:xfrm>
                <a:off x="998" y="2642"/>
                <a:ext cx="1" cy="8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1" name="Freeform 511"/>
              <p:cNvSpPr>
                <a:spLocks/>
              </p:cNvSpPr>
              <p:nvPr/>
            </p:nvSpPr>
            <p:spPr bwMode="auto">
              <a:xfrm>
                <a:off x="998" y="2639"/>
                <a:ext cx="21" cy="11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2" name="Freeform 512"/>
              <p:cNvSpPr>
                <a:spLocks/>
              </p:cNvSpPr>
              <p:nvPr/>
            </p:nvSpPr>
            <p:spPr bwMode="auto">
              <a:xfrm>
                <a:off x="1012" y="2641"/>
                <a:ext cx="10" cy="22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3" name="Freeform 513"/>
              <p:cNvSpPr>
                <a:spLocks/>
              </p:cNvSpPr>
              <p:nvPr/>
            </p:nvSpPr>
            <p:spPr bwMode="auto">
              <a:xfrm>
                <a:off x="1046" y="2594"/>
                <a:ext cx="20" cy="2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4" name="Freeform 514"/>
              <p:cNvSpPr>
                <a:spLocks/>
              </p:cNvSpPr>
              <p:nvPr/>
            </p:nvSpPr>
            <p:spPr bwMode="auto">
              <a:xfrm>
                <a:off x="1063" y="2594"/>
                <a:ext cx="24" cy="12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5" name="Freeform 515"/>
              <p:cNvSpPr>
                <a:spLocks/>
              </p:cNvSpPr>
              <p:nvPr/>
            </p:nvSpPr>
            <p:spPr bwMode="auto">
              <a:xfrm>
                <a:off x="1084" y="2579"/>
                <a:ext cx="22" cy="27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6" name="Freeform 516"/>
              <p:cNvSpPr>
                <a:spLocks/>
              </p:cNvSpPr>
              <p:nvPr/>
            </p:nvSpPr>
            <p:spPr bwMode="auto">
              <a:xfrm>
                <a:off x="1168" y="2822"/>
                <a:ext cx="15" cy="22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7" name="Freeform 517"/>
              <p:cNvSpPr>
                <a:spLocks/>
              </p:cNvSpPr>
              <p:nvPr/>
            </p:nvSpPr>
            <p:spPr bwMode="auto">
              <a:xfrm>
                <a:off x="1175" y="2843"/>
                <a:ext cx="9" cy="25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8" name="Freeform 518"/>
              <p:cNvSpPr>
                <a:spLocks/>
              </p:cNvSpPr>
              <p:nvPr/>
            </p:nvSpPr>
            <p:spPr bwMode="auto">
              <a:xfrm>
                <a:off x="1165" y="2866"/>
                <a:ext cx="18" cy="12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199" name="Freeform 519"/>
              <p:cNvSpPr>
                <a:spLocks/>
              </p:cNvSpPr>
              <p:nvPr/>
            </p:nvSpPr>
            <p:spPr bwMode="auto">
              <a:xfrm>
                <a:off x="1165" y="2876"/>
                <a:ext cx="7" cy="2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0" name="Rectangle 520"/>
              <p:cNvSpPr>
                <a:spLocks noChangeArrowheads="1"/>
              </p:cNvSpPr>
              <p:nvPr/>
            </p:nvSpPr>
            <p:spPr bwMode="auto">
              <a:xfrm>
                <a:off x="658" y="2499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01" name="Rectangle 521"/>
              <p:cNvSpPr>
                <a:spLocks noChangeArrowheads="1"/>
              </p:cNvSpPr>
              <p:nvPr/>
            </p:nvSpPr>
            <p:spPr bwMode="auto">
              <a:xfrm>
                <a:off x="759" y="2723"/>
                <a:ext cx="148" cy="13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2" name="Rectangle 522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3" name="Rectangle 523"/>
              <p:cNvSpPr>
                <a:spLocks noChangeArrowheads="1"/>
              </p:cNvSpPr>
              <p:nvPr/>
            </p:nvSpPr>
            <p:spPr bwMode="auto">
              <a:xfrm>
                <a:off x="653" y="2715"/>
                <a:ext cx="148" cy="28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4" name="Rectangle 524"/>
              <p:cNvSpPr>
                <a:spLocks noChangeArrowheads="1"/>
              </p:cNvSpPr>
              <p:nvPr/>
            </p:nvSpPr>
            <p:spPr bwMode="auto">
              <a:xfrm>
                <a:off x="520" y="2664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05" name="Rectangle 525"/>
              <p:cNvSpPr>
                <a:spLocks noChangeArrowheads="1"/>
              </p:cNvSpPr>
              <p:nvPr/>
            </p:nvSpPr>
            <p:spPr bwMode="auto">
              <a:xfrm>
                <a:off x="748" y="2803"/>
                <a:ext cx="147" cy="29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6" name="Freeform 526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7" name="Freeform 527"/>
              <p:cNvSpPr>
                <a:spLocks/>
              </p:cNvSpPr>
              <p:nvPr/>
            </p:nvSpPr>
            <p:spPr bwMode="auto">
              <a:xfrm>
                <a:off x="690" y="2789"/>
                <a:ext cx="64" cy="59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8" name="Freeform 528"/>
              <p:cNvSpPr>
                <a:spLocks/>
              </p:cNvSpPr>
              <p:nvPr/>
            </p:nvSpPr>
            <p:spPr bwMode="auto">
              <a:xfrm>
                <a:off x="750" y="2892"/>
                <a:ext cx="160" cy="113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09" name="Rectangle 529"/>
              <p:cNvSpPr>
                <a:spLocks noChangeArrowheads="1"/>
              </p:cNvSpPr>
              <p:nvPr/>
            </p:nvSpPr>
            <p:spPr bwMode="auto">
              <a:xfrm>
                <a:off x="544" y="2814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sp>
            <p:nvSpPr>
              <p:cNvPr id="72210" name="Rectangle 530"/>
              <p:cNvSpPr>
                <a:spLocks noChangeArrowheads="1"/>
              </p:cNvSpPr>
              <p:nvPr/>
            </p:nvSpPr>
            <p:spPr bwMode="auto">
              <a:xfrm>
                <a:off x="609" y="2957"/>
                <a:ext cx="0" cy="1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en-US" sz="1300" b="1"/>
              </a:p>
            </p:txBody>
          </p:sp>
          <p:grpSp>
            <p:nvGrpSpPr>
              <p:cNvPr id="18" name="Group 531"/>
              <p:cNvGrpSpPr>
                <a:grpSpLocks/>
              </p:cNvGrpSpPr>
              <p:nvPr/>
            </p:nvGrpSpPr>
            <p:grpSpPr bwMode="auto">
              <a:xfrm rot="-1448840">
                <a:off x="772" y="2568"/>
                <a:ext cx="177" cy="147"/>
                <a:chOff x="1633" y="1764"/>
                <a:chExt cx="384" cy="303"/>
              </a:xfrm>
            </p:grpSpPr>
            <p:sp>
              <p:nvSpPr>
                <p:cNvPr id="72212" name="AutoShape 532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3" name="AutoShape 533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4" name="AutoShape 534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5" name="AutoShape 535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6" name="AutoShape 536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7" name="AutoShape 537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8" name="AutoShape 538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19" name="Oval 539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0" name="Oval 540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1" name="Oval 541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72222" name="Oval 542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</p:grpSp>
        <p:grpSp>
          <p:nvGrpSpPr>
            <p:cNvPr id="19" name="Group 543"/>
            <p:cNvGrpSpPr>
              <a:grpSpLocks/>
            </p:cNvGrpSpPr>
            <p:nvPr/>
          </p:nvGrpSpPr>
          <p:grpSpPr bwMode="auto">
            <a:xfrm>
              <a:off x="6934207" y="3875088"/>
              <a:ext cx="620713" cy="765175"/>
              <a:chOff x="4800" y="2569"/>
              <a:chExt cx="391" cy="482"/>
            </a:xfrm>
          </p:grpSpPr>
          <p:grpSp>
            <p:nvGrpSpPr>
              <p:cNvPr id="20" name="Group 544"/>
              <p:cNvGrpSpPr>
                <a:grpSpLocks/>
              </p:cNvGrpSpPr>
              <p:nvPr/>
            </p:nvGrpSpPr>
            <p:grpSpPr bwMode="auto">
              <a:xfrm>
                <a:off x="4846" y="2715"/>
                <a:ext cx="345" cy="336"/>
                <a:chOff x="4282" y="2521"/>
                <a:chExt cx="345" cy="336"/>
              </a:xfrm>
            </p:grpSpPr>
            <p:sp>
              <p:nvSpPr>
                <p:cNvPr id="72225" name="Freeform 545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2226" name="Freeform 546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72227" name="Freeform 547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72228" name="Rectangle 548"/>
              <p:cNvSpPr>
                <a:spLocks noChangeArrowheads="1"/>
              </p:cNvSpPr>
              <p:nvPr/>
            </p:nvSpPr>
            <p:spPr bwMode="auto">
              <a:xfrm>
                <a:off x="4800" y="2569"/>
                <a:ext cx="385" cy="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LINFOCITO</a:t>
                </a:r>
              </a:p>
            </p:txBody>
          </p:sp>
        </p:grpSp>
        <p:grpSp>
          <p:nvGrpSpPr>
            <p:cNvPr id="21" name="Group 549"/>
            <p:cNvGrpSpPr>
              <a:grpSpLocks/>
            </p:cNvGrpSpPr>
            <p:nvPr/>
          </p:nvGrpSpPr>
          <p:grpSpPr bwMode="auto">
            <a:xfrm flipH="1" flipV="1">
              <a:off x="1384300" y="4576763"/>
              <a:ext cx="393700" cy="1023937"/>
              <a:chOff x="1048" y="2883"/>
              <a:chExt cx="248" cy="645"/>
            </a:xfrm>
          </p:grpSpPr>
          <p:sp>
            <p:nvSpPr>
              <p:cNvPr id="72230" name="Line 550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1" name="Arco 551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2" name="Group 552"/>
            <p:cNvGrpSpPr>
              <a:grpSpLocks/>
            </p:cNvGrpSpPr>
            <p:nvPr/>
          </p:nvGrpSpPr>
          <p:grpSpPr bwMode="auto">
            <a:xfrm flipH="1" flipV="1">
              <a:off x="1778000" y="4564063"/>
              <a:ext cx="393700" cy="1023937"/>
              <a:chOff x="1048" y="2883"/>
              <a:chExt cx="248" cy="645"/>
            </a:xfrm>
          </p:grpSpPr>
          <p:sp>
            <p:nvSpPr>
              <p:cNvPr id="72233" name="Line 553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4" name="Arco 554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3" name="Group 555"/>
            <p:cNvGrpSpPr>
              <a:grpSpLocks/>
            </p:cNvGrpSpPr>
            <p:nvPr/>
          </p:nvGrpSpPr>
          <p:grpSpPr bwMode="auto">
            <a:xfrm flipH="1" flipV="1">
              <a:off x="6718300" y="4741863"/>
              <a:ext cx="393700" cy="1023937"/>
              <a:chOff x="1048" y="2883"/>
              <a:chExt cx="248" cy="645"/>
            </a:xfrm>
          </p:grpSpPr>
          <p:sp>
            <p:nvSpPr>
              <p:cNvPr id="72236" name="Line 556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37" name="Arco 557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4" name="Group 558"/>
            <p:cNvGrpSpPr>
              <a:grpSpLocks/>
            </p:cNvGrpSpPr>
            <p:nvPr/>
          </p:nvGrpSpPr>
          <p:grpSpPr bwMode="auto">
            <a:xfrm flipH="1" flipV="1">
              <a:off x="7035800" y="4805363"/>
              <a:ext cx="393700" cy="1023937"/>
              <a:chOff x="1048" y="2883"/>
              <a:chExt cx="248" cy="645"/>
            </a:xfrm>
          </p:grpSpPr>
          <p:sp>
            <p:nvSpPr>
              <p:cNvPr id="72239" name="Line 559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72240" name="Arco 560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0000FF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sp>
          <p:nvSpPr>
            <p:cNvPr id="72241" name="Rectangle 561"/>
            <p:cNvSpPr>
              <a:spLocks noChangeArrowheads="1"/>
            </p:cNvSpPr>
            <p:nvPr/>
          </p:nvSpPr>
          <p:spPr bwMode="auto">
            <a:xfrm>
              <a:off x="665474" y="5441950"/>
              <a:ext cx="815351" cy="27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Absorbimento</a:t>
              </a:r>
            </a:p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do edema</a:t>
              </a:r>
            </a:p>
          </p:txBody>
        </p:sp>
        <p:sp>
          <p:nvSpPr>
            <p:cNvPr id="72242" name="Rectangle 562"/>
            <p:cNvSpPr>
              <a:spLocks noChangeArrowheads="1"/>
            </p:cNvSpPr>
            <p:nvPr/>
          </p:nvSpPr>
          <p:spPr bwMode="auto">
            <a:xfrm>
              <a:off x="7667424" y="5746750"/>
              <a:ext cx="759227" cy="27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Ricorcolaçao</a:t>
              </a:r>
            </a:p>
            <a:p>
              <a:pPr algn="ctr"/>
              <a:r>
                <a:rPr lang="en-US" sz="1100" b="1">
                  <a:solidFill>
                    <a:srgbClr val="0000FF"/>
                  </a:solidFill>
                </a:rPr>
                <a:t>dos linfocitos</a:t>
              </a:r>
            </a:p>
          </p:txBody>
        </p:sp>
        <p:sp>
          <p:nvSpPr>
            <p:cNvPr id="72243" name="Rectangle 563"/>
            <p:cNvSpPr>
              <a:spLocks noChangeArrowheads="1"/>
            </p:cNvSpPr>
            <p:nvPr/>
          </p:nvSpPr>
          <p:spPr bwMode="auto">
            <a:xfrm>
              <a:off x="1980703" y="3748088"/>
              <a:ext cx="1334494" cy="27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FAGOCITOSE DE </a:t>
              </a:r>
            </a:p>
            <a:p>
              <a:pPr algn="ctr"/>
              <a:r>
                <a:rPr lang="pt-BR" sz="1100" b="1"/>
                <a:t>CELULAS APOPTOTICAS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51660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Box 4"/>
          <p:cNvSpPr txBox="1">
            <a:spLocks noChangeArrowheads="1"/>
          </p:cNvSpPr>
          <p:nvPr/>
        </p:nvSpPr>
        <p:spPr bwMode="auto">
          <a:xfrm>
            <a:off x="3149600" y="1"/>
            <a:ext cx="7213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>
                <a:latin typeface="Calibri" charset="0"/>
              </a:rPr>
              <a:t>Ações</a:t>
            </a:r>
            <a:r>
              <a:rPr lang="en-US" sz="3200" b="1" dirty="0">
                <a:latin typeface="Calibri" charset="0"/>
              </a:rPr>
              <a:t> de </a:t>
            </a:r>
            <a:r>
              <a:rPr lang="en-US" sz="3200" b="1" dirty="0" err="1">
                <a:latin typeface="Calibri" charset="0"/>
              </a:rPr>
              <a:t>citocinas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na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Inflamação</a:t>
            </a:r>
            <a:r>
              <a:rPr lang="en-US" sz="3200" b="1" dirty="0">
                <a:latin typeface="Calibri" charset="0"/>
              </a:rPr>
              <a:t> (1)</a:t>
            </a:r>
          </a:p>
        </p:txBody>
      </p:sp>
      <p:pic>
        <p:nvPicPr>
          <p:cNvPr id="32771" name="Picture 2" descr="C:\Users\Andrew\Documents\Book\CMI 7th\Slide Set Project\CMI7 Slides Ch 4\4.14a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14" y="1268413"/>
            <a:ext cx="6910387" cy="4646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2" name="TextBox 3"/>
          <p:cNvSpPr txBox="1">
            <a:spLocks noChangeArrowheads="1"/>
          </p:cNvSpPr>
          <p:nvPr/>
        </p:nvSpPr>
        <p:spPr bwMode="auto">
          <a:xfrm>
            <a:off x="1524000" y="6170614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</p:spTree>
    <p:extLst>
      <p:ext uri="{BB962C8B-B14F-4D97-AF65-F5344CB8AC3E}">
        <p14:creationId xmlns:p14="http://schemas.microsoft.com/office/powerpoint/2010/main" val="370530444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5" name="Picture 4" descr="C:\Users\Andrew\Documents\Book\CMI 7th\Slide Set Project\CMI7 Slides Ch 4\4-14b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9" y="1125539"/>
            <a:ext cx="7227887" cy="460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6" name="TextBox 3"/>
          <p:cNvSpPr txBox="1">
            <a:spLocks noChangeArrowheads="1"/>
          </p:cNvSpPr>
          <p:nvPr/>
        </p:nvSpPr>
        <p:spPr bwMode="auto">
          <a:xfrm>
            <a:off x="1524000" y="6196014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2881290" y="1"/>
            <a:ext cx="7213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>
                <a:latin typeface="Calibri" charset="0"/>
              </a:rPr>
              <a:t>Ações</a:t>
            </a:r>
            <a:r>
              <a:rPr lang="en-US" sz="3200" b="1" dirty="0">
                <a:latin typeface="Calibri" charset="0"/>
              </a:rPr>
              <a:t> de </a:t>
            </a:r>
            <a:r>
              <a:rPr lang="en-US" sz="3200" b="1" dirty="0" err="1">
                <a:latin typeface="Calibri" charset="0"/>
              </a:rPr>
              <a:t>citocinas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na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inflamação</a:t>
            </a:r>
            <a:r>
              <a:rPr lang="en-US" sz="3200" b="1" dirty="0">
                <a:latin typeface="Calibri" charset="0"/>
              </a:rPr>
              <a:t> (2)</a:t>
            </a:r>
          </a:p>
        </p:txBody>
      </p:sp>
    </p:spTree>
    <p:extLst>
      <p:ext uri="{BB962C8B-B14F-4D97-AF65-F5344CB8AC3E}">
        <p14:creationId xmlns:p14="http://schemas.microsoft.com/office/powerpoint/2010/main" val="206866108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9" name="Picture 2" descr="C:\Users\Andrew\Documents\Book\CMI 7th\Slide Set Project\CMI7 Slides Ch 4\4-14c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2314" y="1268414"/>
            <a:ext cx="8008937" cy="345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TextBox 3"/>
          <p:cNvSpPr txBox="1">
            <a:spLocks noChangeArrowheads="1"/>
          </p:cNvSpPr>
          <p:nvPr/>
        </p:nvSpPr>
        <p:spPr bwMode="auto">
          <a:xfrm>
            <a:off x="1524000" y="6196014"/>
            <a:ext cx="8953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600">
                <a:latin typeface="Calibri" charset="0"/>
              </a:rPr>
              <a:t>Fig. 4-14</a:t>
            </a: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3149600" y="0"/>
            <a:ext cx="7213600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en-US" sz="3200" b="1" dirty="0" err="1">
                <a:latin typeface="Calibri" charset="0"/>
              </a:rPr>
              <a:t>Ações</a:t>
            </a:r>
            <a:r>
              <a:rPr lang="en-US" sz="3200" b="1" dirty="0">
                <a:latin typeface="Calibri" charset="0"/>
              </a:rPr>
              <a:t> de </a:t>
            </a:r>
            <a:r>
              <a:rPr lang="en-US" sz="3200" b="1" dirty="0" err="1">
                <a:latin typeface="Calibri" charset="0"/>
              </a:rPr>
              <a:t>citocinas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na</a:t>
            </a:r>
            <a:r>
              <a:rPr lang="en-US" sz="3200" b="1" dirty="0">
                <a:latin typeface="Calibri" charset="0"/>
              </a:rPr>
              <a:t> </a:t>
            </a:r>
            <a:r>
              <a:rPr lang="en-US" sz="3200" b="1" dirty="0" err="1">
                <a:latin typeface="Calibri" charset="0"/>
              </a:rPr>
              <a:t>inflamação</a:t>
            </a:r>
            <a:r>
              <a:rPr lang="en-US" sz="3200" b="1" dirty="0">
                <a:latin typeface="Calibri" charset="0"/>
              </a:rPr>
              <a:t> (3) : </a:t>
            </a:r>
            <a:r>
              <a:rPr lang="en-US" sz="3200" b="1" dirty="0" err="1">
                <a:latin typeface="Calibri" charset="0"/>
              </a:rPr>
              <a:t>deletérios</a:t>
            </a:r>
            <a:endParaRPr lang="en-US" sz="3200" b="1" dirty="0">
              <a:latin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97736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62" name="Picture 2">
            <a:extLst>
              <a:ext uri="{FF2B5EF4-FFF2-40B4-BE49-F238E27FC236}">
                <a16:creationId xmlns:a16="http://schemas.microsoft.com/office/drawing/2014/main" id="{D4004320-7FA8-4409-A178-B9FFFD1E2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7472" y="729051"/>
            <a:ext cx="3985879" cy="5544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0563" name="Picture 3">
            <a:extLst>
              <a:ext uri="{FF2B5EF4-FFF2-40B4-BE49-F238E27FC236}">
                <a16:creationId xmlns:a16="http://schemas.microsoft.com/office/drawing/2014/main" id="{4E55A258-B102-43E2-B63B-5D8D08259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5961" y="764704"/>
            <a:ext cx="3768568" cy="5544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3810724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3" name="Group 7"/>
          <p:cNvGrpSpPr>
            <a:grpSpLocks/>
          </p:cNvGrpSpPr>
          <p:nvPr/>
        </p:nvGrpSpPr>
        <p:grpSpPr bwMode="auto">
          <a:xfrm>
            <a:off x="1520826" y="0"/>
            <a:ext cx="9147175" cy="6858000"/>
            <a:chOff x="-2" y="0"/>
            <a:chExt cx="5762" cy="4320"/>
          </a:xfrm>
        </p:grpSpPr>
        <p:pic>
          <p:nvPicPr>
            <p:cNvPr id="45058" name="Picture 2" descr="FundoPreto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-2" y="0"/>
              <a:ext cx="5762" cy="4320"/>
            </a:xfrm>
            <a:prstGeom prst="rect">
              <a:avLst/>
            </a:prstGeom>
            <a:noFill/>
          </p:spPr>
        </p:pic>
        <p:sp>
          <p:nvSpPr>
            <p:cNvPr id="45061" name="Rectangle 5"/>
            <p:cNvSpPr>
              <a:spLocks noChangeArrowheads="1"/>
            </p:cNvSpPr>
            <p:nvPr/>
          </p:nvSpPr>
          <p:spPr bwMode="auto">
            <a:xfrm>
              <a:off x="192" y="2112"/>
              <a:ext cx="5184" cy="201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5060" name="Text Box 4"/>
            <p:cNvSpPr txBox="1">
              <a:spLocks noChangeArrowheads="1"/>
            </p:cNvSpPr>
            <p:nvPr/>
          </p:nvSpPr>
          <p:spPr bwMode="auto">
            <a:xfrm>
              <a:off x="288" y="2404"/>
              <a:ext cx="4921" cy="1450"/>
            </a:xfrm>
            <a:prstGeom prst="rect">
              <a:avLst/>
            </a:pr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algn="ctr">
                <a:lnSpc>
                  <a:spcPct val="125000"/>
                </a:lnSpc>
              </a:pPr>
              <a:r>
                <a:rPr lang="pt-BR" sz="2000" b="1">
                  <a:solidFill>
                    <a:schemeClr val="bg1"/>
                  </a:solidFill>
                </a:rPr>
                <a:t>Universidade de São Paulo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>
                  <a:solidFill>
                    <a:schemeClr val="bg1"/>
                  </a:solidFill>
                </a:rPr>
                <a:t>Instituto de Medicina Tropical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>
                  <a:solidFill>
                    <a:schemeClr val="bg1"/>
                  </a:solidFill>
                </a:rPr>
                <a:t>Departamento de Dermatologia</a:t>
              </a:r>
            </a:p>
            <a:p>
              <a:pPr algn="ctr">
                <a:lnSpc>
                  <a:spcPct val="125000"/>
                </a:lnSpc>
              </a:pPr>
              <a:r>
                <a:rPr lang="pt-BR" sz="2000" b="1">
                  <a:solidFill>
                    <a:schemeClr val="bg1"/>
                  </a:solidFill>
                </a:rPr>
                <a:t>Laboratório de Investigação Médica Unidade 56 (LIM56)</a:t>
              </a:r>
            </a:p>
            <a:p>
              <a:pPr algn="ctr">
                <a:lnSpc>
                  <a:spcPct val="125000"/>
                </a:lnSpc>
              </a:pPr>
              <a:r>
                <a:rPr lang="pt-BR" b="1">
                  <a:solidFill>
                    <a:schemeClr val="bg1"/>
                  </a:solidFill>
                </a:rPr>
                <a:t>e-mail: </a:t>
              </a:r>
              <a:r>
                <a:rPr lang="pt-BR" b="1">
                  <a:solidFill>
                    <a:schemeClr val="bg1"/>
                  </a:solidFill>
                  <a:hlinkClick r:id="rId4"/>
                </a:rPr>
                <a:t>jcasseb@usp.br</a:t>
              </a:r>
              <a:endParaRPr lang="pt-BR" b="1">
                <a:solidFill>
                  <a:schemeClr val="bg1"/>
                </a:solidFill>
              </a:endParaRPr>
            </a:p>
            <a:p>
              <a:pPr algn="ctr">
                <a:lnSpc>
                  <a:spcPct val="125000"/>
                </a:lnSpc>
              </a:pPr>
              <a:r>
                <a:rPr lang="pt-BR" b="1">
                  <a:solidFill>
                    <a:schemeClr val="bg1"/>
                  </a:solidFill>
                </a:rPr>
                <a:t>Tel: (0XX11) 3066- 7457 Fax: (0XX11) 3081-7190</a:t>
              </a: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2135560" y="1772817"/>
            <a:ext cx="7772400" cy="821953"/>
          </a:xfrm>
        </p:spPr>
        <p:txBody>
          <a:bodyPr/>
          <a:lstStyle/>
          <a:p>
            <a:r>
              <a:rPr lang="it-IT" sz="3200" b="1" dirty="0">
                <a:latin typeface="Arial" pitchFamily="34" charset="0"/>
                <a:cs typeface="Arial" pitchFamily="34" charset="0"/>
              </a:rPr>
              <a:t>Mecanismos inflamatórios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it-IT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Jorge Cassseb</a:t>
            </a:r>
          </a:p>
          <a:p>
            <a:r>
              <a:rPr lang="it-IT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Associado – FM - IMT– USP</a:t>
            </a:r>
          </a:p>
          <a:p>
            <a:r>
              <a:rPr lang="it-IT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2021</a:t>
            </a:r>
          </a:p>
        </p:txBody>
      </p:sp>
      <p:sp>
        <p:nvSpPr>
          <p:cNvPr id="4" name="Título 2">
            <a:extLst>
              <a:ext uri="{FF2B5EF4-FFF2-40B4-BE49-F238E27FC236}">
                <a16:creationId xmlns:a16="http://schemas.microsoft.com/office/drawing/2014/main" id="{D29CB772-4FD4-4FF8-9F14-F9F5EFE68AFF}"/>
              </a:ext>
            </a:extLst>
          </p:cNvPr>
          <p:cNvSpPr txBox="1">
            <a:spLocks/>
          </p:cNvSpPr>
          <p:nvPr/>
        </p:nvSpPr>
        <p:spPr>
          <a:xfrm>
            <a:off x="1981200" y="521064"/>
            <a:ext cx="8229600" cy="11430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r>
              <a:rPr lang="pt-BR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CURSO DE PÓS GRADUAÇÃO</a:t>
            </a:r>
            <a:br>
              <a:rPr lang="pt-BR" sz="1600" kern="0" dirty="0"/>
            </a:br>
            <a:r>
              <a:rPr lang="pt-BR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 IMT  </a:t>
            </a:r>
            <a:r>
              <a:rPr lang="pt-BR" sz="1600" b="1" kern="0" dirty="0">
                <a:solidFill>
                  <a:srgbClr val="000000"/>
                </a:solidFill>
                <a:latin typeface="Arial Narrow" panose="020B0606020202030204" pitchFamily="34" charset="0"/>
              </a:rPr>
              <a:t>512-4 - </a:t>
            </a:r>
            <a:r>
              <a:rPr lang="pt-BR" sz="1600" b="1" kern="0" dirty="0">
                <a:solidFill>
                  <a:srgbClr val="141823"/>
                </a:solidFill>
                <a:latin typeface="Arial" panose="020B0604020202020204" pitchFamily="34" charset="0"/>
              </a:rPr>
              <a:t>Seminários sobre vírus persistentes de importância em saúde pública -</a:t>
            </a:r>
            <a:r>
              <a:rPr lang="pt-BR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pt-BR" sz="1600" b="1" kern="0" dirty="0" err="1">
                <a:solidFill>
                  <a:srgbClr val="000000"/>
                </a:solidFill>
                <a:latin typeface="Arial" panose="020B0604020202020204" pitchFamily="34" charset="0"/>
              </a:rPr>
              <a:t>Imunovirologia</a:t>
            </a:r>
            <a:r>
              <a:rPr lang="pt-BR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 </a:t>
            </a:r>
            <a:br>
              <a:rPr lang="pt-BR" sz="1600" kern="0" dirty="0"/>
            </a:br>
            <a:r>
              <a:rPr lang="pt-BR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Faculdade de Medicina/Inst. Medicina Tropical - USP - 2021</a:t>
            </a:r>
            <a:endParaRPr lang="pt-BR" sz="1600" b="1" kern="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21778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55299" name="Picture 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55300" name="Rectangle 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55301" name="Picture 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55302" name="Text Box 6"/>
          <p:cNvSpPr txBox="1">
            <a:spLocks noChangeArrowheads="1"/>
          </p:cNvSpPr>
          <p:nvPr/>
        </p:nvSpPr>
        <p:spPr bwMode="auto">
          <a:xfrm>
            <a:off x="5250896" y="14605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pic>
        <p:nvPicPr>
          <p:cNvPr id="55303" name="Picture 7" descr="InflammatoryResponse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4476" y="963596"/>
            <a:ext cx="8660812" cy="4894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9204839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oup 375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59768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59769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59770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59771" name="Text Box 379"/>
          <p:cNvSpPr txBox="1">
            <a:spLocks noChangeArrowheads="1"/>
          </p:cNvSpPr>
          <p:nvPr/>
        </p:nvSpPr>
        <p:spPr bwMode="auto">
          <a:xfrm>
            <a:off x="5136596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grpSp>
        <p:nvGrpSpPr>
          <p:cNvPr id="382" name="Grupo 381"/>
          <p:cNvGrpSpPr/>
          <p:nvPr/>
        </p:nvGrpSpPr>
        <p:grpSpPr>
          <a:xfrm>
            <a:off x="1771680" y="777878"/>
            <a:ext cx="8610600" cy="5651519"/>
            <a:chOff x="514350" y="1571625"/>
            <a:chExt cx="8096250" cy="4794250"/>
          </a:xfrm>
        </p:grpSpPr>
        <p:sp>
          <p:nvSpPr>
            <p:cNvPr id="59396" name="Rectangle 4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382"/>
            <p:cNvGrpSpPr>
              <a:grpSpLocks/>
            </p:cNvGrpSpPr>
            <p:nvPr/>
          </p:nvGrpSpPr>
          <p:grpSpPr bwMode="auto">
            <a:xfrm>
              <a:off x="6697665" y="4041775"/>
              <a:ext cx="1560513" cy="900113"/>
              <a:chOff x="4219" y="2546"/>
              <a:chExt cx="983" cy="567"/>
            </a:xfrm>
          </p:grpSpPr>
          <p:sp>
            <p:nvSpPr>
              <p:cNvPr id="59619" name="Freeform 227"/>
              <p:cNvSpPr>
                <a:spLocks/>
              </p:cNvSpPr>
              <p:nvPr/>
            </p:nvSpPr>
            <p:spPr bwMode="auto">
              <a:xfrm rot="5400000">
                <a:off x="4288" y="2571"/>
                <a:ext cx="473" cy="611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0" name="Freeform 228"/>
              <p:cNvSpPr>
                <a:spLocks/>
              </p:cNvSpPr>
              <p:nvPr/>
            </p:nvSpPr>
            <p:spPr bwMode="auto">
              <a:xfrm rot="5400000">
                <a:off x="4288" y="2571"/>
                <a:ext cx="473" cy="611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1" name="Freeform 229"/>
              <p:cNvSpPr>
                <a:spLocks/>
              </p:cNvSpPr>
              <p:nvPr/>
            </p:nvSpPr>
            <p:spPr bwMode="auto">
              <a:xfrm rot="5400000">
                <a:off x="4534" y="2785"/>
                <a:ext cx="300" cy="189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2" name="Freeform 230"/>
              <p:cNvSpPr>
                <a:spLocks/>
              </p:cNvSpPr>
              <p:nvPr/>
            </p:nvSpPr>
            <p:spPr bwMode="auto">
              <a:xfrm rot="5400000">
                <a:off x="4534" y="2785"/>
                <a:ext cx="300" cy="189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3" name="Freeform 231"/>
              <p:cNvSpPr>
                <a:spLocks/>
              </p:cNvSpPr>
              <p:nvPr/>
            </p:nvSpPr>
            <p:spPr bwMode="auto">
              <a:xfrm rot="5400000">
                <a:off x="4486" y="2663"/>
                <a:ext cx="56" cy="55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4" name="Freeform 232"/>
              <p:cNvSpPr>
                <a:spLocks/>
              </p:cNvSpPr>
              <p:nvPr/>
            </p:nvSpPr>
            <p:spPr bwMode="auto">
              <a:xfrm rot="5400000">
                <a:off x="4486" y="2663"/>
                <a:ext cx="56" cy="55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5" name="Freeform 233"/>
              <p:cNvSpPr>
                <a:spLocks/>
              </p:cNvSpPr>
              <p:nvPr/>
            </p:nvSpPr>
            <p:spPr bwMode="auto">
              <a:xfrm rot="5400000">
                <a:off x="4278" y="2833"/>
                <a:ext cx="54" cy="54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26" name="Freeform 234"/>
              <p:cNvSpPr>
                <a:spLocks/>
              </p:cNvSpPr>
              <p:nvPr/>
            </p:nvSpPr>
            <p:spPr bwMode="auto">
              <a:xfrm rot="5400000">
                <a:off x="4278" y="2833"/>
                <a:ext cx="54" cy="54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3" name="Group 235"/>
              <p:cNvGrpSpPr>
                <a:grpSpLocks/>
              </p:cNvGrpSpPr>
              <p:nvPr/>
            </p:nvGrpSpPr>
            <p:grpSpPr bwMode="auto">
              <a:xfrm>
                <a:off x="4472" y="2993"/>
                <a:ext cx="56" cy="56"/>
                <a:chOff x="4472" y="2993"/>
                <a:chExt cx="56" cy="56"/>
              </a:xfrm>
            </p:grpSpPr>
            <p:sp>
              <p:nvSpPr>
                <p:cNvPr id="59628" name="Freeform 236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29" name="Freeform 237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630" name="Freeform 238"/>
              <p:cNvSpPr>
                <a:spLocks/>
              </p:cNvSpPr>
              <p:nvPr/>
            </p:nvSpPr>
            <p:spPr bwMode="auto">
              <a:xfrm rot="5400000">
                <a:off x="4434" y="2887"/>
                <a:ext cx="56" cy="56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1" name="Freeform 239"/>
              <p:cNvSpPr>
                <a:spLocks/>
              </p:cNvSpPr>
              <p:nvPr/>
            </p:nvSpPr>
            <p:spPr bwMode="auto">
              <a:xfrm rot="5400000">
                <a:off x="4434" y="2887"/>
                <a:ext cx="56" cy="56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2" name="Freeform 240"/>
              <p:cNvSpPr>
                <a:spLocks/>
              </p:cNvSpPr>
              <p:nvPr/>
            </p:nvSpPr>
            <p:spPr bwMode="auto">
              <a:xfrm rot="5400000">
                <a:off x="4490" y="2749"/>
                <a:ext cx="56" cy="55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3" name="Freeform 241"/>
              <p:cNvSpPr>
                <a:spLocks/>
              </p:cNvSpPr>
              <p:nvPr/>
            </p:nvSpPr>
            <p:spPr bwMode="auto">
              <a:xfrm rot="5400000">
                <a:off x="4490" y="2749"/>
                <a:ext cx="56" cy="55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4" name="Freeform 242"/>
              <p:cNvSpPr>
                <a:spLocks/>
              </p:cNvSpPr>
              <p:nvPr/>
            </p:nvSpPr>
            <p:spPr bwMode="auto">
              <a:xfrm rot="5400000">
                <a:off x="4352" y="2752"/>
                <a:ext cx="56" cy="56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5" name="Freeform 243"/>
              <p:cNvSpPr>
                <a:spLocks/>
              </p:cNvSpPr>
              <p:nvPr/>
            </p:nvSpPr>
            <p:spPr bwMode="auto">
              <a:xfrm rot="5400000">
                <a:off x="4352" y="2752"/>
                <a:ext cx="56" cy="56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6" name="Freeform 244"/>
              <p:cNvSpPr>
                <a:spLocks/>
              </p:cNvSpPr>
              <p:nvPr/>
            </p:nvSpPr>
            <p:spPr bwMode="auto">
              <a:xfrm rot="5400000">
                <a:off x="4294" y="2929"/>
                <a:ext cx="54" cy="55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7" name="Freeform 245"/>
              <p:cNvSpPr>
                <a:spLocks/>
              </p:cNvSpPr>
              <p:nvPr/>
            </p:nvSpPr>
            <p:spPr bwMode="auto">
              <a:xfrm rot="5400000">
                <a:off x="4294" y="2929"/>
                <a:ext cx="54" cy="55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38" name="Rectangle 246"/>
              <p:cNvSpPr>
                <a:spLocks noChangeArrowheads="1"/>
              </p:cNvSpPr>
              <p:nvPr/>
            </p:nvSpPr>
            <p:spPr bwMode="auto">
              <a:xfrm>
                <a:off x="4775" y="2546"/>
                <a:ext cx="427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pt-BR" sz="1100" b="1"/>
                  <a:t>MASTÓCITO</a:t>
                </a:r>
              </a:p>
            </p:txBody>
          </p:sp>
        </p:grpSp>
        <p:sp>
          <p:nvSpPr>
            <p:cNvPr id="59708" name="Rectangle 316"/>
            <p:cNvSpPr>
              <a:spLocks noChangeArrowheads="1"/>
            </p:cNvSpPr>
            <p:nvPr/>
          </p:nvSpPr>
          <p:spPr bwMode="auto">
            <a:xfrm>
              <a:off x="3578195" y="4260850"/>
              <a:ext cx="61" cy="169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endParaRPr lang="en-US" sz="1300" b="1"/>
            </a:p>
          </p:txBody>
        </p:sp>
        <p:grpSp>
          <p:nvGrpSpPr>
            <p:cNvPr id="4" name="Group 342"/>
            <p:cNvGrpSpPr>
              <a:grpSpLocks/>
            </p:cNvGrpSpPr>
            <p:nvPr/>
          </p:nvGrpSpPr>
          <p:grpSpPr bwMode="auto">
            <a:xfrm>
              <a:off x="6443663" y="4797425"/>
              <a:ext cx="88900" cy="88900"/>
              <a:chOff x="4472" y="2993"/>
              <a:chExt cx="56" cy="56"/>
            </a:xfrm>
          </p:grpSpPr>
          <p:sp>
            <p:nvSpPr>
              <p:cNvPr id="59735" name="Freeform 34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36" name="Freeform 34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345"/>
            <p:cNvGrpSpPr>
              <a:grpSpLocks/>
            </p:cNvGrpSpPr>
            <p:nvPr/>
          </p:nvGrpSpPr>
          <p:grpSpPr bwMode="auto">
            <a:xfrm>
              <a:off x="6443663" y="4437063"/>
              <a:ext cx="88900" cy="88900"/>
              <a:chOff x="4472" y="2993"/>
              <a:chExt cx="56" cy="56"/>
            </a:xfrm>
          </p:grpSpPr>
          <p:sp>
            <p:nvSpPr>
              <p:cNvPr id="59738" name="Freeform 34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39" name="Freeform 34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48"/>
            <p:cNvGrpSpPr>
              <a:grpSpLocks/>
            </p:cNvGrpSpPr>
            <p:nvPr/>
          </p:nvGrpSpPr>
          <p:grpSpPr bwMode="auto">
            <a:xfrm>
              <a:off x="6227763" y="4652963"/>
              <a:ext cx="88900" cy="88900"/>
              <a:chOff x="4472" y="2993"/>
              <a:chExt cx="56" cy="56"/>
            </a:xfrm>
          </p:grpSpPr>
          <p:sp>
            <p:nvSpPr>
              <p:cNvPr id="59741" name="Freeform 34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42" name="Freeform 35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57"/>
            <p:cNvGrpSpPr>
              <a:grpSpLocks/>
            </p:cNvGrpSpPr>
            <p:nvPr/>
          </p:nvGrpSpPr>
          <p:grpSpPr bwMode="auto">
            <a:xfrm>
              <a:off x="5867400" y="4652963"/>
              <a:ext cx="88900" cy="88900"/>
              <a:chOff x="4472" y="2993"/>
              <a:chExt cx="56" cy="56"/>
            </a:xfrm>
          </p:grpSpPr>
          <p:sp>
            <p:nvSpPr>
              <p:cNvPr id="59750" name="Freeform 35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51" name="Freeform 35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63"/>
            <p:cNvGrpSpPr>
              <a:grpSpLocks/>
            </p:cNvGrpSpPr>
            <p:nvPr/>
          </p:nvGrpSpPr>
          <p:grpSpPr bwMode="auto">
            <a:xfrm>
              <a:off x="5508625" y="4797425"/>
              <a:ext cx="88900" cy="88900"/>
              <a:chOff x="4472" y="2993"/>
              <a:chExt cx="56" cy="56"/>
            </a:xfrm>
          </p:grpSpPr>
          <p:sp>
            <p:nvSpPr>
              <p:cNvPr id="59756" name="Freeform 36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57" name="Freeform 36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81"/>
            <p:cNvGrpSpPr>
              <a:grpSpLocks/>
            </p:cNvGrpSpPr>
            <p:nvPr/>
          </p:nvGrpSpPr>
          <p:grpSpPr bwMode="auto">
            <a:xfrm>
              <a:off x="519113" y="4924425"/>
              <a:ext cx="8091487" cy="1441450"/>
              <a:chOff x="327" y="3102"/>
              <a:chExt cx="5097" cy="908"/>
            </a:xfrm>
          </p:grpSpPr>
          <p:sp>
            <p:nvSpPr>
              <p:cNvPr id="59512" name="Freeform 120"/>
              <p:cNvSpPr>
                <a:spLocks/>
              </p:cNvSpPr>
              <p:nvPr/>
            </p:nvSpPr>
            <p:spPr bwMode="auto">
              <a:xfrm>
                <a:off x="329" y="3249"/>
                <a:ext cx="5088" cy="739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3" name="Freeform 121"/>
              <p:cNvSpPr>
                <a:spLocks/>
              </p:cNvSpPr>
              <p:nvPr/>
            </p:nvSpPr>
            <p:spPr bwMode="auto">
              <a:xfrm>
                <a:off x="327" y="3487"/>
                <a:ext cx="96" cy="41"/>
              </a:xfrm>
              <a:custGeom>
                <a:avLst/>
                <a:gdLst>
                  <a:gd name="T0" fmla="*/ 368 w 386"/>
                  <a:gd name="T1" fmla="*/ 0 h 165"/>
                  <a:gd name="T2" fmla="*/ 368 w 386"/>
                  <a:gd name="T3" fmla="*/ 0 h 165"/>
                  <a:gd name="T4" fmla="*/ 322 w 386"/>
                  <a:gd name="T5" fmla="*/ 14 h 165"/>
                  <a:gd name="T6" fmla="*/ 276 w 386"/>
                  <a:gd name="T7" fmla="*/ 27 h 165"/>
                  <a:gd name="T8" fmla="*/ 230 w 386"/>
                  <a:gd name="T9" fmla="*/ 41 h 165"/>
                  <a:gd name="T10" fmla="*/ 184 w 386"/>
                  <a:gd name="T11" fmla="*/ 54 h 165"/>
                  <a:gd name="T12" fmla="*/ 138 w 386"/>
                  <a:gd name="T13" fmla="*/ 67 h 165"/>
                  <a:gd name="T14" fmla="*/ 92 w 386"/>
                  <a:gd name="T15" fmla="*/ 79 h 165"/>
                  <a:gd name="T16" fmla="*/ 46 w 386"/>
                  <a:gd name="T17" fmla="*/ 91 h 165"/>
                  <a:gd name="T18" fmla="*/ 0 w 386"/>
                  <a:gd name="T19" fmla="*/ 104 h 165"/>
                  <a:gd name="T20" fmla="*/ 16 w 386"/>
                  <a:gd name="T21" fmla="*/ 165 h 165"/>
                  <a:gd name="T22" fmla="*/ 63 w 386"/>
                  <a:gd name="T23" fmla="*/ 153 h 165"/>
                  <a:gd name="T24" fmla="*/ 109 w 386"/>
                  <a:gd name="T25" fmla="*/ 141 h 165"/>
                  <a:gd name="T26" fmla="*/ 155 w 386"/>
                  <a:gd name="T27" fmla="*/ 128 h 165"/>
                  <a:gd name="T28" fmla="*/ 201 w 386"/>
                  <a:gd name="T29" fmla="*/ 115 h 165"/>
                  <a:gd name="T30" fmla="*/ 248 w 386"/>
                  <a:gd name="T31" fmla="*/ 102 h 165"/>
                  <a:gd name="T32" fmla="*/ 294 w 386"/>
                  <a:gd name="T33" fmla="*/ 90 h 165"/>
                  <a:gd name="T34" fmla="*/ 340 w 386"/>
                  <a:gd name="T35" fmla="*/ 76 h 165"/>
                  <a:gd name="T36" fmla="*/ 386 w 386"/>
                  <a:gd name="T37" fmla="*/ 62 h 165"/>
                  <a:gd name="T38" fmla="*/ 386 w 386"/>
                  <a:gd name="T39" fmla="*/ 62 h 165"/>
                  <a:gd name="T40" fmla="*/ 368 w 386"/>
                  <a:gd name="T41" fmla="*/ 0 h 165"/>
                  <a:gd name="T42" fmla="*/ 368 w 386"/>
                  <a:gd name="T43" fmla="*/ 0 h 165"/>
                  <a:gd name="T44" fmla="*/ 368 w 386"/>
                  <a:gd name="T45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6" h="165">
                    <a:moveTo>
                      <a:pt x="368" y="0"/>
                    </a:moveTo>
                    <a:lnTo>
                      <a:pt x="368" y="0"/>
                    </a:lnTo>
                    <a:lnTo>
                      <a:pt x="322" y="14"/>
                    </a:lnTo>
                    <a:lnTo>
                      <a:pt x="276" y="27"/>
                    </a:lnTo>
                    <a:lnTo>
                      <a:pt x="230" y="41"/>
                    </a:lnTo>
                    <a:lnTo>
                      <a:pt x="184" y="54"/>
                    </a:lnTo>
                    <a:lnTo>
                      <a:pt x="138" y="67"/>
                    </a:lnTo>
                    <a:lnTo>
                      <a:pt x="92" y="79"/>
                    </a:lnTo>
                    <a:lnTo>
                      <a:pt x="46" y="91"/>
                    </a:lnTo>
                    <a:lnTo>
                      <a:pt x="0" y="104"/>
                    </a:lnTo>
                    <a:lnTo>
                      <a:pt x="16" y="165"/>
                    </a:lnTo>
                    <a:lnTo>
                      <a:pt x="63" y="153"/>
                    </a:lnTo>
                    <a:lnTo>
                      <a:pt x="109" y="141"/>
                    </a:lnTo>
                    <a:lnTo>
                      <a:pt x="155" y="128"/>
                    </a:lnTo>
                    <a:lnTo>
                      <a:pt x="201" y="115"/>
                    </a:lnTo>
                    <a:lnTo>
                      <a:pt x="248" y="102"/>
                    </a:lnTo>
                    <a:lnTo>
                      <a:pt x="294" y="90"/>
                    </a:lnTo>
                    <a:lnTo>
                      <a:pt x="340" y="76"/>
                    </a:lnTo>
                    <a:lnTo>
                      <a:pt x="386" y="62"/>
                    </a:lnTo>
                    <a:lnTo>
                      <a:pt x="386" y="62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4" name="Freeform 122"/>
              <p:cNvSpPr>
                <a:spLocks/>
              </p:cNvSpPr>
              <p:nvPr/>
            </p:nvSpPr>
            <p:spPr bwMode="auto">
              <a:xfrm rot="286061">
                <a:off x="419" y="3359"/>
                <a:ext cx="585" cy="168"/>
              </a:xfrm>
              <a:custGeom>
                <a:avLst/>
                <a:gdLst>
                  <a:gd name="T0" fmla="*/ 2328 w 2342"/>
                  <a:gd name="T1" fmla="*/ 0 h 671"/>
                  <a:gd name="T2" fmla="*/ 2328 w 2342"/>
                  <a:gd name="T3" fmla="*/ 0 h 671"/>
                  <a:gd name="T4" fmla="*/ 2181 w 2342"/>
                  <a:gd name="T5" fmla="*/ 35 h 671"/>
                  <a:gd name="T6" fmla="*/ 2035 w 2342"/>
                  <a:gd name="T7" fmla="*/ 69 h 671"/>
                  <a:gd name="T8" fmla="*/ 1889 w 2342"/>
                  <a:gd name="T9" fmla="*/ 105 h 671"/>
                  <a:gd name="T10" fmla="*/ 1743 w 2342"/>
                  <a:gd name="T11" fmla="*/ 140 h 671"/>
                  <a:gd name="T12" fmla="*/ 1596 w 2342"/>
                  <a:gd name="T13" fmla="*/ 177 h 671"/>
                  <a:gd name="T14" fmla="*/ 1451 w 2342"/>
                  <a:gd name="T15" fmla="*/ 214 h 671"/>
                  <a:gd name="T16" fmla="*/ 1305 w 2342"/>
                  <a:gd name="T17" fmla="*/ 251 h 671"/>
                  <a:gd name="T18" fmla="*/ 1160 w 2342"/>
                  <a:gd name="T19" fmla="*/ 289 h 671"/>
                  <a:gd name="T20" fmla="*/ 1015 w 2342"/>
                  <a:gd name="T21" fmla="*/ 328 h 671"/>
                  <a:gd name="T22" fmla="*/ 869 w 2342"/>
                  <a:gd name="T23" fmla="*/ 366 h 671"/>
                  <a:gd name="T24" fmla="*/ 724 w 2342"/>
                  <a:gd name="T25" fmla="*/ 405 h 671"/>
                  <a:gd name="T26" fmla="*/ 579 w 2342"/>
                  <a:gd name="T27" fmla="*/ 445 h 671"/>
                  <a:gd name="T28" fmla="*/ 433 w 2342"/>
                  <a:gd name="T29" fmla="*/ 486 h 671"/>
                  <a:gd name="T30" fmla="*/ 289 w 2342"/>
                  <a:gd name="T31" fmla="*/ 527 h 671"/>
                  <a:gd name="T32" fmla="*/ 144 w 2342"/>
                  <a:gd name="T33" fmla="*/ 567 h 671"/>
                  <a:gd name="T34" fmla="*/ 0 w 2342"/>
                  <a:gd name="T35" fmla="*/ 609 h 671"/>
                  <a:gd name="T36" fmla="*/ 18 w 2342"/>
                  <a:gd name="T37" fmla="*/ 671 h 671"/>
                  <a:gd name="T38" fmla="*/ 162 w 2342"/>
                  <a:gd name="T39" fmla="*/ 629 h 671"/>
                  <a:gd name="T40" fmla="*/ 306 w 2342"/>
                  <a:gd name="T41" fmla="*/ 588 h 671"/>
                  <a:gd name="T42" fmla="*/ 451 w 2342"/>
                  <a:gd name="T43" fmla="*/ 547 h 671"/>
                  <a:gd name="T44" fmla="*/ 595 w 2342"/>
                  <a:gd name="T45" fmla="*/ 506 h 671"/>
                  <a:gd name="T46" fmla="*/ 740 w 2342"/>
                  <a:gd name="T47" fmla="*/ 467 h 671"/>
                  <a:gd name="T48" fmla="*/ 886 w 2342"/>
                  <a:gd name="T49" fmla="*/ 427 h 671"/>
                  <a:gd name="T50" fmla="*/ 1030 w 2342"/>
                  <a:gd name="T51" fmla="*/ 389 h 671"/>
                  <a:gd name="T52" fmla="*/ 1175 w 2342"/>
                  <a:gd name="T53" fmla="*/ 351 h 671"/>
                  <a:gd name="T54" fmla="*/ 1321 w 2342"/>
                  <a:gd name="T55" fmla="*/ 312 h 671"/>
                  <a:gd name="T56" fmla="*/ 1466 w 2342"/>
                  <a:gd name="T57" fmla="*/ 275 h 671"/>
                  <a:gd name="T58" fmla="*/ 1613 w 2342"/>
                  <a:gd name="T59" fmla="*/ 240 h 671"/>
                  <a:gd name="T60" fmla="*/ 1758 w 2342"/>
                  <a:gd name="T61" fmla="*/ 203 h 671"/>
                  <a:gd name="T62" fmla="*/ 1903 w 2342"/>
                  <a:gd name="T63" fmla="*/ 167 h 671"/>
                  <a:gd name="T64" fmla="*/ 2050 w 2342"/>
                  <a:gd name="T65" fmla="*/ 131 h 671"/>
                  <a:gd name="T66" fmla="*/ 2197 w 2342"/>
                  <a:gd name="T67" fmla="*/ 97 h 671"/>
                  <a:gd name="T68" fmla="*/ 2342 w 2342"/>
                  <a:gd name="T69" fmla="*/ 61 h 671"/>
                  <a:gd name="T70" fmla="*/ 2342 w 2342"/>
                  <a:gd name="T71" fmla="*/ 61 h 671"/>
                  <a:gd name="T72" fmla="*/ 2328 w 2342"/>
                  <a:gd name="T73" fmla="*/ 0 h 671"/>
                  <a:gd name="T74" fmla="*/ 2328 w 2342"/>
                  <a:gd name="T75" fmla="*/ 0 h 671"/>
                  <a:gd name="T76" fmla="*/ 2328 w 2342"/>
                  <a:gd name="T77" fmla="*/ 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2" h="671">
                    <a:moveTo>
                      <a:pt x="2328" y="0"/>
                    </a:moveTo>
                    <a:lnTo>
                      <a:pt x="2328" y="0"/>
                    </a:lnTo>
                    <a:lnTo>
                      <a:pt x="2181" y="35"/>
                    </a:lnTo>
                    <a:lnTo>
                      <a:pt x="2035" y="69"/>
                    </a:lnTo>
                    <a:lnTo>
                      <a:pt x="1889" y="105"/>
                    </a:lnTo>
                    <a:lnTo>
                      <a:pt x="1743" y="140"/>
                    </a:lnTo>
                    <a:lnTo>
                      <a:pt x="1596" y="177"/>
                    </a:lnTo>
                    <a:lnTo>
                      <a:pt x="1451" y="214"/>
                    </a:lnTo>
                    <a:lnTo>
                      <a:pt x="1305" y="251"/>
                    </a:lnTo>
                    <a:lnTo>
                      <a:pt x="1160" y="289"/>
                    </a:lnTo>
                    <a:lnTo>
                      <a:pt x="1015" y="328"/>
                    </a:lnTo>
                    <a:lnTo>
                      <a:pt x="869" y="366"/>
                    </a:lnTo>
                    <a:lnTo>
                      <a:pt x="724" y="405"/>
                    </a:lnTo>
                    <a:lnTo>
                      <a:pt x="579" y="445"/>
                    </a:lnTo>
                    <a:lnTo>
                      <a:pt x="433" y="486"/>
                    </a:lnTo>
                    <a:lnTo>
                      <a:pt x="289" y="527"/>
                    </a:lnTo>
                    <a:lnTo>
                      <a:pt x="144" y="567"/>
                    </a:lnTo>
                    <a:lnTo>
                      <a:pt x="0" y="609"/>
                    </a:lnTo>
                    <a:lnTo>
                      <a:pt x="18" y="671"/>
                    </a:lnTo>
                    <a:lnTo>
                      <a:pt x="162" y="629"/>
                    </a:lnTo>
                    <a:lnTo>
                      <a:pt x="306" y="588"/>
                    </a:lnTo>
                    <a:lnTo>
                      <a:pt x="451" y="547"/>
                    </a:lnTo>
                    <a:lnTo>
                      <a:pt x="595" y="506"/>
                    </a:lnTo>
                    <a:lnTo>
                      <a:pt x="740" y="467"/>
                    </a:lnTo>
                    <a:lnTo>
                      <a:pt x="886" y="427"/>
                    </a:lnTo>
                    <a:lnTo>
                      <a:pt x="1030" y="389"/>
                    </a:lnTo>
                    <a:lnTo>
                      <a:pt x="1175" y="351"/>
                    </a:lnTo>
                    <a:lnTo>
                      <a:pt x="1321" y="312"/>
                    </a:lnTo>
                    <a:lnTo>
                      <a:pt x="1466" y="275"/>
                    </a:lnTo>
                    <a:lnTo>
                      <a:pt x="1613" y="240"/>
                    </a:lnTo>
                    <a:lnTo>
                      <a:pt x="1758" y="203"/>
                    </a:lnTo>
                    <a:lnTo>
                      <a:pt x="1903" y="167"/>
                    </a:lnTo>
                    <a:lnTo>
                      <a:pt x="2050" y="131"/>
                    </a:lnTo>
                    <a:lnTo>
                      <a:pt x="2197" y="97"/>
                    </a:lnTo>
                    <a:lnTo>
                      <a:pt x="2342" y="61"/>
                    </a:lnTo>
                    <a:lnTo>
                      <a:pt x="2342" y="61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5" name="Freeform 123"/>
              <p:cNvSpPr>
                <a:spLocks/>
              </p:cNvSpPr>
              <p:nvPr/>
            </p:nvSpPr>
            <p:spPr bwMode="auto">
              <a:xfrm rot="231675">
                <a:off x="1001" y="3275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6" name="Freeform 124"/>
              <p:cNvSpPr>
                <a:spLocks/>
              </p:cNvSpPr>
              <p:nvPr/>
            </p:nvSpPr>
            <p:spPr bwMode="auto">
              <a:xfrm>
                <a:off x="1678" y="3242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7" name="Freeform 125"/>
              <p:cNvSpPr>
                <a:spLocks/>
              </p:cNvSpPr>
              <p:nvPr/>
            </p:nvSpPr>
            <p:spPr bwMode="auto">
              <a:xfrm>
                <a:off x="2809" y="3237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8" name="Freeform 126"/>
              <p:cNvSpPr>
                <a:spLocks/>
              </p:cNvSpPr>
              <p:nvPr/>
            </p:nvSpPr>
            <p:spPr bwMode="auto">
              <a:xfrm rot="-169861">
                <a:off x="3013" y="320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9" name="Freeform 127"/>
              <p:cNvSpPr>
                <a:spLocks/>
              </p:cNvSpPr>
              <p:nvPr/>
            </p:nvSpPr>
            <p:spPr bwMode="auto">
              <a:xfrm rot="-214580">
                <a:off x="5050" y="3493"/>
                <a:ext cx="374" cy="63"/>
              </a:xfrm>
              <a:custGeom>
                <a:avLst/>
                <a:gdLst>
                  <a:gd name="T0" fmla="*/ 1494 w 1494"/>
                  <a:gd name="T1" fmla="*/ 189 h 253"/>
                  <a:gd name="T2" fmla="*/ 1401 w 1494"/>
                  <a:gd name="T3" fmla="*/ 179 h 253"/>
                  <a:gd name="T4" fmla="*/ 1308 w 1494"/>
                  <a:gd name="T5" fmla="*/ 169 h 253"/>
                  <a:gd name="T6" fmla="*/ 1215 w 1494"/>
                  <a:gd name="T7" fmla="*/ 158 h 253"/>
                  <a:gd name="T8" fmla="*/ 1122 w 1494"/>
                  <a:gd name="T9" fmla="*/ 148 h 253"/>
                  <a:gd name="T10" fmla="*/ 1029 w 1494"/>
                  <a:gd name="T11" fmla="*/ 137 h 253"/>
                  <a:gd name="T12" fmla="*/ 937 w 1494"/>
                  <a:gd name="T13" fmla="*/ 127 h 253"/>
                  <a:gd name="T14" fmla="*/ 844 w 1494"/>
                  <a:gd name="T15" fmla="*/ 115 h 253"/>
                  <a:gd name="T16" fmla="*/ 751 w 1494"/>
                  <a:gd name="T17" fmla="*/ 104 h 253"/>
                  <a:gd name="T18" fmla="*/ 658 w 1494"/>
                  <a:gd name="T19" fmla="*/ 91 h 253"/>
                  <a:gd name="T20" fmla="*/ 566 w 1494"/>
                  <a:gd name="T21" fmla="*/ 78 h 253"/>
                  <a:gd name="T22" fmla="*/ 473 w 1494"/>
                  <a:gd name="T23" fmla="*/ 67 h 253"/>
                  <a:gd name="T24" fmla="*/ 380 w 1494"/>
                  <a:gd name="T25" fmla="*/ 54 h 253"/>
                  <a:gd name="T26" fmla="*/ 287 w 1494"/>
                  <a:gd name="T27" fmla="*/ 40 h 253"/>
                  <a:gd name="T28" fmla="*/ 195 w 1494"/>
                  <a:gd name="T29" fmla="*/ 27 h 253"/>
                  <a:gd name="T30" fmla="*/ 102 w 1494"/>
                  <a:gd name="T31" fmla="*/ 14 h 253"/>
                  <a:gd name="T32" fmla="*/ 9 w 1494"/>
                  <a:gd name="T33" fmla="*/ 0 h 253"/>
                  <a:gd name="T34" fmla="*/ 0 w 1494"/>
                  <a:gd name="T35" fmla="*/ 63 h 253"/>
                  <a:gd name="T36" fmla="*/ 93 w 1494"/>
                  <a:gd name="T37" fmla="*/ 77 h 253"/>
                  <a:gd name="T38" fmla="*/ 186 w 1494"/>
                  <a:gd name="T39" fmla="*/ 91 h 253"/>
                  <a:gd name="T40" fmla="*/ 278 w 1494"/>
                  <a:gd name="T41" fmla="*/ 104 h 253"/>
                  <a:gd name="T42" fmla="*/ 371 w 1494"/>
                  <a:gd name="T43" fmla="*/ 116 h 253"/>
                  <a:gd name="T44" fmla="*/ 464 w 1494"/>
                  <a:gd name="T45" fmla="*/ 129 h 253"/>
                  <a:gd name="T46" fmla="*/ 557 w 1494"/>
                  <a:gd name="T47" fmla="*/ 142 h 253"/>
                  <a:gd name="T48" fmla="*/ 650 w 1494"/>
                  <a:gd name="T49" fmla="*/ 155 h 253"/>
                  <a:gd name="T50" fmla="*/ 743 w 1494"/>
                  <a:gd name="T51" fmla="*/ 166 h 253"/>
                  <a:gd name="T52" fmla="*/ 836 w 1494"/>
                  <a:gd name="T53" fmla="*/ 178 h 253"/>
                  <a:gd name="T54" fmla="*/ 929 w 1494"/>
                  <a:gd name="T55" fmla="*/ 189 h 253"/>
                  <a:gd name="T56" fmla="*/ 1022 w 1494"/>
                  <a:gd name="T57" fmla="*/ 201 h 253"/>
                  <a:gd name="T58" fmla="*/ 1115 w 1494"/>
                  <a:gd name="T59" fmla="*/ 212 h 253"/>
                  <a:gd name="T60" fmla="*/ 1208 w 1494"/>
                  <a:gd name="T61" fmla="*/ 222 h 253"/>
                  <a:gd name="T62" fmla="*/ 1301 w 1494"/>
                  <a:gd name="T63" fmla="*/ 232 h 253"/>
                  <a:gd name="T64" fmla="*/ 1395 w 1494"/>
                  <a:gd name="T65" fmla="*/ 243 h 253"/>
                  <a:gd name="T66" fmla="*/ 1488 w 1494"/>
                  <a:gd name="T67" fmla="*/ 253 h 253"/>
                  <a:gd name="T68" fmla="*/ 1494 w 1494"/>
                  <a:gd name="T69" fmla="*/ 189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4" h="253">
                    <a:moveTo>
                      <a:pt x="1494" y="189"/>
                    </a:moveTo>
                    <a:lnTo>
                      <a:pt x="1401" y="179"/>
                    </a:lnTo>
                    <a:lnTo>
                      <a:pt x="1308" y="169"/>
                    </a:lnTo>
                    <a:lnTo>
                      <a:pt x="1215" y="158"/>
                    </a:lnTo>
                    <a:lnTo>
                      <a:pt x="1122" y="148"/>
                    </a:lnTo>
                    <a:lnTo>
                      <a:pt x="1029" y="137"/>
                    </a:lnTo>
                    <a:lnTo>
                      <a:pt x="937" y="127"/>
                    </a:lnTo>
                    <a:lnTo>
                      <a:pt x="844" y="115"/>
                    </a:lnTo>
                    <a:lnTo>
                      <a:pt x="751" y="104"/>
                    </a:lnTo>
                    <a:lnTo>
                      <a:pt x="658" y="91"/>
                    </a:lnTo>
                    <a:lnTo>
                      <a:pt x="566" y="78"/>
                    </a:lnTo>
                    <a:lnTo>
                      <a:pt x="473" y="67"/>
                    </a:lnTo>
                    <a:lnTo>
                      <a:pt x="380" y="54"/>
                    </a:lnTo>
                    <a:lnTo>
                      <a:pt x="287" y="40"/>
                    </a:lnTo>
                    <a:lnTo>
                      <a:pt x="195" y="27"/>
                    </a:lnTo>
                    <a:lnTo>
                      <a:pt x="102" y="14"/>
                    </a:lnTo>
                    <a:lnTo>
                      <a:pt x="9" y="0"/>
                    </a:lnTo>
                    <a:lnTo>
                      <a:pt x="0" y="63"/>
                    </a:lnTo>
                    <a:lnTo>
                      <a:pt x="93" y="77"/>
                    </a:lnTo>
                    <a:lnTo>
                      <a:pt x="186" y="91"/>
                    </a:lnTo>
                    <a:lnTo>
                      <a:pt x="278" y="104"/>
                    </a:lnTo>
                    <a:lnTo>
                      <a:pt x="371" y="116"/>
                    </a:lnTo>
                    <a:lnTo>
                      <a:pt x="464" y="129"/>
                    </a:lnTo>
                    <a:lnTo>
                      <a:pt x="557" y="142"/>
                    </a:lnTo>
                    <a:lnTo>
                      <a:pt x="650" y="155"/>
                    </a:lnTo>
                    <a:lnTo>
                      <a:pt x="743" y="166"/>
                    </a:lnTo>
                    <a:lnTo>
                      <a:pt x="836" y="178"/>
                    </a:lnTo>
                    <a:lnTo>
                      <a:pt x="929" y="189"/>
                    </a:lnTo>
                    <a:lnTo>
                      <a:pt x="1022" y="201"/>
                    </a:lnTo>
                    <a:lnTo>
                      <a:pt x="1115" y="212"/>
                    </a:lnTo>
                    <a:lnTo>
                      <a:pt x="1208" y="222"/>
                    </a:lnTo>
                    <a:lnTo>
                      <a:pt x="1301" y="232"/>
                    </a:lnTo>
                    <a:lnTo>
                      <a:pt x="1395" y="243"/>
                    </a:lnTo>
                    <a:lnTo>
                      <a:pt x="1488" y="253"/>
                    </a:lnTo>
                    <a:lnTo>
                      <a:pt x="1494" y="18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0" name="Group 128"/>
              <p:cNvGrpSpPr>
                <a:grpSpLocks/>
              </p:cNvGrpSpPr>
              <p:nvPr/>
            </p:nvGrpSpPr>
            <p:grpSpPr bwMode="auto">
              <a:xfrm rot="199922">
                <a:off x="337" y="3377"/>
                <a:ext cx="792" cy="308"/>
                <a:chOff x="341" y="3485"/>
                <a:chExt cx="792" cy="308"/>
              </a:xfrm>
            </p:grpSpPr>
            <p:sp>
              <p:nvSpPr>
                <p:cNvPr id="59521" name="Freeform 129"/>
                <p:cNvSpPr>
                  <a:spLocks/>
                </p:cNvSpPr>
                <p:nvPr/>
              </p:nvSpPr>
              <p:spPr bwMode="auto">
                <a:xfrm>
                  <a:off x="341" y="348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2" name="Freeform 130"/>
                <p:cNvSpPr>
                  <a:spLocks/>
                </p:cNvSpPr>
                <p:nvPr/>
              </p:nvSpPr>
              <p:spPr bwMode="auto">
                <a:xfrm>
                  <a:off x="341" y="3485"/>
                  <a:ext cx="792" cy="240"/>
                </a:xfrm>
                <a:custGeom>
                  <a:avLst/>
                  <a:gdLst>
                    <a:gd name="T0" fmla="*/ 280 w 3167"/>
                    <a:gd name="T1" fmla="*/ 753 h 960"/>
                    <a:gd name="T2" fmla="*/ 526 w 3167"/>
                    <a:gd name="T3" fmla="*/ 683 h 960"/>
                    <a:gd name="T4" fmla="*/ 804 w 3167"/>
                    <a:gd name="T5" fmla="*/ 603 h 960"/>
                    <a:gd name="T6" fmla="*/ 1085 w 3167"/>
                    <a:gd name="T7" fmla="*/ 525 h 960"/>
                    <a:gd name="T8" fmla="*/ 1335 w 3167"/>
                    <a:gd name="T9" fmla="*/ 460 h 960"/>
                    <a:gd name="T10" fmla="*/ 1539 w 3167"/>
                    <a:gd name="T11" fmla="*/ 414 h 960"/>
                    <a:gd name="T12" fmla="*/ 1832 w 3167"/>
                    <a:gd name="T13" fmla="*/ 340 h 960"/>
                    <a:gd name="T14" fmla="*/ 2202 w 3167"/>
                    <a:gd name="T15" fmla="*/ 240 h 960"/>
                    <a:gd name="T16" fmla="*/ 2575 w 3167"/>
                    <a:gd name="T17" fmla="*/ 135 h 960"/>
                    <a:gd name="T18" fmla="*/ 2881 w 3167"/>
                    <a:gd name="T19" fmla="*/ 50 h 960"/>
                    <a:gd name="T20" fmla="*/ 3047 w 3167"/>
                    <a:gd name="T21" fmla="*/ 4 h 960"/>
                    <a:gd name="T22" fmla="*/ 3080 w 3167"/>
                    <a:gd name="T23" fmla="*/ 0 h 960"/>
                    <a:gd name="T24" fmla="*/ 3110 w 3167"/>
                    <a:gd name="T25" fmla="*/ 6 h 960"/>
                    <a:gd name="T26" fmla="*/ 3134 w 3167"/>
                    <a:gd name="T27" fmla="*/ 20 h 960"/>
                    <a:gd name="T28" fmla="*/ 3153 w 3167"/>
                    <a:gd name="T29" fmla="*/ 41 h 960"/>
                    <a:gd name="T30" fmla="*/ 3163 w 3167"/>
                    <a:gd name="T31" fmla="*/ 66 h 960"/>
                    <a:gd name="T32" fmla="*/ 3167 w 3167"/>
                    <a:gd name="T33" fmla="*/ 93 h 960"/>
                    <a:gd name="T34" fmla="*/ 3161 w 3167"/>
                    <a:gd name="T35" fmla="*/ 120 h 960"/>
                    <a:gd name="T36" fmla="*/ 3145 w 3167"/>
                    <a:gd name="T37" fmla="*/ 145 h 960"/>
                    <a:gd name="T38" fmla="*/ 3119 w 3167"/>
                    <a:gd name="T39" fmla="*/ 168 h 960"/>
                    <a:gd name="T40" fmla="*/ 3080 w 3167"/>
                    <a:gd name="T41" fmla="*/ 185 h 960"/>
                    <a:gd name="T42" fmla="*/ 3008 w 3167"/>
                    <a:gd name="T43" fmla="*/ 200 h 960"/>
                    <a:gd name="T44" fmla="*/ 2844 w 3167"/>
                    <a:gd name="T45" fmla="*/ 243 h 960"/>
                    <a:gd name="T46" fmla="*/ 2640 w 3167"/>
                    <a:gd name="T47" fmla="*/ 306 h 960"/>
                    <a:gd name="T48" fmla="*/ 2426 w 3167"/>
                    <a:gd name="T49" fmla="*/ 378 h 960"/>
                    <a:gd name="T50" fmla="*/ 2232 w 3167"/>
                    <a:gd name="T51" fmla="*/ 451 h 960"/>
                    <a:gd name="T52" fmla="*/ 2091 w 3167"/>
                    <a:gd name="T53" fmla="*/ 514 h 960"/>
                    <a:gd name="T54" fmla="*/ 1998 w 3167"/>
                    <a:gd name="T55" fmla="*/ 571 h 960"/>
                    <a:gd name="T56" fmla="*/ 1874 w 3167"/>
                    <a:gd name="T57" fmla="*/ 678 h 960"/>
                    <a:gd name="T58" fmla="*/ 1794 w 3167"/>
                    <a:gd name="T59" fmla="*/ 739 h 960"/>
                    <a:gd name="T60" fmla="*/ 1729 w 3167"/>
                    <a:gd name="T61" fmla="*/ 776 h 960"/>
                    <a:gd name="T62" fmla="*/ 1669 w 3167"/>
                    <a:gd name="T63" fmla="*/ 800 h 960"/>
                    <a:gd name="T64" fmla="*/ 1600 w 3167"/>
                    <a:gd name="T65" fmla="*/ 822 h 960"/>
                    <a:gd name="T66" fmla="*/ 1526 w 3167"/>
                    <a:gd name="T67" fmla="*/ 836 h 960"/>
                    <a:gd name="T68" fmla="*/ 1457 w 3167"/>
                    <a:gd name="T69" fmla="*/ 842 h 960"/>
                    <a:gd name="T70" fmla="*/ 1370 w 3167"/>
                    <a:gd name="T71" fmla="*/ 841 h 960"/>
                    <a:gd name="T72" fmla="*/ 1249 w 3167"/>
                    <a:gd name="T73" fmla="*/ 825 h 960"/>
                    <a:gd name="T74" fmla="*/ 1054 w 3167"/>
                    <a:gd name="T75" fmla="*/ 791 h 960"/>
                    <a:gd name="T76" fmla="*/ 975 w 3167"/>
                    <a:gd name="T77" fmla="*/ 786 h 960"/>
                    <a:gd name="T78" fmla="*/ 891 w 3167"/>
                    <a:gd name="T79" fmla="*/ 791 h 960"/>
                    <a:gd name="T80" fmla="*/ 747 w 3167"/>
                    <a:gd name="T81" fmla="*/ 813 h 960"/>
                    <a:gd name="T82" fmla="*/ 593 w 3167"/>
                    <a:gd name="T83" fmla="*/ 845 h 960"/>
                    <a:gd name="T84" fmla="*/ 350 w 3167"/>
                    <a:gd name="T85" fmla="*/ 906 h 960"/>
                    <a:gd name="T86" fmla="*/ 195 w 3167"/>
                    <a:gd name="T87" fmla="*/ 953 h 960"/>
                    <a:gd name="T88" fmla="*/ 153 w 3167"/>
                    <a:gd name="T89" fmla="*/ 960 h 960"/>
                    <a:gd name="T90" fmla="*/ 111 w 3167"/>
                    <a:gd name="T91" fmla="*/ 957 h 960"/>
                    <a:gd name="T92" fmla="*/ 71 w 3167"/>
                    <a:gd name="T93" fmla="*/ 950 h 960"/>
                    <a:gd name="T94" fmla="*/ 38 w 3167"/>
                    <a:gd name="T95" fmla="*/ 936 h 960"/>
                    <a:gd name="T96" fmla="*/ 14 w 3167"/>
                    <a:gd name="T97" fmla="*/ 916 h 960"/>
                    <a:gd name="T98" fmla="*/ 1 w 3167"/>
                    <a:gd name="T99" fmla="*/ 895 h 960"/>
                    <a:gd name="T100" fmla="*/ 2 w 3167"/>
                    <a:gd name="T101" fmla="*/ 870 h 960"/>
                    <a:gd name="T102" fmla="*/ 22 w 3167"/>
                    <a:gd name="T103" fmla="*/ 845 h 960"/>
                    <a:gd name="T104" fmla="*/ 61 w 3167"/>
                    <a:gd name="T105" fmla="*/ 820 h 960"/>
                    <a:gd name="T106" fmla="*/ 125 w 3167"/>
                    <a:gd name="T107" fmla="*/ 797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167" h="960">
                      <a:moveTo>
                        <a:pt x="152" y="789"/>
                      </a:moveTo>
                      <a:lnTo>
                        <a:pt x="212" y="772"/>
                      </a:lnTo>
                      <a:lnTo>
                        <a:pt x="280" y="753"/>
                      </a:lnTo>
                      <a:lnTo>
                        <a:pt x="357" y="732"/>
                      </a:lnTo>
                      <a:lnTo>
                        <a:pt x="440" y="709"/>
                      </a:lnTo>
                      <a:lnTo>
                        <a:pt x="526" y="683"/>
                      </a:lnTo>
                      <a:lnTo>
                        <a:pt x="617" y="656"/>
                      </a:lnTo>
                      <a:lnTo>
                        <a:pt x="710" y="630"/>
                      </a:lnTo>
                      <a:lnTo>
                        <a:pt x="804" y="603"/>
                      </a:lnTo>
                      <a:lnTo>
                        <a:pt x="899" y="576"/>
                      </a:lnTo>
                      <a:lnTo>
                        <a:pt x="993" y="549"/>
                      </a:lnTo>
                      <a:lnTo>
                        <a:pt x="1085" y="525"/>
                      </a:lnTo>
                      <a:lnTo>
                        <a:pt x="1173" y="501"/>
                      </a:lnTo>
                      <a:lnTo>
                        <a:pt x="1257" y="479"/>
                      </a:lnTo>
                      <a:lnTo>
                        <a:pt x="1335" y="460"/>
                      </a:lnTo>
                      <a:lnTo>
                        <a:pt x="1406" y="442"/>
                      </a:lnTo>
                      <a:lnTo>
                        <a:pt x="1470" y="429"/>
                      </a:lnTo>
                      <a:lnTo>
                        <a:pt x="1539" y="414"/>
                      </a:lnTo>
                      <a:lnTo>
                        <a:pt x="1623" y="394"/>
                      </a:lnTo>
                      <a:lnTo>
                        <a:pt x="1722" y="370"/>
                      </a:lnTo>
                      <a:lnTo>
                        <a:pt x="1832" y="340"/>
                      </a:lnTo>
                      <a:lnTo>
                        <a:pt x="1951" y="308"/>
                      </a:lnTo>
                      <a:lnTo>
                        <a:pt x="2074" y="275"/>
                      </a:lnTo>
                      <a:lnTo>
                        <a:pt x="2202" y="240"/>
                      </a:lnTo>
                      <a:lnTo>
                        <a:pt x="2329" y="204"/>
                      </a:lnTo>
                      <a:lnTo>
                        <a:pt x="2456" y="169"/>
                      </a:lnTo>
                      <a:lnTo>
                        <a:pt x="2575" y="135"/>
                      </a:lnTo>
                      <a:lnTo>
                        <a:pt x="2689" y="103"/>
                      </a:lnTo>
                      <a:lnTo>
                        <a:pt x="2792" y="74"/>
                      </a:lnTo>
                      <a:lnTo>
                        <a:pt x="2881" y="50"/>
                      </a:lnTo>
                      <a:lnTo>
                        <a:pt x="2957" y="28"/>
                      </a:lnTo>
                      <a:lnTo>
                        <a:pt x="3011" y="13"/>
                      </a:lnTo>
                      <a:lnTo>
                        <a:pt x="3047" y="4"/>
                      </a:lnTo>
                      <a:lnTo>
                        <a:pt x="3059" y="1"/>
                      </a:lnTo>
                      <a:lnTo>
                        <a:pt x="3070" y="0"/>
                      </a:lnTo>
                      <a:lnTo>
                        <a:pt x="3080" y="0"/>
                      </a:lnTo>
                      <a:lnTo>
                        <a:pt x="3090" y="1"/>
                      </a:lnTo>
                      <a:lnTo>
                        <a:pt x="3101" y="4"/>
                      </a:lnTo>
                      <a:lnTo>
                        <a:pt x="3110" y="6"/>
                      </a:lnTo>
                      <a:lnTo>
                        <a:pt x="3119" y="10"/>
                      </a:lnTo>
                      <a:lnTo>
                        <a:pt x="3127" y="15"/>
                      </a:lnTo>
                      <a:lnTo>
                        <a:pt x="3134" y="20"/>
                      </a:lnTo>
                      <a:lnTo>
                        <a:pt x="3141" y="27"/>
                      </a:lnTo>
                      <a:lnTo>
                        <a:pt x="3147" y="34"/>
                      </a:lnTo>
                      <a:lnTo>
                        <a:pt x="3153" y="41"/>
                      </a:lnTo>
                      <a:lnTo>
                        <a:pt x="3157" y="48"/>
                      </a:lnTo>
                      <a:lnTo>
                        <a:pt x="3161" y="57"/>
                      </a:lnTo>
                      <a:lnTo>
                        <a:pt x="3163" y="66"/>
                      </a:lnTo>
                      <a:lnTo>
                        <a:pt x="3166" y="74"/>
                      </a:lnTo>
                      <a:lnTo>
                        <a:pt x="3167" y="83"/>
                      </a:lnTo>
                      <a:lnTo>
                        <a:pt x="3167" y="93"/>
                      </a:lnTo>
                      <a:lnTo>
                        <a:pt x="3166" y="102"/>
                      </a:lnTo>
                      <a:lnTo>
                        <a:pt x="3163" y="111"/>
                      </a:lnTo>
                      <a:lnTo>
                        <a:pt x="3161" y="120"/>
                      </a:lnTo>
                      <a:lnTo>
                        <a:pt x="3157" y="129"/>
                      </a:lnTo>
                      <a:lnTo>
                        <a:pt x="3152" y="138"/>
                      </a:lnTo>
                      <a:lnTo>
                        <a:pt x="3145" y="145"/>
                      </a:lnTo>
                      <a:lnTo>
                        <a:pt x="3138" y="153"/>
                      </a:lnTo>
                      <a:lnTo>
                        <a:pt x="3129" y="160"/>
                      </a:lnTo>
                      <a:lnTo>
                        <a:pt x="3119" y="168"/>
                      </a:lnTo>
                      <a:lnTo>
                        <a:pt x="3107" y="174"/>
                      </a:lnTo>
                      <a:lnTo>
                        <a:pt x="3094" y="180"/>
                      </a:lnTo>
                      <a:lnTo>
                        <a:pt x="3080" y="185"/>
                      </a:lnTo>
                      <a:lnTo>
                        <a:pt x="3064" y="190"/>
                      </a:lnTo>
                      <a:lnTo>
                        <a:pt x="3047" y="192"/>
                      </a:lnTo>
                      <a:lnTo>
                        <a:pt x="3008" y="200"/>
                      </a:lnTo>
                      <a:lnTo>
                        <a:pt x="2959" y="211"/>
                      </a:lnTo>
                      <a:lnTo>
                        <a:pt x="2904" y="225"/>
                      </a:lnTo>
                      <a:lnTo>
                        <a:pt x="2844" y="243"/>
                      </a:lnTo>
                      <a:lnTo>
                        <a:pt x="2779" y="262"/>
                      </a:lnTo>
                      <a:lnTo>
                        <a:pt x="2711" y="283"/>
                      </a:lnTo>
                      <a:lnTo>
                        <a:pt x="2640" y="306"/>
                      </a:lnTo>
                      <a:lnTo>
                        <a:pt x="2569" y="329"/>
                      </a:lnTo>
                      <a:lnTo>
                        <a:pt x="2496" y="354"/>
                      </a:lnTo>
                      <a:lnTo>
                        <a:pt x="2426" y="378"/>
                      </a:lnTo>
                      <a:lnTo>
                        <a:pt x="2357" y="404"/>
                      </a:lnTo>
                      <a:lnTo>
                        <a:pt x="2294" y="428"/>
                      </a:lnTo>
                      <a:lnTo>
                        <a:pt x="2232" y="451"/>
                      </a:lnTo>
                      <a:lnTo>
                        <a:pt x="2178" y="474"/>
                      </a:lnTo>
                      <a:lnTo>
                        <a:pt x="2130" y="494"/>
                      </a:lnTo>
                      <a:lnTo>
                        <a:pt x="2091" y="514"/>
                      </a:lnTo>
                      <a:lnTo>
                        <a:pt x="2056" y="531"/>
                      </a:lnTo>
                      <a:lnTo>
                        <a:pt x="2026" y="551"/>
                      </a:lnTo>
                      <a:lnTo>
                        <a:pt x="1998" y="571"/>
                      </a:lnTo>
                      <a:lnTo>
                        <a:pt x="1971" y="591"/>
                      </a:lnTo>
                      <a:lnTo>
                        <a:pt x="1923" y="635"/>
                      </a:lnTo>
                      <a:lnTo>
                        <a:pt x="1874" y="678"/>
                      </a:lnTo>
                      <a:lnTo>
                        <a:pt x="1850" y="698"/>
                      </a:lnTo>
                      <a:lnTo>
                        <a:pt x="1823" y="719"/>
                      </a:lnTo>
                      <a:lnTo>
                        <a:pt x="1794" y="739"/>
                      </a:lnTo>
                      <a:lnTo>
                        <a:pt x="1763" y="758"/>
                      </a:lnTo>
                      <a:lnTo>
                        <a:pt x="1747" y="767"/>
                      </a:lnTo>
                      <a:lnTo>
                        <a:pt x="1729" y="776"/>
                      </a:lnTo>
                      <a:lnTo>
                        <a:pt x="1710" y="785"/>
                      </a:lnTo>
                      <a:lnTo>
                        <a:pt x="1691" y="793"/>
                      </a:lnTo>
                      <a:lnTo>
                        <a:pt x="1669" y="800"/>
                      </a:lnTo>
                      <a:lnTo>
                        <a:pt x="1647" y="808"/>
                      </a:lnTo>
                      <a:lnTo>
                        <a:pt x="1624" y="814"/>
                      </a:lnTo>
                      <a:lnTo>
                        <a:pt x="1600" y="822"/>
                      </a:lnTo>
                      <a:lnTo>
                        <a:pt x="1574" y="827"/>
                      </a:lnTo>
                      <a:lnTo>
                        <a:pt x="1550" y="832"/>
                      </a:lnTo>
                      <a:lnTo>
                        <a:pt x="1526" y="836"/>
                      </a:lnTo>
                      <a:lnTo>
                        <a:pt x="1503" y="839"/>
                      </a:lnTo>
                      <a:lnTo>
                        <a:pt x="1480" y="841"/>
                      </a:lnTo>
                      <a:lnTo>
                        <a:pt x="1457" y="842"/>
                      </a:lnTo>
                      <a:lnTo>
                        <a:pt x="1436" y="842"/>
                      </a:lnTo>
                      <a:lnTo>
                        <a:pt x="1414" y="842"/>
                      </a:lnTo>
                      <a:lnTo>
                        <a:pt x="1370" y="841"/>
                      </a:lnTo>
                      <a:lnTo>
                        <a:pt x="1330" y="836"/>
                      </a:lnTo>
                      <a:lnTo>
                        <a:pt x="1289" y="831"/>
                      </a:lnTo>
                      <a:lnTo>
                        <a:pt x="1249" y="825"/>
                      </a:lnTo>
                      <a:lnTo>
                        <a:pt x="1170" y="809"/>
                      </a:lnTo>
                      <a:lnTo>
                        <a:pt x="1094" y="797"/>
                      </a:lnTo>
                      <a:lnTo>
                        <a:pt x="1054" y="791"/>
                      </a:lnTo>
                      <a:lnTo>
                        <a:pt x="1015" y="788"/>
                      </a:lnTo>
                      <a:lnTo>
                        <a:pt x="994" y="786"/>
                      </a:lnTo>
                      <a:lnTo>
                        <a:pt x="975" y="786"/>
                      </a:lnTo>
                      <a:lnTo>
                        <a:pt x="955" y="786"/>
                      </a:lnTo>
                      <a:lnTo>
                        <a:pt x="933" y="788"/>
                      </a:lnTo>
                      <a:lnTo>
                        <a:pt x="891" y="791"/>
                      </a:lnTo>
                      <a:lnTo>
                        <a:pt x="845" y="798"/>
                      </a:lnTo>
                      <a:lnTo>
                        <a:pt x="797" y="804"/>
                      </a:lnTo>
                      <a:lnTo>
                        <a:pt x="747" y="813"/>
                      </a:lnTo>
                      <a:lnTo>
                        <a:pt x="696" y="823"/>
                      </a:lnTo>
                      <a:lnTo>
                        <a:pt x="645" y="834"/>
                      </a:lnTo>
                      <a:lnTo>
                        <a:pt x="593" y="845"/>
                      </a:lnTo>
                      <a:lnTo>
                        <a:pt x="542" y="856"/>
                      </a:lnTo>
                      <a:lnTo>
                        <a:pt x="442" y="882"/>
                      </a:lnTo>
                      <a:lnTo>
                        <a:pt x="350" y="906"/>
                      </a:lnTo>
                      <a:lnTo>
                        <a:pt x="271" y="929"/>
                      </a:lnTo>
                      <a:lnTo>
                        <a:pt x="208" y="950"/>
                      </a:lnTo>
                      <a:lnTo>
                        <a:pt x="195" y="953"/>
                      </a:lnTo>
                      <a:lnTo>
                        <a:pt x="181" y="956"/>
                      </a:lnTo>
                      <a:lnTo>
                        <a:pt x="167" y="958"/>
                      </a:lnTo>
                      <a:lnTo>
                        <a:pt x="153" y="960"/>
                      </a:lnTo>
                      <a:lnTo>
                        <a:pt x="139" y="960"/>
                      </a:lnTo>
                      <a:lnTo>
                        <a:pt x="125" y="958"/>
                      </a:lnTo>
                      <a:lnTo>
                        <a:pt x="111" y="957"/>
                      </a:lnTo>
                      <a:lnTo>
                        <a:pt x="97" y="956"/>
                      </a:lnTo>
                      <a:lnTo>
                        <a:pt x="84" y="952"/>
                      </a:lnTo>
                      <a:lnTo>
                        <a:pt x="71" y="950"/>
                      </a:lnTo>
                      <a:lnTo>
                        <a:pt x="60" y="944"/>
                      </a:lnTo>
                      <a:lnTo>
                        <a:pt x="48" y="941"/>
                      </a:lnTo>
                      <a:lnTo>
                        <a:pt x="38" y="936"/>
                      </a:lnTo>
                      <a:lnTo>
                        <a:pt x="29" y="929"/>
                      </a:lnTo>
                      <a:lnTo>
                        <a:pt x="22" y="923"/>
                      </a:lnTo>
                      <a:lnTo>
                        <a:pt x="14" y="916"/>
                      </a:lnTo>
                      <a:lnTo>
                        <a:pt x="9" y="909"/>
                      </a:lnTo>
                      <a:lnTo>
                        <a:pt x="4" y="902"/>
                      </a:lnTo>
                      <a:lnTo>
                        <a:pt x="1" y="895"/>
                      </a:lnTo>
                      <a:lnTo>
                        <a:pt x="0" y="887"/>
                      </a:lnTo>
                      <a:lnTo>
                        <a:pt x="1" y="878"/>
                      </a:lnTo>
                      <a:lnTo>
                        <a:pt x="2" y="870"/>
                      </a:lnTo>
                      <a:lnTo>
                        <a:pt x="8" y="862"/>
                      </a:lnTo>
                      <a:lnTo>
                        <a:pt x="14" y="854"/>
                      </a:lnTo>
                      <a:lnTo>
                        <a:pt x="22" y="845"/>
                      </a:lnTo>
                      <a:lnTo>
                        <a:pt x="33" y="837"/>
                      </a:lnTo>
                      <a:lnTo>
                        <a:pt x="46" y="828"/>
                      </a:lnTo>
                      <a:lnTo>
                        <a:pt x="61" y="820"/>
                      </a:lnTo>
                      <a:lnTo>
                        <a:pt x="80" y="812"/>
                      </a:lnTo>
                      <a:lnTo>
                        <a:pt x="101" y="804"/>
                      </a:lnTo>
                      <a:lnTo>
                        <a:pt x="125" y="797"/>
                      </a:lnTo>
                      <a:lnTo>
                        <a:pt x="152" y="789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3" name="Freeform 131"/>
                <p:cNvSpPr>
                  <a:spLocks/>
                </p:cNvSpPr>
                <p:nvPr/>
              </p:nvSpPr>
              <p:spPr bwMode="auto">
                <a:xfrm>
                  <a:off x="706" y="362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4" name="Freeform 132"/>
                <p:cNvSpPr>
                  <a:spLocks/>
                </p:cNvSpPr>
                <p:nvPr/>
              </p:nvSpPr>
              <p:spPr bwMode="auto">
                <a:xfrm>
                  <a:off x="706" y="3625"/>
                  <a:ext cx="94" cy="42"/>
                </a:xfrm>
                <a:custGeom>
                  <a:avLst/>
                  <a:gdLst>
                    <a:gd name="T0" fmla="*/ 245 w 378"/>
                    <a:gd name="T1" fmla="*/ 1 h 171"/>
                    <a:gd name="T2" fmla="*/ 279 w 378"/>
                    <a:gd name="T3" fmla="*/ 5 h 171"/>
                    <a:gd name="T4" fmla="*/ 310 w 378"/>
                    <a:gd name="T5" fmla="*/ 13 h 171"/>
                    <a:gd name="T6" fmla="*/ 336 w 378"/>
                    <a:gd name="T7" fmla="*/ 23 h 171"/>
                    <a:gd name="T8" fmla="*/ 356 w 378"/>
                    <a:gd name="T9" fmla="*/ 36 h 171"/>
                    <a:gd name="T10" fmla="*/ 370 w 378"/>
                    <a:gd name="T11" fmla="*/ 50 h 171"/>
                    <a:gd name="T12" fmla="*/ 378 w 378"/>
                    <a:gd name="T13" fmla="*/ 65 h 171"/>
                    <a:gd name="T14" fmla="*/ 378 w 378"/>
                    <a:gd name="T15" fmla="*/ 82 h 171"/>
                    <a:gd name="T16" fmla="*/ 370 w 378"/>
                    <a:gd name="T17" fmla="*/ 100 h 171"/>
                    <a:gd name="T18" fmla="*/ 355 w 378"/>
                    <a:gd name="T19" fmla="*/ 116 h 171"/>
                    <a:gd name="T20" fmla="*/ 334 w 378"/>
                    <a:gd name="T21" fmla="*/ 130 h 171"/>
                    <a:gd name="T22" fmla="*/ 309 w 378"/>
                    <a:gd name="T23" fmla="*/ 144 h 171"/>
                    <a:gd name="T24" fmla="*/ 278 w 378"/>
                    <a:gd name="T25" fmla="*/ 154 h 171"/>
                    <a:gd name="T26" fmla="*/ 245 w 378"/>
                    <a:gd name="T27" fmla="*/ 163 h 171"/>
                    <a:gd name="T28" fmla="*/ 208 w 378"/>
                    <a:gd name="T29" fmla="*/ 168 h 171"/>
                    <a:gd name="T30" fmla="*/ 171 w 378"/>
                    <a:gd name="T31" fmla="*/ 171 h 171"/>
                    <a:gd name="T32" fmla="*/ 133 w 378"/>
                    <a:gd name="T33" fmla="*/ 170 h 171"/>
                    <a:gd name="T34" fmla="*/ 98 w 378"/>
                    <a:gd name="T35" fmla="*/ 166 h 171"/>
                    <a:gd name="T36" fmla="*/ 68 w 378"/>
                    <a:gd name="T37" fmla="*/ 158 h 171"/>
                    <a:gd name="T38" fmla="*/ 42 w 378"/>
                    <a:gd name="T39" fmla="*/ 148 h 171"/>
                    <a:gd name="T40" fmla="*/ 22 w 378"/>
                    <a:gd name="T41" fmla="*/ 137 h 171"/>
                    <a:gd name="T42" fmla="*/ 8 w 378"/>
                    <a:gd name="T43" fmla="*/ 123 h 171"/>
                    <a:gd name="T44" fmla="*/ 0 w 378"/>
                    <a:gd name="T45" fmla="*/ 106 h 171"/>
                    <a:gd name="T46" fmla="*/ 0 w 378"/>
                    <a:gd name="T47" fmla="*/ 89 h 171"/>
                    <a:gd name="T48" fmla="*/ 8 w 378"/>
                    <a:gd name="T49" fmla="*/ 72 h 171"/>
                    <a:gd name="T50" fmla="*/ 23 w 378"/>
                    <a:gd name="T51" fmla="*/ 56 h 171"/>
                    <a:gd name="T52" fmla="*/ 44 w 378"/>
                    <a:gd name="T53" fmla="*/ 41 h 171"/>
                    <a:gd name="T54" fmla="*/ 69 w 378"/>
                    <a:gd name="T55" fmla="*/ 28 h 171"/>
                    <a:gd name="T56" fmla="*/ 100 w 378"/>
                    <a:gd name="T57" fmla="*/ 17 h 171"/>
                    <a:gd name="T58" fmla="*/ 133 w 378"/>
                    <a:gd name="T59" fmla="*/ 8 h 171"/>
                    <a:gd name="T60" fmla="*/ 170 w 378"/>
                    <a:gd name="T61" fmla="*/ 3 h 171"/>
                    <a:gd name="T62" fmla="*/ 207 w 378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8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5" y="9"/>
                      </a:lnTo>
                      <a:lnTo>
                        <a:pt x="310" y="13"/>
                      </a:lnTo>
                      <a:lnTo>
                        <a:pt x="323" y="18"/>
                      </a:lnTo>
                      <a:lnTo>
                        <a:pt x="336" y="23"/>
                      </a:lnTo>
                      <a:lnTo>
                        <a:pt x="346" y="30"/>
                      </a:lnTo>
                      <a:lnTo>
                        <a:pt x="356" y="36"/>
                      </a:lnTo>
                      <a:lnTo>
                        <a:pt x="364" y="42"/>
                      </a:lnTo>
                      <a:lnTo>
                        <a:pt x="370" y="50"/>
                      </a:lnTo>
                      <a:lnTo>
                        <a:pt x="374" y="58"/>
                      </a:lnTo>
                      <a:lnTo>
                        <a:pt x="378" y="65"/>
                      </a:lnTo>
                      <a:lnTo>
                        <a:pt x="378" y="73"/>
                      </a:lnTo>
                      <a:lnTo>
                        <a:pt x="378" y="82"/>
                      </a:lnTo>
                      <a:lnTo>
                        <a:pt x="375" y="91"/>
                      </a:lnTo>
                      <a:lnTo>
                        <a:pt x="370" y="100"/>
                      </a:lnTo>
                      <a:lnTo>
                        <a:pt x="364" y="107"/>
                      </a:lnTo>
                      <a:lnTo>
                        <a:pt x="355" y="116"/>
                      </a:lnTo>
                      <a:lnTo>
                        <a:pt x="346" y="124"/>
                      </a:lnTo>
                      <a:lnTo>
                        <a:pt x="334" y="130"/>
                      </a:lnTo>
                      <a:lnTo>
                        <a:pt x="321" y="138"/>
                      </a:lnTo>
                      <a:lnTo>
                        <a:pt x="309" y="144"/>
                      </a:lnTo>
                      <a:lnTo>
                        <a:pt x="293" y="149"/>
                      </a:lnTo>
                      <a:lnTo>
                        <a:pt x="278" y="154"/>
                      </a:lnTo>
                      <a:lnTo>
                        <a:pt x="262" y="160"/>
                      </a:lnTo>
                      <a:lnTo>
                        <a:pt x="245" y="163"/>
                      </a:lnTo>
                      <a:lnTo>
                        <a:pt x="227" y="166"/>
                      </a:lnTo>
                      <a:lnTo>
                        <a:pt x="208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3"/>
                      </a:lnTo>
                      <a:lnTo>
                        <a:pt x="22" y="137"/>
                      </a:lnTo>
                      <a:lnTo>
                        <a:pt x="14" y="129"/>
                      </a:lnTo>
                      <a:lnTo>
                        <a:pt x="8" y="123"/>
                      </a:lnTo>
                      <a:lnTo>
                        <a:pt x="4" y="115"/>
                      </a:lnTo>
                      <a:lnTo>
                        <a:pt x="0" y="106"/>
                      </a:lnTo>
                      <a:lnTo>
                        <a:pt x="0" y="98"/>
                      </a:lnTo>
                      <a:lnTo>
                        <a:pt x="0" y="89"/>
                      </a:lnTo>
                      <a:lnTo>
                        <a:pt x="4" y="80"/>
                      </a:lnTo>
                      <a:lnTo>
                        <a:pt x="8" y="72"/>
                      </a:lnTo>
                      <a:lnTo>
                        <a:pt x="14" y="64"/>
                      </a:lnTo>
                      <a:lnTo>
                        <a:pt x="23" y="56"/>
                      </a:lnTo>
                      <a:lnTo>
                        <a:pt x="32" y="49"/>
                      </a:lnTo>
                      <a:lnTo>
                        <a:pt x="44" y="41"/>
                      </a:lnTo>
                      <a:lnTo>
                        <a:pt x="56" y="35"/>
                      </a:lnTo>
                      <a:lnTo>
                        <a:pt x="69" y="28"/>
                      </a:lnTo>
                      <a:lnTo>
                        <a:pt x="84" y="22"/>
                      </a:lnTo>
                      <a:lnTo>
                        <a:pt x="100" y="17"/>
                      </a:lnTo>
                      <a:lnTo>
                        <a:pt x="116" y="13"/>
                      </a:lnTo>
                      <a:lnTo>
                        <a:pt x="133" y="8"/>
                      </a:lnTo>
                      <a:lnTo>
                        <a:pt x="151" y="5"/>
                      </a:lnTo>
                      <a:lnTo>
                        <a:pt x="170" y="3"/>
                      </a:lnTo>
                      <a:lnTo>
                        <a:pt x="188" y="1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5" name="Freeform 133"/>
                <p:cNvSpPr>
                  <a:spLocks/>
                </p:cNvSpPr>
                <p:nvPr/>
              </p:nvSpPr>
              <p:spPr bwMode="auto">
                <a:xfrm>
                  <a:off x="505" y="3681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7 h 449"/>
                    <a:gd name="T4" fmla="*/ 245 w 350"/>
                    <a:gd name="T5" fmla="*/ 247 h 449"/>
                    <a:gd name="T6" fmla="*/ 241 w 350"/>
                    <a:gd name="T7" fmla="*/ 289 h 449"/>
                    <a:gd name="T8" fmla="*/ 235 w 350"/>
                    <a:gd name="T9" fmla="*/ 326 h 449"/>
                    <a:gd name="T10" fmla="*/ 232 w 350"/>
                    <a:gd name="T11" fmla="*/ 344 h 449"/>
                    <a:gd name="T12" fmla="*/ 228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1 h 449"/>
                    <a:gd name="T18" fmla="*/ 214 w 350"/>
                    <a:gd name="T19" fmla="*/ 404 h 449"/>
                    <a:gd name="T20" fmla="*/ 209 w 350"/>
                    <a:gd name="T21" fmla="*/ 414 h 449"/>
                    <a:gd name="T22" fmla="*/ 204 w 350"/>
                    <a:gd name="T23" fmla="*/ 425 h 449"/>
                    <a:gd name="T24" fmla="*/ 198 w 350"/>
                    <a:gd name="T25" fmla="*/ 433 h 449"/>
                    <a:gd name="T26" fmla="*/ 193 w 350"/>
                    <a:gd name="T27" fmla="*/ 440 h 449"/>
                    <a:gd name="T28" fmla="*/ 186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6 w 350"/>
                    <a:gd name="T35" fmla="*/ 448 h 449"/>
                    <a:gd name="T36" fmla="*/ 160 w 350"/>
                    <a:gd name="T37" fmla="*/ 445 h 449"/>
                    <a:gd name="T38" fmla="*/ 154 w 350"/>
                    <a:gd name="T39" fmla="*/ 440 h 449"/>
                    <a:gd name="T40" fmla="*/ 148 w 350"/>
                    <a:gd name="T41" fmla="*/ 433 h 449"/>
                    <a:gd name="T42" fmla="*/ 142 w 350"/>
                    <a:gd name="T43" fmla="*/ 425 h 449"/>
                    <a:gd name="T44" fmla="*/ 137 w 350"/>
                    <a:gd name="T45" fmla="*/ 414 h 449"/>
                    <a:gd name="T46" fmla="*/ 132 w 350"/>
                    <a:gd name="T47" fmla="*/ 404 h 449"/>
                    <a:gd name="T48" fmla="*/ 126 w 350"/>
                    <a:gd name="T49" fmla="*/ 391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4 h 449"/>
                    <a:gd name="T56" fmla="*/ 111 w 350"/>
                    <a:gd name="T57" fmla="*/ 326 h 449"/>
                    <a:gd name="T58" fmla="*/ 105 w 350"/>
                    <a:gd name="T59" fmla="*/ 289 h 449"/>
                    <a:gd name="T60" fmla="*/ 101 w 350"/>
                    <a:gd name="T61" fmla="*/ 247 h 449"/>
                    <a:gd name="T62" fmla="*/ 0 w 350"/>
                    <a:gd name="T63" fmla="*/ 247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2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7"/>
                      </a:lnTo>
                      <a:lnTo>
                        <a:pt x="245" y="247"/>
                      </a:lnTo>
                      <a:lnTo>
                        <a:pt x="241" y="289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5" y="376"/>
                      </a:lnTo>
                      <a:lnTo>
                        <a:pt x="220" y="391"/>
                      </a:lnTo>
                      <a:lnTo>
                        <a:pt x="214" y="404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3"/>
                      </a:lnTo>
                      <a:lnTo>
                        <a:pt x="193" y="440"/>
                      </a:lnTo>
                      <a:lnTo>
                        <a:pt x="186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6" y="448"/>
                      </a:lnTo>
                      <a:lnTo>
                        <a:pt x="160" y="445"/>
                      </a:lnTo>
                      <a:lnTo>
                        <a:pt x="154" y="440"/>
                      </a:lnTo>
                      <a:lnTo>
                        <a:pt x="148" y="433"/>
                      </a:lnTo>
                      <a:lnTo>
                        <a:pt x="142" y="425"/>
                      </a:lnTo>
                      <a:lnTo>
                        <a:pt x="137" y="414"/>
                      </a:lnTo>
                      <a:lnTo>
                        <a:pt x="132" y="404"/>
                      </a:lnTo>
                      <a:lnTo>
                        <a:pt x="126" y="391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4"/>
                      </a:lnTo>
                      <a:lnTo>
                        <a:pt x="111" y="326"/>
                      </a:lnTo>
                      <a:lnTo>
                        <a:pt x="105" y="289"/>
                      </a:lnTo>
                      <a:lnTo>
                        <a:pt x="101" y="247"/>
                      </a:lnTo>
                      <a:lnTo>
                        <a:pt x="0" y="247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2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6" name="Freeform 134"/>
                <p:cNvSpPr>
                  <a:spLocks/>
                </p:cNvSpPr>
                <p:nvPr/>
              </p:nvSpPr>
              <p:spPr bwMode="auto">
                <a:xfrm>
                  <a:off x="874" y="3573"/>
                  <a:ext cx="138" cy="107"/>
                </a:xfrm>
                <a:custGeom>
                  <a:avLst/>
                  <a:gdLst>
                    <a:gd name="T0" fmla="*/ 167 w 551"/>
                    <a:gd name="T1" fmla="*/ 276 h 429"/>
                    <a:gd name="T2" fmla="*/ 183 w 551"/>
                    <a:gd name="T3" fmla="*/ 278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6 w 551"/>
                    <a:gd name="T9" fmla="*/ 320 h 429"/>
                    <a:gd name="T10" fmla="*/ 289 w 551"/>
                    <a:gd name="T11" fmla="*/ 320 h 429"/>
                    <a:gd name="T12" fmla="*/ 314 w 551"/>
                    <a:gd name="T13" fmla="*/ 301 h 429"/>
                    <a:gd name="T14" fmla="*/ 341 w 551"/>
                    <a:gd name="T15" fmla="*/ 285 h 429"/>
                    <a:gd name="T16" fmla="*/ 371 w 551"/>
                    <a:gd name="T17" fmla="*/ 278 h 429"/>
                    <a:gd name="T18" fmla="*/ 387 w 551"/>
                    <a:gd name="T19" fmla="*/ 276 h 429"/>
                    <a:gd name="T20" fmla="*/ 388 w 551"/>
                    <a:gd name="T21" fmla="*/ 276 h 429"/>
                    <a:gd name="T22" fmla="*/ 405 w 551"/>
                    <a:gd name="T23" fmla="*/ 276 h 429"/>
                    <a:gd name="T24" fmla="*/ 433 w 551"/>
                    <a:gd name="T25" fmla="*/ 281 h 429"/>
                    <a:gd name="T26" fmla="*/ 459 w 551"/>
                    <a:gd name="T27" fmla="*/ 292 h 429"/>
                    <a:gd name="T28" fmla="*/ 484 w 551"/>
                    <a:gd name="T29" fmla="*/ 306 h 429"/>
                    <a:gd name="T30" fmla="*/ 505 w 551"/>
                    <a:gd name="T31" fmla="*/ 323 h 429"/>
                    <a:gd name="T32" fmla="*/ 523 w 551"/>
                    <a:gd name="T33" fmla="*/ 345 h 429"/>
                    <a:gd name="T34" fmla="*/ 537 w 551"/>
                    <a:gd name="T35" fmla="*/ 369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7 w 551"/>
                    <a:gd name="T49" fmla="*/ 369 h 429"/>
                    <a:gd name="T50" fmla="*/ 32 w 551"/>
                    <a:gd name="T51" fmla="*/ 344 h 429"/>
                    <a:gd name="T52" fmla="*/ 53 w 551"/>
                    <a:gd name="T53" fmla="*/ 321 h 429"/>
                    <a:gd name="T54" fmla="*/ 77 w 551"/>
                    <a:gd name="T55" fmla="*/ 302 h 429"/>
                    <a:gd name="T56" fmla="*/ 104 w 551"/>
                    <a:gd name="T57" fmla="*/ 288 h 429"/>
                    <a:gd name="T58" fmla="*/ 133 w 551"/>
                    <a:gd name="T59" fmla="*/ 279 h 429"/>
                    <a:gd name="T60" fmla="*/ 165 w 551"/>
                    <a:gd name="T61" fmla="*/ 276 h 429"/>
                    <a:gd name="T62" fmla="*/ 166 w 551"/>
                    <a:gd name="T63" fmla="*/ 276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6"/>
                      </a:moveTo>
                      <a:lnTo>
                        <a:pt x="167" y="276"/>
                      </a:lnTo>
                      <a:lnTo>
                        <a:pt x="167" y="276"/>
                      </a:lnTo>
                      <a:lnTo>
                        <a:pt x="183" y="278"/>
                      </a:lnTo>
                      <a:lnTo>
                        <a:pt x="198" y="280"/>
                      </a:lnTo>
                      <a:lnTo>
                        <a:pt x="213" y="285"/>
                      </a:lnTo>
                      <a:lnTo>
                        <a:pt x="227" y="293"/>
                      </a:lnTo>
                      <a:lnTo>
                        <a:pt x="241" y="301"/>
                      </a:lnTo>
                      <a:lnTo>
                        <a:pt x="254" y="309"/>
                      </a:lnTo>
                      <a:lnTo>
                        <a:pt x="266" y="320"/>
                      </a:lnTo>
                      <a:lnTo>
                        <a:pt x="277" y="329"/>
                      </a:lnTo>
                      <a:lnTo>
                        <a:pt x="289" y="320"/>
                      </a:lnTo>
                      <a:lnTo>
                        <a:pt x="300" y="309"/>
                      </a:lnTo>
                      <a:lnTo>
                        <a:pt x="314" y="301"/>
                      </a:lnTo>
                      <a:lnTo>
                        <a:pt x="327" y="293"/>
                      </a:lnTo>
                      <a:lnTo>
                        <a:pt x="341" y="285"/>
                      </a:lnTo>
                      <a:lnTo>
                        <a:pt x="356" y="280"/>
                      </a:lnTo>
                      <a:lnTo>
                        <a:pt x="371" y="278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389" y="276"/>
                      </a:lnTo>
                      <a:lnTo>
                        <a:pt x="405" y="276"/>
                      </a:lnTo>
                      <a:lnTo>
                        <a:pt x="419" y="279"/>
                      </a:lnTo>
                      <a:lnTo>
                        <a:pt x="433" y="281"/>
                      </a:lnTo>
                      <a:lnTo>
                        <a:pt x="447" y="286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4" y="306"/>
                      </a:lnTo>
                      <a:lnTo>
                        <a:pt x="495" y="315"/>
                      </a:lnTo>
                      <a:lnTo>
                        <a:pt x="505" y="323"/>
                      </a:lnTo>
                      <a:lnTo>
                        <a:pt x="514" y="334"/>
                      </a:lnTo>
                      <a:lnTo>
                        <a:pt x="523" y="345"/>
                      </a:lnTo>
                      <a:lnTo>
                        <a:pt x="531" y="357"/>
                      </a:lnTo>
                      <a:lnTo>
                        <a:pt x="537" y="369"/>
                      </a:lnTo>
                      <a:lnTo>
                        <a:pt x="544" y="382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3" y="414"/>
                      </a:lnTo>
                      <a:lnTo>
                        <a:pt x="5" y="399"/>
                      </a:lnTo>
                      <a:lnTo>
                        <a:pt x="11" y="383"/>
                      </a:lnTo>
                      <a:lnTo>
                        <a:pt x="17" y="369"/>
                      </a:lnTo>
                      <a:lnTo>
                        <a:pt x="23" y="357"/>
                      </a:lnTo>
                      <a:lnTo>
                        <a:pt x="32" y="344"/>
                      </a:lnTo>
                      <a:lnTo>
                        <a:pt x="41" y="331"/>
                      </a:lnTo>
                      <a:lnTo>
                        <a:pt x="53" y="321"/>
                      </a:lnTo>
                      <a:lnTo>
                        <a:pt x="64" y="311"/>
                      </a:lnTo>
                      <a:lnTo>
                        <a:pt x="77" y="302"/>
                      </a:lnTo>
                      <a:lnTo>
                        <a:pt x="90" y="294"/>
                      </a:lnTo>
                      <a:lnTo>
                        <a:pt x="104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50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7" name="Freeform 135"/>
                <p:cNvSpPr>
                  <a:spLocks/>
                </p:cNvSpPr>
                <p:nvPr/>
              </p:nvSpPr>
              <p:spPr bwMode="auto">
                <a:xfrm>
                  <a:off x="683" y="3687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3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4 h 402"/>
                    <a:gd name="T10" fmla="*/ 192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1 w 203"/>
                    <a:gd name="T19" fmla="*/ 311 h 402"/>
                    <a:gd name="T20" fmla="*/ 200 w 203"/>
                    <a:gd name="T21" fmla="*/ 321 h 402"/>
                    <a:gd name="T22" fmla="*/ 198 w 203"/>
                    <a:gd name="T23" fmla="*/ 330 h 402"/>
                    <a:gd name="T24" fmla="*/ 195 w 203"/>
                    <a:gd name="T25" fmla="*/ 340 h 402"/>
                    <a:gd name="T26" fmla="*/ 190 w 203"/>
                    <a:gd name="T27" fmla="*/ 349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49 w 203"/>
                    <a:gd name="T39" fmla="*/ 390 h 402"/>
                    <a:gd name="T40" fmla="*/ 140 w 203"/>
                    <a:gd name="T41" fmla="*/ 394 h 402"/>
                    <a:gd name="T42" fmla="*/ 131 w 203"/>
                    <a:gd name="T43" fmla="*/ 398 h 402"/>
                    <a:gd name="T44" fmla="*/ 121 w 203"/>
                    <a:gd name="T45" fmla="*/ 400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0 w 203"/>
                    <a:gd name="T51" fmla="*/ 402 h 402"/>
                    <a:gd name="T52" fmla="*/ 80 w 203"/>
                    <a:gd name="T53" fmla="*/ 400 h 402"/>
                    <a:gd name="T54" fmla="*/ 71 w 203"/>
                    <a:gd name="T55" fmla="*/ 398 h 402"/>
                    <a:gd name="T56" fmla="*/ 61 w 203"/>
                    <a:gd name="T57" fmla="*/ 394 h 402"/>
                    <a:gd name="T58" fmla="*/ 52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9 h 402"/>
                    <a:gd name="T72" fmla="*/ 8 w 203"/>
                    <a:gd name="T73" fmla="*/ 340 h 402"/>
                    <a:gd name="T74" fmla="*/ 4 w 203"/>
                    <a:gd name="T75" fmla="*/ 330 h 402"/>
                    <a:gd name="T76" fmla="*/ 1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2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7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4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2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1" y="311"/>
                      </a:lnTo>
                      <a:lnTo>
                        <a:pt x="200" y="321"/>
                      </a:lnTo>
                      <a:lnTo>
                        <a:pt x="198" y="330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8"/>
                      </a:lnTo>
                      <a:lnTo>
                        <a:pt x="121" y="400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0" y="402"/>
                      </a:lnTo>
                      <a:lnTo>
                        <a:pt x="80" y="400"/>
                      </a:lnTo>
                      <a:lnTo>
                        <a:pt x="71" y="398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9"/>
                      </a:lnTo>
                      <a:lnTo>
                        <a:pt x="8" y="340"/>
                      </a:lnTo>
                      <a:lnTo>
                        <a:pt x="4" y="330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28" name="Freeform 136"/>
                <p:cNvSpPr>
                  <a:spLocks/>
                </p:cNvSpPr>
                <p:nvPr/>
              </p:nvSpPr>
              <p:spPr bwMode="auto">
                <a:xfrm>
                  <a:off x="1047" y="3525"/>
                  <a:ext cx="68" cy="164"/>
                </a:xfrm>
                <a:custGeom>
                  <a:avLst/>
                  <a:gdLst>
                    <a:gd name="T0" fmla="*/ 203 w 273"/>
                    <a:gd name="T1" fmla="*/ 0 h 656"/>
                    <a:gd name="T2" fmla="*/ 179 w 273"/>
                    <a:gd name="T3" fmla="*/ 178 h 656"/>
                    <a:gd name="T4" fmla="*/ 133 w 273"/>
                    <a:gd name="T5" fmla="*/ 196 h 656"/>
                    <a:gd name="T6" fmla="*/ 94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2 h 656"/>
                    <a:gd name="T12" fmla="*/ 17 w 273"/>
                    <a:gd name="T13" fmla="*/ 320 h 656"/>
                    <a:gd name="T14" fmla="*/ 6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2 h 656"/>
                    <a:gd name="T20" fmla="*/ 9 w 273"/>
                    <a:gd name="T21" fmla="*/ 482 h 656"/>
                    <a:gd name="T22" fmla="*/ 25 w 273"/>
                    <a:gd name="T23" fmla="*/ 521 h 656"/>
                    <a:gd name="T24" fmla="*/ 46 w 273"/>
                    <a:gd name="T25" fmla="*/ 556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7 h 656"/>
                    <a:gd name="T32" fmla="*/ 201 w 273"/>
                    <a:gd name="T33" fmla="*/ 652 h 656"/>
                    <a:gd name="T34" fmla="*/ 225 w 273"/>
                    <a:gd name="T35" fmla="*/ 586 h 656"/>
                    <a:gd name="T36" fmla="*/ 188 w 273"/>
                    <a:gd name="T37" fmla="*/ 575 h 656"/>
                    <a:gd name="T38" fmla="*/ 155 w 273"/>
                    <a:gd name="T39" fmla="*/ 559 h 656"/>
                    <a:gd name="T40" fmla="*/ 128 w 273"/>
                    <a:gd name="T41" fmla="*/ 538 h 656"/>
                    <a:gd name="T42" fmla="*/ 108 w 273"/>
                    <a:gd name="T43" fmla="*/ 514 h 656"/>
                    <a:gd name="T44" fmla="*/ 91 w 273"/>
                    <a:gd name="T45" fmla="*/ 486 h 656"/>
                    <a:gd name="T46" fmla="*/ 81 w 273"/>
                    <a:gd name="T47" fmla="*/ 457 h 656"/>
                    <a:gd name="T48" fmla="*/ 76 w 273"/>
                    <a:gd name="T49" fmla="*/ 425 h 656"/>
                    <a:gd name="T50" fmla="*/ 77 w 273"/>
                    <a:gd name="T51" fmla="*/ 394 h 656"/>
                    <a:gd name="T52" fmla="*/ 82 w 273"/>
                    <a:gd name="T53" fmla="*/ 362 h 656"/>
                    <a:gd name="T54" fmla="*/ 94 w 273"/>
                    <a:gd name="T55" fmla="*/ 333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2 h 656"/>
                    <a:gd name="T62" fmla="*/ 192 w 273"/>
                    <a:gd name="T63" fmla="*/ 246 h 656"/>
                    <a:gd name="T64" fmla="*/ 230 w 273"/>
                    <a:gd name="T65" fmla="*/ 238 h 656"/>
                    <a:gd name="T66" fmla="*/ 273 w 273"/>
                    <a:gd name="T67" fmla="*/ 235 h 656"/>
                    <a:gd name="T68" fmla="*/ 269 w 273"/>
                    <a:gd name="T69" fmla="*/ 201 h 656"/>
                    <a:gd name="T70" fmla="*/ 269 w 273"/>
                    <a:gd name="T71" fmla="*/ 181 h 656"/>
                    <a:gd name="T72" fmla="*/ 272 w 273"/>
                    <a:gd name="T73" fmla="*/ 166 h 656"/>
                    <a:gd name="T74" fmla="*/ 262 w 273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3" y="0"/>
                      </a:lnTo>
                      <a:lnTo>
                        <a:pt x="203" y="173"/>
                      </a:lnTo>
                      <a:lnTo>
                        <a:pt x="179" y="178"/>
                      </a:lnTo>
                      <a:lnTo>
                        <a:pt x="155" y="185"/>
                      </a:lnTo>
                      <a:lnTo>
                        <a:pt x="133" y="196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8" y="266"/>
                      </a:lnTo>
                      <a:lnTo>
                        <a:pt x="36" y="282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0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1"/>
                      </a:lnTo>
                      <a:lnTo>
                        <a:pt x="2" y="442"/>
                      </a:lnTo>
                      <a:lnTo>
                        <a:pt x="4" y="462"/>
                      </a:lnTo>
                      <a:lnTo>
                        <a:pt x="9" y="482"/>
                      </a:lnTo>
                      <a:lnTo>
                        <a:pt x="16" y="501"/>
                      </a:lnTo>
                      <a:lnTo>
                        <a:pt x="25" y="521"/>
                      </a:lnTo>
                      <a:lnTo>
                        <a:pt x="35" y="540"/>
                      </a:lnTo>
                      <a:lnTo>
                        <a:pt x="46" y="556"/>
                      </a:lnTo>
                      <a:lnTo>
                        <a:pt x="60" y="573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8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7" y="656"/>
                      </a:lnTo>
                      <a:lnTo>
                        <a:pt x="225" y="586"/>
                      </a:lnTo>
                      <a:lnTo>
                        <a:pt x="206" y="580"/>
                      </a:lnTo>
                      <a:lnTo>
                        <a:pt x="188" y="575"/>
                      </a:lnTo>
                      <a:lnTo>
                        <a:pt x="170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8" y="538"/>
                      </a:lnTo>
                      <a:lnTo>
                        <a:pt x="116" y="527"/>
                      </a:lnTo>
                      <a:lnTo>
                        <a:pt x="108" y="514"/>
                      </a:lnTo>
                      <a:lnTo>
                        <a:pt x="99" y="500"/>
                      </a:lnTo>
                      <a:lnTo>
                        <a:pt x="91" y="486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2"/>
                      </a:lnTo>
                      <a:lnTo>
                        <a:pt x="76" y="425"/>
                      </a:lnTo>
                      <a:lnTo>
                        <a:pt x="76" y="410"/>
                      </a:lnTo>
                      <a:lnTo>
                        <a:pt x="77" y="394"/>
                      </a:lnTo>
                      <a:lnTo>
                        <a:pt x="78" y="378"/>
                      </a:lnTo>
                      <a:lnTo>
                        <a:pt x="82" y="362"/>
                      </a:lnTo>
                      <a:lnTo>
                        <a:pt x="87" y="348"/>
                      </a:lnTo>
                      <a:lnTo>
                        <a:pt x="94" y="333"/>
                      </a:lnTo>
                      <a:lnTo>
                        <a:pt x="101" y="319"/>
                      </a:lnTo>
                      <a:lnTo>
                        <a:pt x="110" y="306"/>
                      </a:lnTo>
                      <a:lnTo>
                        <a:pt x="120" y="294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60" y="262"/>
                      </a:lnTo>
                      <a:lnTo>
                        <a:pt x="175" y="254"/>
                      </a:lnTo>
                      <a:lnTo>
                        <a:pt x="192" y="246"/>
                      </a:lnTo>
                      <a:lnTo>
                        <a:pt x="211" y="241"/>
                      </a:lnTo>
                      <a:lnTo>
                        <a:pt x="230" y="238"/>
                      </a:lnTo>
                      <a:lnTo>
                        <a:pt x="250" y="235"/>
                      </a:lnTo>
                      <a:lnTo>
                        <a:pt x="273" y="235"/>
                      </a:lnTo>
                      <a:lnTo>
                        <a:pt x="271" y="220"/>
                      </a:lnTo>
                      <a:lnTo>
                        <a:pt x="269" y="201"/>
                      </a:lnTo>
                      <a:lnTo>
                        <a:pt x="269" y="192"/>
                      </a:lnTo>
                      <a:lnTo>
                        <a:pt x="269" y="181"/>
                      </a:lnTo>
                      <a:lnTo>
                        <a:pt x="271" y="174"/>
                      </a:lnTo>
                      <a:lnTo>
                        <a:pt x="272" y="166"/>
                      </a:lnTo>
                      <a:lnTo>
                        <a:pt x="267" y="166"/>
                      </a:lnTo>
                      <a:lnTo>
                        <a:pt x="262" y="166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 rot="183586">
                <a:off x="1170" y="3277"/>
                <a:ext cx="807" cy="261"/>
                <a:chOff x="1174" y="3297"/>
                <a:chExt cx="807" cy="261"/>
              </a:xfrm>
            </p:grpSpPr>
            <p:sp>
              <p:nvSpPr>
                <p:cNvPr id="59530" name="Freeform 138"/>
                <p:cNvSpPr>
                  <a:spLocks/>
                </p:cNvSpPr>
                <p:nvPr/>
              </p:nvSpPr>
              <p:spPr bwMode="auto">
                <a:xfrm>
                  <a:off x="1174" y="3297"/>
                  <a:ext cx="807" cy="176"/>
                </a:xfrm>
                <a:custGeom>
                  <a:avLst/>
                  <a:gdLst>
                    <a:gd name="T0" fmla="*/ 292 w 3229"/>
                    <a:gd name="T1" fmla="*/ 478 h 705"/>
                    <a:gd name="T2" fmla="*/ 544 w 3229"/>
                    <a:gd name="T3" fmla="*/ 432 h 705"/>
                    <a:gd name="T4" fmla="*/ 828 w 3229"/>
                    <a:gd name="T5" fmla="*/ 380 h 705"/>
                    <a:gd name="T6" fmla="*/ 1115 w 3229"/>
                    <a:gd name="T7" fmla="*/ 329 h 705"/>
                    <a:gd name="T8" fmla="*/ 1370 w 3229"/>
                    <a:gd name="T9" fmla="*/ 288 h 705"/>
                    <a:gd name="T10" fmla="*/ 1576 w 3229"/>
                    <a:gd name="T11" fmla="*/ 262 h 705"/>
                    <a:gd name="T12" fmla="*/ 1876 w 3229"/>
                    <a:gd name="T13" fmla="*/ 218 h 705"/>
                    <a:gd name="T14" fmla="*/ 2253 w 3229"/>
                    <a:gd name="T15" fmla="*/ 154 h 705"/>
                    <a:gd name="T16" fmla="*/ 2636 w 3229"/>
                    <a:gd name="T17" fmla="*/ 86 h 705"/>
                    <a:gd name="T18" fmla="*/ 2950 w 3229"/>
                    <a:gd name="T19" fmla="*/ 30 h 705"/>
                    <a:gd name="T20" fmla="*/ 3118 w 3229"/>
                    <a:gd name="T21" fmla="*/ 1 h 705"/>
                    <a:gd name="T22" fmla="*/ 3152 w 3229"/>
                    <a:gd name="T23" fmla="*/ 1 h 705"/>
                    <a:gd name="T24" fmla="*/ 3180 w 3229"/>
                    <a:gd name="T25" fmla="*/ 10 h 705"/>
                    <a:gd name="T26" fmla="*/ 3203 w 3229"/>
                    <a:gd name="T27" fmla="*/ 27 h 705"/>
                    <a:gd name="T28" fmla="*/ 3220 w 3229"/>
                    <a:gd name="T29" fmla="*/ 48 h 705"/>
                    <a:gd name="T30" fmla="*/ 3227 w 3229"/>
                    <a:gd name="T31" fmla="*/ 74 h 705"/>
                    <a:gd name="T32" fmla="*/ 3229 w 3229"/>
                    <a:gd name="T33" fmla="*/ 100 h 705"/>
                    <a:gd name="T34" fmla="*/ 3220 w 3229"/>
                    <a:gd name="T35" fmla="*/ 127 h 705"/>
                    <a:gd name="T36" fmla="*/ 3202 w 3229"/>
                    <a:gd name="T37" fmla="*/ 151 h 705"/>
                    <a:gd name="T38" fmla="*/ 3173 w 3229"/>
                    <a:gd name="T39" fmla="*/ 171 h 705"/>
                    <a:gd name="T40" fmla="*/ 3133 w 3229"/>
                    <a:gd name="T41" fmla="*/ 185 h 705"/>
                    <a:gd name="T42" fmla="*/ 3059 w 3229"/>
                    <a:gd name="T43" fmla="*/ 192 h 705"/>
                    <a:gd name="T44" fmla="*/ 2888 w 3229"/>
                    <a:gd name="T45" fmla="*/ 213 h 705"/>
                    <a:gd name="T46" fmla="*/ 2670 w 3229"/>
                    <a:gd name="T47" fmla="*/ 246 h 705"/>
                    <a:gd name="T48" fmla="*/ 2441 w 3229"/>
                    <a:gd name="T49" fmla="*/ 287 h 705"/>
                    <a:gd name="T50" fmla="*/ 2234 w 3229"/>
                    <a:gd name="T51" fmla="*/ 331 h 705"/>
                    <a:gd name="T52" fmla="*/ 2084 w 3229"/>
                    <a:gd name="T53" fmla="*/ 375 h 705"/>
                    <a:gd name="T54" fmla="*/ 2033 w 3229"/>
                    <a:gd name="T55" fmla="*/ 399 h 705"/>
                    <a:gd name="T56" fmla="*/ 1989 w 3229"/>
                    <a:gd name="T57" fmla="*/ 429 h 705"/>
                    <a:gd name="T58" fmla="*/ 1940 w 3229"/>
                    <a:gd name="T59" fmla="*/ 475 h 705"/>
                    <a:gd name="T60" fmla="*/ 1872 w 3229"/>
                    <a:gd name="T61" fmla="*/ 550 h 705"/>
                    <a:gd name="T62" fmla="*/ 1811 w 3229"/>
                    <a:gd name="T63" fmla="*/ 610 h 705"/>
                    <a:gd name="T64" fmla="*/ 1766 w 3229"/>
                    <a:gd name="T65" fmla="*/ 642 h 705"/>
                    <a:gd name="T66" fmla="*/ 1715 w 3229"/>
                    <a:gd name="T67" fmla="*/ 669 h 705"/>
                    <a:gd name="T68" fmla="*/ 1653 w 3229"/>
                    <a:gd name="T69" fmla="*/ 689 h 705"/>
                    <a:gd name="T70" fmla="*/ 1579 w 3229"/>
                    <a:gd name="T71" fmla="*/ 702 h 705"/>
                    <a:gd name="T72" fmla="*/ 1506 w 3229"/>
                    <a:gd name="T73" fmla="*/ 703 h 705"/>
                    <a:gd name="T74" fmla="*/ 1439 w 3229"/>
                    <a:gd name="T75" fmla="*/ 696 h 705"/>
                    <a:gd name="T76" fmla="*/ 1375 w 3229"/>
                    <a:gd name="T77" fmla="*/ 679 h 705"/>
                    <a:gd name="T78" fmla="*/ 1293 w 3229"/>
                    <a:gd name="T79" fmla="*/ 649 h 705"/>
                    <a:gd name="T80" fmla="*/ 1102 w 3229"/>
                    <a:gd name="T81" fmla="*/ 562 h 705"/>
                    <a:gd name="T82" fmla="*/ 1043 w 3229"/>
                    <a:gd name="T83" fmla="*/ 543 h 705"/>
                    <a:gd name="T84" fmla="*/ 985 w 3229"/>
                    <a:gd name="T85" fmla="*/ 530 h 705"/>
                    <a:gd name="T86" fmla="*/ 901 w 3229"/>
                    <a:gd name="T87" fmla="*/ 527 h 705"/>
                    <a:gd name="T88" fmla="*/ 755 w 3229"/>
                    <a:gd name="T89" fmla="*/ 542 h 705"/>
                    <a:gd name="T90" fmla="*/ 597 w 3229"/>
                    <a:gd name="T91" fmla="*/ 571 h 705"/>
                    <a:gd name="T92" fmla="*/ 347 w 3229"/>
                    <a:gd name="T93" fmla="*/ 629 h 705"/>
                    <a:gd name="T94" fmla="*/ 187 w 3229"/>
                    <a:gd name="T95" fmla="*/ 669 h 705"/>
                    <a:gd name="T96" fmla="*/ 145 w 3229"/>
                    <a:gd name="T97" fmla="*/ 672 h 705"/>
                    <a:gd name="T98" fmla="*/ 104 w 3229"/>
                    <a:gd name="T99" fmla="*/ 665 h 705"/>
                    <a:gd name="T100" fmla="*/ 65 w 3229"/>
                    <a:gd name="T101" fmla="*/ 652 h 705"/>
                    <a:gd name="T102" fmla="*/ 34 w 3229"/>
                    <a:gd name="T103" fmla="*/ 636 h 705"/>
                    <a:gd name="T104" fmla="*/ 11 w 3229"/>
                    <a:gd name="T105" fmla="*/ 614 h 705"/>
                    <a:gd name="T106" fmla="*/ 0 w 3229"/>
                    <a:gd name="T107" fmla="*/ 591 h 705"/>
                    <a:gd name="T108" fmla="*/ 4 w 3229"/>
                    <a:gd name="T109" fmla="*/ 568 h 705"/>
                    <a:gd name="T110" fmla="*/ 26 w 3229"/>
                    <a:gd name="T111" fmla="*/ 544 h 705"/>
                    <a:gd name="T112" fmla="*/ 68 w 3229"/>
                    <a:gd name="T113" fmla="*/ 524 h 705"/>
                    <a:gd name="T114" fmla="*/ 133 w 3229"/>
                    <a:gd name="T115" fmla="*/ 506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229" h="705">
                      <a:moveTo>
                        <a:pt x="160" y="501"/>
                      </a:moveTo>
                      <a:lnTo>
                        <a:pt x="222" y="491"/>
                      </a:lnTo>
                      <a:lnTo>
                        <a:pt x="292" y="478"/>
                      </a:lnTo>
                      <a:lnTo>
                        <a:pt x="370" y="464"/>
                      </a:lnTo>
                      <a:lnTo>
                        <a:pt x="454" y="448"/>
                      </a:lnTo>
                      <a:lnTo>
                        <a:pt x="544" y="432"/>
                      </a:lnTo>
                      <a:lnTo>
                        <a:pt x="637" y="415"/>
                      </a:lnTo>
                      <a:lnTo>
                        <a:pt x="731" y="397"/>
                      </a:lnTo>
                      <a:lnTo>
                        <a:pt x="828" y="380"/>
                      </a:lnTo>
                      <a:lnTo>
                        <a:pt x="925" y="362"/>
                      </a:lnTo>
                      <a:lnTo>
                        <a:pt x="1020" y="345"/>
                      </a:lnTo>
                      <a:lnTo>
                        <a:pt x="1115" y="329"/>
                      </a:lnTo>
                      <a:lnTo>
                        <a:pt x="1205" y="313"/>
                      </a:lnTo>
                      <a:lnTo>
                        <a:pt x="1291" y="301"/>
                      </a:lnTo>
                      <a:lnTo>
                        <a:pt x="1370" y="288"/>
                      </a:lnTo>
                      <a:lnTo>
                        <a:pt x="1442" y="279"/>
                      </a:lnTo>
                      <a:lnTo>
                        <a:pt x="1507" y="271"/>
                      </a:lnTo>
                      <a:lnTo>
                        <a:pt x="1576" y="262"/>
                      </a:lnTo>
                      <a:lnTo>
                        <a:pt x="1663" y="251"/>
                      </a:lnTo>
                      <a:lnTo>
                        <a:pt x="1764" y="236"/>
                      </a:lnTo>
                      <a:lnTo>
                        <a:pt x="1876" y="218"/>
                      </a:lnTo>
                      <a:lnTo>
                        <a:pt x="1997" y="197"/>
                      </a:lnTo>
                      <a:lnTo>
                        <a:pt x="2123" y="177"/>
                      </a:lnTo>
                      <a:lnTo>
                        <a:pt x="2253" y="154"/>
                      </a:lnTo>
                      <a:lnTo>
                        <a:pt x="2385" y="131"/>
                      </a:lnTo>
                      <a:lnTo>
                        <a:pt x="2513" y="108"/>
                      </a:lnTo>
                      <a:lnTo>
                        <a:pt x="2636" y="86"/>
                      </a:lnTo>
                      <a:lnTo>
                        <a:pt x="2752" y="65"/>
                      </a:lnTo>
                      <a:lnTo>
                        <a:pt x="2858" y="47"/>
                      </a:lnTo>
                      <a:lnTo>
                        <a:pt x="2950" y="30"/>
                      </a:lnTo>
                      <a:lnTo>
                        <a:pt x="3025" y="16"/>
                      </a:lnTo>
                      <a:lnTo>
                        <a:pt x="3082" y="6"/>
                      </a:lnTo>
                      <a:lnTo>
                        <a:pt x="3118" y="1"/>
                      </a:lnTo>
                      <a:lnTo>
                        <a:pt x="3131" y="0"/>
                      </a:lnTo>
                      <a:lnTo>
                        <a:pt x="3141" y="0"/>
                      </a:lnTo>
                      <a:lnTo>
                        <a:pt x="3152" y="1"/>
                      </a:lnTo>
                      <a:lnTo>
                        <a:pt x="3162" y="2"/>
                      </a:lnTo>
                      <a:lnTo>
                        <a:pt x="3171" y="6"/>
                      </a:lnTo>
                      <a:lnTo>
                        <a:pt x="3180" y="10"/>
                      </a:lnTo>
                      <a:lnTo>
                        <a:pt x="3189" y="15"/>
                      </a:lnTo>
                      <a:lnTo>
                        <a:pt x="3197" y="20"/>
                      </a:lnTo>
                      <a:lnTo>
                        <a:pt x="3203" y="27"/>
                      </a:lnTo>
                      <a:lnTo>
                        <a:pt x="3210" y="33"/>
                      </a:lnTo>
                      <a:lnTo>
                        <a:pt x="3215" y="41"/>
                      </a:lnTo>
                      <a:lnTo>
                        <a:pt x="3220" y="48"/>
                      </a:lnTo>
                      <a:lnTo>
                        <a:pt x="3224" y="56"/>
                      </a:lnTo>
                      <a:lnTo>
                        <a:pt x="3226" y="65"/>
                      </a:lnTo>
                      <a:lnTo>
                        <a:pt x="3227" y="74"/>
                      </a:lnTo>
                      <a:lnTo>
                        <a:pt x="3229" y="83"/>
                      </a:lnTo>
                      <a:lnTo>
                        <a:pt x="3229" y="92"/>
                      </a:lnTo>
                      <a:lnTo>
                        <a:pt x="3229" y="100"/>
                      </a:lnTo>
                      <a:lnTo>
                        <a:pt x="3226" y="109"/>
                      </a:lnTo>
                      <a:lnTo>
                        <a:pt x="3224" y="118"/>
                      </a:lnTo>
                      <a:lnTo>
                        <a:pt x="3220" y="127"/>
                      </a:lnTo>
                      <a:lnTo>
                        <a:pt x="3215" y="136"/>
                      </a:lnTo>
                      <a:lnTo>
                        <a:pt x="3208" y="144"/>
                      </a:lnTo>
                      <a:lnTo>
                        <a:pt x="3202" y="151"/>
                      </a:lnTo>
                      <a:lnTo>
                        <a:pt x="3193" y="158"/>
                      </a:lnTo>
                      <a:lnTo>
                        <a:pt x="3184" y="165"/>
                      </a:lnTo>
                      <a:lnTo>
                        <a:pt x="3173" y="171"/>
                      </a:lnTo>
                      <a:lnTo>
                        <a:pt x="3161" y="176"/>
                      </a:lnTo>
                      <a:lnTo>
                        <a:pt x="3147" y="181"/>
                      </a:lnTo>
                      <a:lnTo>
                        <a:pt x="3133" y="185"/>
                      </a:lnTo>
                      <a:lnTo>
                        <a:pt x="3117" y="187"/>
                      </a:lnTo>
                      <a:lnTo>
                        <a:pt x="3100" y="188"/>
                      </a:lnTo>
                      <a:lnTo>
                        <a:pt x="3059" y="192"/>
                      </a:lnTo>
                      <a:lnTo>
                        <a:pt x="3009" y="197"/>
                      </a:lnTo>
                      <a:lnTo>
                        <a:pt x="2952" y="204"/>
                      </a:lnTo>
                      <a:lnTo>
                        <a:pt x="2888" y="213"/>
                      </a:lnTo>
                      <a:lnTo>
                        <a:pt x="2819" y="223"/>
                      </a:lnTo>
                      <a:lnTo>
                        <a:pt x="2747" y="233"/>
                      </a:lnTo>
                      <a:lnTo>
                        <a:pt x="2670" y="246"/>
                      </a:lnTo>
                      <a:lnTo>
                        <a:pt x="2594" y="259"/>
                      </a:lnTo>
                      <a:lnTo>
                        <a:pt x="2517" y="273"/>
                      </a:lnTo>
                      <a:lnTo>
                        <a:pt x="2441" y="287"/>
                      </a:lnTo>
                      <a:lnTo>
                        <a:pt x="2368" y="301"/>
                      </a:lnTo>
                      <a:lnTo>
                        <a:pt x="2299" y="316"/>
                      </a:lnTo>
                      <a:lnTo>
                        <a:pt x="2234" y="331"/>
                      </a:lnTo>
                      <a:lnTo>
                        <a:pt x="2176" y="345"/>
                      </a:lnTo>
                      <a:lnTo>
                        <a:pt x="2126" y="361"/>
                      </a:lnTo>
                      <a:lnTo>
                        <a:pt x="2084" y="375"/>
                      </a:lnTo>
                      <a:lnTo>
                        <a:pt x="2066" y="382"/>
                      </a:lnTo>
                      <a:lnTo>
                        <a:pt x="2048" y="391"/>
                      </a:lnTo>
                      <a:lnTo>
                        <a:pt x="2033" y="399"/>
                      </a:lnTo>
                      <a:lnTo>
                        <a:pt x="2017" y="409"/>
                      </a:lnTo>
                      <a:lnTo>
                        <a:pt x="2003" y="419"/>
                      </a:lnTo>
                      <a:lnTo>
                        <a:pt x="1989" y="429"/>
                      </a:lnTo>
                      <a:lnTo>
                        <a:pt x="1977" y="441"/>
                      </a:lnTo>
                      <a:lnTo>
                        <a:pt x="1964" y="452"/>
                      </a:lnTo>
                      <a:lnTo>
                        <a:pt x="1940" y="475"/>
                      </a:lnTo>
                      <a:lnTo>
                        <a:pt x="1917" y="499"/>
                      </a:lnTo>
                      <a:lnTo>
                        <a:pt x="1895" y="525"/>
                      </a:lnTo>
                      <a:lnTo>
                        <a:pt x="1872" y="550"/>
                      </a:lnTo>
                      <a:lnTo>
                        <a:pt x="1849" y="575"/>
                      </a:lnTo>
                      <a:lnTo>
                        <a:pt x="1824" y="599"/>
                      </a:lnTo>
                      <a:lnTo>
                        <a:pt x="1811" y="610"/>
                      </a:lnTo>
                      <a:lnTo>
                        <a:pt x="1797" y="621"/>
                      </a:lnTo>
                      <a:lnTo>
                        <a:pt x="1782" y="632"/>
                      </a:lnTo>
                      <a:lnTo>
                        <a:pt x="1766" y="642"/>
                      </a:lnTo>
                      <a:lnTo>
                        <a:pt x="1751" y="651"/>
                      </a:lnTo>
                      <a:lnTo>
                        <a:pt x="1733" y="660"/>
                      </a:lnTo>
                      <a:lnTo>
                        <a:pt x="1715" y="669"/>
                      </a:lnTo>
                      <a:lnTo>
                        <a:pt x="1695" y="677"/>
                      </a:lnTo>
                      <a:lnTo>
                        <a:pt x="1675" y="683"/>
                      </a:lnTo>
                      <a:lnTo>
                        <a:pt x="1653" y="689"/>
                      </a:lnTo>
                      <a:lnTo>
                        <a:pt x="1629" y="694"/>
                      </a:lnTo>
                      <a:lnTo>
                        <a:pt x="1604" y="700"/>
                      </a:lnTo>
                      <a:lnTo>
                        <a:pt x="1579" y="702"/>
                      </a:lnTo>
                      <a:lnTo>
                        <a:pt x="1555" y="705"/>
                      </a:lnTo>
                      <a:lnTo>
                        <a:pt x="1530" y="705"/>
                      </a:lnTo>
                      <a:lnTo>
                        <a:pt x="1506" y="703"/>
                      </a:lnTo>
                      <a:lnTo>
                        <a:pt x="1483" y="702"/>
                      </a:lnTo>
                      <a:lnTo>
                        <a:pt x="1460" y="700"/>
                      </a:lnTo>
                      <a:lnTo>
                        <a:pt x="1439" y="696"/>
                      </a:lnTo>
                      <a:lnTo>
                        <a:pt x="1417" y="691"/>
                      </a:lnTo>
                      <a:lnTo>
                        <a:pt x="1395" y="686"/>
                      </a:lnTo>
                      <a:lnTo>
                        <a:pt x="1375" y="679"/>
                      </a:lnTo>
                      <a:lnTo>
                        <a:pt x="1353" y="672"/>
                      </a:lnTo>
                      <a:lnTo>
                        <a:pt x="1333" y="664"/>
                      </a:lnTo>
                      <a:lnTo>
                        <a:pt x="1293" y="649"/>
                      </a:lnTo>
                      <a:lnTo>
                        <a:pt x="1254" y="631"/>
                      </a:lnTo>
                      <a:lnTo>
                        <a:pt x="1177" y="595"/>
                      </a:lnTo>
                      <a:lnTo>
                        <a:pt x="1102" y="562"/>
                      </a:lnTo>
                      <a:lnTo>
                        <a:pt x="1083" y="556"/>
                      </a:lnTo>
                      <a:lnTo>
                        <a:pt x="1064" y="549"/>
                      </a:lnTo>
                      <a:lnTo>
                        <a:pt x="1043" y="543"/>
                      </a:lnTo>
                      <a:lnTo>
                        <a:pt x="1024" y="538"/>
                      </a:lnTo>
                      <a:lnTo>
                        <a:pt x="1004" y="534"/>
                      </a:lnTo>
                      <a:lnTo>
                        <a:pt x="985" y="530"/>
                      </a:lnTo>
                      <a:lnTo>
                        <a:pt x="964" y="529"/>
                      </a:lnTo>
                      <a:lnTo>
                        <a:pt x="944" y="527"/>
                      </a:lnTo>
                      <a:lnTo>
                        <a:pt x="901" y="527"/>
                      </a:lnTo>
                      <a:lnTo>
                        <a:pt x="853" y="530"/>
                      </a:lnTo>
                      <a:lnTo>
                        <a:pt x="805" y="535"/>
                      </a:lnTo>
                      <a:lnTo>
                        <a:pt x="755" y="542"/>
                      </a:lnTo>
                      <a:lnTo>
                        <a:pt x="703" y="550"/>
                      </a:lnTo>
                      <a:lnTo>
                        <a:pt x="649" y="561"/>
                      </a:lnTo>
                      <a:lnTo>
                        <a:pt x="597" y="571"/>
                      </a:lnTo>
                      <a:lnTo>
                        <a:pt x="544" y="582"/>
                      </a:lnTo>
                      <a:lnTo>
                        <a:pt x="442" y="607"/>
                      </a:lnTo>
                      <a:lnTo>
                        <a:pt x="347" y="629"/>
                      </a:lnTo>
                      <a:lnTo>
                        <a:pt x="266" y="651"/>
                      </a:lnTo>
                      <a:lnTo>
                        <a:pt x="201" y="666"/>
                      </a:lnTo>
                      <a:lnTo>
                        <a:pt x="187" y="669"/>
                      </a:lnTo>
                      <a:lnTo>
                        <a:pt x="173" y="670"/>
                      </a:lnTo>
                      <a:lnTo>
                        <a:pt x="159" y="672"/>
                      </a:lnTo>
                      <a:lnTo>
                        <a:pt x="145" y="672"/>
                      </a:lnTo>
                      <a:lnTo>
                        <a:pt x="130" y="670"/>
                      </a:lnTo>
                      <a:lnTo>
                        <a:pt x="116" y="668"/>
                      </a:lnTo>
                      <a:lnTo>
                        <a:pt x="104" y="665"/>
                      </a:lnTo>
                      <a:lnTo>
                        <a:pt x="90" y="661"/>
                      </a:lnTo>
                      <a:lnTo>
                        <a:pt x="77" y="658"/>
                      </a:lnTo>
                      <a:lnTo>
                        <a:pt x="65" y="652"/>
                      </a:lnTo>
                      <a:lnTo>
                        <a:pt x="54" y="647"/>
                      </a:lnTo>
                      <a:lnTo>
                        <a:pt x="44" y="642"/>
                      </a:lnTo>
                      <a:lnTo>
                        <a:pt x="34" y="636"/>
                      </a:lnTo>
                      <a:lnTo>
                        <a:pt x="25" y="629"/>
                      </a:lnTo>
                      <a:lnTo>
                        <a:pt x="17" y="622"/>
                      </a:lnTo>
                      <a:lnTo>
                        <a:pt x="11" y="614"/>
                      </a:lnTo>
                      <a:lnTo>
                        <a:pt x="6" y="607"/>
                      </a:lnTo>
                      <a:lnTo>
                        <a:pt x="2" y="599"/>
                      </a:lnTo>
                      <a:lnTo>
                        <a:pt x="0" y="591"/>
                      </a:lnTo>
                      <a:lnTo>
                        <a:pt x="0" y="584"/>
                      </a:lnTo>
                      <a:lnTo>
                        <a:pt x="2" y="576"/>
                      </a:lnTo>
                      <a:lnTo>
                        <a:pt x="4" y="568"/>
                      </a:lnTo>
                      <a:lnTo>
                        <a:pt x="9" y="559"/>
                      </a:lnTo>
                      <a:lnTo>
                        <a:pt x="17" y="552"/>
                      </a:lnTo>
                      <a:lnTo>
                        <a:pt x="26" y="544"/>
                      </a:lnTo>
                      <a:lnTo>
                        <a:pt x="37" y="538"/>
                      </a:lnTo>
                      <a:lnTo>
                        <a:pt x="51" y="530"/>
                      </a:lnTo>
                      <a:lnTo>
                        <a:pt x="68" y="524"/>
                      </a:lnTo>
                      <a:lnTo>
                        <a:pt x="86" y="517"/>
                      </a:lnTo>
                      <a:lnTo>
                        <a:pt x="108" y="511"/>
                      </a:lnTo>
                      <a:lnTo>
                        <a:pt x="133" y="506"/>
                      </a:lnTo>
                      <a:lnTo>
                        <a:pt x="160" y="50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1" name="Freeform 139"/>
                <p:cNvSpPr>
                  <a:spLocks/>
                </p:cNvSpPr>
                <p:nvPr/>
              </p:nvSpPr>
              <p:spPr bwMode="auto">
                <a:xfrm>
                  <a:off x="1174" y="3297"/>
                  <a:ext cx="807" cy="176"/>
                </a:xfrm>
                <a:custGeom>
                  <a:avLst/>
                  <a:gdLst>
                    <a:gd name="T0" fmla="*/ 292 w 3229"/>
                    <a:gd name="T1" fmla="*/ 478 h 705"/>
                    <a:gd name="T2" fmla="*/ 544 w 3229"/>
                    <a:gd name="T3" fmla="*/ 432 h 705"/>
                    <a:gd name="T4" fmla="*/ 828 w 3229"/>
                    <a:gd name="T5" fmla="*/ 380 h 705"/>
                    <a:gd name="T6" fmla="*/ 1115 w 3229"/>
                    <a:gd name="T7" fmla="*/ 329 h 705"/>
                    <a:gd name="T8" fmla="*/ 1370 w 3229"/>
                    <a:gd name="T9" fmla="*/ 288 h 705"/>
                    <a:gd name="T10" fmla="*/ 1576 w 3229"/>
                    <a:gd name="T11" fmla="*/ 262 h 705"/>
                    <a:gd name="T12" fmla="*/ 1876 w 3229"/>
                    <a:gd name="T13" fmla="*/ 218 h 705"/>
                    <a:gd name="T14" fmla="*/ 2253 w 3229"/>
                    <a:gd name="T15" fmla="*/ 154 h 705"/>
                    <a:gd name="T16" fmla="*/ 2636 w 3229"/>
                    <a:gd name="T17" fmla="*/ 86 h 705"/>
                    <a:gd name="T18" fmla="*/ 2950 w 3229"/>
                    <a:gd name="T19" fmla="*/ 30 h 705"/>
                    <a:gd name="T20" fmla="*/ 3118 w 3229"/>
                    <a:gd name="T21" fmla="*/ 1 h 705"/>
                    <a:gd name="T22" fmla="*/ 3152 w 3229"/>
                    <a:gd name="T23" fmla="*/ 1 h 705"/>
                    <a:gd name="T24" fmla="*/ 3180 w 3229"/>
                    <a:gd name="T25" fmla="*/ 10 h 705"/>
                    <a:gd name="T26" fmla="*/ 3203 w 3229"/>
                    <a:gd name="T27" fmla="*/ 27 h 705"/>
                    <a:gd name="T28" fmla="*/ 3220 w 3229"/>
                    <a:gd name="T29" fmla="*/ 48 h 705"/>
                    <a:gd name="T30" fmla="*/ 3227 w 3229"/>
                    <a:gd name="T31" fmla="*/ 74 h 705"/>
                    <a:gd name="T32" fmla="*/ 3229 w 3229"/>
                    <a:gd name="T33" fmla="*/ 100 h 705"/>
                    <a:gd name="T34" fmla="*/ 3220 w 3229"/>
                    <a:gd name="T35" fmla="*/ 127 h 705"/>
                    <a:gd name="T36" fmla="*/ 3202 w 3229"/>
                    <a:gd name="T37" fmla="*/ 151 h 705"/>
                    <a:gd name="T38" fmla="*/ 3173 w 3229"/>
                    <a:gd name="T39" fmla="*/ 171 h 705"/>
                    <a:gd name="T40" fmla="*/ 3133 w 3229"/>
                    <a:gd name="T41" fmla="*/ 185 h 705"/>
                    <a:gd name="T42" fmla="*/ 3059 w 3229"/>
                    <a:gd name="T43" fmla="*/ 192 h 705"/>
                    <a:gd name="T44" fmla="*/ 2888 w 3229"/>
                    <a:gd name="T45" fmla="*/ 213 h 705"/>
                    <a:gd name="T46" fmla="*/ 2670 w 3229"/>
                    <a:gd name="T47" fmla="*/ 246 h 705"/>
                    <a:gd name="T48" fmla="*/ 2441 w 3229"/>
                    <a:gd name="T49" fmla="*/ 287 h 705"/>
                    <a:gd name="T50" fmla="*/ 2234 w 3229"/>
                    <a:gd name="T51" fmla="*/ 331 h 705"/>
                    <a:gd name="T52" fmla="*/ 2084 w 3229"/>
                    <a:gd name="T53" fmla="*/ 375 h 705"/>
                    <a:gd name="T54" fmla="*/ 2033 w 3229"/>
                    <a:gd name="T55" fmla="*/ 399 h 705"/>
                    <a:gd name="T56" fmla="*/ 1989 w 3229"/>
                    <a:gd name="T57" fmla="*/ 429 h 705"/>
                    <a:gd name="T58" fmla="*/ 1940 w 3229"/>
                    <a:gd name="T59" fmla="*/ 475 h 705"/>
                    <a:gd name="T60" fmla="*/ 1872 w 3229"/>
                    <a:gd name="T61" fmla="*/ 550 h 705"/>
                    <a:gd name="T62" fmla="*/ 1811 w 3229"/>
                    <a:gd name="T63" fmla="*/ 610 h 705"/>
                    <a:gd name="T64" fmla="*/ 1766 w 3229"/>
                    <a:gd name="T65" fmla="*/ 642 h 705"/>
                    <a:gd name="T66" fmla="*/ 1715 w 3229"/>
                    <a:gd name="T67" fmla="*/ 669 h 705"/>
                    <a:gd name="T68" fmla="*/ 1653 w 3229"/>
                    <a:gd name="T69" fmla="*/ 689 h 705"/>
                    <a:gd name="T70" fmla="*/ 1579 w 3229"/>
                    <a:gd name="T71" fmla="*/ 702 h 705"/>
                    <a:gd name="T72" fmla="*/ 1506 w 3229"/>
                    <a:gd name="T73" fmla="*/ 703 h 705"/>
                    <a:gd name="T74" fmla="*/ 1439 w 3229"/>
                    <a:gd name="T75" fmla="*/ 696 h 705"/>
                    <a:gd name="T76" fmla="*/ 1375 w 3229"/>
                    <a:gd name="T77" fmla="*/ 679 h 705"/>
                    <a:gd name="T78" fmla="*/ 1293 w 3229"/>
                    <a:gd name="T79" fmla="*/ 649 h 705"/>
                    <a:gd name="T80" fmla="*/ 1102 w 3229"/>
                    <a:gd name="T81" fmla="*/ 562 h 705"/>
                    <a:gd name="T82" fmla="*/ 1043 w 3229"/>
                    <a:gd name="T83" fmla="*/ 543 h 705"/>
                    <a:gd name="T84" fmla="*/ 985 w 3229"/>
                    <a:gd name="T85" fmla="*/ 530 h 705"/>
                    <a:gd name="T86" fmla="*/ 901 w 3229"/>
                    <a:gd name="T87" fmla="*/ 527 h 705"/>
                    <a:gd name="T88" fmla="*/ 755 w 3229"/>
                    <a:gd name="T89" fmla="*/ 542 h 705"/>
                    <a:gd name="T90" fmla="*/ 597 w 3229"/>
                    <a:gd name="T91" fmla="*/ 571 h 705"/>
                    <a:gd name="T92" fmla="*/ 347 w 3229"/>
                    <a:gd name="T93" fmla="*/ 629 h 705"/>
                    <a:gd name="T94" fmla="*/ 187 w 3229"/>
                    <a:gd name="T95" fmla="*/ 669 h 705"/>
                    <a:gd name="T96" fmla="*/ 145 w 3229"/>
                    <a:gd name="T97" fmla="*/ 672 h 705"/>
                    <a:gd name="T98" fmla="*/ 104 w 3229"/>
                    <a:gd name="T99" fmla="*/ 665 h 705"/>
                    <a:gd name="T100" fmla="*/ 65 w 3229"/>
                    <a:gd name="T101" fmla="*/ 652 h 705"/>
                    <a:gd name="T102" fmla="*/ 34 w 3229"/>
                    <a:gd name="T103" fmla="*/ 636 h 705"/>
                    <a:gd name="T104" fmla="*/ 11 w 3229"/>
                    <a:gd name="T105" fmla="*/ 614 h 705"/>
                    <a:gd name="T106" fmla="*/ 0 w 3229"/>
                    <a:gd name="T107" fmla="*/ 591 h 705"/>
                    <a:gd name="T108" fmla="*/ 4 w 3229"/>
                    <a:gd name="T109" fmla="*/ 568 h 705"/>
                    <a:gd name="T110" fmla="*/ 26 w 3229"/>
                    <a:gd name="T111" fmla="*/ 544 h 705"/>
                    <a:gd name="T112" fmla="*/ 68 w 3229"/>
                    <a:gd name="T113" fmla="*/ 524 h 705"/>
                    <a:gd name="T114" fmla="*/ 133 w 3229"/>
                    <a:gd name="T115" fmla="*/ 506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229" h="705">
                      <a:moveTo>
                        <a:pt x="160" y="501"/>
                      </a:moveTo>
                      <a:lnTo>
                        <a:pt x="222" y="491"/>
                      </a:lnTo>
                      <a:lnTo>
                        <a:pt x="292" y="478"/>
                      </a:lnTo>
                      <a:lnTo>
                        <a:pt x="370" y="464"/>
                      </a:lnTo>
                      <a:lnTo>
                        <a:pt x="454" y="448"/>
                      </a:lnTo>
                      <a:lnTo>
                        <a:pt x="544" y="432"/>
                      </a:lnTo>
                      <a:lnTo>
                        <a:pt x="637" y="415"/>
                      </a:lnTo>
                      <a:lnTo>
                        <a:pt x="731" y="397"/>
                      </a:lnTo>
                      <a:lnTo>
                        <a:pt x="828" y="380"/>
                      </a:lnTo>
                      <a:lnTo>
                        <a:pt x="925" y="362"/>
                      </a:lnTo>
                      <a:lnTo>
                        <a:pt x="1020" y="345"/>
                      </a:lnTo>
                      <a:lnTo>
                        <a:pt x="1115" y="329"/>
                      </a:lnTo>
                      <a:lnTo>
                        <a:pt x="1205" y="313"/>
                      </a:lnTo>
                      <a:lnTo>
                        <a:pt x="1291" y="301"/>
                      </a:lnTo>
                      <a:lnTo>
                        <a:pt x="1370" y="288"/>
                      </a:lnTo>
                      <a:lnTo>
                        <a:pt x="1442" y="279"/>
                      </a:lnTo>
                      <a:lnTo>
                        <a:pt x="1507" y="271"/>
                      </a:lnTo>
                      <a:lnTo>
                        <a:pt x="1576" y="262"/>
                      </a:lnTo>
                      <a:lnTo>
                        <a:pt x="1663" y="251"/>
                      </a:lnTo>
                      <a:lnTo>
                        <a:pt x="1764" y="236"/>
                      </a:lnTo>
                      <a:lnTo>
                        <a:pt x="1876" y="218"/>
                      </a:lnTo>
                      <a:lnTo>
                        <a:pt x="1997" y="197"/>
                      </a:lnTo>
                      <a:lnTo>
                        <a:pt x="2123" y="177"/>
                      </a:lnTo>
                      <a:lnTo>
                        <a:pt x="2253" y="154"/>
                      </a:lnTo>
                      <a:lnTo>
                        <a:pt x="2385" y="131"/>
                      </a:lnTo>
                      <a:lnTo>
                        <a:pt x="2513" y="108"/>
                      </a:lnTo>
                      <a:lnTo>
                        <a:pt x="2636" y="86"/>
                      </a:lnTo>
                      <a:lnTo>
                        <a:pt x="2752" y="65"/>
                      </a:lnTo>
                      <a:lnTo>
                        <a:pt x="2858" y="47"/>
                      </a:lnTo>
                      <a:lnTo>
                        <a:pt x="2950" y="30"/>
                      </a:lnTo>
                      <a:lnTo>
                        <a:pt x="3025" y="16"/>
                      </a:lnTo>
                      <a:lnTo>
                        <a:pt x="3082" y="6"/>
                      </a:lnTo>
                      <a:lnTo>
                        <a:pt x="3118" y="1"/>
                      </a:lnTo>
                      <a:lnTo>
                        <a:pt x="3131" y="0"/>
                      </a:lnTo>
                      <a:lnTo>
                        <a:pt x="3141" y="0"/>
                      </a:lnTo>
                      <a:lnTo>
                        <a:pt x="3152" y="1"/>
                      </a:lnTo>
                      <a:lnTo>
                        <a:pt x="3162" y="2"/>
                      </a:lnTo>
                      <a:lnTo>
                        <a:pt x="3171" y="6"/>
                      </a:lnTo>
                      <a:lnTo>
                        <a:pt x="3180" y="10"/>
                      </a:lnTo>
                      <a:lnTo>
                        <a:pt x="3189" y="15"/>
                      </a:lnTo>
                      <a:lnTo>
                        <a:pt x="3197" y="20"/>
                      </a:lnTo>
                      <a:lnTo>
                        <a:pt x="3203" y="27"/>
                      </a:lnTo>
                      <a:lnTo>
                        <a:pt x="3210" y="33"/>
                      </a:lnTo>
                      <a:lnTo>
                        <a:pt x="3215" y="41"/>
                      </a:lnTo>
                      <a:lnTo>
                        <a:pt x="3220" y="48"/>
                      </a:lnTo>
                      <a:lnTo>
                        <a:pt x="3224" y="56"/>
                      </a:lnTo>
                      <a:lnTo>
                        <a:pt x="3226" y="65"/>
                      </a:lnTo>
                      <a:lnTo>
                        <a:pt x="3227" y="74"/>
                      </a:lnTo>
                      <a:lnTo>
                        <a:pt x="3229" y="83"/>
                      </a:lnTo>
                      <a:lnTo>
                        <a:pt x="3229" y="92"/>
                      </a:lnTo>
                      <a:lnTo>
                        <a:pt x="3229" y="100"/>
                      </a:lnTo>
                      <a:lnTo>
                        <a:pt x="3226" y="109"/>
                      </a:lnTo>
                      <a:lnTo>
                        <a:pt x="3224" y="118"/>
                      </a:lnTo>
                      <a:lnTo>
                        <a:pt x="3220" y="127"/>
                      </a:lnTo>
                      <a:lnTo>
                        <a:pt x="3215" y="136"/>
                      </a:lnTo>
                      <a:lnTo>
                        <a:pt x="3208" y="144"/>
                      </a:lnTo>
                      <a:lnTo>
                        <a:pt x="3202" y="151"/>
                      </a:lnTo>
                      <a:lnTo>
                        <a:pt x="3193" y="158"/>
                      </a:lnTo>
                      <a:lnTo>
                        <a:pt x="3184" y="165"/>
                      </a:lnTo>
                      <a:lnTo>
                        <a:pt x="3173" y="171"/>
                      </a:lnTo>
                      <a:lnTo>
                        <a:pt x="3161" y="176"/>
                      </a:lnTo>
                      <a:lnTo>
                        <a:pt x="3147" y="181"/>
                      </a:lnTo>
                      <a:lnTo>
                        <a:pt x="3133" y="185"/>
                      </a:lnTo>
                      <a:lnTo>
                        <a:pt x="3117" y="187"/>
                      </a:lnTo>
                      <a:lnTo>
                        <a:pt x="3100" y="188"/>
                      </a:lnTo>
                      <a:lnTo>
                        <a:pt x="3059" y="192"/>
                      </a:lnTo>
                      <a:lnTo>
                        <a:pt x="3009" y="197"/>
                      </a:lnTo>
                      <a:lnTo>
                        <a:pt x="2952" y="204"/>
                      </a:lnTo>
                      <a:lnTo>
                        <a:pt x="2888" y="213"/>
                      </a:lnTo>
                      <a:lnTo>
                        <a:pt x="2819" y="223"/>
                      </a:lnTo>
                      <a:lnTo>
                        <a:pt x="2747" y="233"/>
                      </a:lnTo>
                      <a:lnTo>
                        <a:pt x="2670" y="246"/>
                      </a:lnTo>
                      <a:lnTo>
                        <a:pt x="2594" y="259"/>
                      </a:lnTo>
                      <a:lnTo>
                        <a:pt x="2517" y="273"/>
                      </a:lnTo>
                      <a:lnTo>
                        <a:pt x="2441" y="287"/>
                      </a:lnTo>
                      <a:lnTo>
                        <a:pt x="2368" y="301"/>
                      </a:lnTo>
                      <a:lnTo>
                        <a:pt x="2299" y="316"/>
                      </a:lnTo>
                      <a:lnTo>
                        <a:pt x="2234" y="331"/>
                      </a:lnTo>
                      <a:lnTo>
                        <a:pt x="2176" y="345"/>
                      </a:lnTo>
                      <a:lnTo>
                        <a:pt x="2126" y="361"/>
                      </a:lnTo>
                      <a:lnTo>
                        <a:pt x="2084" y="375"/>
                      </a:lnTo>
                      <a:lnTo>
                        <a:pt x="2066" y="382"/>
                      </a:lnTo>
                      <a:lnTo>
                        <a:pt x="2048" y="391"/>
                      </a:lnTo>
                      <a:lnTo>
                        <a:pt x="2033" y="399"/>
                      </a:lnTo>
                      <a:lnTo>
                        <a:pt x="2017" y="409"/>
                      </a:lnTo>
                      <a:lnTo>
                        <a:pt x="2003" y="419"/>
                      </a:lnTo>
                      <a:lnTo>
                        <a:pt x="1989" y="429"/>
                      </a:lnTo>
                      <a:lnTo>
                        <a:pt x="1977" y="441"/>
                      </a:lnTo>
                      <a:lnTo>
                        <a:pt x="1964" y="452"/>
                      </a:lnTo>
                      <a:lnTo>
                        <a:pt x="1940" y="475"/>
                      </a:lnTo>
                      <a:lnTo>
                        <a:pt x="1917" y="499"/>
                      </a:lnTo>
                      <a:lnTo>
                        <a:pt x="1895" y="525"/>
                      </a:lnTo>
                      <a:lnTo>
                        <a:pt x="1872" y="550"/>
                      </a:lnTo>
                      <a:lnTo>
                        <a:pt x="1849" y="575"/>
                      </a:lnTo>
                      <a:lnTo>
                        <a:pt x="1824" y="599"/>
                      </a:lnTo>
                      <a:lnTo>
                        <a:pt x="1811" y="610"/>
                      </a:lnTo>
                      <a:lnTo>
                        <a:pt x="1797" y="621"/>
                      </a:lnTo>
                      <a:lnTo>
                        <a:pt x="1782" y="632"/>
                      </a:lnTo>
                      <a:lnTo>
                        <a:pt x="1766" y="642"/>
                      </a:lnTo>
                      <a:lnTo>
                        <a:pt x="1751" y="651"/>
                      </a:lnTo>
                      <a:lnTo>
                        <a:pt x="1733" y="660"/>
                      </a:lnTo>
                      <a:lnTo>
                        <a:pt x="1715" y="669"/>
                      </a:lnTo>
                      <a:lnTo>
                        <a:pt x="1695" y="677"/>
                      </a:lnTo>
                      <a:lnTo>
                        <a:pt x="1675" y="683"/>
                      </a:lnTo>
                      <a:lnTo>
                        <a:pt x="1653" y="689"/>
                      </a:lnTo>
                      <a:lnTo>
                        <a:pt x="1629" y="694"/>
                      </a:lnTo>
                      <a:lnTo>
                        <a:pt x="1604" y="700"/>
                      </a:lnTo>
                      <a:lnTo>
                        <a:pt x="1579" y="702"/>
                      </a:lnTo>
                      <a:lnTo>
                        <a:pt x="1555" y="705"/>
                      </a:lnTo>
                      <a:lnTo>
                        <a:pt x="1530" y="705"/>
                      </a:lnTo>
                      <a:lnTo>
                        <a:pt x="1506" y="703"/>
                      </a:lnTo>
                      <a:lnTo>
                        <a:pt x="1483" y="702"/>
                      </a:lnTo>
                      <a:lnTo>
                        <a:pt x="1460" y="700"/>
                      </a:lnTo>
                      <a:lnTo>
                        <a:pt x="1439" y="696"/>
                      </a:lnTo>
                      <a:lnTo>
                        <a:pt x="1417" y="691"/>
                      </a:lnTo>
                      <a:lnTo>
                        <a:pt x="1395" y="686"/>
                      </a:lnTo>
                      <a:lnTo>
                        <a:pt x="1375" y="679"/>
                      </a:lnTo>
                      <a:lnTo>
                        <a:pt x="1353" y="672"/>
                      </a:lnTo>
                      <a:lnTo>
                        <a:pt x="1333" y="664"/>
                      </a:lnTo>
                      <a:lnTo>
                        <a:pt x="1293" y="649"/>
                      </a:lnTo>
                      <a:lnTo>
                        <a:pt x="1254" y="631"/>
                      </a:lnTo>
                      <a:lnTo>
                        <a:pt x="1177" y="595"/>
                      </a:lnTo>
                      <a:lnTo>
                        <a:pt x="1102" y="562"/>
                      </a:lnTo>
                      <a:lnTo>
                        <a:pt x="1083" y="556"/>
                      </a:lnTo>
                      <a:lnTo>
                        <a:pt x="1064" y="549"/>
                      </a:lnTo>
                      <a:lnTo>
                        <a:pt x="1043" y="543"/>
                      </a:lnTo>
                      <a:lnTo>
                        <a:pt x="1024" y="538"/>
                      </a:lnTo>
                      <a:lnTo>
                        <a:pt x="1004" y="534"/>
                      </a:lnTo>
                      <a:lnTo>
                        <a:pt x="985" y="530"/>
                      </a:lnTo>
                      <a:lnTo>
                        <a:pt x="964" y="529"/>
                      </a:lnTo>
                      <a:lnTo>
                        <a:pt x="944" y="527"/>
                      </a:lnTo>
                      <a:lnTo>
                        <a:pt x="901" y="527"/>
                      </a:lnTo>
                      <a:lnTo>
                        <a:pt x="853" y="530"/>
                      </a:lnTo>
                      <a:lnTo>
                        <a:pt x="805" y="535"/>
                      </a:lnTo>
                      <a:lnTo>
                        <a:pt x="755" y="542"/>
                      </a:lnTo>
                      <a:lnTo>
                        <a:pt x="703" y="550"/>
                      </a:lnTo>
                      <a:lnTo>
                        <a:pt x="649" y="561"/>
                      </a:lnTo>
                      <a:lnTo>
                        <a:pt x="597" y="571"/>
                      </a:lnTo>
                      <a:lnTo>
                        <a:pt x="544" y="582"/>
                      </a:lnTo>
                      <a:lnTo>
                        <a:pt x="442" y="607"/>
                      </a:lnTo>
                      <a:lnTo>
                        <a:pt x="347" y="629"/>
                      </a:lnTo>
                      <a:lnTo>
                        <a:pt x="266" y="651"/>
                      </a:lnTo>
                      <a:lnTo>
                        <a:pt x="201" y="666"/>
                      </a:lnTo>
                      <a:lnTo>
                        <a:pt x="187" y="669"/>
                      </a:lnTo>
                      <a:lnTo>
                        <a:pt x="173" y="670"/>
                      </a:lnTo>
                      <a:lnTo>
                        <a:pt x="159" y="672"/>
                      </a:lnTo>
                      <a:lnTo>
                        <a:pt x="145" y="672"/>
                      </a:lnTo>
                      <a:lnTo>
                        <a:pt x="130" y="670"/>
                      </a:lnTo>
                      <a:lnTo>
                        <a:pt x="116" y="668"/>
                      </a:lnTo>
                      <a:lnTo>
                        <a:pt x="104" y="665"/>
                      </a:lnTo>
                      <a:lnTo>
                        <a:pt x="90" y="661"/>
                      </a:lnTo>
                      <a:lnTo>
                        <a:pt x="77" y="658"/>
                      </a:lnTo>
                      <a:lnTo>
                        <a:pt x="65" y="652"/>
                      </a:lnTo>
                      <a:lnTo>
                        <a:pt x="54" y="647"/>
                      </a:lnTo>
                      <a:lnTo>
                        <a:pt x="44" y="642"/>
                      </a:lnTo>
                      <a:lnTo>
                        <a:pt x="34" y="636"/>
                      </a:lnTo>
                      <a:lnTo>
                        <a:pt x="25" y="629"/>
                      </a:lnTo>
                      <a:lnTo>
                        <a:pt x="17" y="622"/>
                      </a:lnTo>
                      <a:lnTo>
                        <a:pt x="11" y="614"/>
                      </a:lnTo>
                      <a:lnTo>
                        <a:pt x="6" y="607"/>
                      </a:lnTo>
                      <a:lnTo>
                        <a:pt x="2" y="599"/>
                      </a:lnTo>
                      <a:lnTo>
                        <a:pt x="0" y="591"/>
                      </a:lnTo>
                      <a:lnTo>
                        <a:pt x="0" y="584"/>
                      </a:lnTo>
                      <a:lnTo>
                        <a:pt x="2" y="576"/>
                      </a:lnTo>
                      <a:lnTo>
                        <a:pt x="4" y="568"/>
                      </a:lnTo>
                      <a:lnTo>
                        <a:pt x="9" y="559"/>
                      </a:lnTo>
                      <a:lnTo>
                        <a:pt x="17" y="552"/>
                      </a:lnTo>
                      <a:lnTo>
                        <a:pt x="26" y="544"/>
                      </a:lnTo>
                      <a:lnTo>
                        <a:pt x="37" y="538"/>
                      </a:lnTo>
                      <a:lnTo>
                        <a:pt x="51" y="530"/>
                      </a:lnTo>
                      <a:lnTo>
                        <a:pt x="68" y="524"/>
                      </a:lnTo>
                      <a:lnTo>
                        <a:pt x="86" y="517"/>
                      </a:lnTo>
                      <a:lnTo>
                        <a:pt x="108" y="511"/>
                      </a:lnTo>
                      <a:lnTo>
                        <a:pt x="133" y="506"/>
                      </a:lnTo>
                      <a:lnTo>
                        <a:pt x="160" y="50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2" name="Freeform 140"/>
                <p:cNvSpPr>
                  <a:spLocks/>
                </p:cNvSpPr>
                <p:nvPr/>
              </p:nvSpPr>
              <p:spPr bwMode="auto">
                <a:xfrm>
                  <a:off x="1519" y="3411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3" name="Freeform 141"/>
                <p:cNvSpPr>
                  <a:spLocks/>
                </p:cNvSpPr>
                <p:nvPr/>
              </p:nvSpPr>
              <p:spPr bwMode="auto">
                <a:xfrm>
                  <a:off x="1519" y="3411"/>
                  <a:ext cx="95" cy="42"/>
                </a:xfrm>
                <a:custGeom>
                  <a:avLst/>
                  <a:gdLst>
                    <a:gd name="T0" fmla="*/ 245 w 379"/>
                    <a:gd name="T1" fmla="*/ 1 h 171"/>
                    <a:gd name="T2" fmla="*/ 279 w 379"/>
                    <a:gd name="T3" fmla="*/ 5 h 171"/>
                    <a:gd name="T4" fmla="*/ 310 w 379"/>
                    <a:gd name="T5" fmla="*/ 13 h 171"/>
                    <a:gd name="T6" fmla="*/ 335 w 379"/>
                    <a:gd name="T7" fmla="*/ 23 h 171"/>
                    <a:gd name="T8" fmla="*/ 356 w 379"/>
                    <a:gd name="T9" fmla="*/ 35 h 171"/>
                    <a:gd name="T10" fmla="*/ 370 w 379"/>
                    <a:gd name="T11" fmla="*/ 49 h 171"/>
                    <a:gd name="T12" fmla="*/ 377 w 379"/>
                    <a:gd name="T13" fmla="*/ 65 h 171"/>
                    <a:gd name="T14" fmla="*/ 377 w 379"/>
                    <a:gd name="T15" fmla="*/ 82 h 171"/>
                    <a:gd name="T16" fmla="*/ 370 w 379"/>
                    <a:gd name="T17" fmla="*/ 98 h 171"/>
                    <a:gd name="T18" fmla="*/ 356 w 379"/>
                    <a:gd name="T19" fmla="*/ 115 h 171"/>
                    <a:gd name="T20" fmla="*/ 334 w 379"/>
                    <a:gd name="T21" fmla="*/ 130 h 171"/>
                    <a:gd name="T22" fmla="*/ 309 w 379"/>
                    <a:gd name="T23" fmla="*/ 143 h 171"/>
                    <a:gd name="T24" fmla="*/ 278 w 379"/>
                    <a:gd name="T25" fmla="*/ 154 h 171"/>
                    <a:gd name="T26" fmla="*/ 245 w 379"/>
                    <a:gd name="T27" fmla="*/ 162 h 171"/>
                    <a:gd name="T28" fmla="*/ 209 w 379"/>
                    <a:gd name="T29" fmla="*/ 168 h 171"/>
                    <a:gd name="T30" fmla="*/ 171 w 379"/>
                    <a:gd name="T31" fmla="*/ 171 h 171"/>
                    <a:gd name="T32" fmla="*/ 133 w 379"/>
                    <a:gd name="T33" fmla="*/ 170 h 171"/>
                    <a:gd name="T34" fmla="*/ 98 w 379"/>
                    <a:gd name="T35" fmla="*/ 166 h 171"/>
                    <a:gd name="T36" fmla="*/ 68 w 379"/>
                    <a:gd name="T37" fmla="*/ 158 h 171"/>
                    <a:gd name="T38" fmla="*/ 42 w 379"/>
                    <a:gd name="T39" fmla="*/ 148 h 171"/>
                    <a:gd name="T40" fmla="*/ 23 w 379"/>
                    <a:gd name="T41" fmla="*/ 135 h 171"/>
                    <a:gd name="T42" fmla="*/ 9 w 379"/>
                    <a:gd name="T43" fmla="*/ 121 h 171"/>
                    <a:gd name="T44" fmla="*/ 1 w 379"/>
                    <a:gd name="T45" fmla="*/ 106 h 171"/>
                    <a:gd name="T46" fmla="*/ 1 w 379"/>
                    <a:gd name="T47" fmla="*/ 89 h 171"/>
                    <a:gd name="T48" fmla="*/ 9 w 379"/>
                    <a:gd name="T49" fmla="*/ 71 h 171"/>
                    <a:gd name="T50" fmla="*/ 23 w 379"/>
                    <a:gd name="T51" fmla="*/ 55 h 171"/>
                    <a:gd name="T52" fmla="*/ 43 w 379"/>
                    <a:gd name="T53" fmla="*/ 41 h 171"/>
                    <a:gd name="T54" fmla="*/ 70 w 379"/>
                    <a:gd name="T55" fmla="*/ 27 h 171"/>
                    <a:gd name="T56" fmla="*/ 99 w 379"/>
                    <a:gd name="T57" fmla="*/ 17 h 171"/>
                    <a:gd name="T58" fmla="*/ 134 w 379"/>
                    <a:gd name="T59" fmla="*/ 8 h 171"/>
                    <a:gd name="T60" fmla="*/ 170 w 379"/>
                    <a:gd name="T61" fmla="*/ 3 h 171"/>
                    <a:gd name="T62" fmla="*/ 207 w 379"/>
                    <a:gd name="T63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9" h="171">
                      <a:moveTo>
                        <a:pt x="226" y="0"/>
                      </a:moveTo>
                      <a:lnTo>
                        <a:pt x="245" y="1"/>
                      </a:lnTo>
                      <a:lnTo>
                        <a:pt x="263" y="3"/>
                      </a:lnTo>
                      <a:lnTo>
                        <a:pt x="279" y="5"/>
                      </a:lnTo>
                      <a:lnTo>
                        <a:pt x="296" y="9"/>
                      </a:lnTo>
                      <a:lnTo>
                        <a:pt x="310" y="13"/>
                      </a:lnTo>
                      <a:lnTo>
                        <a:pt x="324" y="17"/>
                      </a:lnTo>
                      <a:lnTo>
                        <a:pt x="335" y="23"/>
                      </a:lnTo>
                      <a:lnTo>
                        <a:pt x="347" y="28"/>
                      </a:lnTo>
                      <a:lnTo>
                        <a:pt x="356" y="35"/>
                      </a:lnTo>
                      <a:lnTo>
                        <a:pt x="363" y="42"/>
                      </a:lnTo>
                      <a:lnTo>
                        <a:pt x="370" y="49"/>
                      </a:lnTo>
                      <a:lnTo>
                        <a:pt x="375" y="56"/>
                      </a:lnTo>
                      <a:lnTo>
                        <a:pt x="377" y="65"/>
                      </a:lnTo>
                      <a:lnTo>
                        <a:pt x="379" y="73"/>
                      </a:lnTo>
                      <a:lnTo>
                        <a:pt x="377" y="82"/>
                      </a:lnTo>
                      <a:lnTo>
                        <a:pt x="375" y="91"/>
                      </a:lnTo>
                      <a:lnTo>
                        <a:pt x="370" y="98"/>
                      </a:lnTo>
                      <a:lnTo>
                        <a:pt x="363" y="107"/>
                      </a:lnTo>
                      <a:lnTo>
                        <a:pt x="356" y="115"/>
                      </a:lnTo>
                      <a:lnTo>
                        <a:pt x="346" y="122"/>
                      </a:lnTo>
                      <a:lnTo>
                        <a:pt x="334" y="130"/>
                      </a:lnTo>
                      <a:lnTo>
                        <a:pt x="323" y="137"/>
                      </a:lnTo>
                      <a:lnTo>
                        <a:pt x="309" y="143"/>
                      </a:lnTo>
                      <a:lnTo>
                        <a:pt x="295" y="149"/>
                      </a:lnTo>
                      <a:lnTo>
                        <a:pt x="278" y="154"/>
                      </a:lnTo>
                      <a:lnTo>
                        <a:pt x="261" y="158"/>
                      </a:lnTo>
                      <a:lnTo>
                        <a:pt x="245" y="162"/>
                      </a:lnTo>
                      <a:lnTo>
                        <a:pt x="227" y="166"/>
                      </a:lnTo>
                      <a:lnTo>
                        <a:pt x="209" y="168"/>
                      </a:lnTo>
                      <a:lnTo>
                        <a:pt x="190" y="170"/>
                      </a:lnTo>
                      <a:lnTo>
                        <a:pt x="171" y="171"/>
                      </a:lnTo>
                      <a:lnTo>
                        <a:pt x="152" y="171"/>
                      </a:lnTo>
                      <a:lnTo>
                        <a:pt x="133" y="170"/>
                      </a:lnTo>
                      <a:lnTo>
                        <a:pt x="115" y="168"/>
                      </a:lnTo>
                      <a:lnTo>
                        <a:pt x="98" y="166"/>
                      </a:lnTo>
                      <a:lnTo>
                        <a:pt x="83" y="162"/>
                      </a:lnTo>
                      <a:lnTo>
                        <a:pt x="68" y="158"/>
                      </a:lnTo>
                      <a:lnTo>
                        <a:pt x="55" y="153"/>
                      </a:lnTo>
                      <a:lnTo>
                        <a:pt x="42" y="148"/>
                      </a:lnTo>
                      <a:lnTo>
                        <a:pt x="32" y="142"/>
                      </a:lnTo>
                      <a:lnTo>
                        <a:pt x="23" y="135"/>
                      </a:lnTo>
                      <a:lnTo>
                        <a:pt x="14" y="129"/>
                      </a:lnTo>
                      <a:lnTo>
                        <a:pt x="9" y="121"/>
                      </a:lnTo>
                      <a:lnTo>
                        <a:pt x="4" y="114"/>
                      </a:lnTo>
                      <a:lnTo>
                        <a:pt x="1" y="106"/>
                      </a:lnTo>
                      <a:lnTo>
                        <a:pt x="0" y="97"/>
                      </a:lnTo>
                      <a:lnTo>
                        <a:pt x="1" y="89"/>
                      </a:lnTo>
                      <a:lnTo>
                        <a:pt x="4" y="80"/>
                      </a:lnTo>
                      <a:lnTo>
                        <a:pt x="9" y="71"/>
                      </a:lnTo>
                      <a:lnTo>
                        <a:pt x="15" y="64"/>
                      </a:lnTo>
                      <a:lnTo>
                        <a:pt x="23" y="55"/>
                      </a:lnTo>
                      <a:lnTo>
                        <a:pt x="33" y="47"/>
                      </a:lnTo>
                      <a:lnTo>
                        <a:pt x="43" y="41"/>
                      </a:lnTo>
                      <a:lnTo>
                        <a:pt x="56" y="33"/>
                      </a:lnTo>
                      <a:lnTo>
                        <a:pt x="70" y="27"/>
                      </a:lnTo>
                      <a:lnTo>
                        <a:pt x="84" y="22"/>
                      </a:lnTo>
                      <a:lnTo>
                        <a:pt x="99" y="17"/>
                      </a:lnTo>
                      <a:lnTo>
                        <a:pt x="116" y="12"/>
                      </a:lnTo>
                      <a:lnTo>
                        <a:pt x="134" y="8"/>
                      </a:lnTo>
                      <a:lnTo>
                        <a:pt x="152" y="5"/>
                      </a:lnTo>
                      <a:lnTo>
                        <a:pt x="170" y="3"/>
                      </a:lnTo>
                      <a:lnTo>
                        <a:pt x="189" y="0"/>
                      </a:lnTo>
                      <a:lnTo>
                        <a:pt x="207" y="0"/>
                      </a:lnTo>
                      <a:lnTo>
                        <a:pt x="226" y="0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4" name="Freeform 142"/>
                <p:cNvSpPr>
                  <a:spLocks/>
                </p:cNvSpPr>
                <p:nvPr/>
              </p:nvSpPr>
              <p:spPr bwMode="auto">
                <a:xfrm>
                  <a:off x="1297" y="3425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40 w 349"/>
                    <a:gd name="T7" fmla="*/ 290 h 449"/>
                    <a:gd name="T8" fmla="*/ 234 w 349"/>
                    <a:gd name="T9" fmla="*/ 328 h 449"/>
                    <a:gd name="T10" fmla="*/ 231 w 349"/>
                    <a:gd name="T11" fmla="*/ 345 h 449"/>
                    <a:gd name="T12" fmla="*/ 227 w 349"/>
                    <a:gd name="T13" fmla="*/ 361 h 449"/>
                    <a:gd name="T14" fmla="*/ 223 w 349"/>
                    <a:gd name="T15" fmla="*/ 377 h 449"/>
                    <a:gd name="T16" fmla="*/ 219 w 349"/>
                    <a:gd name="T17" fmla="*/ 392 h 449"/>
                    <a:gd name="T18" fmla="*/ 214 w 349"/>
                    <a:gd name="T19" fmla="*/ 405 h 449"/>
                    <a:gd name="T20" fmla="*/ 209 w 349"/>
                    <a:gd name="T21" fmla="*/ 416 h 449"/>
                    <a:gd name="T22" fmla="*/ 203 w 349"/>
                    <a:gd name="T23" fmla="*/ 425 h 449"/>
                    <a:gd name="T24" fmla="*/ 197 w 349"/>
                    <a:gd name="T25" fmla="*/ 434 h 449"/>
                    <a:gd name="T26" fmla="*/ 191 w 349"/>
                    <a:gd name="T27" fmla="*/ 440 h 449"/>
                    <a:gd name="T28" fmla="*/ 185 w 349"/>
                    <a:gd name="T29" fmla="*/ 445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6 w 349"/>
                    <a:gd name="T35" fmla="*/ 448 h 449"/>
                    <a:gd name="T36" fmla="*/ 159 w 349"/>
                    <a:gd name="T37" fmla="*/ 445 h 449"/>
                    <a:gd name="T38" fmla="*/ 153 w 349"/>
                    <a:gd name="T39" fmla="*/ 440 h 449"/>
                    <a:gd name="T40" fmla="*/ 148 w 349"/>
                    <a:gd name="T41" fmla="*/ 434 h 449"/>
                    <a:gd name="T42" fmla="*/ 141 w 349"/>
                    <a:gd name="T43" fmla="*/ 425 h 449"/>
                    <a:gd name="T44" fmla="*/ 136 w 349"/>
                    <a:gd name="T45" fmla="*/ 416 h 449"/>
                    <a:gd name="T46" fmla="*/ 131 w 349"/>
                    <a:gd name="T47" fmla="*/ 405 h 449"/>
                    <a:gd name="T48" fmla="*/ 126 w 349"/>
                    <a:gd name="T49" fmla="*/ 392 h 449"/>
                    <a:gd name="T50" fmla="*/ 121 w 349"/>
                    <a:gd name="T51" fmla="*/ 377 h 449"/>
                    <a:gd name="T52" fmla="*/ 117 w 349"/>
                    <a:gd name="T53" fmla="*/ 361 h 449"/>
                    <a:gd name="T54" fmla="*/ 113 w 349"/>
                    <a:gd name="T55" fmla="*/ 345 h 449"/>
                    <a:gd name="T56" fmla="*/ 110 w 349"/>
                    <a:gd name="T57" fmla="*/ 328 h 449"/>
                    <a:gd name="T58" fmla="*/ 104 w 349"/>
                    <a:gd name="T59" fmla="*/ 290 h 449"/>
                    <a:gd name="T60" fmla="*/ 101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7 w 349"/>
                    <a:gd name="T69" fmla="*/ 0 h 449"/>
                    <a:gd name="T70" fmla="*/ 130 w 349"/>
                    <a:gd name="T71" fmla="*/ 0 h 449"/>
                    <a:gd name="T72" fmla="*/ 175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5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40" y="290"/>
                      </a:lnTo>
                      <a:lnTo>
                        <a:pt x="234" y="328"/>
                      </a:lnTo>
                      <a:lnTo>
                        <a:pt x="231" y="345"/>
                      </a:lnTo>
                      <a:lnTo>
                        <a:pt x="227" y="361"/>
                      </a:lnTo>
                      <a:lnTo>
                        <a:pt x="223" y="377"/>
                      </a:lnTo>
                      <a:lnTo>
                        <a:pt x="219" y="392"/>
                      </a:lnTo>
                      <a:lnTo>
                        <a:pt x="214" y="405"/>
                      </a:lnTo>
                      <a:lnTo>
                        <a:pt x="209" y="416"/>
                      </a:lnTo>
                      <a:lnTo>
                        <a:pt x="203" y="425"/>
                      </a:lnTo>
                      <a:lnTo>
                        <a:pt x="197" y="434"/>
                      </a:lnTo>
                      <a:lnTo>
                        <a:pt x="191" y="440"/>
                      </a:lnTo>
                      <a:lnTo>
                        <a:pt x="185" y="445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6" y="448"/>
                      </a:lnTo>
                      <a:lnTo>
                        <a:pt x="159" y="445"/>
                      </a:lnTo>
                      <a:lnTo>
                        <a:pt x="153" y="440"/>
                      </a:lnTo>
                      <a:lnTo>
                        <a:pt x="148" y="434"/>
                      </a:lnTo>
                      <a:lnTo>
                        <a:pt x="141" y="425"/>
                      </a:lnTo>
                      <a:lnTo>
                        <a:pt x="136" y="416"/>
                      </a:lnTo>
                      <a:lnTo>
                        <a:pt x="131" y="405"/>
                      </a:lnTo>
                      <a:lnTo>
                        <a:pt x="126" y="392"/>
                      </a:lnTo>
                      <a:lnTo>
                        <a:pt x="121" y="377"/>
                      </a:lnTo>
                      <a:lnTo>
                        <a:pt x="117" y="361"/>
                      </a:lnTo>
                      <a:lnTo>
                        <a:pt x="113" y="345"/>
                      </a:lnTo>
                      <a:lnTo>
                        <a:pt x="110" y="328"/>
                      </a:lnTo>
                      <a:lnTo>
                        <a:pt x="104" y="290"/>
                      </a:lnTo>
                      <a:lnTo>
                        <a:pt x="101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0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5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5" name="Freeform 143"/>
                <p:cNvSpPr>
                  <a:spLocks/>
                </p:cNvSpPr>
                <p:nvPr/>
              </p:nvSpPr>
              <p:spPr bwMode="auto">
                <a:xfrm>
                  <a:off x="1670" y="3368"/>
                  <a:ext cx="137" cy="107"/>
                </a:xfrm>
                <a:custGeom>
                  <a:avLst/>
                  <a:gdLst>
                    <a:gd name="T0" fmla="*/ 166 w 550"/>
                    <a:gd name="T1" fmla="*/ 276 h 430"/>
                    <a:gd name="T2" fmla="*/ 183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6 w 550"/>
                    <a:gd name="T9" fmla="*/ 319 h 430"/>
                    <a:gd name="T10" fmla="*/ 288 w 550"/>
                    <a:gd name="T11" fmla="*/ 319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7 w 550"/>
                    <a:gd name="T19" fmla="*/ 276 h 430"/>
                    <a:gd name="T20" fmla="*/ 388 w 550"/>
                    <a:gd name="T21" fmla="*/ 276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4 h 430"/>
                    <a:gd name="T34" fmla="*/ 537 w 550"/>
                    <a:gd name="T35" fmla="*/ 369 h 430"/>
                    <a:gd name="T36" fmla="*/ 547 w 550"/>
                    <a:gd name="T37" fmla="*/ 395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2 w 550"/>
                    <a:gd name="T51" fmla="*/ 343 h 430"/>
                    <a:gd name="T52" fmla="*/ 51 w 550"/>
                    <a:gd name="T53" fmla="*/ 320 h 430"/>
                    <a:gd name="T54" fmla="*/ 76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79 h 430"/>
                    <a:gd name="T60" fmla="*/ 165 w 550"/>
                    <a:gd name="T61" fmla="*/ 276 h 430"/>
                    <a:gd name="T62" fmla="*/ 166 w 550"/>
                    <a:gd name="T63" fmla="*/ 27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6"/>
                      </a:moveTo>
                      <a:lnTo>
                        <a:pt x="166" y="276"/>
                      </a:lnTo>
                      <a:lnTo>
                        <a:pt x="167" y="276"/>
                      </a:lnTo>
                      <a:lnTo>
                        <a:pt x="183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6" y="319"/>
                      </a:lnTo>
                      <a:lnTo>
                        <a:pt x="277" y="329"/>
                      </a:lnTo>
                      <a:lnTo>
                        <a:pt x="288" y="319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2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6"/>
                      </a:lnTo>
                      <a:lnTo>
                        <a:pt x="387" y="276"/>
                      </a:lnTo>
                      <a:lnTo>
                        <a:pt x="387" y="276"/>
                      </a:lnTo>
                      <a:lnTo>
                        <a:pt x="388" y="276"/>
                      </a:lnTo>
                      <a:lnTo>
                        <a:pt x="388" y="276"/>
                      </a:lnTo>
                      <a:lnTo>
                        <a:pt x="403" y="277"/>
                      </a:lnTo>
                      <a:lnTo>
                        <a:pt x="417" y="278"/>
                      </a:lnTo>
                      <a:lnTo>
                        <a:pt x="431" y="282"/>
                      </a:lnTo>
                      <a:lnTo>
                        <a:pt x="445" y="286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4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4"/>
                      </a:lnTo>
                      <a:lnTo>
                        <a:pt x="529" y="356"/>
                      </a:lnTo>
                      <a:lnTo>
                        <a:pt x="537" y="369"/>
                      </a:lnTo>
                      <a:lnTo>
                        <a:pt x="542" y="381"/>
                      </a:lnTo>
                      <a:lnTo>
                        <a:pt x="547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5"/>
                      </a:lnTo>
                      <a:lnTo>
                        <a:pt x="5" y="399"/>
                      </a:lnTo>
                      <a:lnTo>
                        <a:pt x="11" y="384"/>
                      </a:lnTo>
                      <a:lnTo>
                        <a:pt x="16" y="370"/>
                      </a:lnTo>
                      <a:lnTo>
                        <a:pt x="23" y="356"/>
                      </a:lnTo>
                      <a:lnTo>
                        <a:pt x="32" y="343"/>
                      </a:lnTo>
                      <a:lnTo>
                        <a:pt x="41" y="332"/>
                      </a:lnTo>
                      <a:lnTo>
                        <a:pt x="51" y="320"/>
                      </a:lnTo>
                      <a:lnTo>
                        <a:pt x="63" y="311"/>
                      </a:lnTo>
                      <a:lnTo>
                        <a:pt x="76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8" y="283"/>
                      </a:lnTo>
                      <a:lnTo>
                        <a:pt x="133" y="279"/>
                      </a:lnTo>
                      <a:lnTo>
                        <a:pt x="148" y="277"/>
                      </a:lnTo>
                      <a:lnTo>
                        <a:pt x="165" y="276"/>
                      </a:lnTo>
                      <a:lnTo>
                        <a:pt x="165" y="276"/>
                      </a:lnTo>
                      <a:lnTo>
                        <a:pt x="166" y="276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6" name="Freeform 144"/>
                <p:cNvSpPr>
                  <a:spLocks/>
                </p:cNvSpPr>
                <p:nvPr/>
              </p:nvSpPr>
              <p:spPr bwMode="auto">
                <a:xfrm>
                  <a:off x="1487" y="3457"/>
                  <a:ext cx="50" cy="101"/>
                </a:xfrm>
                <a:custGeom>
                  <a:avLst/>
                  <a:gdLst>
                    <a:gd name="T0" fmla="*/ 139 w 203"/>
                    <a:gd name="T1" fmla="*/ 207 h 403"/>
                    <a:gd name="T2" fmla="*/ 153 w 203"/>
                    <a:gd name="T3" fmla="*/ 213 h 403"/>
                    <a:gd name="T4" fmla="*/ 166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4 h 403"/>
                    <a:gd name="T10" fmla="*/ 193 w 203"/>
                    <a:gd name="T11" fmla="*/ 256 h 403"/>
                    <a:gd name="T12" fmla="*/ 199 w 203"/>
                    <a:gd name="T13" fmla="*/ 270 h 403"/>
                    <a:gd name="T14" fmla="*/ 202 w 203"/>
                    <a:gd name="T15" fmla="*/ 286 h 403"/>
                    <a:gd name="T16" fmla="*/ 203 w 203"/>
                    <a:gd name="T17" fmla="*/ 301 h 403"/>
                    <a:gd name="T18" fmla="*/ 203 w 203"/>
                    <a:gd name="T19" fmla="*/ 311 h 403"/>
                    <a:gd name="T20" fmla="*/ 202 w 203"/>
                    <a:gd name="T21" fmla="*/ 321 h 403"/>
                    <a:gd name="T22" fmla="*/ 199 w 203"/>
                    <a:gd name="T23" fmla="*/ 332 h 403"/>
                    <a:gd name="T24" fmla="*/ 195 w 203"/>
                    <a:gd name="T25" fmla="*/ 341 h 403"/>
                    <a:gd name="T26" fmla="*/ 191 w 203"/>
                    <a:gd name="T27" fmla="*/ 349 h 403"/>
                    <a:gd name="T28" fmla="*/ 186 w 203"/>
                    <a:gd name="T29" fmla="*/ 357 h 403"/>
                    <a:gd name="T30" fmla="*/ 180 w 203"/>
                    <a:gd name="T31" fmla="*/ 366 h 403"/>
                    <a:gd name="T32" fmla="*/ 174 w 203"/>
                    <a:gd name="T33" fmla="*/ 372 h 403"/>
                    <a:gd name="T34" fmla="*/ 166 w 203"/>
                    <a:gd name="T35" fmla="*/ 379 h 403"/>
                    <a:gd name="T36" fmla="*/ 158 w 203"/>
                    <a:gd name="T37" fmla="*/ 385 h 403"/>
                    <a:gd name="T38" fmla="*/ 151 w 203"/>
                    <a:gd name="T39" fmla="*/ 390 h 403"/>
                    <a:gd name="T40" fmla="*/ 142 w 203"/>
                    <a:gd name="T41" fmla="*/ 394 h 403"/>
                    <a:gd name="T42" fmla="*/ 132 w 203"/>
                    <a:gd name="T43" fmla="*/ 398 h 403"/>
                    <a:gd name="T44" fmla="*/ 123 w 203"/>
                    <a:gd name="T45" fmla="*/ 400 h 403"/>
                    <a:gd name="T46" fmla="*/ 112 w 203"/>
                    <a:gd name="T47" fmla="*/ 402 h 403"/>
                    <a:gd name="T48" fmla="*/ 102 w 203"/>
                    <a:gd name="T49" fmla="*/ 403 h 403"/>
                    <a:gd name="T50" fmla="*/ 92 w 203"/>
                    <a:gd name="T51" fmla="*/ 402 h 403"/>
                    <a:gd name="T52" fmla="*/ 82 w 203"/>
                    <a:gd name="T53" fmla="*/ 400 h 403"/>
                    <a:gd name="T54" fmla="*/ 72 w 203"/>
                    <a:gd name="T55" fmla="*/ 398 h 403"/>
                    <a:gd name="T56" fmla="*/ 63 w 203"/>
                    <a:gd name="T57" fmla="*/ 394 h 403"/>
                    <a:gd name="T58" fmla="*/ 54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9 h 403"/>
                    <a:gd name="T64" fmla="*/ 30 w 203"/>
                    <a:gd name="T65" fmla="*/ 372 h 403"/>
                    <a:gd name="T66" fmla="*/ 23 w 203"/>
                    <a:gd name="T67" fmla="*/ 366 h 403"/>
                    <a:gd name="T68" fmla="*/ 18 w 203"/>
                    <a:gd name="T69" fmla="*/ 357 h 403"/>
                    <a:gd name="T70" fmla="*/ 13 w 203"/>
                    <a:gd name="T71" fmla="*/ 349 h 403"/>
                    <a:gd name="T72" fmla="*/ 8 w 203"/>
                    <a:gd name="T73" fmla="*/ 341 h 403"/>
                    <a:gd name="T74" fmla="*/ 5 w 203"/>
                    <a:gd name="T75" fmla="*/ 332 h 403"/>
                    <a:gd name="T76" fmla="*/ 3 w 203"/>
                    <a:gd name="T77" fmla="*/ 321 h 403"/>
                    <a:gd name="T78" fmla="*/ 1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6 h 403"/>
                    <a:gd name="T84" fmla="*/ 5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4 h 403"/>
                    <a:gd name="T90" fmla="*/ 27 w 203"/>
                    <a:gd name="T91" fmla="*/ 232 h 403"/>
                    <a:gd name="T92" fmla="*/ 38 w 203"/>
                    <a:gd name="T93" fmla="*/ 222 h 403"/>
                    <a:gd name="T94" fmla="*/ 50 w 203"/>
                    <a:gd name="T95" fmla="*/ 213 h 403"/>
                    <a:gd name="T96" fmla="*/ 64 w 203"/>
                    <a:gd name="T97" fmla="*/ 207 h 403"/>
                    <a:gd name="T98" fmla="*/ 64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7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2" y="286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2"/>
                      </a:lnTo>
                      <a:lnTo>
                        <a:pt x="195" y="341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6"/>
                      </a:lnTo>
                      <a:lnTo>
                        <a:pt x="174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2" y="398"/>
                      </a:lnTo>
                      <a:lnTo>
                        <a:pt x="123" y="400"/>
                      </a:lnTo>
                      <a:lnTo>
                        <a:pt x="112" y="402"/>
                      </a:lnTo>
                      <a:lnTo>
                        <a:pt x="102" y="403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30" y="372"/>
                      </a:lnTo>
                      <a:lnTo>
                        <a:pt x="23" y="366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1"/>
                      </a:lnTo>
                      <a:lnTo>
                        <a:pt x="5" y="332"/>
                      </a:lnTo>
                      <a:lnTo>
                        <a:pt x="3" y="321"/>
                      </a:lnTo>
                      <a:lnTo>
                        <a:pt x="1" y="311"/>
                      </a:lnTo>
                      <a:lnTo>
                        <a:pt x="0" y="301"/>
                      </a:lnTo>
                      <a:lnTo>
                        <a:pt x="1" y="286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7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37" name="Freeform 145"/>
                <p:cNvSpPr>
                  <a:spLocks/>
                </p:cNvSpPr>
                <p:nvPr/>
              </p:nvSpPr>
              <p:spPr bwMode="auto">
                <a:xfrm>
                  <a:off x="1869" y="3339"/>
                  <a:ext cx="69" cy="164"/>
                </a:xfrm>
                <a:custGeom>
                  <a:avLst/>
                  <a:gdLst>
                    <a:gd name="T0" fmla="*/ 204 w 274"/>
                    <a:gd name="T1" fmla="*/ 0 h 656"/>
                    <a:gd name="T2" fmla="*/ 178 w 274"/>
                    <a:gd name="T3" fmla="*/ 177 h 656"/>
                    <a:gd name="T4" fmla="*/ 134 w 274"/>
                    <a:gd name="T5" fmla="*/ 195 h 656"/>
                    <a:gd name="T6" fmla="*/ 94 w 274"/>
                    <a:gd name="T7" fmla="*/ 220 h 656"/>
                    <a:gd name="T8" fmla="*/ 62 w 274"/>
                    <a:gd name="T9" fmla="*/ 249 h 656"/>
                    <a:gd name="T10" fmla="*/ 37 w 274"/>
                    <a:gd name="T11" fmla="*/ 282 h 656"/>
                    <a:gd name="T12" fmla="*/ 18 w 274"/>
                    <a:gd name="T13" fmla="*/ 320 h 656"/>
                    <a:gd name="T14" fmla="*/ 6 w 274"/>
                    <a:gd name="T15" fmla="*/ 360 h 656"/>
                    <a:gd name="T16" fmla="*/ 1 w 274"/>
                    <a:gd name="T17" fmla="*/ 401 h 656"/>
                    <a:gd name="T18" fmla="*/ 2 w 274"/>
                    <a:gd name="T19" fmla="*/ 441 h 656"/>
                    <a:gd name="T20" fmla="*/ 10 w 274"/>
                    <a:gd name="T21" fmla="*/ 482 h 656"/>
                    <a:gd name="T22" fmla="*/ 25 w 274"/>
                    <a:gd name="T23" fmla="*/ 520 h 656"/>
                    <a:gd name="T24" fmla="*/ 47 w 274"/>
                    <a:gd name="T25" fmla="*/ 556 h 656"/>
                    <a:gd name="T26" fmla="*/ 75 w 274"/>
                    <a:gd name="T27" fmla="*/ 589 h 656"/>
                    <a:gd name="T28" fmla="*/ 111 w 274"/>
                    <a:gd name="T29" fmla="*/ 616 h 656"/>
                    <a:gd name="T30" fmla="*/ 153 w 274"/>
                    <a:gd name="T31" fmla="*/ 636 h 656"/>
                    <a:gd name="T32" fmla="*/ 201 w 274"/>
                    <a:gd name="T33" fmla="*/ 652 h 656"/>
                    <a:gd name="T34" fmla="*/ 226 w 274"/>
                    <a:gd name="T35" fmla="*/ 585 h 656"/>
                    <a:gd name="T36" fmla="*/ 187 w 274"/>
                    <a:gd name="T37" fmla="*/ 575 h 656"/>
                    <a:gd name="T38" fmla="*/ 155 w 274"/>
                    <a:gd name="T39" fmla="*/ 559 h 656"/>
                    <a:gd name="T40" fmla="*/ 129 w 274"/>
                    <a:gd name="T41" fmla="*/ 538 h 656"/>
                    <a:gd name="T42" fmla="*/ 107 w 274"/>
                    <a:gd name="T43" fmla="*/ 514 h 656"/>
                    <a:gd name="T44" fmla="*/ 92 w 274"/>
                    <a:gd name="T45" fmla="*/ 486 h 656"/>
                    <a:gd name="T46" fmla="*/ 82 w 274"/>
                    <a:gd name="T47" fmla="*/ 457 h 656"/>
                    <a:gd name="T48" fmla="*/ 76 w 274"/>
                    <a:gd name="T49" fmla="*/ 425 h 656"/>
                    <a:gd name="T50" fmla="*/ 76 w 274"/>
                    <a:gd name="T51" fmla="*/ 394 h 656"/>
                    <a:gd name="T52" fmla="*/ 83 w 274"/>
                    <a:gd name="T53" fmla="*/ 362 h 656"/>
                    <a:gd name="T54" fmla="*/ 94 w 274"/>
                    <a:gd name="T55" fmla="*/ 333 h 656"/>
                    <a:gd name="T56" fmla="*/ 111 w 274"/>
                    <a:gd name="T57" fmla="*/ 306 h 656"/>
                    <a:gd name="T58" fmla="*/ 133 w 274"/>
                    <a:gd name="T59" fmla="*/ 282 h 656"/>
                    <a:gd name="T60" fmla="*/ 159 w 274"/>
                    <a:gd name="T61" fmla="*/ 262 h 656"/>
                    <a:gd name="T62" fmla="*/ 192 w 274"/>
                    <a:gd name="T63" fmla="*/ 246 h 656"/>
                    <a:gd name="T64" fmla="*/ 231 w 274"/>
                    <a:gd name="T65" fmla="*/ 237 h 656"/>
                    <a:gd name="T66" fmla="*/ 274 w 274"/>
                    <a:gd name="T67" fmla="*/ 235 h 656"/>
                    <a:gd name="T68" fmla="*/ 269 w 274"/>
                    <a:gd name="T69" fmla="*/ 200 h 656"/>
                    <a:gd name="T70" fmla="*/ 270 w 274"/>
                    <a:gd name="T71" fmla="*/ 183 h 656"/>
                    <a:gd name="T72" fmla="*/ 273 w 274"/>
                    <a:gd name="T73" fmla="*/ 166 h 656"/>
                    <a:gd name="T74" fmla="*/ 263 w 274"/>
                    <a:gd name="T75" fmla="*/ 166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3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5"/>
                      </a:lnTo>
                      <a:lnTo>
                        <a:pt x="134" y="195"/>
                      </a:lnTo>
                      <a:lnTo>
                        <a:pt x="113" y="207"/>
                      </a:lnTo>
                      <a:lnTo>
                        <a:pt x="94" y="220"/>
                      </a:lnTo>
                      <a:lnTo>
                        <a:pt x="78" y="234"/>
                      </a:lnTo>
                      <a:lnTo>
                        <a:pt x="62" y="249"/>
                      </a:lnTo>
                      <a:lnTo>
                        <a:pt x="48" y="265"/>
                      </a:lnTo>
                      <a:lnTo>
                        <a:pt x="37" y="282"/>
                      </a:lnTo>
                      <a:lnTo>
                        <a:pt x="27" y="301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60"/>
                      </a:lnTo>
                      <a:lnTo>
                        <a:pt x="2" y="380"/>
                      </a:lnTo>
                      <a:lnTo>
                        <a:pt x="1" y="401"/>
                      </a:lnTo>
                      <a:lnTo>
                        <a:pt x="0" y="421"/>
                      </a:lnTo>
                      <a:lnTo>
                        <a:pt x="2" y="441"/>
                      </a:lnTo>
                      <a:lnTo>
                        <a:pt x="5" y="462"/>
                      </a:lnTo>
                      <a:lnTo>
                        <a:pt x="10" y="482"/>
                      </a:lnTo>
                      <a:lnTo>
                        <a:pt x="17" y="501"/>
                      </a:lnTo>
                      <a:lnTo>
                        <a:pt x="25" y="520"/>
                      </a:lnTo>
                      <a:lnTo>
                        <a:pt x="36" y="540"/>
                      </a:lnTo>
                      <a:lnTo>
                        <a:pt x="47" y="556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6"/>
                      </a:lnTo>
                      <a:lnTo>
                        <a:pt x="131" y="627"/>
                      </a:lnTo>
                      <a:lnTo>
                        <a:pt x="153" y="636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8" y="656"/>
                      </a:lnTo>
                      <a:lnTo>
                        <a:pt x="226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8"/>
                      </a:lnTo>
                      <a:lnTo>
                        <a:pt x="155" y="559"/>
                      </a:lnTo>
                      <a:lnTo>
                        <a:pt x="141" y="550"/>
                      </a:lnTo>
                      <a:lnTo>
                        <a:pt x="129" y="538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9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2" y="457"/>
                      </a:lnTo>
                      <a:lnTo>
                        <a:pt x="78" y="441"/>
                      </a:lnTo>
                      <a:lnTo>
                        <a:pt x="76" y="425"/>
                      </a:lnTo>
                      <a:lnTo>
                        <a:pt x="76" y="409"/>
                      </a:lnTo>
                      <a:lnTo>
                        <a:pt x="76" y="394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3"/>
                      </a:lnTo>
                      <a:lnTo>
                        <a:pt x="102" y="319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3" y="282"/>
                      </a:lnTo>
                      <a:lnTo>
                        <a:pt x="145" y="272"/>
                      </a:lnTo>
                      <a:lnTo>
                        <a:pt x="159" y="262"/>
                      </a:lnTo>
                      <a:lnTo>
                        <a:pt x="176" y="254"/>
                      </a:lnTo>
                      <a:lnTo>
                        <a:pt x="192" y="246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6"/>
                      </a:lnTo>
                      <a:lnTo>
                        <a:pt x="274" y="235"/>
                      </a:lnTo>
                      <a:lnTo>
                        <a:pt x="272" y="220"/>
                      </a:lnTo>
                      <a:lnTo>
                        <a:pt x="269" y="200"/>
                      </a:lnTo>
                      <a:lnTo>
                        <a:pt x="269" y="192"/>
                      </a:lnTo>
                      <a:lnTo>
                        <a:pt x="270" y="183"/>
                      </a:lnTo>
                      <a:lnTo>
                        <a:pt x="272" y="174"/>
                      </a:lnTo>
                      <a:lnTo>
                        <a:pt x="273" y="166"/>
                      </a:lnTo>
                      <a:lnTo>
                        <a:pt x="268" y="166"/>
                      </a:lnTo>
                      <a:lnTo>
                        <a:pt x="263" y="166"/>
                      </a:lnTo>
                      <a:lnTo>
                        <a:pt x="263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538" name="Freeform 146"/>
              <p:cNvSpPr>
                <a:spLocks/>
              </p:cNvSpPr>
              <p:nvPr/>
            </p:nvSpPr>
            <p:spPr bwMode="auto">
              <a:xfrm rot="201987">
                <a:off x="2141" y="3237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39" name="Freeform 147"/>
              <p:cNvSpPr>
                <a:spLocks/>
              </p:cNvSpPr>
              <p:nvPr/>
            </p:nvSpPr>
            <p:spPr bwMode="auto">
              <a:xfrm rot="-242669">
                <a:off x="2519" y="3237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2" name="Group 148"/>
              <p:cNvGrpSpPr>
                <a:grpSpLocks/>
              </p:cNvGrpSpPr>
              <p:nvPr/>
            </p:nvGrpSpPr>
            <p:grpSpPr bwMode="auto">
              <a:xfrm>
                <a:off x="2039" y="3265"/>
                <a:ext cx="772" cy="197"/>
                <a:chOff x="2023" y="3293"/>
                <a:chExt cx="772" cy="197"/>
              </a:xfrm>
            </p:grpSpPr>
            <p:grpSp>
              <p:nvGrpSpPr>
                <p:cNvPr id="13" name="Group 149"/>
                <p:cNvGrpSpPr>
                  <a:grpSpLocks/>
                </p:cNvGrpSpPr>
                <p:nvPr/>
              </p:nvGrpSpPr>
              <p:grpSpPr bwMode="auto">
                <a:xfrm>
                  <a:off x="2023" y="3293"/>
                  <a:ext cx="772" cy="125"/>
                  <a:chOff x="2023" y="3293"/>
                  <a:chExt cx="772" cy="125"/>
                </a:xfrm>
              </p:grpSpPr>
              <p:sp>
                <p:nvSpPr>
                  <p:cNvPr id="59542" name="Freeform 150"/>
                  <p:cNvSpPr>
                    <a:spLocks/>
                  </p:cNvSpPr>
                  <p:nvPr/>
                </p:nvSpPr>
                <p:spPr bwMode="auto">
                  <a:xfrm>
                    <a:off x="2023" y="3293"/>
                    <a:ext cx="772" cy="125"/>
                  </a:xfrm>
                  <a:custGeom>
                    <a:avLst/>
                    <a:gdLst>
                      <a:gd name="T0" fmla="*/ 289 w 3091"/>
                      <a:gd name="T1" fmla="*/ 105 h 501"/>
                      <a:gd name="T2" fmla="*/ 530 w 3091"/>
                      <a:gd name="T3" fmla="*/ 92 h 501"/>
                      <a:gd name="T4" fmla="*/ 802 w 3091"/>
                      <a:gd name="T5" fmla="*/ 77 h 501"/>
                      <a:gd name="T6" fmla="*/ 1078 w 3091"/>
                      <a:gd name="T7" fmla="*/ 61 h 501"/>
                      <a:gd name="T8" fmla="*/ 1323 w 3091"/>
                      <a:gd name="T9" fmla="*/ 54 h 501"/>
                      <a:gd name="T10" fmla="*/ 1519 w 3091"/>
                      <a:gd name="T11" fmla="*/ 58 h 501"/>
                      <a:gd name="T12" fmla="*/ 1806 w 3091"/>
                      <a:gd name="T13" fmla="*/ 53 h 501"/>
                      <a:gd name="T14" fmla="*/ 2168 w 3091"/>
                      <a:gd name="T15" fmla="*/ 39 h 501"/>
                      <a:gd name="T16" fmla="*/ 2535 w 3091"/>
                      <a:gd name="T17" fmla="*/ 21 h 501"/>
                      <a:gd name="T18" fmla="*/ 2835 w 3091"/>
                      <a:gd name="T19" fmla="*/ 7 h 501"/>
                      <a:gd name="T20" fmla="*/ 2998 w 3091"/>
                      <a:gd name="T21" fmla="*/ 0 h 501"/>
                      <a:gd name="T22" fmla="*/ 3029 w 3091"/>
                      <a:gd name="T23" fmla="*/ 5 h 501"/>
                      <a:gd name="T24" fmla="*/ 3054 w 3091"/>
                      <a:gd name="T25" fmla="*/ 19 h 501"/>
                      <a:gd name="T26" fmla="*/ 3073 w 3091"/>
                      <a:gd name="T27" fmla="*/ 40 h 501"/>
                      <a:gd name="T28" fmla="*/ 3086 w 3091"/>
                      <a:gd name="T29" fmla="*/ 65 h 501"/>
                      <a:gd name="T30" fmla="*/ 3091 w 3091"/>
                      <a:gd name="T31" fmla="*/ 93 h 501"/>
                      <a:gd name="T32" fmla="*/ 3087 w 3091"/>
                      <a:gd name="T33" fmla="*/ 121 h 501"/>
                      <a:gd name="T34" fmla="*/ 3076 w 3091"/>
                      <a:gd name="T35" fmla="*/ 148 h 501"/>
                      <a:gd name="T36" fmla="*/ 3055 w 3091"/>
                      <a:gd name="T37" fmla="*/ 170 h 501"/>
                      <a:gd name="T38" fmla="*/ 3026 w 3091"/>
                      <a:gd name="T39" fmla="*/ 188 h 501"/>
                      <a:gd name="T40" fmla="*/ 2988 w 3091"/>
                      <a:gd name="T41" fmla="*/ 195 h 501"/>
                      <a:gd name="T42" fmla="*/ 2916 w 3091"/>
                      <a:gd name="T43" fmla="*/ 194 h 501"/>
                      <a:gd name="T44" fmla="*/ 2754 w 3091"/>
                      <a:gd name="T45" fmla="*/ 194 h 501"/>
                      <a:gd name="T46" fmla="*/ 2547 w 3091"/>
                      <a:gd name="T47" fmla="*/ 204 h 501"/>
                      <a:gd name="T48" fmla="*/ 2326 w 3091"/>
                      <a:gd name="T49" fmla="*/ 222 h 501"/>
                      <a:gd name="T50" fmla="*/ 2126 w 3091"/>
                      <a:gd name="T51" fmla="*/ 249 h 501"/>
                      <a:gd name="T52" fmla="*/ 2020 w 3091"/>
                      <a:gd name="T53" fmla="*/ 271 h 501"/>
                      <a:gd name="T54" fmla="*/ 1961 w 3091"/>
                      <a:gd name="T55" fmla="*/ 288 h 501"/>
                      <a:gd name="T56" fmla="*/ 1913 w 3091"/>
                      <a:gd name="T57" fmla="*/ 310 h 501"/>
                      <a:gd name="T58" fmla="*/ 1834 w 3091"/>
                      <a:gd name="T59" fmla="*/ 361 h 501"/>
                      <a:gd name="T60" fmla="*/ 1764 w 3091"/>
                      <a:gd name="T61" fmla="*/ 416 h 501"/>
                      <a:gd name="T62" fmla="*/ 1701 w 3091"/>
                      <a:gd name="T63" fmla="*/ 457 h 501"/>
                      <a:gd name="T64" fmla="*/ 1657 w 3091"/>
                      <a:gd name="T65" fmla="*/ 476 h 501"/>
                      <a:gd name="T66" fmla="*/ 1606 w 3091"/>
                      <a:gd name="T67" fmla="*/ 491 h 501"/>
                      <a:gd name="T68" fmla="*/ 1546 w 3091"/>
                      <a:gd name="T69" fmla="*/ 500 h 501"/>
                      <a:gd name="T70" fmla="*/ 1476 w 3091"/>
                      <a:gd name="T71" fmla="*/ 500 h 501"/>
                      <a:gd name="T72" fmla="*/ 1407 w 3091"/>
                      <a:gd name="T73" fmla="*/ 491 h 501"/>
                      <a:gd name="T74" fmla="*/ 1343 w 3091"/>
                      <a:gd name="T75" fmla="*/ 474 h 501"/>
                      <a:gd name="T76" fmla="*/ 1246 w 3091"/>
                      <a:gd name="T77" fmla="*/ 435 h 501"/>
                      <a:gd name="T78" fmla="*/ 1142 w 3091"/>
                      <a:gd name="T79" fmla="*/ 378 h 501"/>
                      <a:gd name="T80" fmla="*/ 1056 w 3091"/>
                      <a:gd name="T81" fmla="*/ 324 h 501"/>
                      <a:gd name="T82" fmla="*/ 1008 w 3091"/>
                      <a:gd name="T83" fmla="*/ 300 h 501"/>
                      <a:gd name="T84" fmla="*/ 944 w 3091"/>
                      <a:gd name="T85" fmla="*/ 278 h 501"/>
                      <a:gd name="T86" fmla="*/ 860 w 3091"/>
                      <a:gd name="T87" fmla="*/ 258 h 501"/>
                      <a:gd name="T88" fmla="*/ 735 w 3091"/>
                      <a:gd name="T89" fmla="*/ 250 h 501"/>
                      <a:gd name="T90" fmla="*/ 583 w 3091"/>
                      <a:gd name="T91" fmla="*/ 254 h 501"/>
                      <a:gd name="T92" fmla="*/ 327 w 3091"/>
                      <a:gd name="T93" fmla="*/ 269 h 501"/>
                      <a:gd name="T94" fmla="*/ 165 w 3091"/>
                      <a:gd name="T95" fmla="*/ 282 h 501"/>
                      <a:gd name="T96" fmla="*/ 125 w 3091"/>
                      <a:gd name="T97" fmla="*/ 277 h 501"/>
                      <a:gd name="T98" fmla="*/ 87 w 3091"/>
                      <a:gd name="T99" fmla="*/ 265 h 501"/>
                      <a:gd name="T100" fmla="*/ 53 w 3091"/>
                      <a:gd name="T101" fmla="*/ 246 h 501"/>
                      <a:gd name="T102" fmla="*/ 25 w 3091"/>
                      <a:gd name="T103" fmla="*/ 225 h 501"/>
                      <a:gd name="T104" fmla="*/ 7 w 3091"/>
                      <a:gd name="T105" fmla="*/ 202 h 501"/>
                      <a:gd name="T106" fmla="*/ 0 w 3091"/>
                      <a:gd name="T107" fmla="*/ 177 h 501"/>
                      <a:gd name="T108" fmla="*/ 7 w 3091"/>
                      <a:gd name="T109" fmla="*/ 155 h 501"/>
                      <a:gd name="T110" fmla="*/ 30 w 3091"/>
                      <a:gd name="T111" fmla="*/ 134 h 501"/>
                      <a:gd name="T112" fmla="*/ 72 w 3091"/>
                      <a:gd name="T113" fmla="*/ 119 h 501"/>
                      <a:gd name="T114" fmla="*/ 136 w 3091"/>
                      <a:gd name="T115" fmla="*/ 110 h 5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1" h="501">
                        <a:moveTo>
                          <a:pt x="161" y="109"/>
                        </a:moveTo>
                        <a:lnTo>
                          <a:pt x="221" y="107"/>
                        </a:lnTo>
                        <a:lnTo>
                          <a:pt x="289" y="105"/>
                        </a:lnTo>
                        <a:lnTo>
                          <a:pt x="363" y="101"/>
                        </a:lnTo>
                        <a:lnTo>
                          <a:pt x="444" y="97"/>
                        </a:lnTo>
                        <a:lnTo>
                          <a:pt x="530" y="92"/>
                        </a:lnTo>
                        <a:lnTo>
                          <a:pt x="619" y="87"/>
                        </a:lnTo>
                        <a:lnTo>
                          <a:pt x="711" y="82"/>
                        </a:lnTo>
                        <a:lnTo>
                          <a:pt x="802" y="77"/>
                        </a:lnTo>
                        <a:lnTo>
                          <a:pt x="896" y="72"/>
                        </a:lnTo>
                        <a:lnTo>
                          <a:pt x="989" y="67"/>
                        </a:lnTo>
                        <a:lnTo>
                          <a:pt x="1078" y="61"/>
                        </a:lnTo>
                        <a:lnTo>
                          <a:pt x="1165" y="58"/>
                        </a:lnTo>
                        <a:lnTo>
                          <a:pt x="1246" y="55"/>
                        </a:lnTo>
                        <a:lnTo>
                          <a:pt x="1323" y="54"/>
                        </a:lnTo>
                        <a:lnTo>
                          <a:pt x="1393" y="54"/>
                        </a:lnTo>
                        <a:lnTo>
                          <a:pt x="1454" y="55"/>
                        </a:lnTo>
                        <a:lnTo>
                          <a:pt x="1519" y="58"/>
                        </a:lnTo>
                        <a:lnTo>
                          <a:pt x="1602" y="58"/>
                        </a:lnTo>
                        <a:lnTo>
                          <a:pt x="1699" y="55"/>
                        </a:lnTo>
                        <a:lnTo>
                          <a:pt x="1806" y="53"/>
                        </a:lnTo>
                        <a:lnTo>
                          <a:pt x="1922" y="49"/>
                        </a:lnTo>
                        <a:lnTo>
                          <a:pt x="2043" y="44"/>
                        </a:lnTo>
                        <a:lnTo>
                          <a:pt x="2168" y="39"/>
                        </a:lnTo>
                        <a:lnTo>
                          <a:pt x="2293" y="32"/>
                        </a:lnTo>
                        <a:lnTo>
                          <a:pt x="2417" y="26"/>
                        </a:lnTo>
                        <a:lnTo>
                          <a:pt x="2535" y="21"/>
                        </a:lnTo>
                        <a:lnTo>
                          <a:pt x="2646" y="16"/>
                        </a:lnTo>
                        <a:lnTo>
                          <a:pt x="2747" y="10"/>
                        </a:lnTo>
                        <a:lnTo>
                          <a:pt x="2835" y="7"/>
                        </a:lnTo>
                        <a:lnTo>
                          <a:pt x="2909" y="4"/>
                        </a:lnTo>
                        <a:lnTo>
                          <a:pt x="2964" y="2"/>
                        </a:lnTo>
                        <a:lnTo>
                          <a:pt x="2998" y="0"/>
                        </a:lnTo>
                        <a:lnTo>
                          <a:pt x="3008" y="2"/>
                        </a:lnTo>
                        <a:lnTo>
                          <a:pt x="3020" y="3"/>
                        </a:lnTo>
                        <a:lnTo>
                          <a:pt x="3029" y="5"/>
                        </a:lnTo>
                        <a:lnTo>
                          <a:pt x="3039" y="9"/>
                        </a:lnTo>
                        <a:lnTo>
                          <a:pt x="3046" y="14"/>
                        </a:lnTo>
                        <a:lnTo>
                          <a:pt x="3054" y="19"/>
                        </a:lnTo>
                        <a:lnTo>
                          <a:pt x="3062" y="26"/>
                        </a:lnTo>
                        <a:lnTo>
                          <a:pt x="3068" y="32"/>
                        </a:lnTo>
                        <a:lnTo>
                          <a:pt x="3073" y="40"/>
                        </a:lnTo>
                        <a:lnTo>
                          <a:pt x="3078" y="47"/>
                        </a:lnTo>
                        <a:lnTo>
                          <a:pt x="3082" y="56"/>
                        </a:lnTo>
                        <a:lnTo>
                          <a:pt x="3086" y="65"/>
                        </a:lnTo>
                        <a:lnTo>
                          <a:pt x="3089" y="74"/>
                        </a:lnTo>
                        <a:lnTo>
                          <a:pt x="3090" y="84"/>
                        </a:lnTo>
                        <a:lnTo>
                          <a:pt x="3091" y="93"/>
                        </a:lnTo>
                        <a:lnTo>
                          <a:pt x="3090" y="102"/>
                        </a:lnTo>
                        <a:lnTo>
                          <a:pt x="3090" y="112"/>
                        </a:lnTo>
                        <a:lnTo>
                          <a:pt x="3087" y="121"/>
                        </a:lnTo>
                        <a:lnTo>
                          <a:pt x="3085" y="130"/>
                        </a:lnTo>
                        <a:lnTo>
                          <a:pt x="3081" y="139"/>
                        </a:lnTo>
                        <a:lnTo>
                          <a:pt x="3076" y="148"/>
                        </a:lnTo>
                        <a:lnTo>
                          <a:pt x="3071" y="156"/>
                        </a:lnTo>
                        <a:lnTo>
                          <a:pt x="3063" y="163"/>
                        </a:lnTo>
                        <a:lnTo>
                          <a:pt x="3055" y="170"/>
                        </a:lnTo>
                        <a:lnTo>
                          <a:pt x="3046" y="176"/>
                        </a:lnTo>
                        <a:lnTo>
                          <a:pt x="3038" y="183"/>
                        </a:lnTo>
                        <a:lnTo>
                          <a:pt x="3026" y="188"/>
                        </a:lnTo>
                        <a:lnTo>
                          <a:pt x="3015" y="191"/>
                        </a:lnTo>
                        <a:lnTo>
                          <a:pt x="3002" y="194"/>
                        </a:lnTo>
                        <a:lnTo>
                          <a:pt x="2988" y="195"/>
                        </a:lnTo>
                        <a:lnTo>
                          <a:pt x="2973" y="197"/>
                        </a:lnTo>
                        <a:lnTo>
                          <a:pt x="2956" y="195"/>
                        </a:lnTo>
                        <a:lnTo>
                          <a:pt x="2916" y="194"/>
                        </a:lnTo>
                        <a:lnTo>
                          <a:pt x="2869" y="193"/>
                        </a:lnTo>
                        <a:lnTo>
                          <a:pt x="2814" y="194"/>
                        </a:lnTo>
                        <a:lnTo>
                          <a:pt x="2754" y="194"/>
                        </a:lnTo>
                        <a:lnTo>
                          <a:pt x="2688" y="197"/>
                        </a:lnTo>
                        <a:lnTo>
                          <a:pt x="2618" y="199"/>
                        </a:lnTo>
                        <a:lnTo>
                          <a:pt x="2547" y="204"/>
                        </a:lnTo>
                        <a:lnTo>
                          <a:pt x="2473" y="209"/>
                        </a:lnTo>
                        <a:lnTo>
                          <a:pt x="2399" y="214"/>
                        </a:lnTo>
                        <a:lnTo>
                          <a:pt x="2326" y="222"/>
                        </a:lnTo>
                        <a:lnTo>
                          <a:pt x="2256" y="230"/>
                        </a:lnTo>
                        <a:lnTo>
                          <a:pt x="2188" y="239"/>
                        </a:lnTo>
                        <a:lnTo>
                          <a:pt x="2126" y="249"/>
                        </a:lnTo>
                        <a:lnTo>
                          <a:pt x="2070" y="259"/>
                        </a:lnTo>
                        <a:lnTo>
                          <a:pt x="2044" y="264"/>
                        </a:lnTo>
                        <a:lnTo>
                          <a:pt x="2020" y="271"/>
                        </a:lnTo>
                        <a:lnTo>
                          <a:pt x="1998" y="276"/>
                        </a:lnTo>
                        <a:lnTo>
                          <a:pt x="1979" y="282"/>
                        </a:lnTo>
                        <a:lnTo>
                          <a:pt x="1961" y="288"/>
                        </a:lnTo>
                        <a:lnTo>
                          <a:pt x="1945" y="295"/>
                        </a:lnTo>
                        <a:lnTo>
                          <a:pt x="1928" y="302"/>
                        </a:lnTo>
                        <a:lnTo>
                          <a:pt x="1913" y="310"/>
                        </a:lnTo>
                        <a:lnTo>
                          <a:pt x="1885" y="327"/>
                        </a:lnTo>
                        <a:lnTo>
                          <a:pt x="1858" y="343"/>
                        </a:lnTo>
                        <a:lnTo>
                          <a:pt x="1834" y="361"/>
                        </a:lnTo>
                        <a:lnTo>
                          <a:pt x="1811" y="380"/>
                        </a:lnTo>
                        <a:lnTo>
                          <a:pt x="1787" y="398"/>
                        </a:lnTo>
                        <a:lnTo>
                          <a:pt x="1764" y="416"/>
                        </a:lnTo>
                        <a:lnTo>
                          <a:pt x="1740" y="432"/>
                        </a:lnTo>
                        <a:lnTo>
                          <a:pt x="1714" y="449"/>
                        </a:lnTo>
                        <a:lnTo>
                          <a:pt x="1701" y="457"/>
                        </a:lnTo>
                        <a:lnTo>
                          <a:pt x="1687" y="463"/>
                        </a:lnTo>
                        <a:lnTo>
                          <a:pt x="1672" y="469"/>
                        </a:lnTo>
                        <a:lnTo>
                          <a:pt x="1657" y="476"/>
                        </a:lnTo>
                        <a:lnTo>
                          <a:pt x="1641" y="482"/>
                        </a:lnTo>
                        <a:lnTo>
                          <a:pt x="1624" y="487"/>
                        </a:lnTo>
                        <a:lnTo>
                          <a:pt x="1606" y="491"/>
                        </a:lnTo>
                        <a:lnTo>
                          <a:pt x="1587" y="495"/>
                        </a:lnTo>
                        <a:lnTo>
                          <a:pt x="1567" y="497"/>
                        </a:lnTo>
                        <a:lnTo>
                          <a:pt x="1546" y="500"/>
                        </a:lnTo>
                        <a:lnTo>
                          <a:pt x="1523" y="500"/>
                        </a:lnTo>
                        <a:lnTo>
                          <a:pt x="1500" y="501"/>
                        </a:lnTo>
                        <a:lnTo>
                          <a:pt x="1476" y="500"/>
                        </a:lnTo>
                        <a:lnTo>
                          <a:pt x="1451" y="497"/>
                        </a:lnTo>
                        <a:lnTo>
                          <a:pt x="1428" y="495"/>
                        </a:lnTo>
                        <a:lnTo>
                          <a:pt x="1407" y="491"/>
                        </a:lnTo>
                        <a:lnTo>
                          <a:pt x="1385" y="487"/>
                        </a:lnTo>
                        <a:lnTo>
                          <a:pt x="1363" y="481"/>
                        </a:lnTo>
                        <a:lnTo>
                          <a:pt x="1343" y="474"/>
                        </a:lnTo>
                        <a:lnTo>
                          <a:pt x="1323" y="468"/>
                        </a:lnTo>
                        <a:lnTo>
                          <a:pt x="1284" y="453"/>
                        </a:lnTo>
                        <a:lnTo>
                          <a:pt x="1246" y="435"/>
                        </a:lnTo>
                        <a:lnTo>
                          <a:pt x="1210" y="417"/>
                        </a:lnTo>
                        <a:lnTo>
                          <a:pt x="1175" y="397"/>
                        </a:lnTo>
                        <a:lnTo>
                          <a:pt x="1142" y="378"/>
                        </a:lnTo>
                        <a:lnTo>
                          <a:pt x="1114" y="360"/>
                        </a:lnTo>
                        <a:lnTo>
                          <a:pt x="1086" y="342"/>
                        </a:lnTo>
                        <a:lnTo>
                          <a:pt x="1056" y="324"/>
                        </a:lnTo>
                        <a:lnTo>
                          <a:pt x="1041" y="316"/>
                        </a:lnTo>
                        <a:lnTo>
                          <a:pt x="1024" y="307"/>
                        </a:lnTo>
                        <a:lnTo>
                          <a:pt x="1008" y="300"/>
                        </a:lnTo>
                        <a:lnTo>
                          <a:pt x="989" y="292"/>
                        </a:lnTo>
                        <a:lnTo>
                          <a:pt x="967" y="285"/>
                        </a:lnTo>
                        <a:lnTo>
                          <a:pt x="944" y="278"/>
                        </a:lnTo>
                        <a:lnTo>
                          <a:pt x="920" y="271"/>
                        </a:lnTo>
                        <a:lnTo>
                          <a:pt x="892" y="264"/>
                        </a:lnTo>
                        <a:lnTo>
                          <a:pt x="860" y="258"/>
                        </a:lnTo>
                        <a:lnTo>
                          <a:pt x="823" y="254"/>
                        </a:lnTo>
                        <a:lnTo>
                          <a:pt x="781" y="251"/>
                        </a:lnTo>
                        <a:lnTo>
                          <a:pt x="735" y="250"/>
                        </a:lnTo>
                        <a:lnTo>
                          <a:pt x="686" y="250"/>
                        </a:lnTo>
                        <a:lnTo>
                          <a:pt x="635" y="251"/>
                        </a:lnTo>
                        <a:lnTo>
                          <a:pt x="583" y="254"/>
                        </a:lnTo>
                        <a:lnTo>
                          <a:pt x="530" y="257"/>
                        </a:lnTo>
                        <a:lnTo>
                          <a:pt x="425" y="263"/>
                        </a:lnTo>
                        <a:lnTo>
                          <a:pt x="327" y="269"/>
                        </a:lnTo>
                        <a:lnTo>
                          <a:pt x="243" y="277"/>
                        </a:lnTo>
                        <a:lnTo>
                          <a:pt x="178" y="282"/>
                        </a:lnTo>
                        <a:lnTo>
                          <a:pt x="165" y="282"/>
                        </a:lnTo>
                        <a:lnTo>
                          <a:pt x="151" y="281"/>
                        </a:lnTo>
                        <a:lnTo>
                          <a:pt x="138" y="279"/>
                        </a:lnTo>
                        <a:lnTo>
                          <a:pt x="125" y="277"/>
                        </a:lnTo>
                        <a:lnTo>
                          <a:pt x="111" y="274"/>
                        </a:lnTo>
                        <a:lnTo>
                          <a:pt x="99" y="269"/>
                        </a:lnTo>
                        <a:lnTo>
                          <a:pt x="87" y="265"/>
                        </a:lnTo>
                        <a:lnTo>
                          <a:pt x="74" y="259"/>
                        </a:lnTo>
                        <a:lnTo>
                          <a:pt x="63" y="254"/>
                        </a:lnTo>
                        <a:lnTo>
                          <a:pt x="53" y="246"/>
                        </a:lnTo>
                        <a:lnTo>
                          <a:pt x="43" y="240"/>
                        </a:lnTo>
                        <a:lnTo>
                          <a:pt x="34" y="232"/>
                        </a:lnTo>
                        <a:lnTo>
                          <a:pt x="25" y="225"/>
                        </a:lnTo>
                        <a:lnTo>
                          <a:pt x="18" y="217"/>
                        </a:lnTo>
                        <a:lnTo>
                          <a:pt x="12" y="209"/>
                        </a:lnTo>
                        <a:lnTo>
                          <a:pt x="7" y="202"/>
                        </a:lnTo>
                        <a:lnTo>
                          <a:pt x="3" y="193"/>
                        </a:lnTo>
                        <a:lnTo>
                          <a:pt x="0" y="185"/>
                        </a:lnTo>
                        <a:lnTo>
                          <a:pt x="0" y="177"/>
                        </a:lnTo>
                        <a:lnTo>
                          <a:pt x="0" y="169"/>
                        </a:lnTo>
                        <a:lnTo>
                          <a:pt x="3" y="161"/>
                        </a:lnTo>
                        <a:lnTo>
                          <a:pt x="7" y="155"/>
                        </a:lnTo>
                        <a:lnTo>
                          <a:pt x="13" y="147"/>
                        </a:lnTo>
                        <a:lnTo>
                          <a:pt x="21" y="141"/>
                        </a:lnTo>
                        <a:lnTo>
                          <a:pt x="30" y="134"/>
                        </a:lnTo>
                        <a:lnTo>
                          <a:pt x="41" y="129"/>
                        </a:lnTo>
                        <a:lnTo>
                          <a:pt x="55" y="124"/>
                        </a:lnTo>
                        <a:lnTo>
                          <a:pt x="72" y="119"/>
                        </a:lnTo>
                        <a:lnTo>
                          <a:pt x="91" y="115"/>
                        </a:lnTo>
                        <a:lnTo>
                          <a:pt x="111" y="112"/>
                        </a:lnTo>
                        <a:lnTo>
                          <a:pt x="136" y="110"/>
                        </a:lnTo>
                        <a:lnTo>
                          <a:pt x="161" y="109"/>
                        </a:lnTo>
                        <a:close/>
                      </a:path>
                    </a:pathLst>
                  </a:custGeom>
                  <a:solidFill>
                    <a:srgbClr val="F4C9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  <p:sp>
                <p:nvSpPr>
                  <p:cNvPr id="59543" name="Freeform 151"/>
                  <p:cNvSpPr>
                    <a:spLocks/>
                  </p:cNvSpPr>
                  <p:nvPr/>
                </p:nvSpPr>
                <p:spPr bwMode="auto">
                  <a:xfrm>
                    <a:off x="2023" y="3293"/>
                    <a:ext cx="772" cy="125"/>
                  </a:xfrm>
                  <a:custGeom>
                    <a:avLst/>
                    <a:gdLst>
                      <a:gd name="T0" fmla="*/ 289 w 3091"/>
                      <a:gd name="T1" fmla="*/ 105 h 501"/>
                      <a:gd name="T2" fmla="*/ 530 w 3091"/>
                      <a:gd name="T3" fmla="*/ 92 h 501"/>
                      <a:gd name="T4" fmla="*/ 802 w 3091"/>
                      <a:gd name="T5" fmla="*/ 77 h 501"/>
                      <a:gd name="T6" fmla="*/ 1078 w 3091"/>
                      <a:gd name="T7" fmla="*/ 61 h 501"/>
                      <a:gd name="T8" fmla="*/ 1323 w 3091"/>
                      <a:gd name="T9" fmla="*/ 54 h 501"/>
                      <a:gd name="T10" fmla="*/ 1519 w 3091"/>
                      <a:gd name="T11" fmla="*/ 58 h 501"/>
                      <a:gd name="T12" fmla="*/ 1806 w 3091"/>
                      <a:gd name="T13" fmla="*/ 53 h 501"/>
                      <a:gd name="T14" fmla="*/ 2168 w 3091"/>
                      <a:gd name="T15" fmla="*/ 39 h 501"/>
                      <a:gd name="T16" fmla="*/ 2535 w 3091"/>
                      <a:gd name="T17" fmla="*/ 21 h 501"/>
                      <a:gd name="T18" fmla="*/ 2835 w 3091"/>
                      <a:gd name="T19" fmla="*/ 7 h 501"/>
                      <a:gd name="T20" fmla="*/ 2998 w 3091"/>
                      <a:gd name="T21" fmla="*/ 0 h 501"/>
                      <a:gd name="T22" fmla="*/ 3029 w 3091"/>
                      <a:gd name="T23" fmla="*/ 5 h 501"/>
                      <a:gd name="T24" fmla="*/ 3054 w 3091"/>
                      <a:gd name="T25" fmla="*/ 19 h 501"/>
                      <a:gd name="T26" fmla="*/ 3073 w 3091"/>
                      <a:gd name="T27" fmla="*/ 40 h 501"/>
                      <a:gd name="T28" fmla="*/ 3086 w 3091"/>
                      <a:gd name="T29" fmla="*/ 65 h 501"/>
                      <a:gd name="T30" fmla="*/ 3091 w 3091"/>
                      <a:gd name="T31" fmla="*/ 93 h 501"/>
                      <a:gd name="T32" fmla="*/ 3087 w 3091"/>
                      <a:gd name="T33" fmla="*/ 121 h 501"/>
                      <a:gd name="T34" fmla="*/ 3076 w 3091"/>
                      <a:gd name="T35" fmla="*/ 148 h 501"/>
                      <a:gd name="T36" fmla="*/ 3055 w 3091"/>
                      <a:gd name="T37" fmla="*/ 170 h 501"/>
                      <a:gd name="T38" fmla="*/ 3026 w 3091"/>
                      <a:gd name="T39" fmla="*/ 188 h 501"/>
                      <a:gd name="T40" fmla="*/ 2988 w 3091"/>
                      <a:gd name="T41" fmla="*/ 195 h 501"/>
                      <a:gd name="T42" fmla="*/ 2916 w 3091"/>
                      <a:gd name="T43" fmla="*/ 194 h 501"/>
                      <a:gd name="T44" fmla="*/ 2754 w 3091"/>
                      <a:gd name="T45" fmla="*/ 194 h 501"/>
                      <a:gd name="T46" fmla="*/ 2547 w 3091"/>
                      <a:gd name="T47" fmla="*/ 204 h 501"/>
                      <a:gd name="T48" fmla="*/ 2326 w 3091"/>
                      <a:gd name="T49" fmla="*/ 222 h 501"/>
                      <a:gd name="T50" fmla="*/ 2126 w 3091"/>
                      <a:gd name="T51" fmla="*/ 249 h 501"/>
                      <a:gd name="T52" fmla="*/ 2020 w 3091"/>
                      <a:gd name="T53" fmla="*/ 271 h 501"/>
                      <a:gd name="T54" fmla="*/ 1961 w 3091"/>
                      <a:gd name="T55" fmla="*/ 288 h 501"/>
                      <a:gd name="T56" fmla="*/ 1913 w 3091"/>
                      <a:gd name="T57" fmla="*/ 310 h 501"/>
                      <a:gd name="T58" fmla="*/ 1834 w 3091"/>
                      <a:gd name="T59" fmla="*/ 361 h 501"/>
                      <a:gd name="T60" fmla="*/ 1764 w 3091"/>
                      <a:gd name="T61" fmla="*/ 416 h 501"/>
                      <a:gd name="T62" fmla="*/ 1701 w 3091"/>
                      <a:gd name="T63" fmla="*/ 457 h 501"/>
                      <a:gd name="T64" fmla="*/ 1657 w 3091"/>
                      <a:gd name="T65" fmla="*/ 476 h 501"/>
                      <a:gd name="T66" fmla="*/ 1606 w 3091"/>
                      <a:gd name="T67" fmla="*/ 491 h 501"/>
                      <a:gd name="T68" fmla="*/ 1546 w 3091"/>
                      <a:gd name="T69" fmla="*/ 500 h 501"/>
                      <a:gd name="T70" fmla="*/ 1476 w 3091"/>
                      <a:gd name="T71" fmla="*/ 500 h 501"/>
                      <a:gd name="T72" fmla="*/ 1407 w 3091"/>
                      <a:gd name="T73" fmla="*/ 491 h 501"/>
                      <a:gd name="T74" fmla="*/ 1343 w 3091"/>
                      <a:gd name="T75" fmla="*/ 474 h 501"/>
                      <a:gd name="T76" fmla="*/ 1246 w 3091"/>
                      <a:gd name="T77" fmla="*/ 435 h 501"/>
                      <a:gd name="T78" fmla="*/ 1142 w 3091"/>
                      <a:gd name="T79" fmla="*/ 378 h 501"/>
                      <a:gd name="T80" fmla="*/ 1056 w 3091"/>
                      <a:gd name="T81" fmla="*/ 324 h 501"/>
                      <a:gd name="T82" fmla="*/ 1008 w 3091"/>
                      <a:gd name="T83" fmla="*/ 300 h 501"/>
                      <a:gd name="T84" fmla="*/ 944 w 3091"/>
                      <a:gd name="T85" fmla="*/ 278 h 501"/>
                      <a:gd name="T86" fmla="*/ 860 w 3091"/>
                      <a:gd name="T87" fmla="*/ 258 h 501"/>
                      <a:gd name="T88" fmla="*/ 735 w 3091"/>
                      <a:gd name="T89" fmla="*/ 250 h 501"/>
                      <a:gd name="T90" fmla="*/ 583 w 3091"/>
                      <a:gd name="T91" fmla="*/ 254 h 501"/>
                      <a:gd name="T92" fmla="*/ 327 w 3091"/>
                      <a:gd name="T93" fmla="*/ 269 h 501"/>
                      <a:gd name="T94" fmla="*/ 165 w 3091"/>
                      <a:gd name="T95" fmla="*/ 282 h 501"/>
                      <a:gd name="T96" fmla="*/ 125 w 3091"/>
                      <a:gd name="T97" fmla="*/ 277 h 501"/>
                      <a:gd name="T98" fmla="*/ 87 w 3091"/>
                      <a:gd name="T99" fmla="*/ 265 h 501"/>
                      <a:gd name="T100" fmla="*/ 53 w 3091"/>
                      <a:gd name="T101" fmla="*/ 246 h 501"/>
                      <a:gd name="T102" fmla="*/ 25 w 3091"/>
                      <a:gd name="T103" fmla="*/ 225 h 501"/>
                      <a:gd name="T104" fmla="*/ 7 w 3091"/>
                      <a:gd name="T105" fmla="*/ 202 h 501"/>
                      <a:gd name="T106" fmla="*/ 0 w 3091"/>
                      <a:gd name="T107" fmla="*/ 177 h 501"/>
                      <a:gd name="T108" fmla="*/ 7 w 3091"/>
                      <a:gd name="T109" fmla="*/ 155 h 501"/>
                      <a:gd name="T110" fmla="*/ 30 w 3091"/>
                      <a:gd name="T111" fmla="*/ 134 h 501"/>
                      <a:gd name="T112" fmla="*/ 72 w 3091"/>
                      <a:gd name="T113" fmla="*/ 119 h 501"/>
                      <a:gd name="T114" fmla="*/ 136 w 3091"/>
                      <a:gd name="T115" fmla="*/ 110 h 5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1" h="501">
                        <a:moveTo>
                          <a:pt x="161" y="109"/>
                        </a:moveTo>
                        <a:lnTo>
                          <a:pt x="221" y="107"/>
                        </a:lnTo>
                        <a:lnTo>
                          <a:pt x="289" y="105"/>
                        </a:lnTo>
                        <a:lnTo>
                          <a:pt x="363" y="101"/>
                        </a:lnTo>
                        <a:lnTo>
                          <a:pt x="444" y="97"/>
                        </a:lnTo>
                        <a:lnTo>
                          <a:pt x="530" y="92"/>
                        </a:lnTo>
                        <a:lnTo>
                          <a:pt x="619" y="87"/>
                        </a:lnTo>
                        <a:lnTo>
                          <a:pt x="711" y="82"/>
                        </a:lnTo>
                        <a:lnTo>
                          <a:pt x="802" y="77"/>
                        </a:lnTo>
                        <a:lnTo>
                          <a:pt x="896" y="72"/>
                        </a:lnTo>
                        <a:lnTo>
                          <a:pt x="989" y="67"/>
                        </a:lnTo>
                        <a:lnTo>
                          <a:pt x="1078" y="61"/>
                        </a:lnTo>
                        <a:lnTo>
                          <a:pt x="1165" y="58"/>
                        </a:lnTo>
                        <a:lnTo>
                          <a:pt x="1246" y="55"/>
                        </a:lnTo>
                        <a:lnTo>
                          <a:pt x="1323" y="54"/>
                        </a:lnTo>
                        <a:lnTo>
                          <a:pt x="1393" y="54"/>
                        </a:lnTo>
                        <a:lnTo>
                          <a:pt x="1454" y="55"/>
                        </a:lnTo>
                        <a:lnTo>
                          <a:pt x="1519" y="58"/>
                        </a:lnTo>
                        <a:lnTo>
                          <a:pt x="1602" y="58"/>
                        </a:lnTo>
                        <a:lnTo>
                          <a:pt x="1699" y="55"/>
                        </a:lnTo>
                        <a:lnTo>
                          <a:pt x="1806" y="53"/>
                        </a:lnTo>
                        <a:lnTo>
                          <a:pt x="1922" y="49"/>
                        </a:lnTo>
                        <a:lnTo>
                          <a:pt x="2043" y="44"/>
                        </a:lnTo>
                        <a:lnTo>
                          <a:pt x="2168" y="39"/>
                        </a:lnTo>
                        <a:lnTo>
                          <a:pt x="2293" y="32"/>
                        </a:lnTo>
                        <a:lnTo>
                          <a:pt x="2417" y="26"/>
                        </a:lnTo>
                        <a:lnTo>
                          <a:pt x="2535" y="21"/>
                        </a:lnTo>
                        <a:lnTo>
                          <a:pt x="2646" y="16"/>
                        </a:lnTo>
                        <a:lnTo>
                          <a:pt x="2747" y="10"/>
                        </a:lnTo>
                        <a:lnTo>
                          <a:pt x="2835" y="7"/>
                        </a:lnTo>
                        <a:lnTo>
                          <a:pt x="2909" y="4"/>
                        </a:lnTo>
                        <a:lnTo>
                          <a:pt x="2964" y="2"/>
                        </a:lnTo>
                        <a:lnTo>
                          <a:pt x="2998" y="0"/>
                        </a:lnTo>
                        <a:lnTo>
                          <a:pt x="3008" y="2"/>
                        </a:lnTo>
                        <a:lnTo>
                          <a:pt x="3020" y="3"/>
                        </a:lnTo>
                        <a:lnTo>
                          <a:pt x="3029" y="5"/>
                        </a:lnTo>
                        <a:lnTo>
                          <a:pt x="3039" y="9"/>
                        </a:lnTo>
                        <a:lnTo>
                          <a:pt x="3046" y="14"/>
                        </a:lnTo>
                        <a:lnTo>
                          <a:pt x="3054" y="19"/>
                        </a:lnTo>
                        <a:lnTo>
                          <a:pt x="3062" y="26"/>
                        </a:lnTo>
                        <a:lnTo>
                          <a:pt x="3068" y="32"/>
                        </a:lnTo>
                        <a:lnTo>
                          <a:pt x="3073" y="40"/>
                        </a:lnTo>
                        <a:lnTo>
                          <a:pt x="3078" y="47"/>
                        </a:lnTo>
                        <a:lnTo>
                          <a:pt x="3082" y="56"/>
                        </a:lnTo>
                        <a:lnTo>
                          <a:pt x="3086" y="65"/>
                        </a:lnTo>
                        <a:lnTo>
                          <a:pt x="3089" y="74"/>
                        </a:lnTo>
                        <a:lnTo>
                          <a:pt x="3090" y="84"/>
                        </a:lnTo>
                        <a:lnTo>
                          <a:pt x="3091" y="93"/>
                        </a:lnTo>
                        <a:lnTo>
                          <a:pt x="3090" y="102"/>
                        </a:lnTo>
                        <a:lnTo>
                          <a:pt x="3090" y="112"/>
                        </a:lnTo>
                        <a:lnTo>
                          <a:pt x="3087" y="121"/>
                        </a:lnTo>
                        <a:lnTo>
                          <a:pt x="3085" y="130"/>
                        </a:lnTo>
                        <a:lnTo>
                          <a:pt x="3081" y="139"/>
                        </a:lnTo>
                        <a:lnTo>
                          <a:pt x="3076" y="148"/>
                        </a:lnTo>
                        <a:lnTo>
                          <a:pt x="3071" y="156"/>
                        </a:lnTo>
                        <a:lnTo>
                          <a:pt x="3063" y="163"/>
                        </a:lnTo>
                        <a:lnTo>
                          <a:pt x="3055" y="170"/>
                        </a:lnTo>
                        <a:lnTo>
                          <a:pt x="3046" y="176"/>
                        </a:lnTo>
                        <a:lnTo>
                          <a:pt x="3038" y="183"/>
                        </a:lnTo>
                        <a:lnTo>
                          <a:pt x="3026" y="188"/>
                        </a:lnTo>
                        <a:lnTo>
                          <a:pt x="3015" y="191"/>
                        </a:lnTo>
                        <a:lnTo>
                          <a:pt x="3002" y="194"/>
                        </a:lnTo>
                        <a:lnTo>
                          <a:pt x="2988" y="195"/>
                        </a:lnTo>
                        <a:lnTo>
                          <a:pt x="2973" y="197"/>
                        </a:lnTo>
                        <a:lnTo>
                          <a:pt x="2956" y="195"/>
                        </a:lnTo>
                        <a:lnTo>
                          <a:pt x="2916" y="194"/>
                        </a:lnTo>
                        <a:lnTo>
                          <a:pt x="2869" y="193"/>
                        </a:lnTo>
                        <a:lnTo>
                          <a:pt x="2814" y="194"/>
                        </a:lnTo>
                        <a:lnTo>
                          <a:pt x="2754" y="194"/>
                        </a:lnTo>
                        <a:lnTo>
                          <a:pt x="2688" y="197"/>
                        </a:lnTo>
                        <a:lnTo>
                          <a:pt x="2618" y="199"/>
                        </a:lnTo>
                        <a:lnTo>
                          <a:pt x="2547" y="204"/>
                        </a:lnTo>
                        <a:lnTo>
                          <a:pt x="2473" y="209"/>
                        </a:lnTo>
                        <a:lnTo>
                          <a:pt x="2399" y="214"/>
                        </a:lnTo>
                        <a:lnTo>
                          <a:pt x="2326" y="222"/>
                        </a:lnTo>
                        <a:lnTo>
                          <a:pt x="2256" y="230"/>
                        </a:lnTo>
                        <a:lnTo>
                          <a:pt x="2188" y="239"/>
                        </a:lnTo>
                        <a:lnTo>
                          <a:pt x="2126" y="249"/>
                        </a:lnTo>
                        <a:lnTo>
                          <a:pt x="2070" y="259"/>
                        </a:lnTo>
                        <a:lnTo>
                          <a:pt x="2044" y="264"/>
                        </a:lnTo>
                        <a:lnTo>
                          <a:pt x="2020" y="271"/>
                        </a:lnTo>
                        <a:lnTo>
                          <a:pt x="1998" y="276"/>
                        </a:lnTo>
                        <a:lnTo>
                          <a:pt x="1979" y="282"/>
                        </a:lnTo>
                        <a:lnTo>
                          <a:pt x="1961" y="288"/>
                        </a:lnTo>
                        <a:lnTo>
                          <a:pt x="1945" y="295"/>
                        </a:lnTo>
                        <a:lnTo>
                          <a:pt x="1928" y="302"/>
                        </a:lnTo>
                        <a:lnTo>
                          <a:pt x="1913" y="310"/>
                        </a:lnTo>
                        <a:lnTo>
                          <a:pt x="1885" y="327"/>
                        </a:lnTo>
                        <a:lnTo>
                          <a:pt x="1858" y="343"/>
                        </a:lnTo>
                        <a:lnTo>
                          <a:pt x="1834" y="361"/>
                        </a:lnTo>
                        <a:lnTo>
                          <a:pt x="1811" y="380"/>
                        </a:lnTo>
                        <a:lnTo>
                          <a:pt x="1787" y="398"/>
                        </a:lnTo>
                        <a:lnTo>
                          <a:pt x="1764" y="416"/>
                        </a:lnTo>
                        <a:lnTo>
                          <a:pt x="1740" y="432"/>
                        </a:lnTo>
                        <a:lnTo>
                          <a:pt x="1714" y="449"/>
                        </a:lnTo>
                        <a:lnTo>
                          <a:pt x="1701" y="457"/>
                        </a:lnTo>
                        <a:lnTo>
                          <a:pt x="1687" y="463"/>
                        </a:lnTo>
                        <a:lnTo>
                          <a:pt x="1672" y="469"/>
                        </a:lnTo>
                        <a:lnTo>
                          <a:pt x="1657" y="476"/>
                        </a:lnTo>
                        <a:lnTo>
                          <a:pt x="1641" y="482"/>
                        </a:lnTo>
                        <a:lnTo>
                          <a:pt x="1624" y="487"/>
                        </a:lnTo>
                        <a:lnTo>
                          <a:pt x="1606" y="491"/>
                        </a:lnTo>
                        <a:lnTo>
                          <a:pt x="1587" y="495"/>
                        </a:lnTo>
                        <a:lnTo>
                          <a:pt x="1567" y="497"/>
                        </a:lnTo>
                        <a:lnTo>
                          <a:pt x="1546" y="500"/>
                        </a:lnTo>
                        <a:lnTo>
                          <a:pt x="1523" y="500"/>
                        </a:lnTo>
                        <a:lnTo>
                          <a:pt x="1500" y="501"/>
                        </a:lnTo>
                        <a:lnTo>
                          <a:pt x="1476" y="500"/>
                        </a:lnTo>
                        <a:lnTo>
                          <a:pt x="1451" y="497"/>
                        </a:lnTo>
                        <a:lnTo>
                          <a:pt x="1428" y="495"/>
                        </a:lnTo>
                        <a:lnTo>
                          <a:pt x="1407" y="491"/>
                        </a:lnTo>
                        <a:lnTo>
                          <a:pt x="1385" y="487"/>
                        </a:lnTo>
                        <a:lnTo>
                          <a:pt x="1363" y="481"/>
                        </a:lnTo>
                        <a:lnTo>
                          <a:pt x="1343" y="474"/>
                        </a:lnTo>
                        <a:lnTo>
                          <a:pt x="1323" y="468"/>
                        </a:lnTo>
                        <a:lnTo>
                          <a:pt x="1284" y="453"/>
                        </a:lnTo>
                        <a:lnTo>
                          <a:pt x="1246" y="435"/>
                        </a:lnTo>
                        <a:lnTo>
                          <a:pt x="1210" y="417"/>
                        </a:lnTo>
                        <a:lnTo>
                          <a:pt x="1175" y="397"/>
                        </a:lnTo>
                        <a:lnTo>
                          <a:pt x="1142" y="378"/>
                        </a:lnTo>
                        <a:lnTo>
                          <a:pt x="1114" y="360"/>
                        </a:lnTo>
                        <a:lnTo>
                          <a:pt x="1086" y="342"/>
                        </a:lnTo>
                        <a:lnTo>
                          <a:pt x="1056" y="324"/>
                        </a:lnTo>
                        <a:lnTo>
                          <a:pt x="1041" y="316"/>
                        </a:lnTo>
                        <a:lnTo>
                          <a:pt x="1024" y="307"/>
                        </a:lnTo>
                        <a:lnTo>
                          <a:pt x="1008" y="300"/>
                        </a:lnTo>
                        <a:lnTo>
                          <a:pt x="989" y="292"/>
                        </a:lnTo>
                        <a:lnTo>
                          <a:pt x="967" y="285"/>
                        </a:lnTo>
                        <a:lnTo>
                          <a:pt x="944" y="278"/>
                        </a:lnTo>
                        <a:lnTo>
                          <a:pt x="920" y="271"/>
                        </a:lnTo>
                        <a:lnTo>
                          <a:pt x="892" y="264"/>
                        </a:lnTo>
                        <a:lnTo>
                          <a:pt x="860" y="258"/>
                        </a:lnTo>
                        <a:lnTo>
                          <a:pt x="823" y="254"/>
                        </a:lnTo>
                        <a:lnTo>
                          <a:pt x="781" y="251"/>
                        </a:lnTo>
                        <a:lnTo>
                          <a:pt x="735" y="250"/>
                        </a:lnTo>
                        <a:lnTo>
                          <a:pt x="686" y="250"/>
                        </a:lnTo>
                        <a:lnTo>
                          <a:pt x="635" y="251"/>
                        </a:lnTo>
                        <a:lnTo>
                          <a:pt x="583" y="254"/>
                        </a:lnTo>
                        <a:lnTo>
                          <a:pt x="530" y="257"/>
                        </a:lnTo>
                        <a:lnTo>
                          <a:pt x="425" y="263"/>
                        </a:lnTo>
                        <a:lnTo>
                          <a:pt x="327" y="269"/>
                        </a:lnTo>
                        <a:lnTo>
                          <a:pt x="243" y="277"/>
                        </a:lnTo>
                        <a:lnTo>
                          <a:pt x="178" y="282"/>
                        </a:lnTo>
                        <a:lnTo>
                          <a:pt x="165" y="282"/>
                        </a:lnTo>
                        <a:lnTo>
                          <a:pt x="151" y="281"/>
                        </a:lnTo>
                        <a:lnTo>
                          <a:pt x="138" y="279"/>
                        </a:lnTo>
                        <a:lnTo>
                          <a:pt x="125" y="277"/>
                        </a:lnTo>
                        <a:lnTo>
                          <a:pt x="111" y="274"/>
                        </a:lnTo>
                        <a:lnTo>
                          <a:pt x="99" y="269"/>
                        </a:lnTo>
                        <a:lnTo>
                          <a:pt x="87" y="265"/>
                        </a:lnTo>
                        <a:lnTo>
                          <a:pt x="74" y="259"/>
                        </a:lnTo>
                        <a:lnTo>
                          <a:pt x="63" y="254"/>
                        </a:lnTo>
                        <a:lnTo>
                          <a:pt x="53" y="246"/>
                        </a:lnTo>
                        <a:lnTo>
                          <a:pt x="43" y="240"/>
                        </a:lnTo>
                        <a:lnTo>
                          <a:pt x="34" y="232"/>
                        </a:lnTo>
                        <a:lnTo>
                          <a:pt x="25" y="225"/>
                        </a:lnTo>
                        <a:lnTo>
                          <a:pt x="18" y="217"/>
                        </a:lnTo>
                        <a:lnTo>
                          <a:pt x="12" y="209"/>
                        </a:lnTo>
                        <a:lnTo>
                          <a:pt x="7" y="202"/>
                        </a:lnTo>
                        <a:lnTo>
                          <a:pt x="3" y="193"/>
                        </a:lnTo>
                        <a:lnTo>
                          <a:pt x="0" y="185"/>
                        </a:lnTo>
                        <a:lnTo>
                          <a:pt x="0" y="177"/>
                        </a:lnTo>
                        <a:lnTo>
                          <a:pt x="0" y="169"/>
                        </a:lnTo>
                        <a:lnTo>
                          <a:pt x="3" y="161"/>
                        </a:lnTo>
                        <a:lnTo>
                          <a:pt x="7" y="155"/>
                        </a:lnTo>
                        <a:lnTo>
                          <a:pt x="13" y="147"/>
                        </a:lnTo>
                        <a:lnTo>
                          <a:pt x="21" y="141"/>
                        </a:lnTo>
                        <a:lnTo>
                          <a:pt x="30" y="134"/>
                        </a:lnTo>
                        <a:lnTo>
                          <a:pt x="41" y="129"/>
                        </a:lnTo>
                        <a:lnTo>
                          <a:pt x="55" y="124"/>
                        </a:lnTo>
                        <a:lnTo>
                          <a:pt x="72" y="119"/>
                        </a:lnTo>
                        <a:lnTo>
                          <a:pt x="91" y="115"/>
                        </a:lnTo>
                        <a:lnTo>
                          <a:pt x="111" y="112"/>
                        </a:lnTo>
                        <a:lnTo>
                          <a:pt x="136" y="110"/>
                        </a:lnTo>
                        <a:lnTo>
                          <a:pt x="161" y="109"/>
                        </a:lnTo>
                        <a:close/>
                      </a:path>
                    </a:pathLst>
                  </a:custGeom>
                  <a:noFill/>
                  <a:ln w="3175">
                    <a:solidFill>
                      <a:srgbClr val="EA8C8A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it-IT"/>
                  </a:p>
                </p:txBody>
              </p:sp>
            </p:grpSp>
            <p:sp>
              <p:nvSpPr>
                <p:cNvPr id="59544" name="Freeform 152"/>
                <p:cNvSpPr>
                  <a:spLocks/>
                </p:cNvSpPr>
                <p:nvPr/>
              </p:nvSpPr>
              <p:spPr bwMode="auto">
                <a:xfrm>
                  <a:off x="2342" y="3340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5" name="Freeform 153"/>
                <p:cNvSpPr>
                  <a:spLocks/>
                </p:cNvSpPr>
                <p:nvPr/>
              </p:nvSpPr>
              <p:spPr bwMode="auto">
                <a:xfrm>
                  <a:off x="2342" y="3340"/>
                  <a:ext cx="93" cy="47"/>
                </a:xfrm>
                <a:custGeom>
                  <a:avLst/>
                  <a:gdLst>
                    <a:gd name="T0" fmla="*/ 265 w 371"/>
                    <a:gd name="T1" fmla="*/ 31 h 186"/>
                    <a:gd name="T2" fmla="*/ 296 w 371"/>
                    <a:gd name="T3" fmla="*/ 45 h 186"/>
                    <a:gd name="T4" fmla="*/ 322 w 371"/>
                    <a:gd name="T5" fmla="*/ 61 h 186"/>
                    <a:gd name="T6" fmla="*/ 344 w 371"/>
                    <a:gd name="T7" fmla="*/ 79 h 186"/>
                    <a:gd name="T8" fmla="*/ 359 w 371"/>
                    <a:gd name="T9" fmla="*/ 97 h 186"/>
                    <a:gd name="T10" fmla="*/ 368 w 371"/>
                    <a:gd name="T11" fmla="*/ 115 h 186"/>
                    <a:gd name="T12" fmla="*/ 371 w 371"/>
                    <a:gd name="T13" fmla="*/ 132 h 186"/>
                    <a:gd name="T14" fmla="*/ 366 w 371"/>
                    <a:gd name="T15" fmla="*/ 148 h 186"/>
                    <a:gd name="T16" fmla="*/ 353 w 371"/>
                    <a:gd name="T17" fmla="*/ 162 h 186"/>
                    <a:gd name="T18" fmla="*/ 334 w 371"/>
                    <a:gd name="T19" fmla="*/ 174 h 186"/>
                    <a:gd name="T20" fmla="*/ 310 w 371"/>
                    <a:gd name="T21" fmla="*/ 181 h 186"/>
                    <a:gd name="T22" fmla="*/ 280 w 371"/>
                    <a:gd name="T23" fmla="*/ 185 h 186"/>
                    <a:gd name="T24" fmla="*/ 249 w 371"/>
                    <a:gd name="T25" fmla="*/ 186 h 186"/>
                    <a:gd name="T26" fmla="*/ 214 w 371"/>
                    <a:gd name="T27" fmla="*/ 184 h 186"/>
                    <a:gd name="T28" fmla="*/ 178 w 371"/>
                    <a:gd name="T29" fmla="*/ 179 h 186"/>
                    <a:gd name="T30" fmla="*/ 141 w 371"/>
                    <a:gd name="T31" fmla="*/ 169 h 186"/>
                    <a:gd name="T32" fmla="*/ 106 w 371"/>
                    <a:gd name="T33" fmla="*/ 156 h 186"/>
                    <a:gd name="T34" fmla="*/ 74 w 371"/>
                    <a:gd name="T35" fmla="*/ 142 h 186"/>
                    <a:gd name="T36" fmla="*/ 48 w 371"/>
                    <a:gd name="T37" fmla="*/ 125 h 186"/>
                    <a:gd name="T38" fmla="*/ 27 w 371"/>
                    <a:gd name="T39" fmla="*/ 107 h 186"/>
                    <a:gd name="T40" fmla="*/ 11 w 371"/>
                    <a:gd name="T41" fmla="*/ 89 h 186"/>
                    <a:gd name="T42" fmla="*/ 2 w 371"/>
                    <a:gd name="T43" fmla="*/ 72 h 186"/>
                    <a:gd name="T44" fmla="*/ 0 w 371"/>
                    <a:gd name="T45" fmla="*/ 55 h 186"/>
                    <a:gd name="T46" fmla="*/ 5 w 371"/>
                    <a:gd name="T47" fmla="*/ 39 h 186"/>
                    <a:gd name="T48" fmla="*/ 18 w 371"/>
                    <a:gd name="T49" fmla="*/ 24 h 186"/>
                    <a:gd name="T50" fmla="*/ 37 w 371"/>
                    <a:gd name="T51" fmla="*/ 13 h 186"/>
                    <a:gd name="T52" fmla="*/ 61 w 371"/>
                    <a:gd name="T53" fmla="*/ 5 h 186"/>
                    <a:gd name="T54" fmla="*/ 89 w 371"/>
                    <a:gd name="T55" fmla="*/ 2 h 186"/>
                    <a:gd name="T56" fmla="*/ 122 w 371"/>
                    <a:gd name="T57" fmla="*/ 0 h 186"/>
                    <a:gd name="T58" fmla="*/ 157 w 371"/>
                    <a:gd name="T59" fmla="*/ 3 h 186"/>
                    <a:gd name="T60" fmla="*/ 192 w 371"/>
                    <a:gd name="T61" fmla="*/ 8 h 186"/>
                    <a:gd name="T62" fmla="*/ 229 w 371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247" y="23"/>
                      </a:moveTo>
                      <a:lnTo>
                        <a:pt x="265" y="31"/>
                      </a:lnTo>
                      <a:lnTo>
                        <a:pt x="280" y="37"/>
                      </a:lnTo>
                      <a:lnTo>
                        <a:pt x="296" y="45"/>
                      </a:lnTo>
                      <a:lnTo>
                        <a:pt x="310" y="54"/>
                      </a:lnTo>
                      <a:lnTo>
                        <a:pt x="322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59" y="97"/>
                      </a:lnTo>
                      <a:lnTo>
                        <a:pt x="365" y="106"/>
                      </a:lnTo>
                      <a:lnTo>
                        <a:pt x="368" y="115"/>
                      </a:lnTo>
                      <a:lnTo>
                        <a:pt x="371" y="124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6"/>
                      </a:lnTo>
                      <a:lnTo>
                        <a:pt x="353" y="162"/>
                      </a:lnTo>
                      <a:lnTo>
                        <a:pt x="344" y="169"/>
                      </a:lnTo>
                      <a:lnTo>
                        <a:pt x="334" y="174"/>
                      </a:lnTo>
                      <a:lnTo>
                        <a:pt x="322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0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5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8" y="179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lnTo>
                        <a:pt x="106" y="156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1" y="133"/>
                      </a:lnTo>
                      <a:lnTo>
                        <a:pt x="48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1" y="89"/>
                      </a:lnTo>
                      <a:lnTo>
                        <a:pt x="6" y="81"/>
                      </a:lnTo>
                      <a:lnTo>
                        <a:pt x="2" y="72"/>
                      </a:lnTo>
                      <a:lnTo>
                        <a:pt x="0" y="63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9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8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2"/>
                      </a:lnTo>
                      <a:lnTo>
                        <a:pt x="106" y="0"/>
                      </a:lnTo>
                      <a:lnTo>
                        <a:pt x="122" y="0"/>
                      </a:lnTo>
                      <a:lnTo>
                        <a:pt x="139" y="2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2" y="8"/>
                      </a:lnTo>
                      <a:lnTo>
                        <a:pt x="210" y="13"/>
                      </a:lnTo>
                      <a:lnTo>
                        <a:pt x="229" y="18"/>
                      </a:lnTo>
                      <a:lnTo>
                        <a:pt x="247" y="2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6" name="Freeform 154"/>
                <p:cNvSpPr>
                  <a:spLocks/>
                </p:cNvSpPr>
                <p:nvPr/>
              </p:nvSpPr>
              <p:spPr bwMode="auto">
                <a:xfrm>
                  <a:off x="2110" y="3346"/>
                  <a:ext cx="88" cy="112"/>
                </a:xfrm>
                <a:custGeom>
                  <a:avLst/>
                  <a:gdLst>
                    <a:gd name="T0" fmla="*/ 349 w 349"/>
                    <a:gd name="T1" fmla="*/ 0 h 449"/>
                    <a:gd name="T2" fmla="*/ 349 w 349"/>
                    <a:gd name="T3" fmla="*/ 248 h 449"/>
                    <a:gd name="T4" fmla="*/ 243 w 349"/>
                    <a:gd name="T5" fmla="*/ 248 h 449"/>
                    <a:gd name="T6" fmla="*/ 239 w 349"/>
                    <a:gd name="T7" fmla="*/ 288 h 449"/>
                    <a:gd name="T8" fmla="*/ 234 w 349"/>
                    <a:gd name="T9" fmla="*/ 327 h 449"/>
                    <a:gd name="T10" fmla="*/ 230 w 349"/>
                    <a:gd name="T11" fmla="*/ 344 h 449"/>
                    <a:gd name="T12" fmla="*/ 227 w 349"/>
                    <a:gd name="T13" fmla="*/ 361 h 449"/>
                    <a:gd name="T14" fmla="*/ 223 w 349"/>
                    <a:gd name="T15" fmla="*/ 376 h 449"/>
                    <a:gd name="T16" fmla="*/ 219 w 349"/>
                    <a:gd name="T17" fmla="*/ 390 h 449"/>
                    <a:gd name="T18" fmla="*/ 214 w 349"/>
                    <a:gd name="T19" fmla="*/ 403 h 449"/>
                    <a:gd name="T20" fmla="*/ 209 w 349"/>
                    <a:gd name="T21" fmla="*/ 415 h 449"/>
                    <a:gd name="T22" fmla="*/ 202 w 349"/>
                    <a:gd name="T23" fmla="*/ 425 h 449"/>
                    <a:gd name="T24" fmla="*/ 197 w 349"/>
                    <a:gd name="T25" fmla="*/ 432 h 449"/>
                    <a:gd name="T26" fmla="*/ 191 w 349"/>
                    <a:gd name="T27" fmla="*/ 440 h 449"/>
                    <a:gd name="T28" fmla="*/ 185 w 349"/>
                    <a:gd name="T29" fmla="*/ 444 h 449"/>
                    <a:gd name="T30" fmla="*/ 178 w 349"/>
                    <a:gd name="T31" fmla="*/ 448 h 449"/>
                    <a:gd name="T32" fmla="*/ 172 w 349"/>
                    <a:gd name="T33" fmla="*/ 449 h 449"/>
                    <a:gd name="T34" fmla="*/ 165 w 349"/>
                    <a:gd name="T35" fmla="*/ 448 h 449"/>
                    <a:gd name="T36" fmla="*/ 159 w 349"/>
                    <a:gd name="T37" fmla="*/ 444 h 449"/>
                    <a:gd name="T38" fmla="*/ 153 w 349"/>
                    <a:gd name="T39" fmla="*/ 440 h 449"/>
                    <a:gd name="T40" fmla="*/ 146 w 349"/>
                    <a:gd name="T41" fmla="*/ 432 h 449"/>
                    <a:gd name="T42" fmla="*/ 141 w 349"/>
                    <a:gd name="T43" fmla="*/ 425 h 449"/>
                    <a:gd name="T44" fmla="*/ 136 w 349"/>
                    <a:gd name="T45" fmla="*/ 415 h 449"/>
                    <a:gd name="T46" fmla="*/ 131 w 349"/>
                    <a:gd name="T47" fmla="*/ 403 h 449"/>
                    <a:gd name="T48" fmla="*/ 126 w 349"/>
                    <a:gd name="T49" fmla="*/ 390 h 449"/>
                    <a:gd name="T50" fmla="*/ 121 w 349"/>
                    <a:gd name="T51" fmla="*/ 376 h 449"/>
                    <a:gd name="T52" fmla="*/ 117 w 349"/>
                    <a:gd name="T53" fmla="*/ 361 h 449"/>
                    <a:gd name="T54" fmla="*/ 113 w 349"/>
                    <a:gd name="T55" fmla="*/ 344 h 449"/>
                    <a:gd name="T56" fmla="*/ 109 w 349"/>
                    <a:gd name="T57" fmla="*/ 327 h 449"/>
                    <a:gd name="T58" fmla="*/ 104 w 349"/>
                    <a:gd name="T59" fmla="*/ 288 h 449"/>
                    <a:gd name="T60" fmla="*/ 100 w 349"/>
                    <a:gd name="T61" fmla="*/ 248 h 449"/>
                    <a:gd name="T62" fmla="*/ 0 w 349"/>
                    <a:gd name="T63" fmla="*/ 248 h 449"/>
                    <a:gd name="T64" fmla="*/ 0 w 349"/>
                    <a:gd name="T65" fmla="*/ 0 h 449"/>
                    <a:gd name="T66" fmla="*/ 43 w 349"/>
                    <a:gd name="T67" fmla="*/ 0 h 449"/>
                    <a:gd name="T68" fmla="*/ 86 w 349"/>
                    <a:gd name="T69" fmla="*/ 0 h 449"/>
                    <a:gd name="T70" fmla="*/ 130 w 349"/>
                    <a:gd name="T71" fmla="*/ 0 h 449"/>
                    <a:gd name="T72" fmla="*/ 174 w 349"/>
                    <a:gd name="T73" fmla="*/ 0 h 449"/>
                    <a:gd name="T74" fmla="*/ 218 w 349"/>
                    <a:gd name="T75" fmla="*/ 0 h 449"/>
                    <a:gd name="T76" fmla="*/ 261 w 349"/>
                    <a:gd name="T77" fmla="*/ 0 h 449"/>
                    <a:gd name="T78" fmla="*/ 304 w 349"/>
                    <a:gd name="T79" fmla="*/ 0 h 449"/>
                    <a:gd name="T80" fmla="*/ 349 w 349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9">
                      <a:moveTo>
                        <a:pt x="349" y="0"/>
                      </a:moveTo>
                      <a:lnTo>
                        <a:pt x="349" y="248"/>
                      </a:lnTo>
                      <a:lnTo>
                        <a:pt x="243" y="248"/>
                      </a:lnTo>
                      <a:lnTo>
                        <a:pt x="239" y="288"/>
                      </a:lnTo>
                      <a:lnTo>
                        <a:pt x="234" y="327"/>
                      </a:lnTo>
                      <a:lnTo>
                        <a:pt x="230" y="344"/>
                      </a:lnTo>
                      <a:lnTo>
                        <a:pt x="227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5"/>
                      </a:lnTo>
                      <a:lnTo>
                        <a:pt x="202" y="425"/>
                      </a:lnTo>
                      <a:lnTo>
                        <a:pt x="197" y="432"/>
                      </a:lnTo>
                      <a:lnTo>
                        <a:pt x="191" y="440"/>
                      </a:lnTo>
                      <a:lnTo>
                        <a:pt x="185" y="444"/>
                      </a:lnTo>
                      <a:lnTo>
                        <a:pt x="178" y="448"/>
                      </a:lnTo>
                      <a:lnTo>
                        <a:pt x="172" y="449"/>
                      </a:lnTo>
                      <a:lnTo>
                        <a:pt x="165" y="448"/>
                      </a:lnTo>
                      <a:lnTo>
                        <a:pt x="159" y="444"/>
                      </a:lnTo>
                      <a:lnTo>
                        <a:pt x="153" y="440"/>
                      </a:lnTo>
                      <a:lnTo>
                        <a:pt x="146" y="432"/>
                      </a:lnTo>
                      <a:lnTo>
                        <a:pt x="141" y="425"/>
                      </a:lnTo>
                      <a:lnTo>
                        <a:pt x="136" y="415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3" y="344"/>
                      </a:lnTo>
                      <a:lnTo>
                        <a:pt x="109" y="327"/>
                      </a:lnTo>
                      <a:lnTo>
                        <a:pt x="104" y="288"/>
                      </a:lnTo>
                      <a:lnTo>
                        <a:pt x="100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6" y="0"/>
                      </a:lnTo>
                      <a:lnTo>
                        <a:pt x="130" y="0"/>
                      </a:lnTo>
                      <a:lnTo>
                        <a:pt x="174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4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7" name="Freeform 155"/>
                <p:cNvSpPr>
                  <a:spLocks/>
                </p:cNvSpPr>
                <p:nvPr/>
              </p:nvSpPr>
              <p:spPr bwMode="auto">
                <a:xfrm>
                  <a:off x="2483" y="3338"/>
                  <a:ext cx="137" cy="107"/>
                </a:xfrm>
                <a:custGeom>
                  <a:avLst/>
                  <a:gdLst>
                    <a:gd name="T0" fmla="*/ 166 w 550"/>
                    <a:gd name="T1" fmla="*/ 277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40 w 550"/>
                    <a:gd name="T7" fmla="*/ 301 h 430"/>
                    <a:gd name="T8" fmla="*/ 265 w 550"/>
                    <a:gd name="T9" fmla="*/ 320 h 430"/>
                    <a:gd name="T10" fmla="*/ 287 w 550"/>
                    <a:gd name="T11" fmla="*/ 320 h 430"/>
                    <a:gd name="T12" fmla="*/ 313 w 550"/>
                    <a:gd name="T13" fmla="*/ 301 h 430"/>
                    <a:gd name="T14" fmla="*/ 341 w 550"/>
                    <a:gd name="T15" fmla="*/ 286 h 430"/>
                    <a:gd name="T16" fmla="*/ 370 w 550"/>
                    <a:gd name="T17" fmla="*/ 277 h 430"/>
                    <a:gd name="T18" fmla="*/ 386 w 550"/>
                    <a:gd name="T19" fmla="*/ 277 h 430"/>
                    <a:gd name="T20" fmla="*/ 388 w 550"/>
                    <a:gd name="T21" fmla="*/ 277 h 430"/>
                    <a:gd name="T22" fmla="*/ 403 w 550"/>
                    <a:gd name="T23" fmla="*/ 277 h 430"/>
                    <a:gd name="T24" fmla="*/ 431 w 550"/>
                    <a:gd name="T25" fmla="*/ 282 h 430"/>
                    <a:gd name="T26" fmla="*/ 458 w 550"/>
                    <a:gd name="T27" fmla="*/ 292 h 430"/>
                    <a:gd name="T28" fmla="*/ 482 w 550"/>
                    <a:gd name="T29" fmla="*/ 306 h 430"/>
                    <a:gd name="T30" fmla="*/ 504 w 550"/>
                    <a:gd name="T31" fmla="*/ 324 h 430"/>
                    <a:gd name="T32" fmla="*/ 522 w 550"/>
                    <a:gd name="T33" fmla="*/ 346 h 430"/>
                    <a:gd name="T34" fmla="*/ 537 w 550"/>
                    <a:gd name="T35" fmla="*/ 370 h 430"/>
                    <a:gd name="T36" fmla="*/ 547 w 550"/>
                    <a:gd name="T37" fmla="*/ 396 h 430"/>
                    <a:gd name="T38" fmla="*/ 550 w 550"/>
                    <a:gd name="T39" fmla="*/ 212 h 430"/>
                    <a:gd name="T40" fmla="*/ 323 w 550"/>
                    <a:gd name="T41" fmla="*/ 0 h 430"/>
                    <a:gd name="T42" fmla="*/ 231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5 w 550"/>
                    <a:gd name="T49" fmla="*/ 370 h 430"/>
                    <a:gd name="T50" fmla="*/ 32 w 550"/>
                    <a:gd name="T51" fmla="*/ 345 h 430"/>
                    <a:gd name="T52" fmla="*/ 51 w 550"/>
                    <a:gd name="T53" fmla="*/ 322 h 430"/>
                    <a:gd name="T54" fmla="*/ 75 w 550"/>
                    <a:gd name="T55" fmla="*/ 302 h 430"/>
                    <a:gd name="T56" fmla="*/ 102 w 550"/>
                    <a:gd name="T57" fmla="*/ 288 h 430"/>
                    <a:gd name="T58" fmla="*/ 133 w 550"/>
                    <a:gd name="T59" fmla="*/ 280 h 430"/>
                    <a:gd name="T60" fmla="*/ 165 w 550"/>
                    <a:gd name="T61" fmla="*/ 277 h 430"/>
                    <a:gd name="T62" fmla="*/ 166 w 550"/>
                    <a:gd name="T63" fmla="*/ 277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6" y="277"/>
                      </a:moveTo>
                      <a:lnTo>
                        <a:pt x="166" y="277"/>
                      </a:lnTo>
                      <a:lnTo>
                        <a:pt x="167" y="277"/>
                      </a:lnTo>
                      <a:lnTo>
                        <a:pt x="182" y="277"/>
                      </a:lnTo>
                      <a:lnTo>
                        <a:pt x="198" y="281"/>
                      </a:lnTo>
                      <a:lnTo>
                        <a:pt x="212" y="286"/>
                      </a:lnTo>
                      <a:lnTo>
                        <a:pt x="226" y="294"/>
                      </a:lnTo>
                      <a:lnTo>
                        <a:pt x="240" y="301"/>
                      </a:lnTo>
                      <a:lnTo>
                        <a:pt x="253" y="310"/>
                      </a:lnTo>
                      <a:lnTo>
                        <a:pt x="265" y="320"/>
                      </a:lnTo>
                      <a:lnTo>
                        <a:pt x="277" y="329"/>
                      </a:lnTo>
                      <a:lnTo>
                        <a:pt x="287" y="320"/>
                      </a:lnTo>
                      <a:lnTo>
                        <a:pt x="300" y="310"/>
                      </a:lnTo>
                      <a:lnTo>
                        <a:pt x="313" y="301"/>
                      </a:lnTo>
                      <a:lnTo>
                        <a:pt x="327" y="294"/>
                      </a:lnTo>
                      <a:lnTo>
                        <a:pt x="341" y="286"/>
                      </a:lnTo>
                      <a:lnTo>
                        <a:pt x="355" y="281"/>
                      </a:lnTo>
                      <a:lnTo>
                        <a:pt x="370" y="277"/>
                      </a:lnTo>
                      <a:lnTo>
                        <a:pt x="385" y="277"/>
                      </a:lnTo>
                      <a:lnTo>
                        <a:pt x="386" y="277"/>
                      </a:lnTo>
                      <a:lnTo>
                        <a:pt x="386" y="277"/>
                      </a:lnTo>
                      <a:lnTo>
                        <a:pt x="388" y="277"/>
                      </a:lnTo>
                      <a:lnTo>
                        <a:pt x="388" y="277"/>
                      </a:lnTo>
                      <a:lnTo>
                        <a:pt x="403" y="277"/>
                      </a:lnTo>
                      <a:lnTo>
                        <a:pt x="417" y="280"/>
                      </a:lnTo>
                      <a:lnTo>
                        <a:pt x="431" y="282"/>
                      </a:lnTo>
                      <a:lnTo>
                        <a:pt x="445" y="287"/>
                      </a:lnTo>
                      <a:lnTo>
                        <a:pt x="458" y="292"/>
                      </a:lnTo>
                      <a:lnTo>
                        <a:pt x="471" y="299"/>
                      </a:lnTo>
                      <a:lnTo>
                        <a:pt x="482" y="306"/>
                      </a:lnTo>
                      <a:lnTo>
                        <a:pt x="494" y="315"/>
                      </a:lnTo>
                      <a:lnTo>
                        <a:pt x="504" y="324"/>
                      </a:lnTo>
                      <a:lnTo>
                        <a:pt x="514" y="334"/>
                      </a:lnTo>
                      <a:lnTo>
                        <a:pt x="522" y="346"/>
                      </a:lnTo>
                      <a:lnTo>
                        <a:pt x="529" y="357"/>
                      </a:lnTo>
                      <a:lnTo>
                        <a:pt x="537" y="370"/>
                      </a:lnTo>
                      <a:lnTo>
                        <a:pt x="542" y="383"/>
                      </a:lnTo>
                      <a:lnTo>
                        <a:pt x="547" y="396"/>
                      </a:lnTo>
                      <a:lnTo>
                        <a:pt x="550" y="410"/>
                      </a:lnTo>
                      <a:lnTo>
                        <a:pt x="550" y="212"/>
                      </a:lnTo>
                      <a:lnTo>
                        <a:pt x="323" y="212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1" y="415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5" y="370"/>
                      </a:lnTo>
                      <a:lnTo>
                        <a:pt x="23" y="357"/>
                      </a:lnTo>
                      <a:lnTo>
                        <a:pt x="32" y="345"/>
                      </a:lnTo>
                      <a:lnTo>
                        <a:pt x="41" y="332"/>
                      </a:lnTo>
                      <a:lnTo>
                        <a:pt x="51" y="322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8" y="295"/>
                      </a:lnTo>
                      <a:lnTo>
                        <a:pt x="102" y="288"/>
                      </a:lnTo>
                      <a:lnTo>
                        <a:pt x="117" y="283"/>
                      </a:lnTo>
                      <a:lnTo>
                        <a:pt x="133" y="280"/>
                      </a:lnTo>
                      <a:lnTo>
                        <a:pt x="148" y="277"/>
                      </a:lnTo>
                      <a:lnTo>
                        <a:pt x="165" y="277"/>
                      </a:lnTo>
                      <a:lnTo>
                        <a:pt x="165" y="277"/>
                      </a:lnTo>
                      <a:lnTo>
                        <a:pt x="166" y="277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8" name="Freeform 156"/>
                <p:cNvSpPr>
                  <a:spLocks/>
                </p:cNvSpPr>
                <p:nvPr/>
              </p:nvSpPr>
              <p:spPr bwMode="auto">
                <a:xfrm>
                  <a:off x="2300" y="3390"/>
                  <a:ext cx="50" cy="100"/>
                </a:xfrm>
                <a:custGeom>
                  <a:avLst/>
                  <a:gdLst>
                    <a:gd name="T0" fmla="*/ 139 w 203"/>
                    <a:gd name="T1" fmla="*/ 206 h 402"/>
                    <a:gd name="T2" fmla="*/ 153 w 203"/>
                    <a:gd name="T3" fmla="*/ 213 h 402"/>
                    <a:gd name="T4" fmla="*/ 165 w 203"/>
                    <a:gd name="T5" fmla="*/ 222 h 402"/>
                    <a:gd name="T6" fmla="*/ 176 w 203"/>
                    <a:gd name="T7" fmla="*/ 232 h 402"/>
                    <a:gd name="T8" fmla="*/ 185 w 203"/>
                    <a:gd name="T9" fmla="*/ 243 h 402"/>
                    <a:gd name="T10" fmla="*/ 193 w 203"/>
                    <a:gd name="T11" fmla="*/ 256 h 402"/>
                    <a:gd name="T12" fmla="*/ 199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1 h 402"/>
                    <a:gd name="T18" fmla="*/ 203 w 203"/>
                    <a:gd name="T19" fmla="*/ 311 h 402"/>
                    <a:gd name="T20" fmla="*/ 201 w 203"/>
                    <a:gd name="T21" fmla="*/ 321 h 402"/>
                    <a:gd name="T22" fmla="*/ 199 w 203"/>
                    <a:gd name="T23" fmla="*/ 330 h 402"/>
                    <a:gd name="T24" fmla="*/ 195 w 203"/>
                    <a:gd name="T25" fmla="*/ 340 h 402"/>
                    <a:gd name="T26" fmla="*/ 191 w 203"/>
                    <a:gd name="T27" fmla="*/ 349 h 402"/>
                    <a:gd name="T28" fmla="*/ 186 w 203"/>
                    <a:gd name="T29" fmla="*/ 357 h 402"/>
                    <a:gd name="T30" fmla="*/ 180 w 203"/>
                    <a:gd name="T31" fmla="*/ 365 h 402"/>
                    <a:gd name="T32" fmla="*/ 173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5 h 402"/>
                    <a:gd name="T38" fmla="*/ 150 w 203"/>
                    <a:gd name="T39" fmla="*/ 390 h 402"/>
                    <a:gd name="T40" fmla="*/ 142 w 203"/>
                    <a:gd name="T41" fmla="*/ 394 h 402"/>
                    <a:gd name="T42" fmla="*/ 131 w 203"/>
                    <a:gd name="T43" fmla="*/ 398 h 402"/>
                    <a:gd name="T44" fmla="*/ 122 w 203"/>
                    <a:gd name="T45" fmla="*/ 400 h 402"/>
                    <a:gd name="T46" fmla="*/ 112 w 203"/>
                    <a:gd name="T47" fmla="*/ 402 h 402"/>
                    <a:gd name="T48" fmla="*/ 102 w 203"/>
                    <a:gd name="T49" fmla="*/ 402 h 402"/>
                    <a:gd name="T50" fmla="*/ 92 w 203"/>
                    <a:gd name="T51" fmla="*/ 402 h 402"/>
                    <a:gd name="T52" fmla="*/ 82 w 203"/>
                    <a:gd name="T53" fmla="*/ 400 h 402"/>
                    <a:gd name="T54" fmla="*/ 71 w 203"/>
                    <a:gd name="T55" fmla="*/ 398 h 402"/>
                    <a:gd name="T56" fmla="*/ 63 w 203"/>
                    <a:gd name="T57" fmla="*/ 394 h 402"/>
                    <a:gd name="T58" fmla="*/ 54 w 203"/>
                    <a:gd name="T59" fmla="*/ 390 h 402"/>
                    <a:gd name="T60" fmla="*/ 45 w 203"/>
                    <a:gd name="T61" fmla="*/ 385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8 w 203"/>
                    <a:gd name="T69" fmla="*/ 357 h 402"/>
                    <a:gd name="T70" fmla="*/ 13 w 203"/>
                    <a:gd name="T71" fmla="*/ 349 h 402"/>
                    <a:gd name="T72" fmla="*/ 8 w 203"/>
                    <a:gd name="T73" fmla="*/ 340 h 402"/>
                    <a:gd name="T74" fmla="*/ 5 w 203"/>
                    <a:gd name="T75" fmla="*/ 330 h 402"/>
                    <a:gd name="T76" fmla="*/ 3 w 203"/>
                    <a:gd name="T77" fmla="*/ 321 h 402"/>
                    <a:gd name="T78" fmla="*/ 0 w 203"/>
                    <a:gd name="T79" fmla="*/ 311 h 402"/>
                    <a:gd name="T80" fmla="*/ 0 w 203"/>
                    <a:gd name="T81" fmla="*/ 301 h 402"/>
                    <a:gd name="T82" fmla="*/ 1 w 203"/>
                    <a:gd name="T83" fmla="*/ 284 h 402"/>
                    <a:gd name="T84" fmla="*/ 5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3 h 402"/>
                    <a:gd name="T90" fmla="*/ 27 w 203"/>
                    <a:gd name="T91" fmla="*/ 232 h 402"/>
                    <a:gd name="T92" fmla="*/ 38 w 203"/>
                    <a:gd name="T93" fmla="*/ 222 h 402"/>
                    <a:gd name="T94" fmla="*/ 50 w 203"/>
                    <a:gd name="T95" fmla="*/ 213 h 402"/>
                    <a:gd name="T96" fmla="*/ 64 w 203"/>
                    <a:gd name="T97" fmla="*/ 206 h 402"/>
                    <a:gd name="T98" fmla="*/ 64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6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6"/>
                      </a:moveTo>
                      <a:lnTo>
                        <a:pt x="153" y="213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1" y="284"/>
                      </a:lnTo>
                      <a:lnTo>
                        <a:pt x="203" y="301"/>
                      </a:lnTo>
                      <a:lnTo>
                        <a:pt x="203" y="311"/>
                      </a:lnTo>
                      <a:lnTo>
                        <a:pt x="201" y="321"/>
                      </a:lnTo>
                      <a:lnTo>
                        <a:pt x="199" y="330"/>
                      </a:lnTo>
                      <a:lnTo>
                        <a:pt x="195" y="340"/>
                      </a:lnTo>
                      <a:lnTo>
                        <a:pt x="191" y="349"/>
                      </a:lnTo>
                      <a:lnTo>
                        <a:pt x="186" y="357"/>
                      </a:lnTo>
                      <a:lnTo>
                        <a:pt x="180" y="365"/>
                      </a:lnTo>
                      <a:lnTo>
                        <a:pt x="173" y="372"/>
                      </a:lnTo>
                      <a:lnTo>
                        <a:pt x="166" y="379"/>
                      </a:lnTo>
                      <a:lnTo>
                        <a:pt x="158" y="385"/>
                      </a:lnTo>
                      <a:lnTo>
                        <a:pt x="150" y="390"/>
                      </a:lnTo>
                      <a:lnTo>
                        <a:pt x="142" y="394"/>
                      </a:lnTo>
                      <a:lnTo>
                        <a:pt x="131" y="398"/>
                      </a:lnTo>
                      <a:lnTo>
                        <a:pt x="122" y="400"/>
                      </a:lnTo>
                      <a:lnTo>
                        <a:pt x="112" y="402"/>
                      </a:lnTo>
                      <a:lnTo>
                        <a:pt x="102" y="402"/>
                      </a:lnTo>
                      <a:lnTo>
                        <a:pt x="92" y="402"/>
                      </a:lnTo>
                      <a:lnTo>
                        <a:pt x="82" y="400"/>
                      </a:lnTo>
                      <a:lnTo>
                        <a:pt x="71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5" y="385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8" y="340"/>
                      </a:lnTo>
                      <a:lnTo>
                        <a:pt x="5" y="330"/>
                      </a:lnTo>
                      <a:lnTo>
                        <a:pt x="3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4"/>
                      </a:lnTo>
                      <a:lnTo>
                        <a:pt x="5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8" y="222"/>
                      </a:lnTo>
                      <a:lnTo>
                        <a:pt x="50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49" name="Freeform 157"/>
                <p:cNvSpPr>
                  <a:spLocks/>
                </p:cNvSpPr>
                <p:nvPr/>
              </p:nvSpPr>
              <p:spPr bwMode="auto">
                <a:xfrm>
                  <a:off x="2682" y="3318"/>
                  <a:ext cx="68" cy="164"/>
                </a:xfrm>
                <a:custGeom>
                  <a:avLst/>
                  <a:gdLst>
                    <a:gd name="T0" fmla="*/ 204 w 274"/>
                    <a:gd name="T1" fmla="*/ 0 h 655"/>
                    <a:gd name="T2" fmla="*/ 178 w 274"/>
                    <a:gd name="T3" fmla="*/ 177 h 655"/>
                    <a:gd name="T4" fmla="*/ 134 w 274"/>
                    <a:gd name="T5" fmla="*/ 195 h 655"/>
                    <a:gd name="T6" fmla="*/ 94 w 274"/>
                    <a:gd name="T7" fmla="*/ 219 h 655"/>
                    <a:gd name="T8" fmla="*/ 62 w 274"/>
                    <a:gd name="T9" fmla="*/ 248 h 655"/>
                    <a:gd name="T10" fmla="*/ 37 w 274"/>
                    <a:gd name="T11" fmla="*/ 281 h 655"/>
                    <a:gd name="T12" fmla="*/ 18 w 274"/>
                    <a:gd name="T13" fmla="*/ 320 h 655"/>
                    <a:gd name="T14" fmla="*/ 6 w 274"/>
                    <a:gd name="T15" fmla="*/ 359 h 655"/>
                    <a:gd name="T16" fmla="*/ 0 w 274"/>
                    <a:gd name="T17" fmla="*/ 400 h 655"/>
                    <a:gd name="T18" fmla="*/ 2 w 274"/>
                    <a:gd name="T19" fmla="*/ 441 h 655"/>
                    <a:gd name="T20" fmla="*/ 10 w 274"/>
                    <a:gd name="T21" fmla="*/ 481 h 655"/>
                    <a:gd name="T22" fmla="*/ 25 w 274"/>
                    <a:gd name="T23" fmla="*/ 520 h 655"/>
                    <a:gd name="T24" fmla="*/ 47 w 274"/>
                    <a:gd name="T25" fmla="*/ 557 h 655"/>
                    <a:gd name="T26" fmla="*/ 75 w 274"/>
                    <a:gd name="T27" fmla="*/ 589 h 655"/>
                    <a:gd name="T28" fmla="*/ 111 w 274"/>
                    <a:gd name="T29" fmla="*/ 615 h 655"/>
                    <a:gd name="T30" fmla="*/ 153 w 274"/>
                    <a:gd name="T31" fmla="*/ 637 h 655"/>
                    <a:gd name="T32" fmla="*/ 201 w 274"/>
                    <a:gd name="T33" fmla="*/ 651 h 655"/>
                    <a:gd name="T34" fmla="*/ 225 w 274"/>
                    <a:gd name="T35" fmla="*/ 585 h 655"/>
                    <a:gd name="T36" fmla="*/ 187 w 274"/>
                    <a:gd name="T37" fmla="*/ 575 h 655"/>
                    <a:gd name="T38" fmla="*/ 155 w 274"/>
                    <a:gd name="T39" fmla="*/ 558 h 655"/>
                    <a:gd name="T40" fmla="*/ 129 w 274"/>
                    <a:gd name="T41" fmla="*/ 538 h 655"/>
                    <a:gd name="T42" fmla="*/ 107 w 274"/>
                    <a:gd name="T43" fmla="*/ 513 h 655"/>
                    <a:gd name="T44" fmla="*/ 92 w 274"/>
                    <a:gd name="T45" fmla="*/ 485 h 655"/>
                    <a:gd name="T46" fmla="*/ 81 w 274"/>
                    <a:gd name="T47" fmla="*/ 456 h 655"/>
                    <a:gd name="T48" fmla="*/ 76 w 274"/>
                    <a:gd name="T49" fmla="*/ 424 h 655"/>
                    <a:gd name="T50" fmla="*/ 76 w 274"/>
                    <a:gd name="T51" fmla="*/ 393 h 655"/>
                    <a:gd name="T52" fmla="*/ 83 w 274"/>
                    <a:gd name="T53" fmla="*/ 362 h 655"/>
                    <a:gd name="T54" fmla="*/ 94 w 274"/>
                    <a:gd name="T55" fmla="*/ 332 h 655"/>
                    <a:gd name="T56" fmla="*/ 111 w 274"/>
                    <a:gd name="T57" fmla="*/ 306 h 655"/>
                    <a:gd name="T58" fmla="*/ 132 w 274"/>
                    <a:gd name="T59" fmla="*/ 281 h 655"/>
                    <a:gd name="T60" fmla="*/ 159 w 274"/>
                    <a:gd name="T61" fmla="*/ 261 h 655"/>
                    <a:gd name="T62" fmla="*/ 192 w 274"/>
                    <a:gd name="T63" fmla="*/ 247 h 655"/>
                    <a:gd name="T64" fmla="*/ 231 w 274"/>
                    <a:gd name="T65" fmla="*/ 237 h 655"/>
                    <a:gd name="T66" fmla="*/ 274 w 274"/>
                    <a:gd name="T67" fmla="*/ 234 h 655"/>
                    <a:gd name="T68" fmla="*/ 269 w 274"/>
                    <a:gd name="T69" fmla="*/ 200 h 655"/>
                    <a:gd name="T70" fmla="*/ 270 w 274"/>
                    <a:gd name="T71" fmla="*/ 182 h 655"/>
                    <a:gd name="T72" fmla="*/ 273 w 274"/>
                    <a:gd name="T73" fmla="*/ 165 h 655"/>
                    <a:gd name="T74" fmla="*/ 262 w 274"/>
                    <a:gd name="T75" fmla="*/ 165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5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5" y="186"/>
                      </a:lnTo>
                      <a:lnTo>
                        <a:pt x="134" y="195"/>
                      </a:lnTo>
                      <a:lnTo>
                        <a:pt x="113" y="206"/>
                      </a:lnTo>
                      <a:lnTo>
                        <a:pt x="94" y="219"/>
                      </a:lnTo>
                      <a:lnTo>
                        <a:pt x="78" y="233"/>
                      </a:lnTo>
                      <a:lnTo>
                        <a:pt x="62" y="248"/>
                      </a:lnTo>
                      <a:lnTo>
                        <a:pt x="48" y="265"/>
                      </a:lnTo>
                      <a:lnTo>
                        <a:pt x="37" y="281"/>
                      </a:lnTo>
                      <a:lnTo>
                        <a:pt x="27" y="300"/>
                      </a:lnTo>
                      <a:lnTo>
                        <a:pt x="18" y="320"/>
                      </a:lnTo>
                      <a:lnTo>
                        <a:pt x="11" y="339"/>
                      </a:lnTo>
                      <a:lnTo>
                        <a:pt x="6" y="359"/>
                      </a:lnTo>
                      <a:lnTo>
                        <a:pt x="2" y="379"/>
                      </a:lnTo>
                      <a:lnTo>
                        <a:pt x="0" y="400"/>
                      </a:lnTo>
                      <a:lnTo>
                        <a:pt x="0" y="420"/>
                      </a:lnTo>
                      <a:lnTo>
                        <a:pt x="2" y="441"/>
                      </a:lnTo>
                      <a:lnTo>
                        <a:pt x="5" y="461"/>
                      </a:lnTo>
                      <a:lnTo>
                        <a:pt x="10" y="481"/>
                      </a:lnTo>
                      <a:lnTo>
                        <a:pt x="16" y="501"/>
                      </a:lnTo>
                      <a:lnTo>
                        <a:pt x="25" y="520"/>
                      </a:lnTo>
                      <a:lnTo>
                        <a:pt x="35" y="539"/>
                      </a:lnTo>
                      <a:lnTo>
                        <a:pt x="47" y="557"/>
                      </a:lnTo>
                      <a:lnTo>
                        <a:pt x="60" y="573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11" y="615"/>
                      </a:lnTo>
                      <a:lnTo>
                        <a:pt x="131" y="627"/>
                      </a:lnTo>
                      <a:lnTo>
                        <a:pt x="153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6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3"/>
                      </a:lnTo>
                      <a:lnTo>
                        <a:pt x="99" y="499"/>
                      </a:lnTo>
                      <a:lnTo>
                        <a:pt x="92" y="485"/>
                      </a:lnTo>
                      <a:lnTo>
                        <a:pt x="85" y="471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6" y="409"/>
                      </a:lnTo>
                      <a:lnTo>
                        <a:pt x="76" y="393"/>
                      </a:lnTo>
                      <a:lnTo>
                        <a:pt x="79" y="378"/>
                      </a:lnTo>
                      <a:lnTo>
                        <a:pt x="83" y="362"/>
                      </a:lnTo>
                      <a:lnTo>
                        <a:pt x="88" y="348"/>
                      </a:lnTo>
                      <a:lnTo>
                        <a:pt x="94" y="332"/>
                      </a:lnTo>
                      <a:lnTo>
                        <a:pt x="102" y="318"/>
                      </a:lnTo>
                      <a:lnTo>
                        <a:pt x="111" y="306"/>
                      </a:lnTo>
                      <a:lnTo>
                        <a:pt x="121" y="293"/>
                      </a:lnTo>
                      <a:lnTo>
                        <a:pt x="132" y="281"/>
                      </a:lnTo>
                      <a:lnTo>
                        <a:pt x="145" y="271"/>
                      </a:lnTo>
                      <a:lnTo>
                        <a:pt x="159" y="261"/>
                      </a:lnTo>
                      <a:lnTo>
                        <a:pt x="176" y="253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31" y="237"/>
                      </a:lnTo>
                      <a:lnTo>
                        <a:pt x="251" y="235"/>
                      </a:lnTo>
                      <a:lnTo>
                        <a:pt x="274" y="234"/>
                      </a:lnTo>
                      <a:lnTo>
                        <a:pt x="271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70" y="182"/>
                      </a:lnTo>
                      <a:lnTo>
                        <a:pt x="271" y="173"/>
                      </a:lnTo>
                      <a:lnTo>
                        <a:pt x="273" y="165"/>
                      </a:lnTo>
                      <a:lnTo>
                        <a:pt x="268" y="165"/>
                      </a:lnTo>
                      <a:lnTo>
                        <a:pt x="262" y="165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4" name="Group 158"/>
              <p:cNvGrpSpPr>
                <a:grpSpLocks/>
              </p:cNvGrpSpPr>
              <p:nvPr/>
            </p:nvGrpSpPr>
            <p:grpSpPr bwMode="auto">
              <a:xfrm rot="-139247">
                <a:off x="2860" y="3258"/>
                <a:ext cx="809" cy="296"/>
                <a:chOff x="2852" y="3270"/>
                <a:chExt cx="809" cy="296"/>
              </a:xfrm>
            </p:grpSpPr>
            <p:sp>
              <p:nvSpPr>
                <p:cNvPr id="59551" name="Freeform 159"/>
                <p:cNvSpPr>
                  <a:spLocks/>
                </p:cNvSpPr>
                <p:nvPr/>
              </p:nvSpPr>
              <p:spPr bwMode="auto">
                <a:xfrm>
                  <a:off x="2852" y="3270"/>
                  <a:ext cx="809" cy="164"/>
                </a:xfrm>
                <a:custGeom>
                  <a:avLst/>
                  <a:gdLst>
                    <a:gd name="T0" fmla="*/ 312 w 3238"/>
                    <a:gd name="T1" fmla="*/ 23 h 653"/>
                    <a:gd name="T2" fmla="*/ 566 w 3238"/>
                    <a:gd name="T3" fmla="*/ 53 h 653"/>
                    <a:gd name="T4" fmla="*/ 854 w 3238"/>
                    <a:gd name="T5" fmla="*/ 86 h 653"/>
                    <a:gd name="T6" fmla="*/ 1142 w 3238"/>
                    <a:gd name="T7" fmla="*/ 122 h 653"/>
                    <a:gd name="T8" fmla="*/ 1398 w 3238"/>
                    <a:gd name="T9" fmla="*/ 159 h 653"/>
                    <a:gd name="T10" fmla="*/ 1604 w 3238"/>
                    <a:gd name="T11" fmla="*/ 196 h 653"/>
                    <a:gd name="T12" fmla="*/ 1902 w 3238"/>
                    <a:gd name="T13" fmla="*/ 240 h 653"/>
                    <a:gd name="T14" fmla="*/ 2283 w 3238"/>
                    <a:gd name="T15" fmla="*/ 290 h 653"/>
                    <a:gd name="T16" fmla="*/ 2668 w 3238"/>
                    <a:gd name="T17" fmla="*/ 339 h 653"/>
                    <a:gd name="T18" fmla="*/ 2983 w 3238"/>
                    <a:gd name="T19" fmla="*/ 377 h 653"/>
                    <a:gd name="T20" fmla="*/ 3154 w 3238"/>
                    <a:gd name="T21" fmla="*/ 399 h 653"/>
                    <a:gd name="T22" fmla="*/ 3186 w 3238"/>
                    <a:gd name="T23" fmla="*/ 409 h 653"/>
                    <a:gd name="T24" fmla="*/ 3211 w 3238"/>
                    <a:gd name="T25" fmla="*/ 425 h 653"/>
                    <a:gd name="T26" fmla="*/ 3228 w 3238"/>
                    <a:gd name="T27" fmla="*/ 448 h 653"/>
                    <a:gd name="T28" fmla="*/ 3237 w 3238"/>
                    <a:gd name="T29" fmla="*/ 474 h 653"/>
                    <a:gd name="T30" fmla="*/ 3237 w 3238"/>
                    <a:gd name="T31" fmla="*/ 501 h 653"/>
                    <a:gd name="T32" fmla="*/ 3229 w 3238"/>
                    <a:gd name="T33" fmla="*/ 526 h 653"/>
                    <a:gd name="T34" fmla="*/ 3214 w 3238"/>
                    <a:gd name="T35" fmla="*/ 549 h 653"/>
                    <a:gd name="T36" fmla="*/ 3190 w 3238"/>
                    <a:gd name="T37" fmla="*/ 567 h 653"/>
                    <a:gd name="T38" fmla="*/ 3155 w 3238"/>
                    <a:gd name="T39" fmla="*/ 577 h 653"/>
                    <a:gd name="T40" fmla="*/ 3113 w 3238"/>
                    <a:gd name="T41" fmla="*/ 578 h 653"/>
                    <a:gd name="T42" fmla="*/ 3041 w 3238"/>
                    <a:gd name="T43" fmla="*/ 564 h 653"/>
                    <a:gd name="T44" fmla="*/ 2871 w 3238"/>
                    <a:gd name="T45" fmla="*/ 534 h 653"/>
                    <a:gd name="T46" fmla="*/ 2654 w 3238"/>
                    <a:gd name="T47" fmla="*/ 501 h 653"/>
                    <a:gd name="T48" fmla="*/ 2424 w 3238"/>
                    <a:gd name="T49" fmla="*/ 472 h 653"/>
                    <a:gd name="T50" fmla="*/ 2212 w 3238"/>
                    <a:gd name="T51" fmla="*/ 453 h 653"/>
                    <a:gd name="T52" fmla="*/ 2055 w 3238"/>
                    <a:gd name="T53" fmla="*/ 452 h 653"/>
                    <a:gd name="T54" fmla="*/ 1999 w 3238"/>
                    <a:gd name="T55" fmla="*/ 461 h 653"/>
                    <a:gd name="T56" fmla="*/ 1951 w 3238"/>
                    <a:gd name="T57" fmla="*/ 479 h 653"/>
                    <a:gd name="T58" fmla="*/ 1891 w 3238"/>
                    <a:gd name="T59" fmla="*/ 512 h 653"/>
                    <a:gd name="T60" fmla="*/ 1808 w 3238"/>
                    <a:gd name="T61" fmla="*/ 571 h 653"/>
                    <a:gd name="T62" fmla="*/ 1734 w 3238"/>
                    <a:gd name="T63" fmla="*/ 617 h 653"/>
                    <a:gd name="T64" fmla="*/ 1684 w 3238"/>
                    <a:gd name="T65" fmla="*/ 637 h 653"/>
                    <a:gd name="T66" fmla="*/ 1628 w 3238"/>
                    <a:gd name="T67" fmla="*/ 651 h 653"/>
                    <a:gd name="T68" fmla="*/ 1563 w 3238"/>
                    <a:gd name="T69" fmla="*/ 653 h 653"/>
                    <a:gd name="T70" fmla="*/ 1489 w 3238"/>
                    <a:gd name="T71" fmla="*/ 645 h 653"/>
                    <a:gd name="T72" fmla="*/ 1415 w 3238"/>
                    <a:gd name="T73" fmla="*/ 623 h 653"/>
                    <a:gd name="T74" fmla="*/ 1344 w 3238"/>
                    <a:gd name="T75" fmla="*/ 592 h 653"/>
                    <a:gd name="T76" fmla="*/ 1230 w 3238"/>
                    <a:gd name="T77" fmla="*/ 527 h 653"/>
                    <a:gd name="T78" fmla="*/ 1062 w 3238"/>
                    <a:gd name="T79" fmla="*/ 405 h 653"/>
                    <a:gd name="T80" fmla="*/ 901 w 3238"/>
                    <a:gd name="T81" fmla="*/ 297 h 653"/>
                    <a:gd name="T82" fmla="*/ 841 w 3238"/>
                    <a:gd name="T83" fmla="*/ 269 h 653"/>
                    <a:gd name="T84" fmla="*/ 741 w 3238"/>
                    <a:gd name="T85" fmla="*/ 238 h 653"/>
                    <a:gd name="T86" fmla="*/ 608 w 3238"/>
                    <a:gd name="T87" fmla="*/ 212 h 653"/>
                    <a:gd name="T88" fmla="*/ 473 w 3238"/>
                    <a:gd name="T89" fmla="*/ 197 h 653"/>
                    <a:gd name="T90" fmla="*/ 232 w 3238"/>
                    <a:gd name="T91" fmla="*/ 181 h 653"/>
                    <a:gd name="T92" fmla="*/ 143 w 3238"/>
                    <a:gd name="T93" fmla="*/ 172 h 653"/>
                    <a:gd name="T94" fmla="*/ 102 w 3238"/>
                    <a:gd name="T95" fmla="*/ 159 h 653"/>
                    <a:gd name="T96" fmla="*/ 65 w 3238"/>
                    <a:gd name="T97" fmla="*/ 139 h 653"/>
                    <a:gd name="T98" fmla="*/ 34 w 3238"/>
                    <a:gd name="T99" fmla="*/ 114 h 653"/>
                    <a:gd name="T100" fmla="*/ 13 w 3238"/>
                    <a:gd name="T101" fmla="*/ 89 h 653"/>
                    <a:gd name="T102" fmla="*/ 1 w 3238"/>
                    <a:gd name="T103" fmla="*/ 62 h 653"/>
                    <a:gd name="T104" fmla="*/ 2 w 3238"/>
                    <a:gd name="T105" fmla="*/ 38 h 653"/>
                    <a:gd name="T106" fmla="*/ 18 w 3238"/>
                    <a:gd name="T107" fmla="*/ 17 h 653"/>
                    <a:gd name="T108" fmla="*/ 52 w 3238"/>
                    <a:gd name="T109" fmla="*/ 5 h 653"/>
                    <a:gd name="T110" fmla="*/ 104 w 3238"/>
                    <a:gd name="T111" fmla="*/ 0 h 653"/>
                    <a:gd name="T112" fmla="*/ 180 w 3238"/>
                    <a:gd name="T113" fmla="*/ 6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38" h="653">
                      <a:moveTo>
                        <a:pt x="180" y="6"/>
                      </a:moveTo>
                      <a:lnTo>
                        <a:pt x="242" y="14"/>
                      </a:lnTo>
                      <a:lnTo>
                        <a:pt x="312" y="23"/>
                      </a:lnTo>
                      <a:lnTo>
                        <a:pt x="391" y="33"/>
                      </a:lnTo>
                      <a:lnTo>
                        <a:pt x="477" y="43"/>
                      </a:lnTo>
                      <a:lnTo>
                        <a:pt x="566" y="53"/>
                      </a:lnTo>
                      <a:lnTo>
                        <a:pt x="660" y="63"/>
                      </a:lnTo>
                      <a:lnTo>
                        <a:pt x="756" y="75"/>
                      </a:lnTo>
                      <a:lnTo>
                        <a:pt x="854" y="86"/>
                      </a:lnTo>
                      <a:lnTo>
                        <a:pt x="951" y="98"/>
                      </a:lnTo>
                      <a:lnTo>
                        <a:pt x="1048" y="110"/>
                      </a:lnTo>
                      <a:lnTo>
                        <a:pt x="1142" y="122"/>
                      </a:lnTo>
                      <a:lnTo>
                        <a:pt x="1233" y="135"/>
                      </a:lnTo>
                      <a:lnTo>
                        <a:pt x="1319" y="146"/>
                      </a:lnTo>
                      <a:lnTo>
                        <a:pt x="1398" y="159"/>
                      </a:lnTo>
                      <a:lnTo>
                        <a:pt x="1471" y="170"/>
                      </a:lnTo>
                      <a:lnTo>
                        <a:pt x="1535" y="183"/>
                      </a:lnTo>
                      <a:lnTo>
                        <a:pt x="1604" y="196"/>
                      </a:lnTo>
                      <a:lnTo>
                        <a:pt x="1689" y="210"/>
                      </a:lnTo>
                      <a:lnTo>
                        <a:pt x="1790" y="225"/>
                      </a:lnTo>
                      <a:lnTo>
                        <a:pt x="1902" y="240"/>
                      </a:lnTo>
                      <a:lnTo>
                        <a:pt x="2024" y="257"/>
                      </a:lnTo>
                      <a:lnTo>
                        <a:pt x="2152" y="274"/>
                      </a:lnTo>
                      <a:lnTo>
                        <a:pt x="2283" y="290"/>
                      </a:lnTo>
                      <a:lnTo>
                        <a:pt x="2415" y="307"/>
                      </a:lnTo>
                      <a:lnTo>
                        <a:pt x="2543" y="323"/>
                      </a:lnTo>
                      <a:lnTo>
                        <a:pt x="2668" y="339"/>
                      </a:lnTo>
                      <a:lnTo>
                        <a:pt x="2784" y="353"/>
                      </a:lnTo>
                      <a:lnTo>
                        <a:pt x="2891" y="365"/>
                      </a:lnTo>
                      <a:lnTo>
                        <a:pt x="2983" y="377"/>
                      </a:lnTo>
                      <a:lnTo>
                        <a:pt x="3060" y="386"/>
                      </a:lnTo>
                      <a:lnTo>
                        <a:pt x="3118" y="393"/>
                      </a:lnTo>
                      <a:lnTo>
                        <a:pt x="3154" y="399"/>
                      </a:lnTo>
                      <a:lnTo>
                        <a:pt x="3166" y="401"/>
                      </a:lnTo>
                      <a:lnTo>
                        <a:pt x="3176" y="404"/>
                      </a:lnTo>
                      <a:lnTo>
                        <a:pt x="3186" y="409"/>
                      </a:lnTo>
                      <a:lnTo>
                        <a:pt x="3195" y="414"/>
                      </a:lnTo>
                      <a:lnTo>
                        <a:pt x="3204" y="419"/>
                      </a:lnTo>
                      <a:lnTo>
                        <a:pt x="3211" y="425"/>
                      </a:lnTo>
                      <a:lnTo>
                        <a:pt x="3218" y="433"/>
                      </a:lnTo>
                      <a:lnTo>
                        <a:pt x="3223" y="441"/>
                      </a:lnTo>
                      <a:lnTo>
                        <a:pt x="3228" y="448"/>
                      </a:lnTo>
                      <a:lnTo>
                        <a:pt x="3232" y="456"/>
                      </a:lnTo>
                      <a:lnTo>
                        <a:pt x="3234" y="465"/>
                      </a:lnTo>
                      <a:lnTo>
                        <a:pt x="3237" y="474"/>
                      </a:lnTo>
                      <a:lnTo>
                        <a:pt x="3238" y="483"/>
                      </a:lnTo>
                      <a:lnTo>
                        <a:pt x="3238" y="492"/>
                      </a:lnTo>
                      <a:lnTo>
                        <a:pt x="3237" y="501"/>
                      </a:lnTo>
                      <a:lnTo>
                        <a:pt x="3236" y="509"/>
                      </a:lnTo>
                      <a:lnTo>
                        <a:pt x="3233" y="518"/>
                      </a:lnTo>
                      <a:lnTo>
                        <a:pt x="3229" y="526"/>
                      </a:lnTo>
                      <a:lnTo>
                        <a:pt x="3226" y="535"/>
                      </a:lnTo>
                      <a:lnTo>
                        <a:pt x="3220" y="543"/>
                      </a:lnTo>
                      <a:lnTo>
                        <a:pt x="3214" y="549"/>
                      </a:lnTo>
                      <a:lnTo>
                        <a:pt x="3206" y="555"/>
                      </a:lnTo>
                      <a:lnTo>
                        <a:pt x="3199" y="562"/>
                      </a:lnTo>
                      <a:lnTo>
                        <a:pt x="3190" y="567"/>
                      </a:lnTo>
                      <a:lnTo>
                        <a:pt x="3180" y="572"/>
                      </a:lnTo>
                      <a:lnTo>
                        <a:pt x="3168" y="574"/>
                      </a:lnTo>
                      <a:lnTo>
                        <a:pt x="3155" y="577"/>
                      </a:lnTo>
                      <a:lnTo>
                        <a:pt x="3143" y="580"/>
                      </a:lnTo>
                      <a:lnTo>
                        <a:pt x="3129" y="580"/>
                      </a:lnTo>
                      <a:lnTo>
                        <a:pt x="3113" y="578"/>
                      </a:lnTo>
                      <a:lnTo>
                        <a:pt x="3098" y="577"/>
                      </a:lnTo>
                      <a:lnTo>
                        <a:pt x="3081" y="573"/>
                      </a:lnTo>
                      <a:lnTo>
                        <a:pt x="3041" y="564"/>
                      </a:lnTo>
                      <a:lnTo>
                        <a:pt x="2992" y="554"/>
                      </a:lnTo>
                      <a:lnTo>
                        <a:pt x="2935" y="544"/>
                      </a:lnTo>
                      <a:lnTo>
                        <a:pt x="2871" y="534"/>
                      </a:lnTo>
                      <a:lnTo>
                        <a:pt x="2802" y="522"/>
                      </a:lnTo>
                      <a:lnTo>
                        <a:pt x="2730" y="512"/>
                      </a:lnTo>
                      <a:lnTo>
                        <a:pt x="2654" y="501"/>
                      </a:lnTo>
                      <a:lnTo>
                        <a:pt x="2577" y="490"/>
                      </a:lnTo>
                      <a:lnTo>
                        <a:pt x="2500" y="481"/>
                      </a:lnTo>
                      <a:lnTo>
                        <a:pt x="2424" y="472"/>
                      </a:lnTo>
                      <a:lnTo>
                        <a:pt x="2348" y="465"/>
                      </a:lnTo>
                      <a:lnTo>
                        <a:pt x="2278" y="458"/>
                      </a:lnTo>
                      <a:lnTo>
                        <a:pt x="2212" y="453"/>
                      </a:lnTo>
                      <a:lnTo>
                        <a:pt x="2152" y="451"/>
                      </a:lnTo>
                      <a:lnTo>
                        <a:pt x="2098" y="450"/>
                      </a:lnTo>
                      <a:lnTo>
                        <a:pt x="2055" y="452"/>
                      </a:lnTo>
                      <a:lnTo>
                        <a:pt x="2036" y="453"/>
                      </a:lnTo>
                      <a:lnTo>
                        <a:pt x="2017" y="457"/>
                      </a:lnTo>
                      <a:lnTo>
                        <a:pt x="1999" y="461"/>
                      </a:lnTo>
                      <a:lnTo>
                        <a:pt x="1982" y="466"/>
                      </a:lnTo>
                      <a:lnTo>
                        <a:pt x="1966" y="472"/>
                      </a:lnTo>
                      <a:lnTo>
                        <a:pt x="1951" y="479"/>
                      </a:lnTo>
                      <a:lnTo>
                        <a:pt x="1935" y="487"/>
                      </a:lnTo>
                      <a:lnTo>
                        <a:pt x="1920" y="494"/>
                      </a:lnTo>
                      <a:lnTo>
                        <a:pt x="1891" y="512"/>
                      </a:lnTo>
                      <a:lnTo>
                        <a:pt x="1863" y="531"/>
                      </a:lnTo>
                      <a:lnTo>
                        <a:pt x="1836" y="552"/>
                      </a:lnTo>
                      <a:lnTo>
                        <a:pt x="1808" y="571"/>
                      </a:lnTo>
                      <a:lnTo>
                        <a:pt x="1780" y="590"/>
                      </a:lnTo>
                      <a:lnTo>
                        <a:pt x="1750" y="609"/>
                      </a:lnTo>
                      <a:lnTo>
                        <a:pt x="1734" y="617"/>
                      </a:lnTo>
                      <a:lnTo>
                        <a:pt x="1718" y="624"/>
                      </a:lnTo>
                      <a:lnTo>
                        <a:pt x="1702" y="631"/>
                      </a:lnTo>
                      <a:lnTo>
                        <a:pt x="1684" y="637"/>
                      </a:lnTo>
                      <a:lnTo>
                        <a:pt x="1666" y="643"/>
                      </a:lnTo>
                      <a:lnTo>
                        <a:pt x="1647" y="647"/>
                      </a:lnTo>
                      <a:lnTo>
                        <a:pt x="1628" y="651"/>
                      </a:lnTo>
                      <a:lnTo>
                        <a:pt x="1608" y="652"/>
                      </a:lnTo>
                      <a:lnTo>
                        <a:pt x="1586" y="653"/>
                      </a:lnTo>
                      <a:lnTo>
                        <a:pt x="1563" y="653"/>
                      </a:lnTo>
                      <a:lnTo>
                        <a:pt x="1540" y="652"/>
                      </a:lnTo>
                      <a:lnTo>
                        <a:pt x="1514" y="648"/>
                      </a:lnTo>
                      <a:lnTo>
                        <a:pt x="1489" y="645"/>
                      </a:lnTo>
                      <a:lnTo>
                        <a:pt x="1463" y="638"/>
                      </a:lnTo>
                      <a:lnTo>
                        <a:pt x="1439" y="632"/>
                      </a:lnTo>
                      <a:lnTo>
                        <a:pt x="1415" y="623"/>
                      </a:lnTo>
                      <a:lnTo>
                        <a:pt x="1391" y="614"/>
                      </a:lnTo>
                      <a:lnTo>
                        <a:pt x="1367" y="604"/>
                      </a:lnTo>
                      <a:lnTo>
                        <a:pt x="1344" y="592"/>
                      </a:lnTo>
                      <a:lnTo>
                        <a:pt x="1321" y="581"/>
                      </a:lnTo>
                      <a:lnTo>
                        <a:pt x="1275" y="555"/>
                      </a:lnTo>
                      <a:lnTo>
                        <a:pt x="1230" y="527"/>
                      </a:lnTo>
                      <a:lnTo>
                        <a:pt x="1187" y="497"/>
                      </a:lnTo>
                      <a:lnTo>
                        <a:pt x="1145" y="466"/>
                      </a:lnTo>
                      <a:lnTo>
                        <a:pt x="1062" y="405"/>
                      </a:lnTo>
                      <a:lnTo>
                        <a:pt x="980" y="346"/>
                      </a:lnTo>
                      <a:lnTo>
                        <a:pt x="941" y="321"/>
                      </a:lnTo>
                      <a:lnTo>
                        <a:pt x="901" y="297"/>
                      </a:lnTo>
                      <a:lnTo>
                        <a:pt x="881" y="286"/>
                      </a:lnTo>
                      <a:lnTo>
                        <a:pt x="862" y="277"/>
                      </a:lnTo>
                      <a:lnTo>
                        <a:pt x="841" y="269"/>
                      </a:lnTo>
                      <a:lnTo>
                        <a:pt x="822" y="262"/>
                      </a:lnTo>
                      <a:lnTo>
                        <a:pt x="781" y="249"/>
                      </a:lnTo>
                      <a:lnTo>
                        <a:pt x="741" y="238"/>
                      </a:lnTo>
                      <a:lnTo>
                        <a:pt x="697" y="229"/>
                      </a:lnTo>
                      <a:lnTo>
                        <a:pt x="653" y="220"/>
                      </a:lnTo>
                      <a:lnTo>
                        <a:pt x="608" y="212"/>
                      </a:lnTo>
                      <a:lnTo>
                        <a:pt x="563" y="206"/>
                      </a:lnTo>
                      <a:lnTo>
                        <a:pt x="517" y="201"/>
                      </a:lnTo>
                      <a:lnTo>
                        <a:pt x="473" y="197"/>
                      </a:lnTo>
                      <a:lnTo>
                        <a:pt x="386" y="189"/>
                      </a:lnTo>
                      <a:lnTo>
                        <a:pt x="306" y="184"/>
                      </a:lnTo>
                      <a:lnTo>
                        <a:pt x="232" y="181"/>
                      </a:lnTo>
                      <a:lnTo>
                        <a:pt x="169" y="177"/>
                      </a:lnTo>
                      <a:lnTo>
                        <a:pt x="155" y="174"/>
                      </a:lnTo>
                      <a:lnTo>
                        <a:pt x="143" y="172"/>
                      </a:lnTo>
                      <a:lnTo>
                        <a:pt x="129" y="168"/>
                      </a:lnTo>
                      <a:lnTo>
                        <a:pt x="115" y="164"/>
                      </a:lnTo>
                      <a:lnTo>
                        <a:pt x="102" y="159"/>
                      </a:lnTo>
                      <a:lnTo>
                        <a:pt x="89" y="153"/>
                      </a:lnTo>
                      <a:lnTo>
                        <a:pt x="76" y="146"/>
                      </a:lnTo>
                      <a:lnTo>
                        <a:pt x="65" y="139"/>
                      </a:lnTo>
                      <a:lnTo>
                        <a:pt x="55" y="131"/>
                      </a:lnTo>
                      <a:lnTo>
                        <a:pt x="44" y="123"/>
                      </a:lnTo>
                      <a:lnTo>
                        <a:pt x="34" y="114"/>
                      </a:lnTo>
                      <a:lnTo>
                        <a:pt x="27" y="107"/>
                      </a:lnTo>
                      <a:lnTo>
                        <a:pt x="19" y="98"/>
                      </a:lnTo>
                      <a:lnTo>
                        <a:pt x="13" y="89"/>
                      </a:lnTo>
                      <a:lnTo>
                        <a:pt x="7" y="80"/>
                      </a:lnTo>
                      <a:lnTo>
                        <a:pt x="4" y="71"/>
                      </a:lnTo>
                      <a:lnTo>
                        <a:pt x="1" y="62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2" y="38"/>
                      </a:lnTo>
                      <a:lnTo>
                        <a:pt x="6" y="30"/>
                      </a:lnTo>
                      <a:lnTo>
                        <a:pt x="11" y="24"/>
                      </a:lnTo>
                      <a:lnTo>
                        <a:pt x="18" y="17"/>
                      </a:lnTo>
                      <a:lnTo>
                        <a:pt x="28" y="12"/>
                      </a:lnTo>
                      <a:lnTo>
                        <a:pt x="38" y="8"/>
                      </a:lnTo>
                      <a:lnTo>
                        <a:pt x="52" y="5"/>
                      </a:lnTo>
                      <a:lnTo>
                        <a:pt x="67" y="2"/>
                      </a:lnTo>
                      <a:lnTo>
                        <a:pt x="84" y="1"/>
                      </a:lnTo>
                      <a:lnTo>
                        <a:pt x="104" y="0"/>
                      </a:lnTo>
                      <a:lnTo>
                        <a:pt x="127" y="1"/>
                      </a:lnTo>
                      <a:lnTo>
                        <a:pt x="151" y="2"/>
                      </a:lnTo>
                      <a:lnTo>
                        <a:pt x="180" y="6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2" name="Freeform 160"/>
                <p:cNvSpPr>
                  <a:spLocks/>
                </p:cNvSpPr>
                <p:nvPr/>
              </p:nvSpPr>
              <p:spPr bwMode="auto">
                <a:xfrm>
                  <a:off x="2852" y="3270"/>
                  <a:ext cx="809" cy="164"/>
                </a:xfrm>
                <a:custGeom>
                  <a:avLst/>
                  <a:gdLst>
                    <a:gd name="T0" fmla="*/ 312 w 3238"/>
                    <a:gd name="T1" fmla="*/ 23 h 653"/>
                    <a:gd name="T2" fmla="*/ 566 w 3238"/>
                    <a:gd name="T3" fmla="*/ 53 h 653"/>
                    <a:gd name="T4" fmla="*/ 854 w 3238"/>
                    <a:gd name="T5" fmla="*/ 86 h 653"/>
                    <a:gd name="T6" fmla="*/ 1142 w 3238"/>
                    <a:gd name="T7" fmla="*/ 122 h 653"/>
                    <a:gd name="T8" fmla="*/ 1398 w 3238"/>
                    <a:gd name="T9" fmla="*/ 159 h 653"/>
                    <a:gd name="T10" fmla="*/ 1604 w 3238"/>
                    <a:gd name="T11" fmla="*/ 196 h 653"/>
                    <a:gd name="T12" fmla="*/ 1902 w 3238"/>
                    <a:gd name="T13" fmla="*/ 240 h 653"/>
                    <a:gd name="T14" fmla="*/ 2283 w 3238"/>
                    <a:gd name="T15" fmla="*/ 290 h 653"/>
                    <a:gd name="T16" fmla="*/ 2668 w 3238"/>
                    <a:gd name="T17" fmla="*/ 339 h 653"/>
                    <a:gd name="T18" fmla="*/ 2983 w 3238"/>
                    <a:gd name="T19" fmla="*/ 377 h 653"/>
                    <a:gd name="T20" fmla="*/ 3154 w 3238"/>
                    <a:gd name="T21" fmla="*/ 399 h 653"/>
                    <a:gd name="T22" fmla="*/ 3186 w 3238"/>
                    <a:gd name="T23" fmla="*/ 409 h 653"/>
                    <a:gd name="T24" fmla="*/ 3211 w 3238"/>
                    <a:gd name="T25" fmla="*/ 425 h 653"/>
                    <a:gd name="T26" fmla="*/ 3228 w 3238"/>
                    <a:gd name="T27" fmla="*/ 448 h 653"/>
                    <a:gd name="T28" fmla="*/ 3237 w 3238"/>
                    <a:gd name="T29" fmla="*/ 474 h 653"/>
                    <a:gd name="T30" fmla="*/ 3237 w 3238"/>
                    <a:gd name="T31" fmla="*/ 501 h 653"/>
                    <a:gd name="T32" fmla="*/ 3229 w 3238"/>
                    <a:gd name="T33" fmla="*/ 526 h 653"/>
                    <a:gd name="T34" fmla="*/ 3214 w 3238"/>
                    <a:gd name="T35" fmla="*/ 549 h 653"/>
                    <a:gd name="T36" fmla="*/ 3190 w 3238"/>
                    <a:gd name="T37" fmla="*/ 567 h 653"/>
                    <a:gd name="T38" fmla="*/ 3155 w 3238"/>
                    <a:gd name="T39" fmla="*/ 577 h 653"/>
                    <a:gd name="T40" fmla="*/ 3113 w 3238"/>
                    <a:gd name="T41" fmla="*/ 578 h 653"/>
                    <a:gd name="T42" fmla="*/ 3041 w 3238"/>
                    <a:gd name="T43" fmla="*/ 564 h 653"/>
                    <a:gd name="T44" fmla="*/ 2871 w 3238"/>
                    <a:gd name="T45" fmla="*/ 534 h 653"/>
                    <a:gd name="T46" fmla="*/ 2654 w 3238"/>
                    <a:gd name="T47" fmla="*/ 501 h 653"/>
                    <a:gd name="T48" fmla="*/ 2424 w 3238"/>
                    <a:gd name="T49" fmla="*/ 472 h 653"/>
                    <a:gd name="T50" fmla="*/ 2212 w 3238"/>
                    <a:gd name="T51" fmla="*/ 453 h 653"/>
                    <a:gd name="T52" fmla="*/ 2055 w 3238"/>
                    <a:gd name="T53" fmla="*/ 452 h 653"/>
                    <a:gd name="T54" fmla="*/ 1999 w 3238"/>
                    <a:gd name="T55" fmla="*/ 461 h 653"/>
                    <a:gd name="T56" fmla="*/ 1951 w 3238"/>
                    <a:gd name="T57" fmla="*/ 479 h 653"/>
                    <a:gd name="T58" fmla="*/ 1891 w 3238"/>
                    <a:gd name="T59" fmla="*/ 512 h 653"/>
                    <a:gd name="T60" fmla="*/ 1808 w 3238"/>
                    <a:gd name="T61" fmla="*/ 571 h 653"/>
                    <a:gd name="T62" fmla="*/ 1734 w 3238"/>
                    <a:gd name="T63" fmla="*/ 617 h 653"/>
                    <a:gd name="T64" fmla="*/ 1684 w 3238"/>
                    <a:gd name="T65" fmla="*/ 637 h 653"/>
                    <a:gd name="T66" fmla="*/ 1628 w 3238"/>
                    <a:gd name="T67" fmla="*/ 651 h 653"/>
                    <a:gd name="T68" fmla="*/ 1563 w 3238"/>
                    <a:gd name="T69" fmla="*/ 653 h 653"/>
                    <a:gd name="T70" fmla="*/ 1489 w 3238"/>
                    <a:gd name="T71" fmla="*/ 645 h 653"/>
                    <a:gd name="T72" fmla="*/ 1415 w 3238"/>
                    <a:gd name="T73" fmla="*/ 623 h 653"/>
                    <a:gd name="T74" fmla="*/ 1344 w 3238"/>
                    <a:gd name="T75" fmla="*/ 592 h 653"/>
                    <a:gd name="T76" fmla="*/ 1230 w 3238"/>
                    <a:gd name="T77" fmla="*/ 527 h 653"/>
                    <a:gd name="T78" fmla="*/ 1062 w 3238"/>
                    <a:gd name="T79" fmla="*/ 405 h 653"/>
                    <a:gd name="T80" fmla="*/ 901 w 3238"/>
                    <a:gd name="T81" fmla="*/ 297 h 653"/>
                    <a:gd name="T82" fmla="*/ 841 w 3238"/>
                    <a:gd name="T83" fmla="*/ 269 h 653"/>
                    <a:gd name="T84" fmla="*/ 741 w 3238"/>
                    <a:gd name="T85" fmla="*/ 238 h 653"/>
                    <a:gd name="T86" fmla="*/ 608 w 3238"/>
                    <a:gd name="T87" fmla="*/ 212 h 653"/>
                    <a:gd name="T88" fmla="*/ 473 w 3238"/>
                    <a:gd name="T89" fmla="*/ 197 h 653"/>
                    <a:gd name="T90" fmla="*/ 232 w 3238"/>
                    <a:gd name="T91" fmla="*/ 181 h 653"/>
                    <a:gd name="T92" fmla="*/ 143 w 3238"/>
                    <a:gd name="T93" fmla="*/ 172 h 653"/>
                    <a:gd name="T94" fmla="*/ 102 w 3238"/>
                    <a:gd name="T95" fmla="*/ 159 h 653"/>
                    <a:gd name="T96" fmla="*/ 65 w 3238"/>
                    <a:gd name="T97" fmla="*/ 139 h 653"/>
                    <a:gd name="T98" fmla="*/ 34 w 3238"/>
                    <a:gd name="T99" fmla="*/ 114 h 653"/>
                    <a:gd name="T100" fmla="*/ 13 w 3238"/>
                    <a:gd name="T101" fmla="*/ 89 h 653"/>
                    <a:gd name="T102" fmla="*/ 1 w 3238"/>
                    <a:gd name="T103" fmla="*/ 62 h 653"/>
                    <a:gd name="T104" fmla="*/ 2 w 3238"/>
                    <a:gd name="T105" fmla="*/ 38 h 653"/>
                    <a:gd name="T106" fmla="*/ 18 w 3238"/>
                    <a:gd name="T107" fmla="*/ 17 h 653"/>
                    <a:gd name="T108" fmla="*/ 52 w 3238"/>
                    <a:gd name="T109" fmla="*/ 5 h 653"/>
                    <a:gd name="T110" fmla="*/ 104 w 3238"/>
                    <a:gd name="T111" fmla="*/ 0 h 653"/>
                    <a:gd name="T112" fmla="*/ 180 w 3238"/>
                    <a:gd name="T113" fmla="*/ 6 h 6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238" h="653">
                      <a:moveTo>
                        <a:pt x="180" y="6"/>
                      </a:moveTo>
                      <a:lnTo>
                        <a:pt x="242" y="14"/>
                      </a:lnTo>
                      <a:lnTo>
                        <a:pt x="312" y="23"/>
                      </a:lnTo>
                      <a:lnTo>
                        <a:pt x="391" y="33"/>
                      </a:lnTo>
                      <a:lnTo>
                        <a:pt x="477" y="43"/>
                      </a:lnTo>
                      <a:lnTo>
                        <a:pt x="566" y="53"/>
                      </a:lnTo>
                      <a:lnTo>
                        <a:pt x="660" y="63"/>
                      </a:lnTo>
                      <a:lnTo>
                        <a:pt x="756" y="75"/>
                      </a:lnTo>
                      <a:lnTo>
                        <a:pt x="854" y="86"/>
                      </a:lnTo>
                      <a:lnTo>
                        <a:pt x="951" y="98"/>
                      </a:lnTo>
                      <a:lnTo>
                        <a:pt x="1048" y="110"/>
                      </a:lnTo>
                      <a:lnTo>
                        <a:pt x="1142" y="122"/>
                      </a:lnTo>
                      <a:lnTo>
                        <a:pt x="1233" y="135"/>
                      </a:lnTo>
                      <a:lnTo>
                        <a:pt x="1319" y="146"/>
                      </a:lnTo>
                      <a:lnTo>
                        <a:pt x="1398" y="159"/>
                      </a:lnTo>
                      <a:lnTo>
                        <a:pt x="1471" y="170"/>
                      </a:lnTo>
                      <a:lnTo>
                        <a:pt x="1535" y="183"/>
                      </a:lnTo>
                      <a:lnTo>
                        <a:pt x="1604" y="196"/>
                      </a:lnTo>
                      <a:lnTo>
                        <a:pt x="1689" y="210"/>
                      </a:lnTo>
                      <a:lnTo>
                        <a:pt x="1790" y="225"/>
                      </a:lnTo>
                      <a:lnTo>
                        <a:pt x="1902" y="240"/>
                      </a:lnTo>
                      <a:lnTo>
                        <a:pt x="2024" y="257"/>
                      </a:lnTo>
                      <a:lnTo>
                        <a:pt x="2152" y="274"/>
                      </a:lnTo>
                      <a:lnTo>
                        <a:pt x="2283" y="290"/>
                      </a:lnTo>
                      <a:lnTo>
                        <a:pt x="2415" y="307"/>
                      </a:lnTo>
                      <a:lnTo>
                        <a:pt x="2543" y="323"/>
                      </a:lnTo>
                      <a:lnTo>
                        <a:pt x="2668" y="339"/>
                      </a:lnTo>
                      <a:lnTo>
                        <a:pt x="2784" y="353"/>
                      </a:lnTo>
                      <a:lnTo>
                        <a:pt x="2891" y="365"/>
                      </a:lnTo>
                      <a:lnTo>
                        <a:pt x="2983" y="377"/>
                      </a:lnTo>
                      <a:lnTo>
                        <a:pt x="3060" y="386"/>
                      </a:lnTo>
                      <a:lnTo>
                        <a:pt x="3118" y="393"/>
                      </a:lnTo>
                      <a:lnTo>
                        <a:pt x="3154" y="399"/>
                      </a:lnTo>
                      <a:lnTo>
                        <a:pt x="3166" y="401"/>
                      </a:lnTo>
                      <a:lnTo>
                        <a:pt x="3176" y="404"/>
                      </a:lnTo>
                      <a:lnTo>
                        <a:pt x="3186" y="409"/>
                      </a:lnTo>
                      <a:lnTo>
                        <a:pt x="3195" y="414"/>
                      </a:lnTo>
                      <a:lnTo>
                        <a:pt x="3204" y="419"/>
                      </a:lnTo>
                      <a:lnTo>
                        <a:pt x="3211" y="425"/>
                      </a:lnTo>
                      <a:lnTo>
                        <a:pt x="3218" y="433"/>
                      </a:lnTo>
                      <a:lnTo>
                        <a:pt x="3223" y="441"/>
                      </a:lnTo>
                      <a:lnTo>
                        <a:pt x="3228" y="448"/>
                      </a:lnTo>
                      <a:lnTo>
                        <a:pt x="3232" y="456"/>
                      </a:lnTo>
                      <a:lnTo>
                        <a:pt x="3234" y="465"/>
                      </a:lnTo>
                      <a:lnTo>
                        <a:pt x="3237" y="474"/>
                      </a:lnTo>
                      <a:lnTo>
                        <a:pt x="3238" y="483"/>
                      </a:lnTo>
                      <a:lnTo>
                        <a:pt x="3238" y="492"/>
                      </a:lnTo>
                      <a:lnTo>
                        <a:pt x="3237" y="501"/>
                      </a:lnTo>
                      <a:lnTo>
                        <a:pt x="3236" y="509"/>
                      </a:lnTo>
                      <a:lnTo>
                        <a:pt x="3233" y="518"/>
                      </a:lnTo>
                      <a:lnTo>
                        <a:pt x="3229" y="526"/>
                      </a:lnTo>
                      <a:lnTo>
                        <a:pt x="3226" y="535"/>
                      </a:lnTo>
                      <a:lnTo>
                        <a:pt x="3220" y="543"/>
                      </a:lnTo>
                      <a:lnTo>
                        <a:pt x="3214" y="549"/>
                      </a:lnTo>
                      <a:lnTo>
                        <a:pt x="3206" y="555"/>
                      </a:lnTo>
                      <a:lnTo>
                        <a:pt x="3199" y="562"/>
                      </a:lnTo>
                      <a:lnTo>
                        <a:pt x="3190" y="567"/>
                      </a:lnTo>
                      <a:lnTo>
                        <a:pt x="3180" y="572"/>
                      </a:lnTo>
                      <a:lnTo>
                        <a:pt x="3168" y="574"/>
                      </a:lnTo>
                      <a:lnTo>
                        <a:pt x="3155" y="577"/>
                      </a:lnTo>
                      <a:lnTo>
                        <a:pt x="3143" y="580"/>
                      </a:lnTo>
                      <a:lnTo>
                        <a:pt x="3129" y="580"/>
                      </a:lnTo>
                      <a:lnTo>
                        <a:pt x="3113" y="578"/>
                      </a:lnTo>
                      <a:lnTo>
                        <a:pt x="3098" y="577"/>
                      </a:lnTo>
                      <a:lnTo>
                        <a:pt x="3081" y="573"/>
                      </a:lnTo>
                      <a:lnTo>
                        <a:pt x="3041" y="564"/>
                      </a:lnTo>
                      <a:lnTo>
                        <a:pt x="2992" y="554"/>
                      </a:lnTo>
                      <a:lnTo>
                        <a:pt x="2935" y="544"/>
                      </a:lnTo>
                      <a:lnTo>
                        <a:pt x="2871" y="534"/>
                      </a:lnTo>
                      <a:lnTo>
                        <a:pt x="2802" y="522"/>
                      </a:lnTo>
                      <a:lnTo>
                        <a:pt x="2730" y="512"/>
                      </a:lnTo>
                      <a:lnTo>
                        <a:pt x="2654" y="501"/>
                      </a:lnTo>
                      <a:lnTo>
                        <a:pt x="2577" y="490"/>
                      </a:lnTo>
                      <a:lnTo>
                        <a:pt x="2500" y="481"/>
                      </a:lnTo>
                      <a:lnTo>
                        <a:pt x="2424" y="472"/>
                      </a:lnTo>
                      <a:lnTo>
                        <a:pt x="2348" y="465"/>
                      </a:lnTo>
                      <a:lnTo>
                        <a:pt x="2278" y="458"/>
                      </a:lnTo>
                      <a:lnTo>
                        <a:pt x="2212" y="453"/>
                      </a:lnTo>
                      <a:lnTo>
                        <a:pt x="2152" y="451"/>
                      </a:lnTo>
                      <a:lnTo>
                        <a:pt x="2098" y="450"/>
                      </a:lnTo>
                      <a:lnTo>
                        <a:pt x="2055" y="452"/>
                      </a:lnTo>
                      <a:lnTo>
                        <a:pt x="2036" y="453"/>
                      </a:lnTo>
                      <a:lnTo>
                        <a:pt x="2017" y="457"/>
                      </a:lnTo>
                      <a:lnTo>
                        <a:pt x="1999" y="461"/>
                      </a:lnTo>
                      <a:lnTo>
                        <a:pt x="1982" y="466"/>
                      </a:lnTo>
                      <a:lnTo>
                        <a:pt x="1966" y="472"/>
                      </a:lnTo>
                      <a:lnTo>
                        <a:pt x="1951" y="479"/>
                      </a:lnTo>
                      <a:lnTo>
                        <a:pt x="1935" y="487"/>
                      </a:lnTo>
                      <a:lnTo>
                        <a:pt x="1920" y="494"/>
                      </a:lnTo>
                      <a:lnTo>
                        <a:pt x="1891" y="512"/>
                      </a:lnTo>
                      <a:lnTo>
                        <a:pt x="1863" y="531"/>
                      </a:lnTo>
                      <a:lnTo>
                        <a:pt x="1836" y="552"/>
                      </a:lnTo>
                      <a:lnTo>
                        <a:pt x="1808" y="571"/>
                      </a:lnTo>
                      <a:lnTo>
                        <a:pt x="1780" y="590"/>
                      </a:lnTo>
                      <a:lnTo>
                        <a:pt x="1750" y="609"/>
                      </a:lnTo>
                      <a:lnTo>
                        <a:pt x="1734" y="617"/>
                      </a:lnTo>
                      <a:lnTo>
                        <a:pt x="1718" y="624"/>
                      </a:lnTo>
                      <a:lnTo>
                        <a:pt x="1702" y="631"/>
                      </a:lnTo>
                      <a:lnTo>
                        <a:pt x="1684" y="637"/>
                      </a:lnTo>
                      <a:lnTo>
                        <a:pt x="1666" y="643"/>
                      </a:lnTo>
                      <a:lnTo>
                        <a:pt x="1647" y="647"/>
                      </a:lnTo>
                      <a:lnTo>
                        <a:pt x="1628" y="651"/>
                      </a:lnTo>
                      <a:lnTo>
                        <a:pt x="1608" y="652"/>
                      </a:lnTo>
                      <a:lnTo>
                        <a:pt x="1586" y="653"/>
                      </a:lnTo>
                      <a:lnTo>
                        <a:pt x="1563" y="653"/>
                      </a:lnTo>
                      <a:lnTo>
                        <a:pt x="1540" y="652"/>
                      </a:lnTo>
                      <a:lnTo>
                        <a:pt x="1514" y="648"/>
                      </a:lnTo>
                      <a:lnTo>
                        <a:pt x="1489" y="645"/>
                      </a:lnTo>
                      <a:lnTo>
                        <a:pt x="1463" y="638"/>
                      </a:lnTo>
                      <a:lnTo>
                        <a:pt x="1439" y="632"/>
                      </a:lnTo>
                      <a:lnTo>
                        <a:pt x="1415" y="623"/>
                      </a:lnTo>
                      <a:lnTo>
                        <a:pt x="1391" y="614"/>
                      </a:lnTo>
                      <a:lnTo>
                        <a:pt x="1367" y="604"/>
                      </a:lnTo>
                      <a:lnTo>
                        <a:pt x="1344" y="592"/>
                      </a:lnTo>
                      <a:lnTo>
                        <a:pt x="1321" y="581"/>
                      </a:lnTo>
                      <a:lnTo>
                        <a:pt x="1275" y="555"/>
                      </a:lnTo>
                      <a:lnTo>
                        <a:pt x="1230" y="527"/>
                      </a:lnTo>
                      <a:lnTo>
                        <a:pt x="1187" y="497"/>
                      </a:lnTo>
                      <a:lnTo>
                        <a:pt x="1145" y="466"/>
                      </a:lnTo>
                      <a:lnTo>
                        <a:pt x="1062" y="405"/>
                      </a:lnTo>
                      <a:lnTo>
                        <a:pt x="980" y="346"/>
                      </a:lnTo>
                      <a:lnTo>
                        <a:pt x="941" y="321"/>
                      </a:lnTo>
                      <a:lnTo>
                        <a:pt x="901" y="297"/>
                      </a:lnTo>
                      <a:lnTo>
                        <a:pt x="881" y="286"/>
                      </a:lnTo>
                      <a:lnTo>
                        <a:pt x="862" y="277"/>
                      </a:lnTo>
                      <a:lnTo>
                        <a:pt x="841" y="269"/>
                      </a:lnTo>
                      <a:lnTo>
                        <a:pt x="822" y="262"/>
                      </a:lnTo>
                      <a:lnTo>
                        <a:pt x="781" y="249"/>
                      </a:lnTo>
                      <a:lnTo>
                        <a:pt x="741" y="238"/>
                      </a:lnTo>
                      <a:lnTo>
                        <a:pt x="697" y="229"/>
                      </a:lnTo>
                      <a:lnTo>
                        <a:pt x="653" y="220"/>
                      </a:lnTo>
                      <a:lnTo>
                        <a:pt x="608" y="212"/>
                      </a:lnTo>
                      <a:lnTo>
                        <a:pt x="563" y="206"/>
                      </a:lnTo>
                      <a:lnTo>
                        <a:pt x="517" y="201"/>
                      </a:lnTo>
                      <a:lnTo>
                        <a:pt x="473" y="197"/>
                      </a:lnTo>
                      <a:lnTo>
                        <a:pt x="386" y="189"/>
                      </a:lnTo>
                      <a:lnTo>
                        <a:pt x="306" y="184"/>
                      </a:lnTo>
                      <a:lnTo>
                        <a:pt x="232" y="181"/>
                      </a:lnTo>
                      <a:lnTo>
                        <a:pt x="169" y="177"/>
                      </a:lnTo>
                      <a:lnTo>
                        <a:pt x="155" y="174"/>
                      </a:lnTo>
                      <a:lnTo>
                        <a:pt x="143" y="172"/>
                      </a:lnTo>
                      <a:lnTo>
                        <a:pt x="129" y="168"/>
                      </a:lnTo>
                      <a:lnTo>
                        <a:pt x="115" y="164"/>
                      </a:lnTo>
                      <a:lnTo>
                        <a:pt x="102" y="159"/>
                      </a:lnTo>
                      <a:lnTo>
                        <a:pt x="89" y="153"/>
                      </a:lnTo>
                      <a:lnTo>
                        <a:pt x="76" y="146"/>
                      </a:lnTo>
                      <a:lnTo>
                        <a:pt x="65" y="139"/>
                      </a:lnTo>
                      <a:lnTo>
                        <a:pt x="55" y="131"/>
                      </a:lnTo>
                      <a:lnTo>
                        <a:pt x="44" y="123"/>
                      </a:lnTo>
                      <a:lnTo>
                        <a:pt x="34" y="114"/>
                      </a:lnTo>
                      <a:lnTo>
                        <a:pt x="27" y="107"/>
                      </a:lnTo>
                      <a:lnTo>
                        <a:pt x="19" y="98"/>
                      </a:lnTo>
                      <a:lnTo>
                        <a:pt x="13" y="89"/>
                      </a:lnTo>
                      <a:lnTo>
                        <a:pt x="7" y="80"/>
                      </a:lnTo>
                      <a:lnTo>
                        <a:pt x="4" y="71"/>
                      </a:lnTo>
                      <a:lnTo>
                        <a:pt x="1" y="62"/>
                      </a:lnTo>
                      <a:lnTo>
                        <a:pt x="0" y="53"/>
                      </a:lnTo>
                      <a:lnTo>
                        <a:pt x="0" y="45"/>
                      </a:lnTo>
                      <a:lnTo>
                        <a:pt x="2" y="38"/>
                      </a:lnTo>
                      <a:lnTo>
                        <a:pt x="6" y="30"/>
                      </a:lnTo>
                      <a:lnTo>
                        <a:pt x="11" y="24"/>
                      </a:lnTo>
                      <a:lnTo>
                        <a:pt x="18" y="17"/>
                      </a:lnTo>
                      <a:lnTo>
                        <a:pt x="28" y="12"/>
                      </a:lnTo>
                      <a:lnTo>
                        <a:pt x="38" y="8"/>
                      </a:lnTo>
                      <a:lnTo>
                        <a:pt x="52" y="5"/>
                      </a:lnTo>
                      <a:lnTo>
                        <a:pt x="67" y="2"/>
                      </a:lnTo>
                      <a:lnTo>
                        <a:pt x="84" y="1"/>
                      </a:lnTo>
                      <a:lnTo>
                        <a:pt x="104" y="0"/>
                      </a:lnTo>
                      <a:lnTo>
                        <a:pt x="127" y="1"/>
                      </a:lnTo>
                      <a:lnTo>
                        <a:pt x="151" y="2"/>
                      </a:lnTo>
                      <a:lnTo>
                        <a:pt x="180" y="6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3" name="Freeform 161"/>
                <p:cNvSpPr>
                  <a:spLocks/>
                </p:cNvSpPr>
                <p:nvPr/>
              </p:nvSpPr>
              <p:spPr bwMode="auto">
                <a:xfrm>
                  <a:off x="3166" y="3350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4" name="Freeform 162"/>
                <p:cNvSpPr>
                  <a:spLocks/>
                </p:cNvSpPr>
                <p:nvPr/>
              </p:nvSpPr>
              <p:spPr bwMode="auto">
                <a:xfrm>
                  <a:off x="3166" y="3350"/>
                  <a:ext cx="93" cy="47"/>
                </a:xfrm>
                <a:custGeom>
                  <a:avLst/>
                  <a:gdLst>
                    <a:gd name="T0" fmla="*/ 264 w 370"/>
                    <a:gd name="T1" fmla="*/ 30 h 186"/>
                    <a:gd name="T2" fmla="*/ 296 w 370"/>
                    <a:gd name="T3" fmla="*/ 46 h 186"/>
                    <a:gd name="T4" fmla="*/ 323 w 370"/>
                    <a:gd name="T5" fmla="*/ 62 h 186"/>
                    <a:gd name="T6" fmla="*/ 343 w 370"/>
                    <a:gd name="T7" fmla="*/ 79 h 186"/>
                    <a:gd name="T8" fmla="*/ 358 w 370"/>
                    <a:gd name="T9" fmla="*/ 97 h 186"/>
                    <a:gd name="T10" fmla="*/ 369 w 370"/>
                    <a:gd name="T11" fmla="*/ 115 h 186"/>
                    <a:gd name="T12" fmla="*/ 370 w 370"/>
                    <a:gd name="T13" fmla="*/ 132 h 186"/>
                    <a:gd name="T14" fmla="*/ 365 w 370"/>
                    <a:gd name="T15" fmla="*/ 148 h 186"/>
                    <a:gd name="T16" fmla="*/ 352 w 370"/>
                    <a:gd name="T17" fmla="*/ 162 h 186"/>
                    <a:gd name="T18" fmla="*/ 334 w 370"/>
                    <a:gd name="T19" fmla="*/ 173 h 186"/>
                    <a:gd name="T20" fmla="*/ 309 w 370"/>
                    <a:gd name="T21" fmla="*/ 181 h 186"/>
                    <a:gd name="T22" fmla="*/ 281 w 370"/>
                    <a:gd name="T23" fmla="*/ 186 h 186"/>
                    <a:gd name="T24" fmla="*/ 249 w 370"/>
                    <a:gd name="T25" fmla="*/ 186 h 186"/>
                    <a:gd name="T26" fmla="*/ 214 w 370"/>
                    <a:gd name="T27" fmla="*/ 185 h 186"/>
                    <a:gd name="T28" fmla="*/ 177 w 370"/>
                    <a:gd name="T29" fmla="*/ 178 h 186"/>
                    <a:gd name="T30" fmla="*/ 142 w 370"/>
                    <a:gd name="T31" fmla="*/ 169 h 186"/>
                    <a:gd name="T32" fmla="*/ 106 w 370"/>
                    <a:gd name="T33" fmla="*/ 157 h 186"/>
                    <a:gd name="T34" fmla="*/ 74 w 370"/>
                    <a:gd name="T35" fmla="*/ 141 h 186"/>
                    <a:gd name="T36" fmla="*/ 47 w 370"/>
                    <a:gd name="T37" fmla="*/ 125 h 186"/>
                    <a:gd name="T38" fmla="*/ 26 w 370"/>
                    <a:gd name="T39" fmla="*/ 108 h 186"/>
                    <a:gd name="T40" fmla="*/ 10 w 370"/>
                    <a:gd name="T41" fmla="*/ 90 h 186"/>
                    <a:gd name="T42" fmla="*/ 1 w 370"/>
                    <a:gd name="T43" fmla="*/ 72 h 186"/>
                    <a:gd name="T44" fmla="*/ 0 w 370"/>
                    <a:gd name="T45" fmla="*/ 55 h 186"/>
                    <a:gd name="T46" fmla="*/ 5 w 370"/>
                    <a:gd name="T47" fmla="*/ 38 h 186"/>
                    <a:gd name="T48" fmla="*/ 17 w 370"/>
                    <a:gd name="T49" fmla="*/ 24 h 186"/>
                    <a:gd name="T50" fmla="*/ 36 w 370"/>
                    <a:gd name="T51" fmla="*/ 14 h 186"/>
                    <a:gd name="T52" fmla="*/ 60 w 370"/>
                    <a:gd name="T53" fmla="*/ 6 h 186"/>
                    <a:gd name="T54" fmla="*/ 89 w 370"/>
                    <a:gd name="T55" fmla="*/ 1 h 186"/>
                    <a:gd name="T56" fmla="*/ 121 w 370"/>
                    <a:gd name="T57" fmla="*/ 0 h 186"/>
                    <a:gd name="T58" fmla="*/ 156 w 370"/>
                    <a:gd name="T59" fmla="*/ 2 h 186"/>
                    <a:gd name="T60" fmla="*/ 191 w 370"/>
                    <a:gd name="T61" fmla="*/ 9 h 186"/>
                    <a:gd name="T62" fmla="*/ 228 w 370"/>
                    <a:gd name="T63" fmla="*/ 1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0" h="186">
                      <a:moveTo>
                        <a:pt x="246" y="24"/>
                      </a:moveTo>
                      <a:lnTo>
                        <a:pt x="264" y="30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3" y="79"/>
                      </a:lnTo>
                      <a:lnTo>
                        <a:pt x="352" y="88"/>
                      </a:lnTo>
                      <a:lnTo>
                        <a:pt x="358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3"/>
                      </a:lnTo>
                      <a:lnTo>
                        <a:pt x="370" y="132"/>
                      </a:lnTo>
                      <a:lnTo>
                        <a:pt x="369" y="140"/>
                      </a:lnTo>
                      <a:lnTo>
                        <a:pt x="365" y="148"/>
                      </a:lnTo>
                      <a:lnTo>
                        <a:pt x="360" y="155"/>
                      </a:lnTo>
                      <a:lnTo>
                        <a:pt x="352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1" y="177"/>
                      </a:lnTo>
                      <a:lnTo>
                        <a:pt x="309" y="181"/>
                      </a:lnTo>
                      <a:lnTo>
                        <a:pt x="296" y="183"/>
                      </a:lnTo>
                      <a:lnTo>
                        <a:pt x="281" y="186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1" y="186"/>
                      </a:lnTo>
                      <a:lnTo>
                        <a:pt x="214" y="185"/>
                      </a:lnTo>
                      <a:lnTo>
                        <a:pt x="197" y="182"/>
                      </a:lnTo>
                      <a:lnTo>
                        <a:pt x="177" y="178"/>
                      </a:lnTo>
                      <a:lnTo>
                        <a:pt x="160" y="174"/>
                      </a:lnTo>
                      <a:lnTo>
                        <a:pt x="142" y="169"/>
                      </a:lnTo>
                      <a:lnTo>
                        <a:pt x="124" y="163"/>
                      </a:ln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1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6" y="116"/>
                      </a:lnTo>
                      <a:lnTo>
                        <a:pt x="26" y="108"/>
                      </a:lnTo>
                      <a:lnTo>
                        <a:pt x="18" y="99"/>
                      </a:lnTo>
                      <a:lnTo>
                        <a:pt x="10" y="90"/>
                      </a:lnTo>
                      <a:lnTo>
                        <a:pt x="5" y="80"/>
                      </a:lnTo>
                      <a:lnTo>
                        <a:pt x="1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7"/>
                      </a:lnTo>
                      <a:lnTo>
                        <a:pt x="5" y="38"/>
                      </a:lnTo>
                      <a:lnTo>
                        <a:pt x="10" y="32"/>
                      </a:lnTo>
                      <a:lnTo>
                        <a:pt x="17" y="24"/>
                      </a:lnTo>
                      <a:lnTo>
                        <a:pt x="26" y="19"/>
                      </a:lnTo>
                      <a:lnTo>
                        <a:pt x="36" y="14"/>
                      </a:lnTo>
                      <a:lnTo>
                        <a:pt x="47" y="9"/>
                      </a:lnTo>
                      <a:lnTo>
                        <a:pt x="60" y="6"/>
                      </a:lnTo>
                      <a:lnTo>
                        <a:pt x="74" y="4"/>
                      </a:lnTo>
                      <a:lnTo>
                        <a:pt x="89" y="1"/>
                      </a:lnTo>
                      <a:lnTo>
                        <a:pt x="105" y="0"/>
                      </a:lnTo>
                      <a:lnTo>
                        <a:pt x="121" y="0"/>
                      </a:lnTo>
                      <a:lnTo>
                        <a:pt x="138" y="1"/>
                      </a:lnTo>
                      <a:lnTo>
                        <a:pt x="156" y="2"/>
                      </a:lnTo>
                      <a:lnTo>
                        <a:pt x="174" y="5"/>
                      </a:lnTo>
                      <a:lnTo>
                        <a:pt x="191" y="9"/>
                      </a:lnTo>
                      <a:lnTo>
                        <a:pt x="211" y="13"/>
                      </a:lnTo>
                      <a:lnTo>
                        <a:pt x="228" y="18"/>
                      </a:lnTo>
                      <a:lnTo>
                        <a:pt x="246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5" name="Freeform 163"/>
                <p:cNvSpPr>
                  <a:spLocks/>
                </p:cNvSpPr>
                <p:nvPr/>
              </p:nvSpPr>
              <p:spPr bwMode="auto">
                <a:xfrm>
                  <a:off x="2954" y="3316"/>
                  <a:ext cx="87" cy="112"/>
                </a:xfrm>
                <a:custGeom>
                  <a:avLst/>
                  <a:gdLst>
                    <a:gd name="T0" fmla="*/ 349 w 349"/>
                    <a:gd name="T1" fmla="*/ 0 h 448"/>
                    <a:gd name="T2" fmla="*/ 349 w 349"/>
                    <a:gd name="T3" fmla="*/ 246 h 448"/>
                    <a:gd name="T4" fmla="*/ 245 w 349"/>
                    <a:gd name="T5" fmla="*/ 246 h 448"/>
                    <a:gd name="T6" fmla="*/ 241 w 349"/>
                    <a:gd name="T7" fmla="*/ 288 h 448"/>
                    <a:gd name="T8" fmla="*/ 235 w 349"/>
                    <a:gd name="T9" fmla="*/ 326 h 448"/>
                    <a:gd name="T10" fmla="*/ 232 w 349"/>
                    <a:gd name="T11" fmla="*/ 344 h 448"/>
                    <a:gd name="T12" fmla="*/ 228 w 349"/>
                    <a:gd name="T13" fmla="*/ 361 h 448"/>
                    <a:gd name="T14" fmla="*/ 223 w 349"/>
                    <a:gd name="T15" fmla="*/ 376 h 448"/>
                    <a:gd name="T16" fmla="*/ 219 w 349"/>
                    <a:gd name="T17" fmla="*/ 390 h 448"/>
                    <a:gd name="T18" fmla="*/ 214 w 349"/>
                    <a:gd name="T19" fmla="*/ 403 h 448"/>
                    <a:gd name="T20" fmla="*/ 209 w 349"/>
                    <a:gd name="T21" fmla="*/ 414 h 448"/>
                    <a:gd name="T22" fmla="*/ 204 w 349"/>
                    <a:gd name="T23" fmla="*/ 425 h 448"/>
                    <a:gd name="T24" fmla="*/ 198 w 349"/>
                    <a:gd name="T25" fmla="*/ 432 h 448"/>
                    <a:gd name="T26" fmla="*/ 191 w 349"/>
                    <a:gd name="T27" fmla="*/ 439 h 448"/>
                    <a:gd name="T28" fmla="*/ 186 w 349"/>
                    <a:gd name="T29" fmla="*/ 444 h 448"/>
                    <a:gd name="T30" fmla="*/ 180 w 349"/>
                    <a:gd name="T31" fmla="*/ 446 h 448"/>
                    <a:gd name="T32" fmla="*/ 172 w 349"/>
                    <a:gd name="T33" fmla="*/ 448 h 448"/>
                    <a:gd name="T34" fmla="*/ 166 w 349"/>
                    <a:gd name="T35" fmla="*/ 446 h 448"/>
                    <a:gd name="T36" fmla="*/ 159 w 349"/>
                    <a:gd name="T37" fmla="*/ 444 h 448"/>
                    <a:gd name="T38" fmla="*/ 153 w 349"/>
                    <a:gd name="T39" fmla="*/ 439 h 448"/>
                    <a:gd name="T40" fmla="*/ 148 w 349"/>
                    <a:gd name="T41" fmla="*/ 432 h 448"/>
                    <a:gd name="T42" fmla="*/ 142 w 349"/>
                    <a:gd name="T43" fmla="*/ 425 h 448"/>
                    <a:gd name="T44" fmla="*/ 136 w 349"/>
                    <a:gd name="T45" fmla="*/ 414 h 448"/>
                    <a:gd name="T46" fmla="*/ 131 w 349"/>
                    <a:gd name="T47" fmla="*/ 403 h 448"/>
                    <a:gd name="T48" fmla="*/ 126 w 349"/>
                    <a:gd name="T49" fmla="*/ 390 h 448"/>
                    <a:gd name="T50" fmla="*/ 121 w 349"/>
                    <a:gd name="T51" fmla="*/ 376 h 448"/>
                    <a:gd name="T52" fmla="*/ 117 w 349"/>
                    <a:gd name="T53" fmla="*/ 361 h 448"/>
                    <a:gd name="T54" fmla="*/ 114 w 349"/>
                    <a:gd name="T55" fmla="*/ 344 h 448"/>
                    <a:gd name="T56" fmla="*/ 110 w 349"/>
                    <a:gd name="T57" fmla="*/ 326 h 448"/>
                    <a:gd name="T58" fmla="*/ 105 w 349"/>
                    <a:gd name="T59" fmla="*/ 288 h 448"/>
                    <a:gd name="T60" fmla="*/ 101 w 349"/>
                    <a:gd name="T61" fmla="*/ 246 h 448"/>
                    <a:gd name="T62" fmla="*/ 0 w 349"/>
                    <a:gd name="T63" fmla="*/ 246 h 448"/>
                    <a:gd name="T64" fmla="*/ 0 w 349"/>
                    <a:gd name="T65" fmla="*/ 0 h 448"/>
                    <a:gd name="T66" fmla="*/ 43 w 349"/>
                    <a:gd name="T67" fmla="*/ 0 h 448"/>
                    <a:gd name="T68" fmla="*/ 87 w 349"/>
                    <a:gd name="T69" fmla="*/ 0 h 448"/>
                    <a:gd name="T70" fmla="*/ 131 w 349"/>
                    <a:gd name="T71" fmla="*/ 0 h 448"/>
                    <a:gd name="T72" fmla="*/ 175 w 349"/>
                    <a:gd name="T73" fmla="*/ 0 h 448"/>
                    <a:gd name="T74" fmla="*/ 218 w 349"/>
                    <a:gd name="T75" fmla="*/ 0 h 448"/>
                    <a:gd name="T76" fmla="*/ 261 w 349"/>
                    <a:gd name="T77" fmla="*/ 0 h 448"/>
                    <a:gd name="T78" fmla="*/ 306 w 349"/>
                    <a:gd name="T79" fmla="*/ 0 h 448"/>
                    <a:gd name="T80" fmla="*/ 349 w 349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0"/>
                      </a:moveTo>
                      <a:lnTo>
                        <a:pt x="349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5" y="326"/>
                      </a:lnTo>
                      <a:lnTo>
                        <a:pt x="232" y="344"/>
                      </a:lnTo>
                      <a:lnTo>
                        <a:pt x="228" y="361"/>
                      </a:lnTo>
                      <a:lnTo>
                        <a:pt x="223" y="376"/>
                      </a:lnTo>
                      <a:lnTo>
                        <a:pt x="219" y="390"/>
                      </a:lnTo>
                      <a:lnTo>
                        <a:pt x="214" y="403"/>
                      </a:lnTo>
                      <a:lnTo>
                        <a:pt x="209" y="414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1" y="439"/>
                      </a:lnTo>
                      <a:lnTo>
                        <a:pt x="186" y="444"/>
                      </a:lnTo>
                      <a:lnTo>
                        <a:pt x="180" y="446"/>
                      </a:lnTo>
                      <a:lnTo>
                        <a:pt x="172" y="448"/>
                      </a:lnTo>
                      <a:lnTo>
                        <a:pt x="166" y="446"/>
                      </a:lnTo>
                      <a:lnTo>
                        <a:pt x="159" y="444"/>
                      </a:lnTo>
                      <a:lnTo>
                        <a:pt x="153" y="439"/>
                      </a:lnTo>
                      <a:lnTo>
                        <a:pt x="148" y="432"/>
                      </a:lnTo>
                      <a:lnTo>
                        <a:pt x="142" y="425"/>
                      </a:lnTo>
                      <a:lnTo>
                        <a:pt x="136" y="414"/>
                      </a:lnTo>
                      <a:lnTo>
                        <a:pt x="131" y="403"/>
                      </a:lnTo>
                      <a:lnTo>
                        <a:pt x="126" y="390"/>
                      </a:lnTo>
                      <a:lnTo>
                        <a:pt x="121" y="376"/>
                      </a:lnTo>
                      <a:lnTo>
                        <a:pt x="117" y="361"/>
                      </a:lnTo>
                      <a:lnTo>
                        <a:pt x="114" y="344"/>
                      </a:lnTo>
                      <a:lnTo>
                        <a:pt x="110" y="326"/>
                      </a:lnTo>
                      <a:lnTo>
                        <a:pt x="105" y="288"/>
                      </a:lnTo>
                      <a:lnTo>
                        <a:pt x="101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3" y="0"/>
                      </a:lnTo>
                      <a:lnTo>
                        <a:pt x="87" y="0"/>
                      </a:lnTo>
                      <a:lnTo>
                        <a:pt x="131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1" y="0"/>
                      </a:lnTo>
                      <a:lnTo>
                        <a:pt x="306" y="0"/>
                      </a:lnTo>
                      <a:lnTo>
                        <a:pt x="349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6" name="Freeform 164"/>
                <p:cNvSpPr>
                  <a:spLocks/>
                </p:cNvSpPr>
                <p:nvPr/>
              </p:nvSpPr>
              <p:spPr bwMode="auto">
                <a:xfrm>
                  <a:off x="3327" y="3376"/>
                  <a:ext cx="137" cy="108"/>
                </a:xfrm>
                <a:custGeom>
                  <a:avLst/>
                  <a:gdLst>
                    <a:gd name="T0" fmla="*/ 167 w 550"/>
                    <a:gd name="T1" fmla="*/ 275 h 430"/>
                    <a:gd name="T2" fmla="*/ 182 w 550"/>
                    <a:gd name="T3" fmla="*/ 277 h 430"/>
                    <a:gd name="T4" fmla="*/ 212 w 550"/>
                    <a:gd name="T5" fmla="*/ 286 h 430"/>
                    <a:gd name="T6" fmla="*/ 239 w 550"/>
                    <a:gd name="T7" fmla="*/ 301 h 430"/>
                    <a:gd name="T8" fmla="*/ 265 w 550"/>
                    <a:gd name="T9" fmla="*/ 319 h 430"/>
                    <a:gd name="T10" fmla="*/ 288 w 550"/>
                    <a:gd name="T11" fmla="*/ 319 h 430"/>
                    <a:gd name="T12" fmla="*/ 312 w 550"/>
                    <a:gd name="T13" fmla="*/ 301 h 430"/>
                    <a:gd name="T14" fmla="*/ 340 w 550"/>
                    <a:gd name="T15" fmla="*/ 286 h 430"/>
                    <a:gd name="T16" fmla="*/ 369 w 550"/>
                    <a:gd name="T17" fmla="*/ 277 h 430"/>
                    <a:gd name="T18" fmla="*/ 386 w 550"/>
                    <a:gd name="T19" fmla="*/ 275 h 430"/>
                    <a:gd name="T20" fmla="*/ 387 w 550"/>
                    <a:gd name="T21" fmla="*/ 275 h 430"/>
                    <a:gd name="T22" fmla="*/ 402 w 550"/>
                    <a:gd name="T23" fmla="*/ 277 h 430"/>
                    <a:gd name="T24" fmla="*/ 432 w 550"/>
                    <a:gd name="T25" fmla="*/ 282 h 430"/>
                    <a:gd name="T26" fmla="*/ 459 w 550"/>
                    <a:gd name="T27" fmla="*/ 292 h 430"/>
                    <a:gd name="T28" fmla="*/ 483 w 550"/>
                    <a:gd name="T29" fmla="*/ 306 h 430"/>
                    <a:gd name="T30" fmla="*/ 503 w 550"/>
                    <a:gd name="T31" fmla="*/ 324 h 430"/>
                    <a:gd name="T32" fmla="*/ 522 w 550"/>
                    <a:gd name="T33" fmla="*/ 344 h 430"/>
                    <a:gd name="T34" fmla="*/ 536 w 550"/>
                    <a:gd name="T35" fmla="*/ 368 h 430"/>
                    <a:gd name="T36" fmla="*/ 546 w 550"/>
                    <a:gd name="T37" fmla="*/ 395 h 430"/>
                    <a:gd name="T38" fmla="*/ 550 w 550"/>
                    <a:gd name="T39" fmla="*/ 212 h 430"/>
                    <a:gd name="T40" fmla="*/ 322 w 550"/>
                    <a:gd name="T41" fmla="*/ 0 h 430"/>
                    <a:gd name="T42" fmla="*/ 232 w 550"/>
                    <a:gd name="T43" fmla="*/ 212 h 430"/>
                    <a:gd name="T44" fmla="*/ 0 w 550"/>
                    <a:gd name="T45" fmla="*/ 430 h 430"/>
                    <a:gd name="T46" fmla="*/ 5 w 550"/>
                    <a:gd name="T47" fmla="*/ 399 h 430"/>
                    <a:gd name="T48" fmla="*/ 16 w 550"/>
                    <a:gd name="T49" fmla="*/ 370 h 430"/>
                    <a:gd name="T50" fmla="*/ 31 w 550"/>
                    <a:gd name="T51" fmla="*/ 343 h 430"/>
                    <a:gd name="T52" fmla="*/ 52 w 550"/>
                    <a:gd name="T53" fmla="*/ 320 h 430"/>
                    <a:gd name="T54" fmla="*/ 75 w 550"/>
                    <a:gd name="T55" fmla="*/ 302 h 430"/>
                    <a:gd name="T56" fmla="*/ 103 w 550"/>
                    <a:gd name="T57" fmla="*/ 288 h 430"/>
                    <a:gd name="T58" fmla="*/ 132 w 550"/>
                    <a:gd name="T59" fmla="*/ 279 h 430"/>
                    <a:gd name="T60" fmla="*/ 164 w 550"/>
                    <a:gd name="T61" fmla="*/ 275 h 430"/>
                    <a:gd name="T62" fmla="*/ 165 w 550"/>
                    <a:gd name="T63" fmla="*/ 27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30">
                      <a:moveTo>
                        <a:pt x="165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2" y="277"/>
                      </a:lnTo>
                      <a:lnTo>
                        <a:pt x="197" y="280"/>
                      </a:lnTo>
                      <a:lnTo>
                        <a:pt x="212" y="286"/>
                      </a:lnTo>
                      <a:lnTo>
                        <a:pt x="226" y="292"/>
                      </a:lnTo>
                      <a:lnTo>
                        <a:pt x="239" y="301"/>
                      </a:lnTo>
                      <a:lnTo>
                        <a:pt x="252" y="310"/>
                      </a:lnTo>
                      <a:lnTo>
                        <a:pt x="265" y="319"/>
                      </a:lnTo>
                      <a:lnTo>
                        <a:pt x="276" y="329"/>
                      </a:lnTo>
                      <a:lnTo>
                        <a:pt x="288" y="319"/>
                      </a:lnTo>
                      <a:lnTo>
                        <a:pt x="299" y="310"/>
                      </a:lnTo>
                      <a:lnTo>
                        <a:pt x="312" y="301"/>
                      </a:lnTo>
                      <a:lnTo>
                        <a:pt x="326" y="292"/>
                      </a:lnTo>
                      <a:lnTo>
                        <a:pt x="340" y="286"/>
                      </a:lnTo>
                      <a:lnTo>
                        <a:pt x="355" y="280"/>
                      </a:lnTo>
                      <a:lnTo>
                        <a:pt x="369" y="277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402" y="277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4" y="286"/>
                      </a:lnTo>
                      <a:lnTo>
                        <a:pt x="459" y="292"/>
                      </a:lnTo>
                      <a:lnTo>
                        <a:pt x="470" y="298"/>
                      </a:lnTo>
                      <a:lnTo>
                        <a:pt x="483" y="306"/>
                      </a:lnTo>
                      <a:lnTo>
                        <a:pt x="493" y="314"/>
                      </a:lnTo>
                      <a:lnTo>
                        <a:pt x="503" y="324"/>
                      </a:lnTo>
                      <a:lnTo>
                        <a:pt x="513" y="334"/>
                      </a:lnTo>
                      <a:lnTo>
                        <a:pt x="522" y="344"/>
                      </a:lnTo>
                      <a:lnTo>
                        <a:pt x="530" y="357"/>
                      </a:lnTo>
                      <a:lnTo>
                        <a:pt x="536" y="368"/>
                      </a:lnTo>
                      <a:lnTo>
                        <a:pt x="541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2"/>
                      </a:lnTo>
                      <a:lnTo>
                        <a:pt x="322" y="212"/>
                      </a:lnTo>
                      <a:lnTo>
                        <a:pt x="322" y="0"/>
                      </a:lnTo>
                      <a:lnTo>
                        <a:pt x="232" y="0"/>
                      </a:lnTo>
                      <a:lnTo>
                        <a:pt x="232" y="212"/>
                      </a:lnTo>
                      <a:lnTo>
                        <a:pt x="0" y="212"/>
                      </a:lnTo>
                      <a:lnTo>
                        <a:pt x="0" y="430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4"/>
                      </a:lnTo>
                      <a:lnTo>
                        <a:pt x="16" y="370"/>
                      </a:lnTo>
                      <a:lnTo>
                        <a:pt x="22" y="356"/>
                      </a:lnTo>
                      <a:lnTo>
                        <a:pt x="31" y="343"/>
                      </a:lnTo>
                      <a:lnTo>
                        <a:pt x="40" y="331"/>
                      </a:lnTo>
                      <a:lnTo>
                        <a:pt x="52" y="320"/>
                      </a:lnTo>
                      <a:lnTo>
                        <a:pt x="63" y="311"/>
                      </a:lnTo>
                      <a:lnTo>
                        <a:pt x="75" y="302"/>
                      </a:lnTo>
                      <a:lnTo>
                        <a:pt x="89" y="295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7" y="277"/>
                      </a:lnTo>
                      <a:lnTo>
                        <a:pt x="164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7" name="Freeform 165"/>
                <p:cNvSpPr>
                  <a:spLocks/>
                </p:cNvSpPr>
                <p:nvPr/>
              </p:nvSpPr>
              <p:spPr bwMode="auto">
                <a:xfrm>
                  <a:off x="3143" y="3399"/>
                  <a:ext cx="51" cy="101"/>
                </a:xfrm>
                <a:custGeom>
                  <a:avLst/>
                  <a:gdLst>
                    <a:gd name="T0" fmla="*/ 141 w 204"/>
                    <a:gd name="T1" fmla="*/ 206 h 401"/>
                    <a:gd name="T2" fmla="*/ 153 w 204"/>
                    <a:gd name="T3" fmla="*/ 213 h 401"/>
                    <a:gd name="T4" fmla="*/ 166 w 204"/>
                    <a:gd name="T5" fmla="*/ 222 h 401"/>
                    <a:gd name="T6" fmla="*/ 176 w 204"/>
                    <a:gd name="T7" fmla="*/ 232 h 401"/>
                    <a:gd name="T8" fmla="*/ 187 w 204"/>
                    <a:gd name="T9" fmla="*/ 243 h 401"/>
                    <a:gd name="T10" fmla="*/ 193 w 204"/>
                    <a:gd name="T11" fmla="*/ 256 h 401"/>
                    <a:gd name="T12" fmla="*/ 199 w 204"/>
                    <a:gd name="T13" fmla="*/ 270 h 401"/>
                    <a:gd name="T14" fmla="*/ 203 w 204"/>
                    <a:gd name="T15" fmla="*/ 285 h 401"/>
                    <a:gd name="T16" fmla="*/ 204 w 204"/>
                    <a:gd name="T17" fmla="*/ 301 h 401"/>
                    <a:gd name="T18" fmla="*/ 203 w 204"/>
                    <a:gd name="T19" fmla="*/ 311 h 401"/>
                    <a:gd name="T20" fmla="*/ 202 w 204"/>
                    <a:gd name="T21" fmla="*/ 321 h 401"/>
                    <a:gd name="T22" fmla="*/ 199 w 204"/>
                    <a:gd name="T23" fmla="*/ 331 h 401"/>
                    <a:gd name="T24" fmla="*/ 195 w 204"/>
                    <a:gd name="T25" fmla="*/ 340 h 401"/>
                    <a:gd name="T26" fmla="*/ 192 w 204"/>
                    <a:gd name="T27" fmla="*/ 349 h 401"/>
                    <a:gd name="T28" fmla="*/ 187 w 204"/>
                    <a:gd name="T29" fmla="*/ 357 h 401"/>
                    <a:gd name="T30" fmla="*/ 180 w 204"/>
                    <a:gd name="T31" fmla="*/ 364 h 401"/>
                    <a:gd name="T32" fmla="*/ 174 w 204"/>
                    <a:gd name="T33" fmla="*/ 372 h 401"/>
                    <a:gd name="T34" fmla="*/ 167 w 204"/>
                    <a:gd name="T35" fmla="*/ 378 h 401"/>
                    <a:gd name="T36" fmla="*/ 158 w 204"/>
                    <a:gd name="T37" fmla="*/ 385 h 401"/>
                    <a:gd name="T38" fmla="*/ 151 w 204"/>
                    <a:gd name="T39" fmla="*/ 390 h 401"/>
                    <a:gd name="T40" fmla="*/ 142 w 204"/>
                    <a:gd name="T41" fmla="*/ 394 h 401"/>
                    <a:gd name="T42" fmla="*/ 133 w 204"/>
                    <a:gd name="T43" fmla="*/ 398 h 401"/>
                    <a:gd name="T44" fmla="*/ 123 w 204"/>
                    <a:gd name="T45" fmla="*/ 400 h 401"/>
                    <a:gd name="T46" fmla="*/ 113 w 204"/>
                    <a:gd name="T47" fmla="*/ 401 h 401"/>
                    <a:gd name="T48" fmla="*/ 102 w 204"/>
                    <a:gd name="T49" fmla="*/ 401 h 401"/>
                    <a:gd name="T50" fmla="*/ 92 w 204"/>
                    <a:gd name="T51" fmla="*/ 401 h 401"/>
                    <a:gd name="T52" fmla="*/ 82 w 204"/>
                    <a:gd name="T53" fmla="*/ 400 h 401"/>
                    <a:gd name="T54" fmla="*/ 72 w 204"/>
                    <a:gd name="T55" fmla="*/ 398 h 401"/>
                    <a:gd name="T56" fmla="*/ 63 w 204"/>
                    <a:gd name="T57" fmla="*/ 394 h 401"/>
                    <a:gd name="T58" fmla="*/ 54 w 204"/>
                    <a:gd name="T59" fmla="*/ 390 h 401"/>
                    <a:gd name="T60" fmla="*/ 46 w 204"/>
                    <a:gd name="T61" fmla="*/ 385 h 401"/>
                    <a:gd name="T62" fmla="*/ 37 w 204"/>
                    <a:gd name="T63" fmla="*/ 378 h 401"/>
                    <a:gd name="T64" fmla="*/ 31 w 204"/>
                    <a:gd name="T65" fmla="*/ 372 h 401"/>
                    <a:gd name="T66" fmla="*/ 25 w 204"/>
                    <a:gd name="T67" fmla="*/ 364 h 401"/>
                    <a:gd name="T68" fmla="*/ 18 w 204"/>
                    <a:gd name="T69" fmla="*/ 357 h 401"/>
                    <a:gd name="T70" fmla="*/ 13 w 204"/>
                    <a:gd name="T71" fmla="*/ 349 h 401"/>
                    <a:gd name="T72" fmla="*/ 9 w 204"/>
                    <a:gd name="T73" fmla="*/ 340 h 401"/>
                    <a:gd name="T74" fmla="*/ 5 w 204"/>
                    <a:gd name="T75" fmla="*/ 331 h 401"/>
                    <a:gd name="T76" fmla="*/ 3 w 204"/>
                    <a:gd name="T77" fmla="*/ 321 h 401"/>
                    <a:gd name="T78" fmla="*/ 2 w 204"/>
                    <a:gd name="T79" fmla="*/ 311 h 401"/>
                    <a:gd name="T80" fmla="*/ 0 w 204"/>
                    <a:gd name="T81" fmla="*/ 301 h 401"/>
                    <a:gd name="T82" fmla="*/ 2 w 204"/>
                    <a:gd name="T83" fmla="*/ 285 h 401"/>
                    <a:gd name="T84" fmla="*/ 5 w 204"/>
                    <a:gd name="T85" fmla="*/ 270 h 401"/>
                    <a:gd name="T86" fmla="*/ 11 w 204"/>
                    <a:gd name="T87" fmla="*/ 256 h 401"/>
                    <a:gd name="T88" fmla="*/ 18 w 204"/>
                    <a:gd name="T89" fmla="*/ 243 h 401"/>
                    <a:gd name="T90" fmla="*/ 28 w 204"/>
                    <a:gd name="T91" fmla="*/ 232 h 401"/>
                    <a:gd name="T92" fmla="*/ 39 w 204"/>
                    <a:gd name="T93" fmla="*/ 222 h 401"/>
                    <a:gd name="T94" fmla="*/ 51 w 204"/>
                    <a:gd name="T95" fmla="*/ 213 h 401"/>
                    <a:gd name="T96" fmla="*/ 64 w 204"/>
                    <a:gd name="T97" fmla="*/ 206 h 401"/>
                    <a:gd name="T98" fmla="*/ 64 w 204"/>
                    <a:gd name="T99" fmla="*/ 0 h 401"/>
                    <a:gd name="T100" fmla="*/ 141 w 204"/>
                    <a:gd name="T101" fmla="*/ 0 h 401"/>
                    <a:gd name="T102" fmla="*/ 141 w 204"/>
                    <a:gd name="T103" fmla="*/ 206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1" y="206"/>
                      </a:moveTo>
                      <a:lnTo>
                        <a:pt x="153" y="213"/>
                      </a:lnTo>
                      <a:lnTo>
                        <a:pt x="166" y="222"/>
                      </a:lnTo>
                      <a:lnTo>
                        <a:pt x="176" y="232"/>
                      </a:lnTo>
                      <a:lnTo>
                        <a:pt x="187" y="243"/>
                      </a:lnTo>
                      <a:lnTo>
                        <a:pt x="193" y="256"/>
                      </a:lnTo>
                      <a:lnTo>
                        <a:pt x="199" y="270"/>
                      </a:lnTo>
                      <a:lnTo>
                        <a:pt x="203" y="285"/>
                      </a:lnTo>
                      <a:lnTo>
                        <a:pt x="204" y="301"/>
                      </a:lnTo>
                      <a:lnTo>
                        <a:pt x="203" y="311"/>
                      </a:lnTo>
                      <a:lnTo>
                        <a:pt x="202" y="321"/>
                      </a:lnTo>
                      <a:lnTo>
                        <a:pt x="199" y="331"/>
                      </a:lnTo>
                      <a:lnTo>
                        <a:pt x="195" y="340"/>
                      </a:lnTo>
                      <a:lnTo>
                        <a:pt x="192" y="349"/>
                      </a:lnTo>
                      <a:lnTo>
                        <a:pt x="187" y="357"/>
                      </a:lnTo>
                      <a:lnTo>
                        <a:pt x="180" y="364"/>
                      </a:lnTo>
                      <a:lnTo>
                        <a:pt x="174" y="372"/>
                      </a:lnTo>
                      <a:lnTo>
                        <a:pt x="167" y="378"/>
                      </a:lnTo>
                      <a:lnTo>
                        <a:pt x="158" y="385"/>
                      </a:lnTo>
                      <a:lnTo>
                        <a:pt x="151" y="390"/>
                      </a:lnTo>
                      <a:lnTo>
                        <a:pt x="142" y="394"/>
                      </a:lnTo>
                      <a:lnTo>
                        <a:pt x="133" y="398"/>
                      </a:lnTo>
                      <a:lnTo>
                        <a:pt x="123" y="400"/>
                      </a:lnTo>
                      <a:lnTo>
                        <a:pt x="113" y="401"/>
                      </a:lnTo>
                      <a:lnTo>
                        <a:pt x="102" y="401"/>
                      </a:lnTo>
                      <a:lnTo>
                        <a:pt x="92" y="401"/>
                      </a:lnTo>
                      <a:lnTo>
                        <a:pt x="82" y="400"/>
                      </a:lnTo>
                      <a:lnTo>
                        <a:pt x="72" y="398"/>
                      </a:lnTo>
                      <a:lnTo>
                        <a:pt x="63" y="394"/>
                      </a:lnTo>
                      <a:lnTo>
                        <a:pt x="54" y="390"/>
                      </a:lnTo>
                      <a:lnTo>
                        <a:pt x="46" y="385"/>
                      </a:lnTo>
                      <a:lnTo>
                        <a:pt x="37" y="378"/>
                      </a:lnTo>
                      <a:lnTo>
                        <a:pt x="31" y="372"/>
                      </a:lnTo>
                      <a:lnTo>
                        <a:pt x="25" y="364"/>
                      </a:lnTo>
                      <a:lnTo>
                        <a:pt x="18" y="357"/>
                      </a:lnTo>
                      <a:lnTo>
                        <a:pt x="13" y="349"/>
                      </a:lnTo>
                      <a:lnTo>
                        <a:pt x="9" y="340"/>
                      </a:lnTo>
                      <a:lnTo>
                        <a:pt x="5" y="331"/>
                      </a:lnTo>
                      <a:lnTo>
                        <a:pt x="3" y="321"/>
                      </a:lnTo>
                      <a:lnTo>
                        <a:pt x="2" y="311"/>
                      </a:lnTo>
                      <a:lnTo>
                        <a:pt x="0" y="301"/>
                      </a:lnTo>
                      <a:lnTo>
                        <a:pt x="2" y="285"/>
                      </a:lnTo>
                      <a:lnTo>
                        <a:pt x="5" y="270"/>
                      </a:lnTo>
                      <a:lnTo>
                        <a:pt x="11" y="256"/>
                      </a:lnTo>
                      <a:lnTo>
                        <a:pt x="18" y="243"/>
                      </a:lnTo>
                      <a:lnTo>
                        <a:pt x="28" y="232"/>
                      </a:lnTo>
                      <a:lnTo>
                        <a:pt x="39" y="222"/>
                      </a:lnTo>
                      <a:lnTo>
                        <a:pt x="51" y="213"/>
                      </a:lnTo>
                      <a:lnTo>
                        <a:pt x="64" y="206"/>
                      </a:lnTo>
                      <a:lnTo>
                        <a:pt x="64" y="0"/>
                      </a:lnTo>
                      <a:lnTo>
                        <a:pt x="141" y="0"/>
                      </a:lnTo>
                      <a:lnTo>
                        <a:pt x="141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58" name="Freeform 166"/>
                <p:cNvSpPr>
                  <a:spLocks/>
                </p:cNvSpPr>
                <p:nvPr/>
              </p:nvSpPr>
              <p:spPr bwMode="auto">
                <a:xfrm>
                  <a:off x="3526" y="3402"/>
                  <a:ext cx="68" cy="164"/>
                </a:xfrm>
                <a:custGeom>
                  <a:avLst/>
                  <a:gdLst>
                    <a:gd name="T0" fmla="*/ 204 w 273"/>
                    <a:gd name="T1" fmla="*/ 0 h 656"/>
                    <a:gd name="T2" fmla="*/ 179 w 273"/>
                    <a:gd name="T3" fmla="*/ 179 h 656"/>
                    <a:gd name="T4" fmla="*/ 133 w 273"/>
                    <a:gd name="T5" fmla="*/ 197 h 656"/>
                    <a:gd name="T6" fmla="*/ 93 w 273"/>
                    <a:gd name="T7" fmla="*/ 220 h 656"/>
                    <a:gd name="T8" fmla="*/ 62 w 273"/>
                    <a:gd name="T9" fmla="*/ 249 h 656"/>
                    <a:gd name="T10" fmla="*/ 36 w 273"/>
                    <a:gd name="T11" fmla="*/ 283 h 656"/>
                    <a:gd name="T12" fmla="*/ 17 w 273"/>
                    <a:gd name="T13" fmla="*/ 320 h 656"/>
                    <a:gd name="T14" fmla="*/ 5 w 273"/>
                    <a:gd name="T15" fmla="*/ 360 h 656"/>
                    <a:gd name="T16" fmla="*/ 0 w 273"/>
                    <a:gd name="T17" fmla="*/ 401 h 656"/>
                    <a:gd name="T18" fmla="*/ 2 w 273"/>
                    <a:gd name="T19" fmla="*/ 443 h 656"/>
                    <a:gd name="T20" fmla="*/ 9 w 273"/>
                    <a:gd name="T21" fmla="*/ 482 h 656"/>
                    <a:gd name="T22" fmla="*/ 25 w 273"/>
                    <a:gd name="T23" fmla="*/ 522 h 656"/>
                    <a:gd name="T24" fmla="*/ 46 w 273"/>
                    <a:gd name="T25" fmla="*/ 557 h 656"/>
                    <a:gd name="T26" fmla="*/ 74 w 273"/>
                    <a:gd name="T27" fmla="*/ 589 h 656"/>
                    <a:gd name="T28" fmla="*/ 110 w 273"/>
                    <a:gd name="T29" fmla="*/ 616 h 656"/>
                    <a:gd name="T30" fmla="*/ 152 w 273"/>
                    <a:gd name="T31" fmla="*/ 638 h 656"/>
                    <a:gd name="T32" fmla="*/ 201 w 273"/>
                    <a:gd name="T33" fmla="*/ 652 h 656"/>
                    <a:gd name="T34" fmla="*/ 225 w 273"/>
                    <a:gd name="T35" fmla="*/ 585 h 656"/>
                    <a:gd name="T36" fmla="*/ 188 w 273"/>
                    <a:gd name="T37" fmla="*/ 575 h 656"/>
                    <a:gd name="T38" fmla="*/ 155 w 273"/>
                    <a:gd name="T39" fmla="*/ 560 h 656"/>
                    <a:gd name="T40" fmla="*/ 128 w 273"/>
                    <a:gd name="T41" fmla="*/ 540 h 656"/>
                    <a:gd name="T42" fmla="*/ 107 w 273"/>
                    <a:gd name="T43" fmla="*/ 514 h 656"/>
                    <a:gd name="T44" fmla="*/ 91 w 273"/>
                    <a:gd name="T45" fmla="*/ 487 h 656"/>
                    <a:gd name="T46" fmla="*/ 81 w 273"/>
                    <a:gd name="T47" fmla="*/ 457 h 656"/>
                    <a:gd name="T48" fmla="*/ 76 w 273"/>
                    <a:gd name="T49" fmla="*/ 426 h 656"/>
                    <a:gd name="T50" fmla="*/ 77 w 273"/>
                    <a:gd name="T51" fmla="*/ 394 h 656"/>
                    <a:gd name="T52" fmla="*/ 82 w 273"/>
                    <a:gd name="T53" fmla="*/ 364 h 656"/>
                    <a:gd name="T54" fmla="*/ 93 w 273"/>
                    <a:gd name="T55" fmla="*/ 334 h 656"/>
                    <a:gd name="T56" fmla="*/ 110 w 273"/>
                    <a:gd name="T57" fmla="*/ 306 h 656"/>
                    <a:gd name="T58" fmla="*/ 132 w 273"/>
                    <a:gd name="T59" fmla="*/ 282 h 656"/>
                    <a:gd name="T60" fmla="*/ 160 w 273"/>
                    <a:gd name="T61" fmla="*/ 263 h 656"/>
                    <a:gd name="T62" fmla="*/ 192 w 273"/>
                    <a:gd name="T63" fmla="*/ 248 h 656"/>
                    <a:gd name="T64" fmla="*/ 230 w 273"/>
                    <a:gd name="T65" fmla="*/ 239 h 656"/>
                    <a:gd name="T66" fmla="*/ 273 w 273"/>
                    <a:gd name="T67" fmla="*/ 236 h 656"/>
                    <a:gd name="T68" fmla="*/ 269 w 273"/>
                    <a:gd name="T69" fmla="*/ 202 h 656"/>
                    <a:gd name="T70" fmla="*/ 269 w 273"/>
                    <a:gd name="T71" fmla="*/ 183 h 656"/>
                    <a:gd name="T72" fmla="*/ 272 w 273"/>
                    <a:gd name="T73" fmla="*/ 167 h 656"/>
                    <a:gd name="T74" fmla="*/ 262 w 273"/>
                    <a:gd name="T75" fmla="*/ 167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6">
                      <a:moveTo>
                        <a:pt x="262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9" y="179"/>
                      </a:lnTo>
                      <a:lnTo>
                        <a:pt x="155" y="186"/>
                      </a:lnTo>
                      <a:lnTo>
                        <a:pt x="133" y="197"/>
                      </a:lnTo>
                      <a:lnTo>
                        <a:pt x="113" y="207"/>
                      </a:lnTo>
                      <a:lnTo>
                        <a:pt x="93" y="220"/>
                      </a:lnTo>
                      <a:lnTo>
                        <a:pt x="77" y="234"/>
                      </a:lnTo>
                      <a:lnTo>
                        <a:pt x="62" y="249"/>
                      </a:lnTo>
                      <a:lnTo>
                        <a:pt x="49" y="265"/>
                      </a:lnTo>
                      <a:lnTo>
                        <a:pt x="36" y="283"/>
                      </a:lnTo>
                      <a:lnTo>
                        <a:pt x="26" y="301"/>
                      </a:lnTo>
                      <a:lnTo>
                        <a:pt x="17" y="320"/>
                      </a:lnTo>
                      <a:lnTo>
                        <a:pt x="11" y="341"/>
                      </a:lnTo>
                      <a:lnTo>
                        <a:pt x="5" y="360"/>
                      </a:lnTo>
                      <a:lnTo>
                        <a:pt x="2" y="380"/>
                      </a:lnTo>
                      <a:lnTo>
                        <a:pt x="0" y="401"/>
                      </a:lnTo>
                      <a:lnTo>
                        <a:pt x="0" y="422"/>
                      </a:lnTo>
                      <a:lnTo>
                        <a:pt x="2" y="443"/>
                      </a:lnTo>
                      <a:lnTo>
                        <a:pt x="4" y="463"/>
                      </a:lnTo>
                      <a:lnTo>
                        <a:pt x="9" y="482"/>
                      </a:lnTo>
                      <a:lnTo>
                        <a:pt x="17" y="503"/>
                      </a:lnTo>
                      <a:lnTo>
                        <a:pt x="25" y="522"/>
                      </a:lnTo>
                      <a:lnTo>
                        <a:pt x="35" y="540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4" y="589"/>
                      </a:lnTo>
                      <a:lnTo>
                        <a:pt x="92" y="603"/>
                      </a:lnTo>
                      <a:lnTo>
                        <a:pt x="110" y="616"/>
                      </a:lnTo>
                      <a:lnTo>
                        <a:pt x="130" y="627"/>
                      </a:lnTo>
                      <a:lnTo>
                        <a:pt x="152" y="638"/>
                      </a:lnTo>
                      <a:lnTo>
                        <a:pt x="176" y="645"/>
                      </a:lnTo>
                      <a:lnTo>
                        <a:pt x="201" y="652"/>
                      </a:lnTo>
                      <a:lnTo>
                        <a:pt x="229" y="656"/>
                      </a:lnTo>
                      <a:lnTo>
                        <a:pt x="225" y="585"/>
                      </a:lnTo>
                      <a:lnTo>
                        <a:pt x="206" y="582"/>
                      </a:lnTo>
                      <a:lnTo>
                        <a:pt x="188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50"/>
                      </a:lnTo>
                      <a:lnTo>
                        <a:pt x="128" y="540"/>
                      </a:lnTo>
                      <a:lnTo>
                        <a:pt x="118" y="527"/>
                      </a:lnTo>
                      <a:lnTo>
                        <a:pt x="107" y="514"/>
                      </a:lnTo>
                      <a:lnTo>
                        <a:pt x="99" y="501"/>
                      </a:lnTo>
                      <a:lnTo>
                        <a:pt x="91" y="487"/>
                      </a:lnTo>
                      <a:lnTo>
                        <a:pt x="86" y="472"/>
                      </a:lnTo>
                      <a:lnTo>
                        <a:pt x="81" y="457"/>
                      </a:lnTo>
                      <a:lnTo>
                        <a:pt x="78" y="441"/>
                      </a:lnTo>
                      <a:lnTo>
                        <a:pt x="76" y="426"/>
                      </a:lnTo>
                      <a:lnTo>
                        <a:pt x="76" y="411"/>
                      </a:lnTo>
                      <a:lnTo>
                        <a:pt x="77" y="394"/>
                      </a:lnTo>
                      <a:lnTo>
                        <a:pt x="78" y="379"/>
                      </a:lnTo>
                      <a:lnTo>
                        <a:pt x="82" y="364"/>
                      </a:lnTo>
                      <a:lnTo>
                        <a:pt x="87" y="348"/>
                      </a:lnTo>
                      <a:lnTo>
                        <a:pt x="93" y="334"/>
                      </a:lnTo>
                      <a:lnTo>
                        <a:pt x="101" y="320"/>
                      </a:lnTo>
                      <a:lnTo>
                        <a:pt x="110" y="306"/>
                      </a:lnTo>
                      <a:lnTo>
                        <a:pt x="120" y="295"/>
                      </a:lnTo>
                      <a:lnTo>
                        <a:pt x="132" y="282"/>
                      </a:lnTo>
                      <a:lnTo>
                        <a:pt x="144" y="272"/>
                      </a:lnTo>
                      <a:lnTo>
                        <a:pt x="160" y="263"/>
                      </a:lnTo>
                      <a:lnTo>
                        <a:pt x="175" y="254"/>
                      </a:lnTo>
                      <a:lnTo>
                        <a:pt x="192" y="248"/>
                      </a:lnTo>
                      <a:lnTo>
                        <a:pt x="211" y="242"/>
                      </a:lnTo>
                      <a:lnTo>
                        <a:pt x="230" y="239"/>
                      </a:lnTo>
                      <a:lnTo>
                        <a:pt x="250" y="236"/>
                      </a:lnTo>
                      <a:lnTo>
                        <a:pt x="273" y="236"/>
                      </a:lnTo>
                      <a:lnTo>
                        <a:pt x="271" y="220"/>
                      </a:lnTo>
                      <a:lnTo>
                        <a:pt x="269" y="202"/>
                      </a:lnTo>
                      <a:lnTo>
                        <a:pt x="269" y="192"/>
                      </a:lnTo>
                      <a:lnTo>
                        <a:pt x="269" y="183"/>
                      </a:lnTo>
                      <a:lnTo>
                        <a:pt x="271" y="175"/>
                      </a:lnTo>
                      <a:lnTo>
                        <a:pt x="272" y="167"/>
                      </a:lnTo>
                      <a:lnTo>
                        <a:pt x="267" y="167"/>
                      </a:lnTo>
                      <a:lnTo>
                        <a:pt x="262" y="167"/>
                      </a:lnTo>
                      <a:lnTo>
                        <a:pt x="262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5" name="Group 167"/>
              <p:cNvGrpSpPr>
                <a:grpSpLocks/>
              </p:cNvGrpSpPr>
              <p:nvPr/>
            </p:nvGrpSpPr>
            <p:grpSpPr bwMode="auto">
              <a:xfrm rot="-168589">
                <a:off x="3711" y="3349"/>
                <a:ext cx="832" cy="326"/>
                <a:chOff x="3723" y="3397"/>
                <a:chExt cx="832" cy="326"/>
              </a:xfrm>
            </p:grpSpPr>
            <p:sp>
              <p:nvSpPr>
                <p:cNvPr id="59560" name="Freeform 168"/>
                <p:cNvSpPr>
                  <a:spLocks/>
                </p:cNvSpPr>
                <p:nvPr/>
              </p:nvSpPr>
              <p:spPr bwMode="auto">
                <a:xfrm>
                  <a:off x="3723" y="3397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1" name="Freeform 169"/>
                <p:cNvSpPr>
                  <a:spLocks/>
                </p:cNvSpPr>
                <p:nvPr/>
              </p:nvSpPr>
              <p:spPr bwMode="auto">
                <a:xfrm>
                  <a:off x="3723" y="3397"/>
                  <a:ext cx="832" cy="190"/>
                </a:xfrm>
                <a:custGeom>
                  <a:avLst/>
                  <a:gdLst>
                    <a:gd name="T0" fmla="*/ 325 w 3330"/>
                    <a:gd name="T1" fmla="*/ 36 h 759"/>
                    <a:gd name="T2" fmla="*/ 585 w 3330"/>
                    <a:gd name="T3" fmla="*/ 79 h 759"/>
                    <a:gd name="T4" fmla="*/ 882 w 3330"/>
                    <a:gd name="T5" fmla="*/ 129 h 759"/>
                    <a:gd name="T6" fmla="*/ 1179 w 3330"/>
                    <a:gd name="T7" fmla="*/ 181 h 759"/>
                    <a:gd name="T8" fmla="*/ 1442 w 3330"/>
                    <a:gd name="T9" fmla="*/ 232 h 759"/>
                    <a:gd name="T10" fmla="*/ 1652 w 3330"/>
                    <a:gd name="T11" fmla="*/ 281 h 759"/>
                    <a:gd name="T12" fmla="*/ 1961 w 3330"/>
                    <a:gd name="T13" fmla="*/ 343 h 759"/>
                    <a:gd name="T14" fmla="*/ 2351 w 3330"/>
                    <a:gd name="T15" fmla="*/ 414 h 759"/>
                    <a:gd name="T16" fmla="*/ 2748 w 3330"/>
                    <a:gd name="T17" fmla="*/ 485 h 759"/>
                    <a:gd name="T18" fmla="*/ 3073 w 3330"/>
                    <a:gd name="T19" fmla="*/ 541 h 759"/>
                    <a:gd name="T20" fmla="*/ 3249 w 3330"/>
                    <a:gd name="T21" fmla="*/ 571 h 759"/>
                    <a:gd name="T22" fmla="*/ 3281 w 3330"/>
                    <a:gd name="T23" fmla="*/ 584 h 759"/>
                    <a:gd name="T24" fmla="*/ 3306 w 3330"/>
                    <a:gd name="T25" fmla="*/ 603 h 759"/>
                    <a:gd name="T26" fmla="*/ 3321 w 3330"/>
                    <a:gd name="T27" fmla="*/ 627 h 759"/>
                    <a:gd name="T28" fmla="*/ 3330 w 3330"/>
                    <a:gd name="T29" fmla="*/ 654 h 759"/>
                    <a:gd name="T30" fmla="*/ 3329 w 3330"/>
                    <a:gd name="T31" fmla="*/ 682 h 759"/>
                    <a:gd name="T32" fmla="*/ 3320 w 3330"/>
                    <a:gd name="T33" fmla="*/ 709 h 759"/>
                    <a:gd name="T34" fmla="*/ 3302 w 3330"/>
                    <a:gd name="T35" fmla="*/ 731 h 759"/>
                    <a:gd name="T36" fmla="*/ 3276 w 3330"/>
                    <a:gd name="T37" fmla="*/ 748 h 759"/>
                    <a:gd name="T38" fmla="*/ 3241 w 3330"/>
                    <a:gd name="T39" fmla="*/ 757 h 759"/>
                    <a:gd name="T40" fmla="*/ 3198 w 3330"/>
                    <a:gd name="T41" fmla="*/ 756 h 759"/>
                    <a:gd name="T42" fmla="*/ 3124 w 3330"/>
                    <a:gd name="T43" fmla="*/ 738 h 759"/>
                    <a:gd name="T44" fmla="*/ 2967 w 3330"/>
                    <a:gd name="T45" fmla="*/ 697 h 759"/>
                    <a:gd name="T46" fmla="*/ 2772 w 3330"/>
                    <a:gd name="T47" fmla="*/ 652 h 759"/>
                    <a:gd name="T48" fmla="*/ 2565 w 3330"/>
                    <a:gd name="T49" fmla="*/ 611 h 759"/>
                    <a:gd name="T50" fmla="*/ 2374 w 3330"/>
                    <a:gd name="T51" fmla="*/ 580 h 759"/>
                    <a:gd name="T52" fmla="*/ 2221 w 3330"/>
                    <a:gd name="T53" fmla="*/ 570 h 759"/>
                    <a:gd name="T54" fmla="*/ 2161 w 3330"/>
                    <a:gd name="T55" fmla="*/ 575 h 759"/>
                    <a:gd name="T56" fmla="*/ 2064 w 3330"/>
                    <a:gd name="T57" fmla="*/ 595 h 759"/>
                    <a:gd name="T58" fmla="*/ 1872 w 3330"/>
                    <a:gd name="T59" fmla="*/ 654 h 759"/>
                    <a:gd name="T60" fmla="*/ 1747 w 3330"/>
                    <a:gd name="T61" fmla="*/ 680 h 759"/>
                    <a:gd name="T62" fmla="*/ 1679 w 3330"/>
                    <a:gd name="T63" fmla="*/ 683 h 759"/>
                    <a:gd name="T64" fmla="*/ 1607 w 3330"/>
                    <a:gd name="T65" fmla="*/ 678 h 759"/>
                    <a:gd name="T66" fmla="*/ 1529 w 3330"/>
                    <a:gd name="T67" fmla="*/ 664 h 759"/>
                    <a:gd name="T68" fmla="*/ 1452 w 3330"/>
                    <a:gd name="T69" fmla="*/ 641 h 759"/>
                    <a:gd name="T70" fmla="*/ 1376 w 3330"/>
                    <a:gd name="T71" fmla="*/ 612 h 759"/>
                    <a:gd name="T72" fmla="*/ 1253 w 3330"/>
                    <a:gd name="T73" fmla="*/ 551 h 759"/>
                    <a:gd name="T74" fmla="*/ 1069 w 3330"/>
                    <a:gd name="T75" fmla="*/ 440 h 759"/>
                    <a:gd name="T76" fmla="*/ 896 w 3330"/>
                    <a:gd name="T77" fmla="*/ 339 h 759"/>
                    <a:gd name="T78" fmla="*/ 774 w 3330"/>
                    <a:gd name="T79" fmla="*/ 287 h 759"/>
                    <a:gd name="T80" fmla="*/ 645 w 3330"/>
                    <a:gd name="T81" fmla="*/ 251 h 759"/>
                    <a:gd name="T82" fmla="*/ 514 w 3330"/>
                    <a:gd name="T83" fmla="*/ 226 h 759"/>
                    <a:gd name="T84" fmla="*/ 305 w 3330"/>
                    <a:gd name="T85" fmla="*/ 202 h 759"/>
                    <a:gd name="T86" fmla="*/ 154 w 3330"/>
                    <a:gd name="T87" fmla="*/ 185 h 759"/>
                    <a:gd name="T88" fmla="*/ 114 w 3330"/>
                    <a:gd name="T89" fmla="*/ 171 h 759"/>
                    <a:gd name="T90" fmla="*/ 74 w 3330"/>
                    <a:gd name="T91" fmla="*/ 151 h 759"/>
                    <a:gd name="T92" fmla="*/ 42 w 3330"/>
                    <a:gd name="T93" fmla="*/ 125 h 759"/>
                    <a:gd name="T94" fmla="*/ 17 w 3330"/>
                    <a:gd name="T95" fmla="*/ 97 h 759"/>
                    <a:gd name="T96" fmla="*/ 3 w 3330"/>
                    <a:gd name="T97" fmla="*/ 69 h 759"/>
                    <a:gd name="T98" fmla="*/ 0 w 3330"/>
                    <a:gd name="T99" fmla="*/ 42 h 759"/>
                    <a:gd name="T100" fmla="*/ 13 w 3330"/>
                    <a:gd name="T101" fmla="*/ 21 h 759"/>
                    <a:gd name="T102" fmla="*/ 42 w 3330"/>
                    <a:gd name="T103" fmla="*/ 7 h 759"/>
                    <a:gd name="T104" fmla="*/ 91 w 3330"/>
                    <a:gd name="T105" fmla="*/ 0 h 759"/>
                    <a:gd name="T106" fmla="*/ 159 w 3330"/>
                    <a:gd name="T107" fmla="*/ 5 h 7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330" h="759">
                      <a:moveTo>
                        <a:pt x="187" y="10"/>
                      </a:moveTo>
                      <a:lnTo>
                        <a:pt x="251" y="23"/>
                      </a:lnTo>
                      <a:lnTo>
                        <a:pt x="325" y="36"/>
                      </a:lnTo>
                      <a:lnTo>
                        <a:pt x="406" y="50"/>
                      </a:lnTo>
                      <a:lnTo>
                        <a:pt x="493" y="64"/>
                      </a:lnTo>
                      <a:lnTo>
                        <a:pt x="585" y="79"/>
                      </a:lnTo>
                      <a:lnTo>
                        <a:pt x="682" y="96"/>
                      </a:lnTo>
                      <a:lnTo>
                        <a:pt x="782" y="112"/>
                      </a:lnTo>
                      <a:lnTo>
                        <a:pt x="882" y="129"/>
                      </a:lnTo>
                      <a:lnTo>
                        <a:pt x="983" y="147"/>
                      </a:lnTo>
                      <a:lnTo>
                        <a:pt x="1083" y="165"/>
                      </a:lnTo>
                      <a:lnTo>
                        <a:pt x="1179" y="181"/>
                      </a:lnTo>
                      <a:lnTo>
                        <a:pt x="1273" y="199"/>
                      </a:lnTo>
                      <a:lnTo>
                        <a:pt x="1360" y="216"/>
                      </a:lnTo>
                      <a:lnTo>
                        <a:pt x="1442" y="232"/>
                      </a:lnTo>
                      <a:lnTo>
                        <a:pt x="1517" y="249"/>
                      </a:lnTo>
                      <a:lnTo>
                        <a:pt x="1582" y="264"/>
                      </a:lnTo>
                      <a:lnTo>
                        <a:pt x="1652" y="281"/>
                      </a:lnTo>
                      <a:lnTo>
                        <a:pt x="1742" y="300"/>
                      </a:lnTo>
                      <a:lnTo>
                        <a:pt x="1845" y="321"/>
                      </a:lnTo>
                      <a:lnTo>
                        <a:pt x="1961" y="343"/>
                      </a:lnTo>
                      <a:lnTo>
                        <a:pt x="2085" y="367"/>
                      </a:lnTo>
                      <a:lnTo>
                        <a:pt x="2216" y="390"/>
                      </a:lnTo>
                      <a:lnTo>
                        <a:pt x="2351" y="414"/>
                      </a:lnTo>
                      <a:lnTo>
                        <a:pt x="2486" y="439"/>
                      </a:lnTo>
                      <a:lnTo>
                        <a:pt x="2620" y="462"/>
                      </a:lnTo>
                      <a:lnTo>
                        <a:pt x="2748" y="485"/>
                      </a:lnTo>
                      <a:lnTo>
                        <a:pt x="2869" y="505"/>
                      </a:lnTo>
                      <a:lnTo>
                        <a:pt x="2977" y="524"/>
                      </a:lnTo>
                      <a:lnTo>
                        <a:pt x="3073" y="541"/>
                      </a:lnTo>
                      <a:lnTo>
                        <a:pt x="3152" y="555"/>
                      </a:lnTo>
                      <a:lnTo>
                        <a:pt x="3212" y="565"/>
                      </a:lnTo>
                      <a:lnTo>
                        <a:pt x="3249" y="571"/>
                      </a:lnTo>
                      <a:lnTo>
                        <a:pt x="3260" y="575"/>
                      </a:lnTo>
                      <a:lnTo>
                        <a:pt x="3270" y="579"/>
                      </a:lnTo>
                      <a:lnTo>
                        <a:pt x="3281" y="584"/>
                      </a:lnTo>
                      <a:lnTo>
                        <a:pt x="3291" y="589"/>
                      </a:lnTo>
                      <a:lnTo>
                        <a:pt x="3298" y="595"/>
                      </a:lnTo>
                      <a:lnTo>
                        <a:pt x="3306" y="603"/>
                      </a:lnTo>
                      <a:lnTo>
                        <a:pt x="3313" y="611"/>
                      </a:lnTo>
                      <a:lnTo>
                        <a:pt x="3318" y="618"/>
                      </a:lnTo>
                      <a:lnTo>
                        <a:pt x="3321" y="627"/>
                      </a:lnTo>
                      <a:lnTo>
                        <a:pt x="3325" y="636"/>
                      </a:lnTo>
                      <a:lnTo>
                        <a:pt x="3328" y="645"/>
                      </a:lnTo>
                      <a:lnTo>
                        <a:pt x="3330" y="654"/>
                      </a:lnTo>
                      <a:lnTo>
                        <a:pt x="3330" y="663"/>
                      </a:lnTo>
                      <a:lnTo>
                        <a:pt x="3330" y="673"/>
                      </a:lnTo>
                      <a:lnTo>
                        <a:pt x="3329" y="682"/>
                      </a:lnTo>
                      <a:lnTo>
                        <a:pt x="3327" y="691"/>
                      </a:lnTo>
                      <a:lnTo>
                        <a:pt x="3324" y="700"/>
                      </a:lnTo>
                      <a:lnTo>
                        <a:pt x="3320" y="709"/>
                      </a:lnTo>
                      <a:lnTo>
                        <a:pt x="3315" y="717"/>
                      </a:lnTo>
                      <a:lnTo>
                        <a:pt x="3309" y="724"/>
                      </a:lnTo>
                      <a:lnTo>
                        <a:pt x="3302" y="731"/>
                      </a:lnTo>
                      <a:lnTo>
                        <a:pt x="3295" y="738"/>
                      </a:lnTo>
                      <a:lnTo>
                        <a:pt x="3286" y="743"/>
                      </a:lnTo>
                      <a:lnTo>
                        <a:pt x="3276" y="748"/>
                      </a:lnTo>
                      <a:lnTo>
                        <a:pt x="3265" y="752"/>
                      </a:lnTo>
                      <a:lnTo>
                        <a:pt x="3254" y="755"/>
                      </a:lnTo>
                      <a:lnTo>
                        <a:pt x="3241" y="757"/>
                      </a:lnTo>
                      <a:lnTo>
                        <a:pt x="3227" y="759"/>
                      </a:lnTo>
                      <a:lnTo>
                        <a:pt x="3213" y="757"/>
                      </a:lnTo>
                      <a:lnTo>
                        <a:pt x="3198" y="756"/>
                      </a:lnTo>
                      <a:lnTo>
                        <a:pt x="3181" y="754"/>
                      </a:lnTo>
                      <a:lnTo>
                        <a:pt x="3163" y="748"/>
                      </a:lnTo>
                      <a:lnTo>
                        <a:pt x="3124" y="738"/>
                      </a:lnTo>
                      <a:lnTo>
                        <a:pt x="3077" y="725"/>
                      </a:lnTo>
                      <a:lnTo>
                        <a:pt x="3024" y="711"/>
                      </a:lnTo>
                      <a:lnTo>
                        <a:pt x="2967" y="697"/>
                      </a:lnTo>
                      <a:lnTo>
                        <a:pt x="2905" y="682"/>
                      </a:lnTo>
                      <a:lnTo>
                        <a:pt x="2839" y="667"/>
                      </a:lnTo>
                      <a:lnTo>
                        <a:pt x="2772" y="652"/>
                      </a:lnTo>
                      <a:lnTo>
                        <a:pt x="2703" y="638"/>
                      </a:lnTo>
                      <a:lnTo>
                        <a:pt x="2634" y="624"/>
                      </a:lnTo>
                      <a:lnTo>
                        <a:pt x="2565" y="611"/>
                      </a:lnTo>
                      <a:lnTo>
                        <a:pt x="2499" y="598"/>
                      </a:lnTo>
                      <a:lnTo>
                        <a:pt x="2434" y="588"/>
                      </a:lnTo>
                      <a:lnTo>
                        <a:pt x="2374" y="580"/>
                      </a:lnTo>
                      <a:lnTo>
                        <a:pt x="2317" y="574"/>
                      </a:lnTo>
                      <a:lnTo>
                        <a:pt x="2266" y="570"/>
                      </a:lnTo>
                      <a:lnTo>
                        <a:pt x="2221" y="570"/>
                      </a:lnTo>
                      <a:lnTo>
                        <a:pt x="2201" y="570"/>
                      </a:lnTo>
                      <a:lnTo>
                        <a:pt x="2182" y="573"/>
                      </a:lnTo>
                      <a:lnTo>
                        <a:pt x="2161" y="575"/>
                      </a:lnTo>
                      <a:lnTo>
                        <a:pt x="2142" y="578"/>
                      </a:lnTo>
                      <a:lnTo>
                        <a:pt x="2103" y="585"/>
                      </a:lnTo>
                      <a:lnTo>
                        <a:pt x="2064" y="595"/>
                      </a:lnTo>
                      <a:lnTo>
                        <a:pt x="1989" y="618"/>
                      </a:lnTo>
                      <a:lnTo>
                        <a:pt x="1911" y="643"/>
                      </a:lnTo>
                      <a:lnTo>
                        <a:pt x="1872" y="654"/>
                      </a:lnTo>
                      <a:lnTo>
                        <a:pt x="1832" y="664"/>
                      </a:lnTo>
                      <a:lnTo>
                        <a:pt x="1790" y="673"/>
                      </a:lnTo>
                      <a:lnTo>
                        <a:pt x="1747" y="680"/>
                      </a:lnTo>
                      <a:lnTo>
                        <a:pt x="1725" y="681"/>
                      </a:lnTo>
                      <a:lnTo>
                        <a:pt x="1702" y="682"/>
                      </a:lnTo>
                      <a:lnTo>
                        <a:pt x="1679" y="683"/>
                      </a:lnTo>
                      <a:lnTo>
                        <a:pt x="1656" y="682"/>
                      </a:lnTo>
                      <a:lnTo>
                        <a:pt x="1632" y="681"/>
                      </a:lnTo>
                      <a:lnTo>
                        <a:pt x="1607" y="678"/>
                      </a:lnTo>
                      <a:lnTo>
                        <a:pt x="1581" y="676"/>
                      </a:lnTo>
                      <a:lnTo>
                        <a:pt x="1556" y="671"/>
                      </a:lnTo>
                      <a:lnTo>
                        <a:pt x="1529" y="664"/>
                      </a:lnTo>
                      <a:lnTo>
                        <a:pt x="1503" y="658"/>
                      </a:lnTo>
                      <a:lnTo>
                        <a:pt x="1478" y="650"/>
                      </a:lnTo>
                      <a:lnTo>
                        <a:pt x="1452" y="641"/>
                      </a:lnTo>
                      <a:lnTo>
                        <a:pt x="1427" y="632"/>
                      </a:lnTo>
                      <a:lnTo>
                        <a:pt x="1401" y="622"/>
                      </a:lnTo>
                      <a:lnTo>
                        <a:pt x="1376" y="612"/>
                      </a:lnTo>
                      <a:lnTo>
                        <a:pt x="1352" y="601"/>
                      </a:lnTo>
                      <a:lnTo>
                        <a:pt x="1302" y="576"/>
                      </a:lnTo>
                      <a:lnTo>
                        <a:pt x="1253" y="551"/>
                      </a:lnTo>
                      <a:lnTo>
                        <a:pt x="1206" y="524"/>
                      </a:lnTo>
                      <a:lnTo>
                        <a:pt x="1160" y="496"/>
                      </a:lnTo>
                      <a:lnTo>
                        <a:pt x="1069" y="440"/>
                      </a:lnTo>
                      <a:lnTo>
                        <a:pt x="981" y="386"/>
                      </a:lnTo>
                      <a:lnTo>
                        <a:pt x="938" y="362"/>
                      </a:lnTo>
                      <a:lnTo>
                        <a:pt x="896" y="339"/>
                      </a:lnTo>
                      <a:lnTo>
                        <a:pt x="856" y="319"/>
                      </a:lnTo>
                      <a:lnTo>
                        <a:pt x="815" y="301"/>
                      </a:lnTo>
                      <a:lnTo>
                        <a:pt x="774" y="287"/>
                      </a:lnTo>
                      <a:lnTo>
                        <a:pt x="732" y="273"/>
                      </a:lnTo>
                      <a:lnTo>
                        <a:pt x="689" y="261"/>
                      </a:lnTo>
                      <a:lnTo>
                        <a:pt x="645" y="251"/>
                      </a:lnTo>
                      <a:lnTo>
                        <a:pt x="602" y="241"/>
                      </a:lnTo>
                      <a:lnTo>
                        <a:pt x="557" y="233"/>
                      </a:lnTo>
                      <a:lnTo>
                        <a:pt x="514" y="226"/>
                      </a:lnTo>
                      <a:lnTo>
                        <a:pt x="469" y="219"/>
                      </a:lnTo>
                      <a:lnTo>
                        <a:pt x="385" y="209"/>
                      </a:lnTo>
                      <a:lnTo>
                        <a:pt x="305" y="202"/>
                      </a:lnTo>
                      <a:lnTo>
                        <a:pt x="232" y="194"/>
                      </a:lnTo>
                      <a:lnTo>
                        <a:pt x="170" y="186"/>
                      </a:lnTo>
                      <a:lnTo>
                        <a:pt x="154" y="185"/>
                      </a:lnTo>
                      <a:lnTo>
                        <a:pt x="140" y="181"/>
                      </a:lnTo>
                      <a:lnTo>
                        <a:pt x="126" y="176"/>
                      </a:lnTo>
                      <a:lnTo>
                        <a:pt x="114" y="171"/>
                      </a:lnTo>
                      <a:lnTo>
                        <a:pt x="100" y="165"/>
                      </a:lnTo>
                      <a:lnTo>
                        <a:pt x="87" y="158"/>
                      </a:lnTo>
                      <a:lnTo>
                        <a:pt x="74" y="151"/>
                      </a:lnTo>
                      <a:lnTo>
                        <a:pt x="63" y="143"/>
                      </a:lnTo>
                      <a:lnTo>
                        <a:pt x="52" y="134"/>
                      </a:lnTo>
                      <a:lnTo>
                        <a:pt x="42" y="125"/>
                      </a:lnTo>
                      <a:lnTo>
                        <a:pt x="32" y="116"/>
                      </a:lnTo>
                      <a:lnTo>
                        <a:pt x="24" y="107"/>
                      </a:lnTo>
                      <a:lnTo>
                        <a:pt x="17" y="97"/>
                      </a:lnTo>
                      <a:lnTo>
                        <a:pt x="12" y="88"/>
                      </a:lnTo>
                      <a:lnTo>
                        <a:pt x="6" y="78"/>
                      </a:lnTo>
                      <a:lnTo>
                        <a:pt x="3" y="69"/>
                      </a:lnTo>
                      <a:lnTo>
                        <a:pt x="0" y="60"/>
                      </a:lnTo>
                      <a:lnTo>
                        <a:pt x="0" y="51"/>
                      </a:lnTo>
                      <a:lnTo>
                        <a:pt x="0" y="42"/>
                      </a:lnTo>
                      <a:lnTo>
                        <a:pt x="3" y="35"/>
                      </a:lnTo>
                      <a:lnTo>
                        <a:pt x="6" y="27"/>
                      </a:lnTo>
                      <a:lnTo>
                        <a:pt x="13" y="21"/>
                      </a:lnTo>
                      <a:lnTo>
                        <a:pt x="20" y="15"/>
                      </a:lnTo>
                      <a:lnTo>
                        <a:pt x="31" y="10"/>
                      </a:lnTo>
                      <a:lnTo>
                        <a:pt x="42" y="7"/>
                      </a:lnTo>
                      <a:lnTo>
                        <a:pt x="56" y="3"/>
                      </a:lnTo>
                      <a:lnTo>
                        <a:pt x="71" y="1"/>
                      </a:lnTo>
                      <a:lnTo>
                        <a:pt x="91" y="0"/>
                      </a:lnTo>
                      <a:lnTo>
                        <a:pt x="111" y="0"/>
                      </a:lnTo>
                      <a:lnTo>
                        <a:pt x="134" y="3"/>
                      </a:lnTo>
                      <a:lnTo>
                        <a:pt x="159" y="5"/>
                      </a:lnTo>
                      <a:lnTo>
                        <a:pt x="187" y="10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2" name="Freeform 170"/>
                <p:cNvSpPr>
                  <a:spLocks/>
                </p:cNvSpPr>
                <p:nvPr/>
              </p:nvSpPr>
              <p:spPr bwMode="auto">
                <a:xfrm>
                  <a:off x="4068" y="3500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3" name="Freeform 171"/>
                <p:cNvSpPr>
                  <a:spLocks/>
                </p:cNvSpPr>
                <p:nvPr/>
              </p:nvSpPr>
              <p:spPr bwMode="auto">
                <a:xfrm>
                  <a:off x="4068" y="3500"/>
                  <a:ext cx="97" cy="48"/>
                </a:xfrm>
                <a:custGeom>
                  <a:avLst/>
                  <a:gdLst>
                    <a:gd name="T0" fmla="*/ 276 w 385"/>
                    <a:gd name="T1" fmla="*/ 32 h 192"/>
                    <a:gd name="T2" fmla="*/ 308 w 385"/>
                    <a:gd name="T3" fmla="*/ 47 h 192"/>
                    <a:gd name="T4" fmla="*/ 336 w 385"/>
                    <a:gd name="T5" fmla="*/ 64 h 192"/>
                    <a:gd name="T6" fmla="*/ 357 w 385"/>
                    <a:gd name="T7" fmla="*/ 81 h 192"/>
                    <a:gd name="T8" fmla="*/ 374 w 385"/>
                    <a:gd name="T9" fmla="*/ 101 h 192"/>
                    <a:gd name="T10" fmla="*/ 383 w 385"/>
                    <a:gd name="T11" fmla="*/ 118 h 192"/>
                    <a:gd name="T12" fmla="*/ 385 w 385"/>
                    <a:gd name="T13" fmla="*/ 136 h 192"/>
                    <a:gd name="T14" fmla="*/ 380 w 385"/>
                    <a:gd name="T15" fmla="*/ 153 h 192"/>
                    <a:gd name="T16" fmla="*/ 368 w 385"/>
                    <a:gd name="T17" fmla="*/ 168 h 192"/>
                    <a:gd name="T18" fmla="*/ 347 w 385"/>
                    <a:gd name="T19" fmla="*/ 180 h 192"/>
                    <a:gd name="T20" fmla="*/ 322 w 385"/>
                    <a:gd name="T21" fmla="*/ 187 h 192"/>
                    <a:gd name="T22" fmla="*/ 292 w 385"/>
                    <a:gd name="T23" fmla="*/ 192 h 192"/>
                    <a:gd name="T24" fmla="*/ 259 w 385"/>
                    <a:gd name="T25" fmla="*/ 192 h 192"/>
                    <a:gd name="T26" fmla="*/ 224 w 385"/>
                    <a:gd name="T27" fmla="*/ 190 h 192"/>
                    <a:gd name="T28" fmla="*/ 185 w 385"/>
                    <a:gd name="T29" fmla="*/ 185 h 192"/>
                    <a:gd name="T30" fmla="*/ 148 w 385"/>
                    <a:gd name="T31" fmla="*/ 175 h 192"/>
                    <a:gd name="T32" fmla="*/ 111 w 385"/>
                    <a:gd name="T33" fmla="*/ 162 h 192"/>
                    <a:gd name="T34" fmla="*/ 78 w 385"/>
                    <a:gd name="T35" fmla="*/ 147 h 192"/>
                    <a:gd name="T36" fmla="*/ 50 w 385"/>
                    <a:gd name="T37" fmla="*/ 129 h 192"/>
                    <a:gd name="T38" fmla="*/ 28 w 385"/>
                    <a:gd name="T39" fmla="*/ 111 h 192"/>
                    <a:gd name="T40" fmla="*/ 13 w 385"/>
                    <a:gd name="T41" fmla="*/ 93 h 192"/>
                    <a:gd name="T42" fmla="*/ 3 w 385"/>
                    <a:gd name="T43" fmla="*/ 74 h 192"/>
                    <a:gd name="T44" fmla="*/ 0 w 385"/>
                    <a:gd name="T45" fmla="*/ 56 h 192"/>
                    <a:gd name="T46" fmla="*/ 7 w 385"/>
                    <a:gd name="T47" fmla="*/ 39 h 192"/>
                    <a:gd name="T48" fmla="*/ 20 w 385"/>
                    <a:gd name="T49" fmla="*/ 25 h 192"/>
                    <a:gd name="T50" fmla="*/ 39 w 385"/>
                    <a:gd name="T51" fmla="*/ 14 h 192"/>
                    <a:gd name="T52" fmla="*/ 64 w 385"/>
                    <a:gd name="T53" fmla="*/ 5 h 192"/>
                    <a:gd name="T54" fmla="*/ 94 w 385"/>
                    <a:gd name="T55" fmla="*/ 1 h 192"/>
                    <a:gd name="T56" fmla="*/ 128 w 385"/>
                    <a:gd name="T57" fmla="*/ 0 h 192"/>
                    <a:gd name="T58" fmla="*/ 164 w 385"/>
                    <a:gd name="T59" fmla="*/ 2 h 192"/>
                    <a:gd name="T60" fmla="*/ 201 w 385"/>
                    <a:gd name="T61" fmla="*/ 9 h 192"/>
                    <a:gd name="T62" fmla="*/ 239 w 385"/>
                    <a:gd name="T63" fmla="*/ 18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85" h="192">
                      <a:moveTo>
                        <a:pt x="257" y="24"/>
                      </a:moveTo>
                      <a:lnTo>
                        <a:pt x="276" y="32"/>
                      </a:lnTo>
                      <a:lnTo>
                        <a:pt x="292" y="38"/>
                      </a:lnTo>
                      <a:lnTo>
                        <a:pt x="308" y="47"/>
                      </a:lnTo>
                      <a:lnTo>
                        <a:pt x="323" y="55"/>
                      </a:lnTo>
                      <a:lnTo>
                        <a:pt x="336" y="64"/>
                      </a:lnTo>
                      <a:lnTo>
                        <a:pt x="347" y="73"/>
                      </a:lnTo>
                      <a:lnTo>
                        <a:pt x="357" y="81"/>
                      </a:lnTo>
                      <a:lnTo>
                        <a:pt x="366" y="90"/>
                      </a:lnTo>
                      <a:lnTo>
                        <a:pt x="374" y="101"/>
                      </a:lnTo>
                      <a:lnTo>
                        <a:pt x="379" y="110"/>
                      </a:lnTo>
                      <a:lnTo>
                        <a:pt x="383" y="118"/>
                      </a:lnTo>
                      <a:lnTo>
                        <a:pt x="385" y="127"/>
                      </a:lnTo>
                      <a:lnTo>
                        <a:pt x="385" y="136"/>
                      </a:lnTo>
                      <a:lnTo>
                        <a:pt x="384" y="145"/>
                      </a:lnTo>
                      <a:lnTo>
                        <a:pt x="380" y="153"/>
                      </a:lnTo>
                      <a:lnTo>
                        <a:pt x="374" y="161"/>
                      </a:lnTo>
                      <a:lnTo>
                        <a:pt x="368" y="168"/>
                      </a:lnTo>
                      <a:lnTo>
                        <a:pt x="357" y="175"/>
                      </a:lnTo>
                      <a:lnTo>
                        <a:pt x="347" y="180"/>
                      </a:lnTo>
                      <a:lnTo>
                        <a:pt x="336" y="183"/>
                      </a:lnTo>
                      <a:lnTo>
                        <a:pt x="322" y="187"/>
                      </a:lnTo>
                      <a:lnTo>
                        <a:pt x="308" y="190"/>
                      </a:lnTo>
                      <a:lnTo>
                        <a:pt x="292" y="192"/>
                      </a:lnTo>
                      <a:lnTo>
                        <a:pt x="276" y="192"/>
                      </a:lnTo>
                      <a:lnTo>
                        <a:pt x="259" y="192"/>
                      </a:lnTo>
                      <a:lnTo>
                        <a:pt x="241" y="192"/>
                      </a:lnTo>
                      <a:lnTo>
                        <a:pt x="224" y="190"/>
                      </a:lnTo>
                      <a:lnTo>
                        <a:pt x="204" y="187"/>
                      </a:lnTo>
                      <a:lnTo>
                        <a:pt x="185" y="185"/>
                      </a:lnTo>
                      <a:lnTo>
                        <a:pt x="167" y="180"/>
                      </a:lnTo>
                      <a:lnTo>
                        <a:pt x="148" y="175"/>
                      </a:lnTo>
                      <a:lnTo>
                        <a:pt x="129" y="168"/>
                      </a:lnTo>
                      <a:lnTo>
                        <a:pt x="111" y="162"/>
                      </a:lnTo>
                      <a:lnTo>
                        <a:pt x="94" y="154"/>
                      </a:lnTo>
                      <a:lnTo>
                        <a:pt x="78" y="147"/>
                      </a:lnTo>
                      <a:lnTo>
                        <a:pt x="64" y="138"/>
                      </a:lnTo>
                      <a:lnTo>
                        <a:pt x="50" y="129"/>
                      </a:lnTo>
                      <a:lnTo>
                        <a:pt x="39" y="120"/>
                      </a:lnTo>
                      <a:lnTo>
                        <a:pt x="28" y="111"/>
                      </a:lnTo>
                      <a:lnTo>
                        <a:pt x="20" y="102"/>
                      </a:lnTo>
                      <a:lnTo>
                        <a:pt x="13" y="93"/>
                      </a:lnTo>
                      <a:lnTo>
                        <a:pt x="7" y="83"/>
                      </a:lnTo>
                      <a:lnTo>
                        <a:pt x="3" y="74"/>
                      </a:lnTo>
                      <a:lnTo>
                        <a:pt x="2" y="65"/>
                      </a:lnTo>
                      <a:lnTo>
                        <a:pt x="0" y="56"/>
                      </a:lnTo>
                      <a:lnTo>
                        <a:pt x="3" y="48"/>
                      </a:lnTo>
                      <a:lnTo>
                        <a:pt x="7" y="39"/>
                      </a:lnTo>
                      <a:lnTo>
                        <a:pt x="12" y="32"/>
                      </a:lnTo>
                      <a:lnTo>
                        <a:pt x="20" y="25"/>
                      </a:lnTo>
                      <a:lnTo>
                        <a:pt x="28" y="19"/>
                      </a:lnTo>
                      <a:lnTo>
                        <a:pt x="39" y="14"/>
                      </a:lnTo>
                      <a:lnTo>
                        <a:pt x="51" y="9"/>
                      </a:lnTo>
                      <a:lnTo>
                        <a:pt x="64" y="5"/>
                      </a:lnTo>
                      <a:lnTo>
                        <a:pt x="78" y="2"/>
                      </a:lnTo>
                      <a:lnTo>
                        <a:pt x="94" y="1"/>
                      </a:lnTo>
                      <a:lnTo>
                        <a:pt x="110" y="0"/>
                      </a:lnTo>
                      <a:lnTo>
                        <a:pt x="128" y="0"/>
                      </a:lnTo>
                      <a:lnTo>
                        <a:pt x="145" y="1"/>
                      </a:lnTo>
                      <a:lnTo>
                        <a:pt x="164" y="2"/>
                      </a:lnTo>
                      <a:lnTo>
                        <a:pt x="181" y="5"/>
                      </a:lnTo>
                      <a:lnTo>
                        <a:pt x="201" y="9"/>
                      </a:lnTo>
                      <a:lnTo>
                        <a:pt x="220" y="13"/>
                      </a:lnTo>
                      <a:lnTo>
                        <a:pt x="239" y="18"/>
                      </a:lnTo>
                      <a:lnTo>
                        <a:pt x="257" y="24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4" name="Freeform 172"/>
                <p:cNvSpPr>
                  <a:spLocks/>
                </p:cNvSpPr>
                <p:nvPr/>
              </p:nvSpPr>
              <p:spPr bwMode="auto">
                <a:xfrm>
                  <a:off x="3830" y="3454"/>
                  <a:ext cx="87" cy="112"/>
                </a:xfrm>
                <a:custGeom>
                  <a:avLst/>
                  <a:gdLst>
                    <a:gd name="T0" fmla="*/ 350 w 350"/>
                    <a:gd name="T1" fmla="*/ 0 h 448"/>
                    <a:gd name="T2" fmla="*/ 350 w 350"/>
                    <a:gd name="T3" fmla="*/ 246 h 448"/>
                    <a:gd name="T4" fmla="*/ 245 w 350"/>
                    <a:gd name="T5" fmla="*/ 246 h 448"/>
                    <a:gd name="T6" fmla="*/ 241 w 350"/>
                    <a:gd name="T7" fmla="*/ 288 h 448"/>
                    <a:gd name="T8" fmla="*/ 236 w 350"/>
                    <a:gd name="T9" fmla="*/ 327 h 448"/>
                    <a:gd name="T10" fmla="*/ 233 w 350"/>
                    <a:gd name="T11" fmla="*/ 345 h 448"/>
                    <a:gd name="T12" fmla="*/ 229 w 350"/>
                    <a:gd name="T13" fmla="*/ 361 h 448"/>
                    <a:gd name="T14" fmla="*/ 225 w 350"/>
                    <a:gd name="T15" fmla="*/ 376 h 448"/>
                    <a:gd name="T16" fmla="*/ 220 w 350"/>
                    <a:gd name="T17" fmla="*/ 390 h 448"/>
                    <a:gd name="T18" fmla="*/ 215 w 350"/>
                    <a:gd name="T19" fmla="*/ 403 h 448"/>
                    <a:gd name="T20" fmla="*/ 210 w 350"/>
                    <a:gd name="T21" fmla="*/ 415 h 448"/>
                    <a:gd name="T22" fmla="*/ 204 w 350"/>
                    <a:gd name="T23" fmla="*/ 425 h 448"/>
                    <a:gd name="T24" fmla="*/ 198 w 350"/>
                    <a:gd name="T25" fmla="*/ 432 h 448"/>
                    <a:gd name="T26" fmla="*/ 193 w 350"/>
                    <a:gd name="T27" fmla="*/ 439 h 448"/>
                    <a:gd name="T28" fmla="*/ 187 w 350"/>
                    <a:gd name="T29" fmla="*/ 444 h 448"/>
                    <a:gd name="T30" fmla="*/ 180 w 350"/>
                    <a:gd name="T31" fmla="*/ 447 h 448"/>
                    <a:gd name="T32" fmla="*/ 174 w 350"/>
                    <a:gd name="T33" fmla="*/ 448 h 448"/>
                    <a:gd name="T34" fmla="*/ 167 w 350"/>
                    <a:gd name="T35" fmla="*/ 447 h 448"/>
                    <a:gd name="T36" fmla="*/ 161 w 350"/>
                    <a:gd name="T37" fmla="*/ 444 h 448"/>
                    <a:gd name="T38" fmla="*/ 155 w 350"/>
                    <a:gd name="T39" fmla="*/ 439 h 448"/>
                    <a:gd name="T40" fmla="*/ 148 w 350"/>
                    <a:gd name="T41" fmla="*/ 432 h 448"/>
                    <a:gd name="T42" fmla="*/ 143 w 350"/>
                    <a:gd name="T43" fmla="*/ 425 h 448"/>
                    <a:gd name="T44" fmla="*/ 137 w 350"/>
                    <a:gd name="T45" fmla="*/ 415 h 448"/>
                    <a:gd name="T46" fmla="*/ 132 w 350"/>
                    <a:gd name="T47" fmla="*/ 403 h 448"/>
                    <a:gd name="T48" fmla="*/ 127 w 350"/>
                    <a:gd name="T49" fmla="*/ 390 h 448"/>
                    <a:gd name="T50" fmla="*/ 123 w 350"/>
                    <a:gd name="T51" fmla="*/ 376 h 448"/>
                    <a:gd name="T52" fmla="*/ 118 w 350"/>
                    <a:gd name="T53" fmla="*/ 361 h 448"/>
                    <a:gd name="T54" fmla="*/ 114 w 350"/>
                    <a:gd name="T55" fmla="*/ 345 h 448"/>
                    <a:gd name="T56" fmla="*/ 111 w 350"/>
                    <a:gd name="T57" fmla="*/ 327 h 448"/>
                    <a:gd name="T58" fmla="*/ 105 w 350"/>
                    <a:gd name="T59" fmla="*/ 288 h 448"/>
                    <a:gd name="T60" fmla="*/ 102 w 350"/>
                    <a:gd name="T61" fmla="*/ 246 h 448"/>
                    <a:gd name="T62" fmla="*/ 0 w 350"/>
                    <a:gd name="T63" fmla="*/ 246 h 448"/>
                    <a:gd name="T64" fmla="*/ 0 w 350"/>
                    <a:gd name="T65" fmla="*/ 0 h 448"/>
                    <a:gd name="T66" fmla="*/ 44 w 350"/>
                    <a:gd name="T67" fmla="*/ 0 h 448"/>
                    <a:gd name="T68" fmla="*/ 88 w 350"/>
                    <a:gd name="T69" fmla="*/ 0 h 448"/>
                    <a:gd name="T70" fmla="*/ 132 w 350"/>
                    <a:gd name="T71" fmla="*/ 0 h 448"/>
                    <a:gd name="T72" fmla="*/ 175 w 350"/>
                    <a:gd name="T73" fmla="*/ 0 h 448"/>
                    <a:gd name="T74" fmla="*/ 218 w 350"/>
                    <a:gd name="T75" fmla="*/ 0 h 448"/>
                    <a:gd name="T76" fmla="*/ 263 w 350"/>
                    <a:gd name="T77" fmla="*/ 0 h 448"/>
                    <a:gd name="T78" fmla="*/ 306 w 350"/>
                    <a:gd name="T79" fmla="*/ 0 h 448"/>
                    <a:gd name="T80" fmla="*/ 350 w 350"/>
                    <a:gd name="T81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0"/>
                      </a:moveTo>
                      <a:lnTo>
                        <a:pt x="350" y="246"/>
                      </a:lnTo>
                      <a:lnTo>
                        <a:pt x="245" y="246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3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10" y="415"/>
                      </a:lnTo>
                      <a:lnTo>
                        <a:pt x="204" y="425"/>
                      </a:lnTo>
                      <a:lnTo>
                        <a:pt x="198" y="432"/>
                      </a:lnTo>
                      <a:lnTo>
                        <a:pt x="193" y="439"/>
                      </a:lnTo>
                      <a:lnTo>
                        <a:pt x="187" y="444"/>
                      </a:lnTo>
                      <a:lnTo>
                        <a:pt x="180" y="447"/>
                      </a:lnTo>
                      <a:lnTo>
                        <a:pt x="174" y="448"/>
                      </a:lnTo>
                      <a:lnTo>
                        <a:pt x="167" y="447"/>
                      </a:lnTo>
                      <a:lnTo>
                        <a:pt x="161" y="444"/>
                      </a:lnTo>
                      <a:lnTo>
                        <a:pt x="155" y="439"/>
                      </a:lnTo>
                      <a:lnTo>
                        <a:pt x="148" y="432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6"/>
                      </a:lnTo>
                      <a:lnTo>
                        <a:pt x="0" y="246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5" name="Freeform 173"/>
                <p:cNvSpPr>
                  <a:spLocks/>
                </p:cNvSpPr>
                <p:nvPr/>
              </p:nvSpPr>
              <p:spPr bwMode="auto">
                <a:xfrm>
                  <a:off x="4203" y="3534"/>
                  <a:ext cx="137" cy="107"/>
                </a:xfrm>
                <a:custGeom>
                  <a:avLst/>
                  <a:gdLst>
                    <a:gd name="T0" fmla="*/ 166 w 550"/>
                    <a:gd name="T1" fmla="*/ 275 h 429"/>
                    <a:gd name="T2" fmla="*/ 183 w 550"/>
                    <a:gd name="T3" fmla="*/ 276 h 429"/>
                    <a:gd name="T4" fmla="*/ 212 w 550"/>
                    <a:gd name="T5" fmla="*/ 285 h 429"/>
                    <a:gd name="T6" fmla="*/ 240 w 550"/>
                    <a:gd name="T7" fmla="*/ 299 h 429"/>
                    <a:gd name="T8" fmla="*/ 264 w 550"/>
                    <a:gd name="T9" fmla="*/ 318 h 429"/>
                    <a:gd name="T10" fmla="*/ 287 w 550"/>
                    <a:gd name="T11" fmla="*/ 318 h 429"/>
                    <a:gd name="T12" fmla="*/ 313 w 550"/>
                    <a:gd name="T13" fmla="*/ 299 h 429"/>
                    <a:gd name="T14" fmla="*/ 339 w 550"/>
                    <a:gd name="T15" fmla="*/ 285 h 429"/>
                    <a:gd name="T16" fmla="*/ 370 w 550"/>
                    <a:gd name="T17" fmla="*/ 276 h 429"/>
                    <a:gd name="T18" fmla="*/ 385 w 550"/>
                    <a:gd name="T19" fmla="*/ 275 h 429"/>
                    <a:gd name="T20" fmla="*/ 388 w 550"/>
                    <a:gd name="T21" fmla="*/ 275 h 429"/>
                    <a:gd name="T22" fmla="*/ 403 w 550"/>
                    <a:gd name="T23" fmla="*/ 275 h 429"/>
                    <a:gd name="T24" fmla="*/ 431 w 550"/>
                    <a:gd name="T25" fmla="*/ 280 h 429"/>
                    <a:gd name="T26" fmla="*/ 458 w 550"/>
                    <a:gd name="T27" fmla="*/ 290 h 429"/>
                    <a:gd name="T28" fmla="*/ 482 w 550"/>
                    <a:gd name="T29" fmla="*/ 304 h 429"/>
                    <a:gd name="T30" fmla="*/ 504 w 550"/>
                    <a:gd name="T31" fmla="*/ 322 h 429"/>
                    <a:gd name="T32" fmla="*/ 522 w 550"/>
                    <a:gd name="T33" fmla="*/ 344 h 429"/>
                    <a:gd name="T34" fmla="*/ 536 w 550"/>
                    <a:gd name="T35" fmla="*/ 368 h 429"/>
                    <a:gd name="T36" fmla="*/ 546 w 550"/>
                    <a:gd name="T37" fmla="*/ 395 h 429"/>
                    <a:gd name="T38" fmla="*/ 550 w 550"/>
                    <a:gd name="T39" fmla="*/ 211 h 429"/>
                    <a:gd name="T40" fmla="*/ 323 w 550"/>
                    <a:gd name="T41" fmla="*/ 0 h 429"/>
                    <a:gd name="T42" fmla="*/ 231 w 550"/>
                    <a:gd name="T43" fmla="*/ 211 h 429"/>
                    <a:gd name="T44" fmla="*/ 0 w 550"/>
                    <a:gd name="T45" fmla="*/ 429 h 429"/>
                    <a:gd name="T46" fmla="*/ 4 w 550"/>
                    <a:gd name="T47" fmla="*/ 397 h 429"/>
                    <a:gd name="T48" fmla="*/ 16 w 550"/>
                    <a:gd name="T49" fmla="*/ 368 h 429"/>
                    <a:gd name="T50" fmla="*/ 31 w 550"/>
                    <a:gd name="T51" fmla="*/ 343 h 429"/>
                    <a:gd name="T52" fmla="*/ 51 w 550"/>
                    <a:gd name="T53" fmla="*/ 320 h 429"/>
                    <a:gd name="T54" fmla="*/ 75 w 550"/>
                    <a:gd name="T55" fmla="*/ 301 h 429"/>
                    <a:gd name="T56" fmla="*/ 102 w 550"/>
                    <a:gd name="T57" fmla="*/ 287 h 429"/>
                    <a:gd name="T58" fmla="*/ 132 w 550"/>
                    <a:gd name="T59" fmla="*/ 278 h 429"/>
                    <a:gd name="T60" fmla="*/ 163 w 550"/>
                    <a:gd name="T61" fmla="*/ 275 h 429"/>
                    <a:gd name="T62" fmla="*/ 165 w 550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5" y="275"/>
                      </a:moveTo>
                      <a:lnTo>
                        <a:pt x="166" y="275"/>
                      </a:lnTo>
                      <a:lnTo>
                        <a:pt x="166" y="275"/>
                      </a:lnTo>
                      <a:lnTo>
                        <a:pt x="183" y="276"/>
                      </a:lnTo>
                      <a:lnTo>
                        <a:pt x="197" y="279"/>
                      </a:lnTo>
                      <a:lnTo>
                        <a:pt x="212" y="285"/>
                      </a:lnTo>
                      <a:lnTo>
                        <a:pt x="226" y="292"/>
                      </a:lnTo>
                      <a:lnTo>
                        <a:pt x="240" y="299"/>
                      </a:lnTo>
                      <a:lnTo>
                        <a:pt x="253" y="308"/>
                      </a:lnTo>
                      <a:lnTo>
                        <a:pt x="264" y="318"/>
                      </a:lnTo>
                      <a:lnTo>
                        <a:pt x="276" y="329"/>
                      </a:lnTo>
                      <a:lnTo>
                        <a:pt x="287" y="318"/>
                      </a:lnTo>
                      <a:lnTo>
                        <a:pt x="300" y="308"/>
                      </a:lnTo>
                      <a:lnTo>
                        <a:pt x="313" y="299"/>
                      </a:lnTo>
                      <a:lnTo>
                        <a:pt x="325" y="292"/>
                      </a:lnTo>
                      <a:lnTo>
                        <a:pt x="339" y="285"/>
                      </a:lnTo>
                      <a:lnTo>
                        <a:pt x="355" y="279"/>
                      </a:lnTo>
                      <a:lnTo>
                        <a:pt x="370" y="276"/>
                      </a:lnTo>
                      <a:lnTo>
                        <a:pt x="385" y="275"/>
                      </a:lnTo>
                      <a:lnTo>
                        <a:pt x="385" y="275"/>
                      </a:lnTo>
                      <a:lnTo>
                        <a:pt x="387" y="275"/>
                      </a:lnTo>
                      <a:lnTo>
                        <a:pt x="388" y="275"/>
                      </a:lnTo>
                      <a:lnTo>
                        <a:pt x="388" y="275"/>
                      </a:lnTo>
                      <a:lnTo>
                        <a:pt x="403" y="275"/>
                      </a:lnTo>
                      <a:lnTo>
                        <a:pt x="417" y="278"/>
                      </a:lnTo>
                      <a:lnTo>
                        <a:pt x="431" y="280"/>
                      </a:lnTo>
                      <a:lnTo>
                        <a:pt x="445" y="285"/>
                      </a:lnTo>
                      <a:lnTo>
                        <a:pt x="458" y="290"/>
                      </a:lnTo>
                      <a:lnTo>
                        <a:pt x="471" y="297"/>
                      </a:lnTo>
                      <a:lnTo>
                        <a:pt x="482" y="304"/>
                      </a:lnTo>
                      <a:lnTo>
                        <a:pt x="494" y="313"/>
                      </a:lnTo>
                      <a:lnTo>
                        <a:pt x="504" y="322"/>
                      </a:lnTo>
                      <a:lnTo>
                        <a:pt x="513" y="332"/>
                      </a:lnTo>
                      <a:lnTo>
                        <a:pt x="522" y="344"/>
                      </a:lnTo>
                      <a:lnTo>
                        <a:pt x="529" y="355"/>
                      </a:lnTo>
                      <a:lnTo>
                        <a:pt x="536" y="368"/>
                      </a:lnTo>
                      <a:lnTo>
                        <a:pt x="542" y="381"/>
                      </a:lnTo>
                      <a:lnTo>
                        <a:pt x="546" y="395"/>
                      </a:lnTo>
                      <a:lnTo>
                        <a:pt x="550" y="409"/>
                      </a:lnTo>
                      <a:lnTo>
                        <a:pt x="550" y="211"/>
                      </a:lnTo>
                      <a:lnTo>
                        <a:pt x="323" y="211"/>
                      </a:lnTo>
                      <a:lnTo>
                        <a:pt x="323" y="0"/>
                      </a:lnTo>
                      <a:lnTo>
                        <a:pt x="231" y="0"/>
                      </a:lnTo>
                      <a:lnTo>
                        <a:pt x="231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1" y="413"/>
                      </a:lnTo>
                      <a:lnTo>
                        <a:pt x="4" y="397"/>
                      </a:lnTo>
                      <a:lnTo>
                        <a:pt x="9" y="383"/>
                      </a:lnTo>
                      <a:lnTo>
                        <a:pt x="16" y="368"/>
                      </a:lnTo>
                      <a:lnTo>
                        <a:pt x="23" y="355"/>
                      </a:lnTo>
                      <a:lnTo>
                        <a:pt x="31" y="343"/>
                      </a:lnTo>
                      <a:lnTo>
                        <a:pt x="41" y="331"/>
                      </a:lnTo>
                      <a:lnTo>
                        <a:pt x="51" y="320"/>
                      </a:lnTo>
                      <a:lnTo>
                        <a:pt x="63" y="310"/>
                      </a:lnTo>
                      <a:lnTo>
                        <a:pt x="75" y="301"/>
                      </a:lnTo>
                      <a:lnTo>
                        <a:pt x="88" y="293"/>
                      </a:lnTo>
                      <a:lnTo>
                        <a:pt x="102" y="287"/>
                      </a:lnTo>
                      <a:lnTo>
                        <a:pt x="116" y="281"/>
                      </a:lnTo>
                      <a:lnTo>
                        <a:pt x="132" y="278"/>
                      </a:lnTo>
                      <a:lnTo>
                        <a:pt x="148" y="275"/>
                      </a:lnTo>
                      <a:lnTo>
                        <a:pt x="163" y="275"/>
                      </a:lnTo>
                      <a:lnTo>
                        <a:pt x="165" y="275"/>
                      </a:lnTo>
                      <a:lnTo>
                        <a:pt x="165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6" name="Freeform 174"/>
                <p:cNvSpPr>
                  <a:spLocks/>
                </p:cNvSpPr>
                <p:nvPr/>
              </p:nvSpPr>
              <p:spPr bwMode="auto">
                <a:xfrm>
                  <a:off x="4019" y="3534"/>
                  <a:ext cx="51" cy="100"/>
                </a:xfrm>
                <a:custGeom>
                  <a:avLst/>
                  <a:gdLst>
                    <a:gd name="T0" fmla="*/ 139 w 203"/>
                    <a:gd name="T1" fmla="*/ 206 h 403"/>
                    <a:gd name="T2" fmla="*/ 153 w 203"/>
                    <a:gd name="T3" fmla="*/ 214 h 403"/>
                    <a:gd name="T4" fmla="*/ 165 w 203"/>
                    <a:gd name="T5" fmla="*/ 222 h 403"/>
                    <a:gd name="T6" fmla="*/ 176 w 203"/>
                    <a:gd name="T7" fmla="*/ 232 h 403"/>
                    <a:gd name="T8" fmla="*/ 185 w 203"/>
                    <a:gd name="T9" fmla="*/ 243 h 403"/>
                    <a:gd name="T10" fmla="*/ 193 w 203"/>
                    <a:gd name="T11" fmla="*/ 256 h 403"/>
                    <a:gd name="T12" fmla="*/ 198 w 203"/>
                    <a:gd name="T13" fmla="*/ 270 h 403"/>
                    <a:gd name="T14" fmla="*/ 202 w 203"/>
                    <a:gd name="T15" fmla="*/ 285 h 403"/>
                    <a:gd name="T16" fmla="*/ 203 w 203"/>
                    <a:gd name="T17" fmla="*/ 301 h 403"/>
                    <a:gd name="T18" fmla="*/ 202 w 203"/>
                    <a:gd name="T19" fmla="*/ 311 h 403"/>
                    <a:gd name="T20" fmla="*/ 200 w 203"/>
                    <a:gd name="T21" fmla="*/ 321 h 403"/>
                    <a:gd name="T22" fmla="*/ 198 w 203"/>
                    <a:gd name="T23" fmla="*/ 331 h 403"/>
                    <a:gd name="T24" fmla="*/ 195 w 203"/>
                    <a:gd name="T25" fmla="*/ 340 h 403"/>
                    <a:gd name="T26" fmla="*/ 190 w 203"/>
                    <a:gd name="T27" fmla="*/ 349 h 403"/>
                    <a:gd name="T28" fmla="*/ 185 w 203"/>
                    <a:gd name="T29" fmla="*/ 358 h 403"/>
                    <a:gd name="T30" fmla="*/ 180 w 203"/>
                    <a:gd name="T31" fmla="*/ 366 h 403"/>
                    <a:gd name="T32" fmla="*/ 172 w 203"/>
                    <a:gd name="T33" fmla="*/ 372 h 403"/>
                    <a:gd name="T34" fmla="*/ 166 w 203"/>
                    <a:gd name="T35" fmla="*/ 378 h 403"/>
                    <a:gd name="T36" fmla="*/ 158 w 203"/>
                    <a:gd name="T37" fmla="*/ 385 h 403"/>
                    <a:gd name="T38" fmla="*/ 149 w 203"/>
                    <a:gd name="T39" fmla="*/ 390 h 403"/>
                    <a:gd name="T40" fmla="*/ 140 w 203"/>
                    <a:gd name="T41" fmla="*/ 394 h 403"/>
                    <a:gd name="T42" fmla="*/ 131 w 203"/>
                    <a:gd name="T43" fmla="*/ 397 h 403"/>
                    <a:gd name="T44" fmla="*/ 121 w 203"/>
                    <a:gd name="T45" fmla="*/ 400 h 403"/>
                    <a:gd name="T46" fmla="*/ 111 w 203"/>
                    <a:gd name="T47" fmla="*/ 401 h 403"/>
                    <a:gd name="T48" fmla="*/ 101 w 203"/>
                    <a:gd name="T49" fmla="*/ 403 h 403"/>
                    <a:gd name="T50" fmla="*/ 91 w 203"/>
                    <a:gd name="T51" fmla="*/ 401 h 403"/>
                    <a:gd name="T52" fmla="*/ 80 w 203"/>
                    <a:gd name="T53" fmla="*/ 400 h 403"/>
                    <a:gd name="T54" fmla="*/ 71 w 203"/>
                    <a:gd name="T55" fmla="*/ 397 h 403"/>
                    <a:gd name="T56" fmla="*/ 61 w 203"/>
                    <a:gd name="T57" fmla="*/ 394 h 403"/>
                    <a:gd name="T58" fmla="*/ 52 w 203"/>
                    <a:gd name="T59" fmla="*/ 390 h 403"/>
                    <a:gd name="T60" fmla="*/ 45 w 203"/>
                    <a:gd name="T61" fmla="*/ 385 h 403"/>
                    <a:gd name="T62" fmla="*/ 37 w 203"/>
                    <a:gd name="T63" fmla="*/ 378 h 403"/>
                    <a:gd name="T64" fmla="*/ 29 w 203"/>
                    <a:gd name="T65" fmla="*/ 372 h 403"/>
                    <a:gd name="T66" fmla="*/ 23 w 203"/>
                    <a:gd name="T67" fmla="*/ 366 h 403"/>
                    <a:gd name="T68" fmla="*/ 17 w 203"/>
                    <a:gd name="T69" fmla="*/ 358 h 403"/>
                    <a:gd name="T70" fmla="*/ 12 w 203"/>
                    <a:gd name="T71" fmla="*/ 349 h 403"/>
                    <a:gd name="T72" fmla="*/ 8 w 203"/>
                    <a:gd name="T73" fmla="*/ 340 h 403"/>
                    <a:gd name="T74" fmla="*/ 4 w 203"/>
                    <a:gd name="T75" fmla="*/ 331 h 403"/>
                    <a:gd name="T76" fmla="*/ 1 w 203"/>
                    <a:gd name="T77" fmla="*/ 321 h 403"/>
                    <a:gd name="T78" fmla="*/ 0 w 203"/>
                    <a:gd name="T79" fmla="*/ 311 h 403"/>
                    <a:gd name="T80" fmla="*/ 0 w 203"/>
                    <a:gd name="T81" fmla="*/ 301 h 403"/>
                    <a:gd name="T82" fmla="*/ 1 w 203"/>
                    <a:gd name="T83" fmla="*/ 285 h 403"/>
                    <a:gd name="T84" fmla="*/ 4 w 203"/>
                    <a:gd name="T85" fmla="*/ 270 h 403"/>
                    <a:gd name="T86" fmla="*/ 10 w 203"/>
                    <a:gd name="T87" fmla="*/ 256 h 403"/>
                    <a:gd name="T88" fmla="*/ 18 w 203"/>
                    <a:gd name="T89" fmla="*/ 243 h 403"/>
                    <a:gd name="T90" fmla="*/ 27 w 203"/>
                    <a:gd name="T91" fmla="*/ 232 h 403"/>
                    <a:gd name="T92" fmla="*/ 37 w 203"/>
                    <a:gd name="T93" fmla="*/ 222 h 403"/>
                    <a:gd name="T94" fmla="*/ 50 w 203"/>
                    <a:gd name="T95" fmla="*/ 214 h 403"/>
                    <a:gd name="T96" fmla="*/ 63 w 203"/>
                    <a:gd name="T97" fmla="*/ 206 h 403"/>
                    <a:gd name="T98" fmla="*/ 63 w 203"/>
                    <a:gd name="T99" fmla="*/ 0 h 403"/>
                    <a:gd name="T100" fmla="*/ 139 w 203"/>
                    <a:gd name="T101" fmla="*/ 0 h 403"/>
                    <a:gd name="T102" fmla="*/ 139 w 203"/>
                    <a:gd name="T103" fmla="*/ 206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3">
                      <a:moveTo>
                        <a:pt x="139" y="206"/>
                      </a:moveTo>
                      <a:lnTo>
                        <a:pt x="153" y="214"/>
                      </a:lnTo>
                      <a:lnTo>
                        <a:pt x="165" y="222"/>
                      </a:lnTo>
                      <a:lnTo>
                        <a:pt x="176" y="232"/>
                      </a:lnTo>
                      <a:lnTo>
                        <a:pt x="185" y="243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2" y="285"/>
                      </a:lnTo>
                      <a:lnTo>
                        <a:pt x="203" y="301"/>
                      </a:lnTo>
                      <a:lnTo>
                        <a:pt x="202" y="311"/>
                      </a:lnTo>
                      <a:lnTo>
                        <a:pt x="200" y="321"/>
                      </a:lnTo>
                      <a:lnTo>
                        <a:pt x="198" y="331"/>
                      </a:lnTo>
                      <a:lnTo>
                        <a:pt x="195" y="340"/>
                      </a:lnTo>
                      <a:lnTo>
                        <a:pt x="190" y="349"/>
                      </a:lnTo>
                      <a:lnTo>
                        <a:pt x="185" y="358"/>
                      </a:lnTo>
                      <a:lnTo>
                        <a:pt x="180" y="366"/>
                      </a:lnTo>
                      <a:lnTo>
                        <a:pt x="172" y="372"/>
                      </a:lnTo>
                      <a:lnTo>
                        <a:pt x="166" y="378"/>
                      </a:lnTo>
                      <a:lnTo>
                        <a:pt x="158" y="385"/>
                      </a:lnTo>
                      <a:lnTo>
                        <a:pt x="149" y="390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400"/>
                      </a:lnTo>
                      <a:lnTo>
                        <a:pt x="111" y="401"/>
                      </a:lnTo>
                      <a:lnTo>
                        <a:pt x="101" y="403"/>
                      </a:lnTo>
                      <a:lnTo>
                        <a:pt x="91" y="401"/>
                      </a:lnTo>
                      <a:lnTo>
                        <a:pt x="80" y="400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90"/>
                      </a:lnTo>
                      <a:lnTo>
                        <a:pt x="45" y="385"/>
                      </a:lnTo>
                      <a:lnTo>
                        <a:pt x="37" y="378"/>
                      </a:lnTo>
                      <a:lnTo>
                        <a:pt x="29" y="372"/>
                      </a:lnTo>
                      <a:lnTo>
                        <a:pt x="23" y="366"/>
                      </a:lnTo>
                      <a:lnTo>
                        <a:pt x="17" y="358"/>
                      </a:lnTo>
                      <a:lnTo>
                        <a:pt x="12" y="349"/>
                      </a:lnTo>
                      <a:lnTo>
                        <a:pt x="8" y="340"/>
                      </a:lnTo>
                      <a:lnTo>
                        <a:pt x="4" y="331"/>
                      </a:lnTo>
                      <a:lnTo>
                        <a:pt x="1" y="321"/>
                      </a:lnTo>
                      <a:lnTo>
                        <a:pt x="0" y="311"/>
                      </a:lnTo>
                      <a:lnTo>
                        <a:pt x="0" y="301"/>
                      </a:lnTo>
                      <a:lnTo>
                        <a:pt x="1" y="285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3"/>
                      </a:lnTo>
                      <a:lnTo>
                        <a:pt x="27" y="232"/>
                      </a:lnTo>
                      <a:lnTo>
                        <a:pt x="37" y="222"/>
                      </a:lnTo>
                      <a:lnTo>
                        <a:pt x="50" y="214"/>
                      </a:lnTo>
                      <a:lnTo>
                        <a:pt x="63" y="206"/>
                      </a:lnTo>
                      <a:lnTo>
                        <a:pt x="63" y="0"/>
                      </a:lnTo>
                      <a:lnTo>
                        <a:pt x="139" y="0"/>
                      </a:lnTo>
                      <a:lnTo>
                        <a:pt x="139" y="206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67" name="Freeform 175"/>
                <p:cNvSpPr>
                  <a:spLocks/>
                </p:cNvSpPr>
                <p:nvPr/>
              </p:nvSpPr>
              <p:spPr bwMode="auto">
                <a:xfrm>
                  <a:off x="4401" y="3560"/>
                  <a:ext cx="69" cy="163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7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6 w 273"/>
                    <a:gd name="T11" fmla="*/ 282 h 655"/>
                    <a:gd name="T12" fmla="*/ 18 w 273"/>
                    <a:gd name="T13" fmla="*/ 320 h 655"/>
                    <a:gd name="T14" fmla="*/ 5 w 273"/>
                    <a:gd name="T15" fmla="*/ 359 h 655"/>
                    <a:gd name="T16" fmla="*/ 0 w 273"/>
                    <a:gd name="T17" fmla="*/ 400 h 655"/>
                    <a:gd name="T18" fmla="*/ 1 w 273"/>
                    <a:gd name="T19" fmla="*/ 441 h 655"/>
                    <a:gd name="T20" fmla="*/ 10 w 273"/>
                    <a:gd name="T21" fmla="*/ 482 h 655"/>
                    <a:gd name="T22" fmla="*/ 24 w 273"/>
                    <a:gd name="T23" fmla="*/ 520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2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58 h 655"/>
                    <a:gd name="T40" fmla="*/ 129 w 273"/>
                    <a:gd name="T41" fmla="*/ 538 h 655"/>
                    <a:gd name="T42" fmla="*/ 107 w 273"/>
                    <a:gd name="T43" fmla="*/ 514 h 655"/>
                    <a:gd name="T44" fmla="*/ 92 w 273"/>
                    <a:gd name="T45" fmla="*/ 486 h 655"/>
                    <a:gd name="T46" fmla="*/ 81 w 273"/>
                    <a:gd name="T47" fmla="*/ 456 h 655"/>
                    <a:gd name="T48" fmla="*/ 76 w 273"/>
                    <a:gd name="T49" fmla="*/ 424 h 655"/>
                    <a:gd name="T50" fmla="*/ 76 w 273"/>
                    <a:gd name="T51" fmla="*/ 394 h 655"/>
                    <a:gd name="T52" fmla="*/ 83 w 273"/>
                    <a:gd name="T53" fmla="*/ 363 h 655"/>
                    <a:gd name="T54" fmla="*/ 93 w 273"/>
                    <a:gd name="T55" fmla="*/ 333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1 h 655"/>
                    <a:gd name="T62" fmla="*/ 192 w 273"/>
                    <a:gd name="T63" fmla="*/ 247 h 655"/>
                    <a:gd name="T64" fmla="*/ 229 w 273"/>
                    <a:gd name="T65" fmla="*/ 237 h 655"/>
                    <a:gd name="T66" fmla="*/ 273 w 273"/>
                    <a:gd name="T67" fmla="*/ 235 h 655"/>
                    <a:gd name="T68" fmla="*/ 269 w 273"/>
                    <a:gd name="T69" fmla="*/ 200 h 655"/>
                    <a:gd name="T70" fmla="*/ 269 w 273"/>
                    <a:gd name="T71" fmla="*/ 182 h 655"/>
                    <a:gd name="T72" fmla="*/ 273 w 273"/>
                    <a:gd name="T73" fmla="*/ 166 h 655"/>
                    <a:gd name="T74" fmla="*/ 261 w 273"/>
                    <a:gd name="T75" fmla="*/ 166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7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6" y="282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59"/>
                      </a:lnTo>
                      <a:lnTo>
                        <a:pt x="2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1"/>
                      </a:lnTo>
                      <a:lnTo>
                        <a:pt x="5" y="461"/>
                      </a:lnTo>
                      <a:lnTo>
                        <a:pt x="10" y="482"/>
                      </a:lnTo>
                      <a:lnTo>
                        <a:pt x="16" y="501"/>
                      </a:lnTo>
                      <a:lnTo>
                        <a:pt x="24" y="520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2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0"/>
                      </a:lnTo>
                      <a:lnTo>
                        <a:pt x="187" y="575"/>
                      </a:lnTo>
                      <a:lnTo>
                        <a:pt x="171" y="567"/>
                      </a:lnTo>
                      <a:lnTo>
                        <a:pt x="155" y="558"/>
                      </a:lnTo>
                      <a:lnTo>
                        <a:pt x="141" y="549"/>
                      </a:lnTo>
                      <a:lnTo>
                        <a:pt x="129" y="538"/>
                      </a:lnTo>
                      <a:lnTo>
                        <a:pt x="117" y="526"/>
                      </a:lnTo>
                      <a:lnTo>
                        <a:pt x="107" y="514"/>
                      </a:lnTo>
                      <a:lnTo>
                        <a:pt x="98" y="500"/>
                      </a:lnTo>
                      <a:lnTo>
                        <a:pt x="92" y="486"/>
                      </a:lnTo>
                      <a:lnTo>
                        <a:pt x="85" y="472"/>
                      </a:lnTo>
                      <a:lnTo>
                        <a:pt x="81" y="456"/>
                      </a:lnTo>
                      <a:lnTo>
                        <a:pt x="78" y="441"/>
                      </a:lnTo>
                      <a:lnTo>
                        <a:pt x="76" y="424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3" y="363"/>
                      </a:lnTo>
                      <a:lnTo>
                        <a:pt x="87" y="348"/>
                      </a:lnTo>
                      <a:lnTo>
                        <a:pt x="93" y="333"/>
                      </a:lnTo>
                      <a:lnTo>
                        <a:pt x="101" y="319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1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1"/>
                      </a:lnTo>
                      <a:lnTo>
                        <a:pt x="229" y="237"/>
                      </a:lnTo>
                      <a:lnTo>
                        <a:pt x="251" y="236"/>
                      </a:lnTo>
                      <a:lnTo>
                        <a:pt x="273" y="235"/>
                      </a:lnTo>
                      <a:lnTo>
                        <a:pt x="270" y="219"/>
                      </a:lnTo>
                      <a:lnTo>
                        <a:pt x="269" y="200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6"/>
                      </a:lnTo>
                      <a:lnTo>
                        <a:pt x="266" y="166"/>
                      </a:lnTo>
                      <a:lnTo>
                        <a:pt x="261" y="166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6" name="Group 176"/>
              <p:cNvGrpSpPr>
                <a:grpSpLocks/>
              </p:cNvGrpSpPr>
              <p:nvPr/>
            </p:nvGrpSpPr>
            <p:grpSpPr bwMode="auto">
              <a:xfrm rot="-238837">
                <a:off x="4607" y="3471"/>
                <a:ext cx="779" cy="315"/>
                <a:chOff x="4603" y="3573"/>
                <a:chExt cx="779" cy="315"/>
              </a:xfrm>
            </p:grpSpPr>
            <p:sp>
              <p:nvSpPr>
                <p:cNvPr id="59569" name="Freeform 177"/>
                <p:cNvSpPr>
                  <a:spLocks/>
                </p:cNvSpPr>
                <p:nvPr/>
              </p:nvSpPr>
              <p:spPr bwMode="auto">
                <a:xfrm>
                  <a:off x="4603" y="3573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0" name="Freeform 178"/>
                <p:cNvSpPr>
                  <a:spLocks/>
                </p:cNvSpPr>
                <p:nvPr/>
              </p:nvSpPr>
              <p:spPr bwMode="auto">
                <a:xfrm>
                  <a:off x="4603" y="3573"/>
                  <a:ext cx="779" cy="166"/>
                </a:xfrm>
                <a:custGeom>
                  <a:avLst/>
                  <a:gdLst>
                    <a:gd name="T0" fmla="*/ 313 w 3119"/>
                    <a:gd name="T1" fmla="*/ 28 h 664"/>
                    <a:gd name="T2" fmla="*/ 550 w 3119"/>
                    <a:gd name="T3" fmla="*/ 56 h 664"/>
                    <a:gd name="T4" fmla="*/ 813 w 3119"/>
                    <a:gd name="T5" fmla="*/ 89 h 664"/>
                    <a:gd name="T6" fmla="*/ 1096 w 3119"/>
                    <a:gd name="T7" fmla="*/ 133 h 664"/>
                    <a:gd name="T8" fmla="*/ 1347 w 3119"/>
                    <a:gd name="T9" fmla="*/ 184 h 664"/>
                    <a:gd name="T10" fmla="*/ 1511 w 3119"/>
                    <a:gd name="T11" fmla="*/ 226 h 664"/>
                    <a:gd name="T12" fmla="*/ 1631 w 3119"/>
                    <a:gd name="T13" fmla="*/ 254 h 664"/>
                    <a:gd name="T14" fmla="*/ 1959 w 3119"/>
                    <a:gd name="T15" fmla="*/ 312 h 664"/>
                    <a:gd name="T16" fmla="*/ 2341 w 3119"/>
                    <a:gd name="T17" fmla="*/ 364 h 664"/>
                    <a:gd name="T18" fmla="*/ 2697 w 3119"/>
                    <a:gd name="T19" fmla="*/ 407 h 664"/>
                    <a:gd name="T20" fmla="*/ 2962 w 3119"/>
                    <a:gd name="T21" fmla="*/ 443 h 664"/>
                    <a:gd name="T22" fmla="*/ 3076 w 3119"/>
                    <a:gd name="T23" fmla="*/ 464 h 664"/>
                    <a:gd name="T24" fmla="*/ 3097 w 3119"/>
                    <a:gd name="T25" fmla="*/ 476 h 664"/>
                    <a:gd name="T26" fmla="*/ 3111 w 3119"/>
                    <a:gd name="T27" fmla="*/ 498 h 664"/>
                    <a:gd name="T28" fmla="*/ 3118 w 3119"/>
                    <a:gd name="T29" fmla="*/ 523 h 664"/>
                    <a:gd name="T30" fmla="*/ 3119 w 3119"/>
                    <a:gd name="T31" fmla="*/ 553 h 664"/>
                    <a:gd name="T32" fmla="*/ 3114 w 3119"/>
                    <a:gd name="T33" fmla="*/ 582 h 664"/>
                    <a:gd name="T34" fmla="*/ 3102 w 3119"/>
                    <a:gd name="T35" fmla="*/ 610 h 664"/>
                    <a:gd name="T36" fmla="*/ 3085 w 3119"/>
                    <a:gd name="T37" fmla="*/ 634 h 664"/>
                    <a:gd name="T38" fmla="*/ 3062 w 3119"/>
                    <a:gd name="T39" fmla="*/ 652 h 664"/>
                    <a:gd name="T40" fmla="*/ 3034 w 3119"/>
                    <a:gd name="T41" fmla="*/ 662 h 664"/>
                    <a:gd name="T42" fmla="*/ 2999 w 3119"/>
                    <a:gd name="T43" fmla="*/ 661 h 664"/>
                    <a:gd name="T44" fmla="*/ 2881 w 3119"/>
                    <a:gd name="T45" fmla="*/ 631 h 664"/>
                    <a:gd name="T46" fmla="*/ 2702 w 3119"/>
                    <a:gd name="T47" fmla="*/ 599 h 664"/>
                    <a:gd name="T48" fmla="*/ 2493 w 3119"/>
                    <a:gd name="T49" fmla="*/ 572 h 664"/>
                    <a:gd name="T50" fmla="*/ 2283 w 3119"/>
                    <a:gd name="T51" fmla="*/ 548 h 664"/>
                    <a:gd name="T52" fmla="*/ 2096 w 3119"/>
                    <a:gd name="T53" fmla="*/ 537 h 664"/>
                    <a:gd name="T54" fmla="*/ 2008 w 3119"/>
                    <a:gd name="T55" fmla="*/ 540 h 664"/>
                    <a:gd name="T56" fmla="*/ 1919 w 3119"/>
                    <a:gd name="T57" fmla="*/ 553 h 664"/>
                    <a:gd name="T58" fmla="*/ 1797 w 3119"/>
                    <a:gd name="T59" fmla="*/ 590 h 664"/>
                    <a:gd name="T60" fmla="*/ 1667 w 3119"/>
                    <a:gd name="T61" fmla="*/ 628 h 664"/>
                    <a:gd name="T62" fmla="*/ 1580 w 3119"/>
                    <a:gd name="T63" fmla="*/ 642 h 664"/>
                    <a:gd name="T64" fmla="*/ 1527 w 3119"/>
                    <a:gd name="T65" fmla="*/ 643 h 664"/>
                    <a:gd name="T66" fmla="*/ 1472 w 3119"/>
                    <a:gd name="T67" fmla="*/ 637 h 664"/>
                    <a:gd name="T68" fmla="*/ 1385 w 3119"/>
                    <a:gd name="T69" fmla="*/ 615 h 664"/>
                    <a:gd name="T70" fmla="*/ 1308 w 3119"/>
                    <a:gd name="T71" fmla="*/ 587 h 664"/>
                    <a:gd name="T72" fmla="*/ 1252 w 3119"/>
                    <a:gd name="T73" fmla="*/ 558 h 664"/>
                    <a:gd name="T74" fmla="*/ 1167 w 3119"/>
                    <a:gd name="T75" fmla="*/ 490 h 664"/>
                    <a:gd name="T76" fmla="*/ 1079 w 3119"/>
                    <a:gd name="T77" fmla="*/ 418 h 664"/>
                    <a:gd name="T78" fmla="*/ 1013 w 3119"/>
                    <a:gd name="T79" fmla="*/ 363 h 664"/>
                    <a:gd name="T80" fmla="*/ 963 w 3119"/>
                    <a:gd name="T81" fmla="*/ 330 h 664"/>
                    <a:gd name="T82" fmla="*/ 895 w 3119"/>
                    <a:gd name="T83" fmla="*/ 297 h 664"/>
                    <a:gd name="T84" fmla="*/ 800 w 3119"/>
                    <a:gd name="T85" fmla="*/ 262 h 664"/>
                    <a:gd name="T86" fmla="*/ 660 w 3119"/>
                    <a:gd name="T87" fmla="*/ 235 h 664"/>
                    <a:gd name="T88" fmla="*/ 499 w 3119"/>
                    <a:gd name="T89" fmla="*/ 212 h 664"/>
                    <a:gd name="T90" fmla="*/ 199 w 3119"/>
                    <a:gd name="T91" fmla="*/ 183 h 664"/>
                    <a:gd name="T92" fmla="*/ 105 w 3119"/>
                    <a:gd name="T93" fmla="*/ 173 h 664"/>
                    <a:gd name="T94" fmla="*/ 70 w 3119"/>
                    <a:gd name="T95" fmla="*/ 159 h 664"/>
                    <a:gd name="T96" fmla="*/ 41 w 3119"/>
                    <a:gd name="T97" fmla="*/ 138 h 664"/>
                    <a:gd name="T98" fmla="*/ 19 w 3119"/>
                    <a:gd name="T99" fmla="*/ 114 h 664"/>
                    <a:gd name="T100" fmla="*/ 5 w 3119"/>
                    <a:gd name="T101" fmla="*/ 89 h 664"/>
                    <a:gd name="T102" fmla="*/ 0 w 3119"/>
                    <a:gd name="T103" fmla="*/ 62 h 664"/>
                    <a:gd name="T104" fmla="*/ 5 w 3119"/>
                    <a:gd name="T105" fmla="*/ 39 h 664"/>
                    <a:gd name="T106" fmla="*/ 23 w 3119"/>
                    <a:gd name="T107" fmla="*/ 19 h 664"/>
                    <a:gd name="T108" fmla="*/ 51 w 3119"/>
                    <a:gd name="T109" fmla="*/ 5 h 664"/>
                    <a:gd name="T110" fmla="*/ 93 w 3119"/>
                    <a:gd name="T111" fmla="*/ 0 h 664"/>
                    <a:gd name="T112" fmla="*/ 150 w 3119"/>
                    <a:gd name="T113" fmla="*/ 5 h 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19" h="664">
                      <a:moveTo>
                        <a:pt x="150" y="5"/>
                      </a:moveTo>
                      <a:lnTo>
                        <a:pt x="232" y="17"/>
                      </a:lnTo>
                      <a:lnTo>
                        <a:pt x="313" y="28"/>
                      </a:lnTo>
                      <a:lnTo>
                        <a:pt x="392" y="38"/>
                      </a:lnTo>
                      <a:lnTo>
                        <a:pt x="470" y="47"/>
                      </a:lnTo>
                      <a:lnTo>
                        <a:pt x="550" y="56"/>
                      </a:lnTo>
                      <a:lnTo>
                        <a:pt x="633" y="66"/>
                      </a:lnTo>
                      <a:lnTo>
                        <a:pt x="719" y="76"/>
                      </a:lnTo>
                      <a:lnTo>
                        <a:pt x="813" y="89"/>
                      </a:lnTo>
                      <a:lnTo>
                        <a:pt x="908" y="103"/>
                      </a:lnTo>
                      <a:lnTo>
                        <a:pt x="1004" y="118"/>
                      </a:lnTo>
                      <a:lnTo>
                        <a:pt x="1096" y="133"/>
                      </a:lnTo>
                      <a:lnTo>
                        <a:pt x="1185" y="150"/>
                      </a:lnTo>
                      <a:lnTo>
                        <a:pt x="1269" y="167"/>
                      </a:lnTo>
                      <a:lnTo>
                        <a:pt x="1347" y="184"/>
                      </a:lnTo>
                      <a:lnTo>
                        <a:pt x="1418" y="201"/>
                      </a:lnTo>
                      <a:lnTo>
                        <a:pt x="1479" y="218"/>
                      </a:lnTo>
                      <a:lnTo>
                        <a:pt x="1511" y="226"/>
                      </a:lnTo>
                      <a:lnTo>
                        <a:pt x="1547" y="235"/>
                      </a:lnTo>
                      <a:lnTo>
                        <a:pt x="1586" y="244"/>
                      </a:lnTo>
                      <a:lnTo>
                        <a:pt x="1631" y="254"/>
                      </a:lnTo>
                      <a:lnTo>
                        <a:pt x="1729" y="274"/>
                      </a:lnTo>
                      <a:lnTo>
                        <a:pt x="1840" y="293"/>
                      </a:lnTo>
                      <a:lnTo>
                        <a:pt x="1959" y="312"/>
                      </a:lnTo>
                      <a:lnTo>
                        <a:pt x="2084" y="331"/>
                      </a:lnTo>
                      <a:lnTo>
                        <a:pt x="2212" y="349"/>
                      </a:lnTo>
                      <a:lnTo>
                        <a:pt x="2341" y="364"/>
                      </a:lnTo>
                      <a:lnTo>
                        <a:pt x="2467" y="379"/>
                      </a:lnTo>
                      <a:lnTo>
                        <a:pt x="2586" y="393"/>
                      </a:lnTo>
                      <a:lnTo>
                        <a:pt x="2697" y="407"/>
                      </a:lnTo>
                      <a:lnTo>
                        <a:pt x="2798" y="420"/>
                      </a:lnTo>
                      <a:lnTo>
                        <a:pt x="2887" y="432"/>
                      </a:lnTo>
                      <a:lnTo>
                        <a:pt x="2962" y="443"/>
                      </a:lnTo>
                      <a:lnTo>
                        <a:pt x="3023" y="452"/>
                      </a:lnTo>
                      <a:lnTo>
                        <a:pt x="3068" y="461"/>
                      </a:lnTo>
                      <a:lnTo>
                        <a:pt x="3076" y="464"/>
                      </a:lnTo>
                      <a:lnTo>
                        <a:pt x="3083" y="466"/>
                      </a:lnTo>
                      <a:lnTo>
                        <a:pt x="3091" y="471"/>
                      </a:lnTo>
                      <a:lnTo>
                        <a:pt x="3097" y="476"/>
                      </a:lnTo>
                      <a:lnTo>
                        <a:pt x="3102" y="483"/>
                      </a:lnTo>
                      <a:lnTo>
                        <a:pt x="3106" y="490"/>
                      </a:lnTo>
                      <a:lnTo>
                        <a:pt x="3111" y="498"/>
                      </a:lnTo>
                      <a:lnTo>
                        <a:pt x="3114" y="506"/>
                      </a:lnTo>
                      <a:lnTo>
                        <a:pt x="3116" y="515"/>
                      </a:lnTo>
                      <a:lnTo>
                        <a:pt x="3118" y="523"/>
                      </a:lnTo>
                      <a:lnTo>
                        <a:pt x="3119" y="534"/>
                      </a:lnTo>
                      <a:lnTo>
                        <a:pt x="3119" y="543"/>
                      </a:lnTo>
                      <a:lnTo>
                        <a:pt x="3119" y="553"/>
                      </a:lnTo>
                      <a:lnTo>
                        <a:pt x="3118" y="563"/>
                      </a:lnTo>
                      <a:lnTo>
                        <a:pt x="3116" y="573"/>
                      </a:lnTo>
                      <a:lnTo>
                        <a:pt x="3114" y="582"/>
                      </a:lnTo>
                      <a:lnTo>
                        <a:pt x="3110" y="592"/>
                      </a:lnTo>
                      <a:lnTo>
                        <a:pt x="3108" y="601"/>
                      </a:lnTo>
                      <a:lnTo>
                        <a:pt x="3102" y="610"/>
                      </a:lnTo>
                      <a:lnTo>
                        <a:pt x="3097" y="619"/>
                      </a:lnTo>
                      <a:lnTo>
                        <a:pt x="3091" y="627"/>
                      </a:lnTo>
                      <a:lnTo>
                        <a:pt x="3085" y="634"/>
                      </a:lnTo>
                      <a:lnTo>
                        <a:pt x="3078" y="642"/>
                      </a:lnTo>
                      <a:lnTo>
                        <a:pt x="3071" y="647"/>
                      </a:lnTo>
                      <a:lnTo>
                        <a:pt x="3062" y="652"/>
                      </a:lnTo>
                      <a:lnTo>
                        <a:pt x="3053" y="657"/>
                      </a:lnTo>
                      <a:lnTo>
                        <a:pt x="3044" y="660"/>
                      </a:lnTo>
                      <a:lnTo>
                        <a:pt x="3034" y="662"/>
                      </a:lnTo>
                      <a:lnTo>
                        <a:pt x="3022" y="664"/>
                      </a:lnTo>
                      <a:lnTo>
                        <a:pt x="3011" y="662"/>
                      </a:lnTo>
                      <a:lnTo>
                        <a:pt x="2999" y="661"/>
                      </a:lnTo>
                      <a:lnTo>
                        <a:pt x="2986" y="659"/>
                      </a:lnTo>
                      <a:lnTo>
                        <a:pt x="2934" y="643"/>
                      </a:lnTo>
                      <a:lnTo>
                        <a:pt x="2881" y="631"/>
                      </a:lnTo>
                      <a:lnTo>
                        <a:pt x="2823" y="619"/>
                      </a:lnTo>
                      <a:lnTo>
                        <a:pt x="2765" y="609"/>
                      </a:lnTo>
                      <a:lnTo>
                        <a:pt x="2702" y="599"/>
                      </a:lnTo>
                      <a:lnTo>
                        <a:pt x="2636" y="590"/>
                      </a:lnTo>
                      <a:lnTo>
                        <a:pt x="2567" y="581"/>
                      </a:lnTo>
                      <a:lnTo>
                        <a:pt x="2493" y="572"/>
                      </a:lnTo>
                      <a:lnTo>
                        <a:pt x="2419" y="563"/>
                      </a:lnTo>
                      <a:lnTo>
                        <a:pt x="2349" y="554"/>
                      </a:lnTo>
                      <a:lnTo>
                        <a:pt x="2283" y="548"/>
                      </a:lnTo>
                      <a:lnTo>
                        <a:pt x="2219" y="543"/>
                      </a:lnTo>
                      <a:lnTo>
                        <a:pt x="2156" y="539"/>
                      </a:lnTo>
                      <a:lnTo>
                        <a:pt x="2096" y="537"/>
                      </a:lnTo>
                      <a:lnTo>
                        <a:pt x="2067" y="537"/>
                      </a:lnTo>
                      <a:lnTo>
                        <a:pt x="2038" y="539"/>
                      </a:lnTo>
                      <a:lnTo>
                        <a:pt x="2008" y="540"/>
                      </a:lnTo>
                      <a:lnTo>
                        <a:pt x="1979" y="543"/>
                      </a:lnTo>
                      <a:lnTo>
                        <a:pt x="1949" y="546"/>
                      </a:lnTo>
                      <a:lnTo>
                        <a:pt x="1919" y="553"/>
                      </a:lnTo>
                      <a:lnTo>
                        <a:pt x="1889" y="560"/>
                      </a:lnTo>
                      <a:lnTo>
                        <a:pt x="1859" y="569"/>
                      </a:lnTo>
                      <a:lnTo>
                        <a:pt x="1797" y="590"/>
                      </a:lnTo>
                      <a:lnTo>
                        <a:pt x="1733" y="610"/>
                      </a:lnTo>
                      <a:lnTo>
                        <a:pt x="1700" y="620"/>
                      </a:lnTo>
                      <a:lnTo>
                        <a:pt x="1667" y="628"/>
                      </a:lnTo>
                      <a:lnTo>
                        <a:pt x="1632" y="636"/>
                      </a:lnTo>
                      <a:lnTo>
                        <a:pt x="1598" y="641"/>
                      </a:lnTo>
                      <a:lnTo>
                        <a:pt x="1580" y="642"/>
                      </a:lnTo>
                      <a:lnTo>
                        <a:pt x="1562" y="643"/>
                      </a:lnTo>
                      <a:lnTo>
                        <a:pt x="1544" y="643"/>
                      </a:lnTo>
                      <a:lnTo>
                        <a:pt x="1527" y="643"/>
                      </a:lnTo>
                      <a:lnTo>
                        <a:pt x="1509" y="642"/>
                      </a:lnTo>
                      <a:lnTo>
                        <a:pt x="1491" y="639"/>
                      </a:lnTo>
                      <a:lnTo>
                        <a:pt x="1472" y="637"/>
                      </a:lnTo>
                      <a:lnTo>
                        <a:pt x="1453" y="633"/>
                      </a:lnTo>
                      <a:lnTo>
                        <a:pt x="1417" y="624"/>
                      </a:lnTo>
                      <a:lnTo>
                        <a:pt x="1385" y="615"/>
                      </a:lnTo>
                      <a:lnTo>
                        <a:pt x="1357" y="606"/>
                      </a:lnTo>
                      <a:lnTo>
                        <a:pt x="1331" y="597"/>
                      </a:lnTo>
                      <a:lnTo>
                        <a:pt x="1308" y="587"/>
                      </a:lnTo>
                      <a:lnTo>
                        <a:pt x="1288" y="578"/>
                      </a:lnTo>
                      <a:lnTo>
                        <a:pt x="1269" y="568"/>
                      </a:lnTo>
                      <a:lnTo>
                        <a:pt x="1252" y="558"/>
                      </a:lnTo>
                      <a:lnTo>
                        <a:pt x="1222" y="536"/>
                      </a:lnTo>
                      <a:lnTo>
                        <a:pt x="1195" y="515"/>
                      </a:lnTo>
                      <a:lnTo>
                        <a:pt x="1167" y="490"/>
                      </a:lnTo>
                      <a:lnTo>
                        <a:pt x="1136" y="466"/>
                      </a:lnTo>
                      <a:lnTo>
                        <a:pt x="1106" y="441"/>
                      </a:lnTo>
                      <a:lnTo>
                        <a:pt x="1079" y="418"/>
                      </a:lnTo>
                      <a:lnTo>
                        <a:pt x="1053" y="395"/>
                      </a:lnTo>
                      <a:lnTo>
                        <a:pt x="1027" y="373"/>
                      </a:lnTo>
                      <a:lnTo>
                        <a:pt x="1013" y="363"/>
                      </a:lnTo>
                      <a:lnTo>
                        <a:pt x="997" y="351"/>
                      </a:lnTo>
                      <a:lnTo>
                        <a:pt x="981" y="341"/>
                      </a:lnTo>
                      <a:lnTo>
                        <a:pt x="963" y="330"/>
                      </a:lnTo>
                      <a:lnTo>
                        <a:pt x="943" y="318"/>
                      </a:lnTo>
                      <a:lnTo>
                        <a:pt x="921" y="308"/>
                      </a:lnTo>
                      <a:lnTo>
                        <a:pt x="895" y="297"/>
                      </a:lnTo>
                      <a:lnTo>
                        <a:pt x="869" y="285"/>
                      </a:lnTo>
                      <a:lnTo>
                        <a:pt x="837" y="274"/>
                      </a:lnTo>
                      <a:lnTo>
                        <a:pt x="800" y="262"/>
                      </a:lnTo>
                      <a:lnTo>
                        <a:pt x="756" y="253"/>
                      </a:lnTo>
                      <a:lnTo>
                        <a:pt x="711" y="243"/>
                      </a:lnTo>
                      <a:lnTo>
                        <a:pt x="660" y="235"/>
                      </a:lnTo>
                      <a:lnTo>
                        <a:pt x="607" y="226"/>
                      </a:lnTo>
                      <a:lnTo>
                        <a:pt x="554" y="220"/>
                      </a:lnTo>
                      <a:lnTo>
                        <a:pt x="499" y="212"/>
                      </a:lnTo>
                      <a:lnTo>
                        <a:pt x="389" y="201"/>
                      </a:lnTo>
                      <a:lnTo>
                        <a:pt x="287" y="192"/>
                      </a:lnTo>
                      <a:lnTo>
                        <a:pt x="199" y="183"/>
                      </a:lnTo>
                      <a:lnTo>
                        <a:pt x="132" y="178"/>
                      </a:lnTo>
                      <a:lnTo>
                        <a:pt x="119" y="175"/>
                      </a:lnTo>
                      <a:lnTo>
                        <a:pt x="105" y="173"/>
                      </a:lnTo>
                      <a:lnTo>
                        <a:pt x="93" y="169"/>
                      </a:lnTo>
                      <a:lnTo>
                        <a:pt x="81" y="164"/>
                      </a:lnTo>
                      <a:lnTo>
                        <a:pt x="70" y="159"/>
                      </a:lnTo>
                      <a:lnTo>
                        <a:pt x="60" y="153"/>
                      </a:lnTo>
                      <a:lnTo>
                        <a:pt x="50" y="146"/>
                      </a:lnTo>
                      <a:lnTo>
                        <a:pt x="41" y="138"/>
                      </a:lnTo>
                      <a:lnTo>
                        <a:pt x="32" y="131"/>
                      </a:lnTo>
                      <a:lnTo>
                        <a:pt x="26" y="123"/>
                      </a:lnTo>
                      <a:lnTo>
                        <a:pt x="19" y="114"/>
                      </a:lnTo>
                      <a:lnTo>
                        <a:pt x="13" y="105"/>
                      </a:lnTo>
                      <a:lnTo>
                        <a:pt x="9" y="98"/>
                      </a:lnTo>
                      <a:lnTo>
                        <a:pt x="5" y="89"/>
                      </a:lnTo>
                      <a:lnTo>
                        <a:pt x="3" y="80"/>
                      </a:lnTo>
                      <a:lnTo>
                        <a:pt x="0" y="71"/>
                      </a:lnTo>
                      <a:lnTo>
                        <a:pt x="0" y="62"/>
                      </a:lnTo>
                      <a:lnTo>
                        <a:pt x="2" y="54"/>
                      </a:lnTo>
                      <a:lnTo>
                        <a:pt x="3" y="47"/>
                      </a:lnTo>
                      <a:lnTo>
                        <a:pt x="5" y="39"/>
                      </a:lnTo>
                      <a:lnTo>
                        <a:pt x="11" y="31"/>
                      </a:lnTo>
                      <a:lnTo>
                        <a:pt x="16" y="25"/>
                      </a:lnTo>
                      <a:lnTo>
                        <a:pt x="23" y="19"/>
                      </a:lnTo>
                      <a:lnTo>
                        <a:pt x="31" y="14"/>
                      </a:lnTo>
                      <a:lnTo>
                        <a:pt x="41" y="8"/>
                      </a:lnTo>
                      <a:lnTo>
                        <a:pt x="51" y="5"/>
                      </a:lnTo>
                      <a:lnTo>
                        <a:pt x="64" y="2"/>
                      </a:lnTo>
                      <a:lnTo>
                        <a:pt x="78" y="1"/>
                      </a:lnTo>
                      <a:lnTo>
                        <a:pt x="93" y="0"/>
                      </a:lnTo>
                      <a:lnTo>
                        <a:pt x="111" y="0"/>
                      </a:lnTo>
                      <a:lnTo>
                        <a:pt x="129" y="1"/>
                      </a:lnTo>
                      <a:lnTo>
                        <a:pt x="150" y="5"/>
                      </a:lnTo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1" name="Freeform 179"/>
                <p:cNvSpPr>
                  <a:spLocks/>
                </p:cNvSpPr>
                <p:nvPr/>
              </p:nvSpPr>
              <p:spPr bwMode="auto">
                <a:xfrm>
                  <a:off x="4922" y="3671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2" name="Freeform 180"/>
                <p:cNvSpPr>
                  <a:spLocks/>
                </p:cNvSpPr>
                <p:nvPr/>
              </p:nvSpPr>
              <p:spPr bwMode="auto">
                <a:xfrm>
                  <a:off x="4922" y="3671"/>
                  <a:ext cx="96" cy="36"/>
                </a:xfrm>
                <a:custGeom>
                  <a:avLst/>
                  <a:gdLst>
                    <a:gd name="T0" fmla="*/ 257 w 386"/>
                    <a:gd name="T1" fmla="*/ 18 h 143"/>
                    <a:gd name="T2" fmla="*/ 276 w 386"/>
                    <a:gd name="T3" fmla="*/ 23 h 143"/>
                    <a:gd name="T4" fmla="*/ 293 w 386"/>
                    <a:gd name="T5" fmla="*/ 28 h 143"/>
                    <a:gd name="T6" fmla="*/ 308 w 386"/>
                    <a:gd name="T7" fmla="*/ 35 h 143"/>
                    <a:gd name="T8" fmla="*/ 323 w 386"/>
                    <a:gd name="T9" fmla="*/ 41 h 143"/>
                    <a:gd name="T10" fmla="*/ 336 w 386"/>
                    <a:gd name="T11" fmla="*/ 47 h 143"/>
                    <a:gd name="T12" fmla="*/ 348 w 386"/>
                    <a:gd name="T13" fmla="*/ 54 h 143"/>
                    <a:gd name="T14" fmla="*/ 358 w 386"/>
                    <a:gd name="T15" fmla="*/ 60 h 143"/>
                    <a:gd name="T16" fmla="*/ 367 w 386"/>
                    <a:gd name="T17" fmla="*/ 68 h 143"/>
                    <a:gd name="T18" fmla="*/ 374 w 386"/>
                    <a:gd name="T19" fmla="*/ 74 h 143"/>
                    <a:gd name="T20" fmla="*/ 380 w 386"/>
                    <a:gd name="T21" fmla="*/ 82 h 143"/>
                    <a:gd name="T22" fmla="*/ 383 w 386"/>
                    <a:gd name="T23" fmla="*/ 88 h 143"/>
                    <a:gd name="T24" fmla="*/ 386 w 386"/>
                    <a:gd name="T25" fmla="*/ 94 h 143"/>
                    <a:gd name="T26" fmla="*/ 386 w 386"/>
                    <a:gd name="T27" fmla="*/ 101 h 143"/>
                    <a:gd name="T28" fmla="*/ 385 w 386"/>
                    <a:gd name="T29" fmla="*/ 107 h 143"/>
                    <a:gd name="T30" fmla="*/ 381 w 386"/>
                    <a:gd name="T31" fmla="*/ 114 h 143"/>
                    <a:gd name="T32" fmla="*/ 376 w 386"/>
                    <a:gd name="T33" fmla="*/ 120 h 143"/>
                    <a:gd name="T34" fmla="*/ 368 w 386"/>
                    <a:gd name="T35" fmla="*/ 125 h 143"/>
                    <a:gd name="T36" fmla="*/ 359 w 386"/>
                    <a:gd name="T37" fmla="*/ 129 h 143"/>
                    <a:gd name="T38" fmla="*/ 348 w 386"/>
                    <a:gd name="T39" fmla="*/ 133 h 143"/>
                    <a:gd name="T40" fmla="*/ 336 w 386"/>
                    <a:gd name="T41" fmla="*/ 137 h 143"/>
                    <a:gd name="T42" fmla="*/ 322 w 386"/>
                    <a:gd name="T43" fmla="*/ 139 h 143"/>
                    <a:gd name="T44" fmla="*/ 308 w 386"/>
                    <a:gd name="T45" fmla="*/ 142 h 143"/>
                    <a:gd name="T46" fmla="*/ 293 w 386"/>
                    <a:gd name="T47" fmla="*/ 143 h 143"/>
                    <a:gd name="T48" fmla="*/ 276 w 386"/>
                    <a:gd name="T49" fmla="*/ 143 h 143"/>
                    <a:gd name="T50" fmla="*/ 260 w 386"/>
                    <a:gd name="T51" fmla="*/ 143 h 143"/>
                    <a:gd name="T52" fmla="*/ 242 w 386"/>
                    <a:gd name="T53" fmla="*/ 143 h 143"/>
                    <a:gd name="T54" fmla="*/ 223 w 386"/>
                    <a:gd name="T55" fmla="*/ 142 h 143"/>
                    <a:gd name="T56" fmla="*/ 205 w 386"/>
                    <a:gd name="T57" fmla="*/ 139 h 143"/>
                    <a:gd name="T58" fmla="*/ 186 w 386"/>
                    <a:gd name="T59" fmla="*/ 137 h 143"/>
                    <a:gd name="T60" fmla="*/ 167 w 386"/>
                    <a:gd name="T61" fmla="*/ 134 h 143"/>
                    <a:gd name="T62" fmla="*/ 148 w 386"/>
                    <a:gd name="T63" fmla="*/ 130 h 143"/>
                    <a:gd name="T64" fmla="*/ 128 w 386"/>
                    <a:gd name="T65" fmla="*/ 125 h 143"/>
                    <a:gd name="T66" fmla="*/ 111 w 386"/>
                    <a:gd name="T67" fmla="*/ 120 h 143"/>
                    <a:gd name="T68" fmla="*/ 94 w 386"/>
                    <a:gd name="T69" fmla="*/ 115 h 143"/>
                    <a:gd name="T70" fmla="*/ 77 w 386"/>
                    <a:gd name="T71" fmla="*/ 109 h 143"/>
                    <a:gd name="T72" fmla="*/ 63 w 386"/>
                    <a:gd name="T73" fmla="*/ 102 h 143"/>
                    <a:gd name="T74" fmla="*/ 51 w 386"/>
                    <a:gd name="T75" fmla="*/ 96 h 143"/>
                    <a:gd name="T76" fmla="*/ 38 w 386"/>
                    <a:gd name="T77" fmla="*/ 89 h 143"/>
                    <a:gd name="T78" fmla="*/ 28 w 386"/>
                    <a:gd name="T79" fmla="*/ 83 h 143"/>
                    <a:gd name="T80" fmla="*/ 19 w 386"/>
                    <a:gd name="T81" fmla="*/ 75 h 143"/>
                    <a:gd name="T82" fmla="*/ 12 w 386"/>
                    <a:gd name="T83" fmla="*/ 69 h 143"/>
                    <a:gd name="T84" fmla="*/ 6 w 386"/>
                    <a:gd name="T85" fmla="*/ 61 h 143"/>
                    <a:gd name="T86" fmla="*/ 2 w 386"/>
                    <a:gd name="T87" fmla="*/ 55 h 143"/>
                    <a:gd name="T88" fmla="*/ 1 w 386"/>
                    <a:gd name="T89" fmla="*/ 49 h 143"/>
                    <a:gd name="T90" fmla="*/ 0 w 386"/>
                    <a:gd name="T91" fmla="*/ 42 h 143"/>
                    <a:gd name="T92" fmla="*/ 2 w 386"/>
                    <a:gd name="T93" fmla="*/ 36 h 143"/>
                    <a:gd name="T94" fmla="*/ 6 w 386"/>
                    <a:gd name="T95" fmla="*/ 29 h 143"/>
                    <a:gd name="T96" fmla="*/ 11 w 386"/>
                    <a:gd name="T97" fmla="*/ 24 h 143"/>
                    <a:gd name="T98" fmla="*/ 19 w 386"/>
                    <a:gd name="T99" fmla="*/ 18 h 143"/>
                    <a:gd name="T100" fmla="*/ 28 w 386"/>
                    <a:gd name="T101" fmla="*/ 14 h 143"/>
                    <a:gd name="T102" fmla="*/ 38 w 386"/>
                    <a:gd name="T103" fmla="*/ 10 h 143"/>
                    <a:gd name="T104" fmla="*/ 51 w 386"/>
                    <a:gd name="T105" fmla="*/ 7 h 143"/>
                    <a:gd name="T106" fmla="*/ 63 w 386"/>
                    <a:gd name="T107" fmla="*/ 4 h 143"/>
                    <a:gd name="T108" fmla="*/ 79 w 386"/>
                    <a:gd name="T109" fmla="*/ 1 h 143"/>
                    <a:gd name="T110" fmla="*/ 94 w 386"/>
                    <a:gd name="T111" fmla="*/ 0 h 143"/>
                    <a:gd name="T112" fmla="*/ 111 w 386"/>
                    <a:gd name="T113" fmla="*/ 0 h 143"/>
                    <a:gd name="T114" fmla="*/ 145 w 386"/>
                    <a:gd name="T115" fmla="*/ 0 h 143"/>
                    <a:gd name="T116" fmla="*/ 182 w 386"/>
                    <a:gd name="T117" fmla="*/ 4 h 143"/>
                    <a:gd name="T118" fmla="*/ 201 w 386"/>
                    <a:gd name="T119" fmla="*/ 7 h 143"/>
                    <a:gd name="T120" fmla="*/ 219 w 386"/>
                    <a:gd name="T121" fmla="*/ 9 h 143"/>
                    <a:gd name="T122" fmla="*/ 238 w 386"/>
                    <a:gd name="T123" fmla="*/ 13 h 143"/>
                    <a:gd name="T124" fmla="*/ 257 w 386"/>
                    <a:gd name="T125" fmla="*/ 18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86" h="143">
                      <a:moveTo>
                        <a:pt x="257" y="18"/>
                      </a:moveTo>
                      <a:lnTo>
                        <a:pt x="276" y="23"/>
                      </a:lnTo>
                      <a:lnTo>
                        <a:pt x="293" y="28"/>
                      </a:lnTo>
                      <a:lnTo>
                        <a:pt x="308" y="35"/>
                      </a:lnTo>
                      <a:lnTo>
                        <a:pt x="323" y="41"/>
                      </a:lnTo>
                      <a:lnTo>
                        <a:pt x="336" y="47"/>
                      </a:lnTo>
                      <a:lnTo>
                        <a:pt x="348" y="54"/>
                      </a:lnTo>
                      <a:lnTo>
                        <a:pt x="358" y="60"/>
                      </a:lnTo>
                      <a:lnTo>
                        <a:pt x="367" y="68"/>
                      </a:lnTo>
                      <a:lnTo>
                        <a:pt x="374" y="74"/>
                      </a:lnTo>
                      <a:lnTo>
                        <a:pt x="380" y="82"/>
                      </a:lnTo>
                      <a:lnTo>
                        <a:pt x="383" y="88"/>
                      </a:lnTo>
                      <a:lnTo>
                        <a:pt x="386" y="94"/>
                      </a:lnTo>
                      <a:lnTo>
                        <a:pt x="386" y="101"/>
                      </a:lnTo>
                      <a:lnTo>
                        <a:pt x="385" y="107"/>
                      </a:lnTo>
                      <a:lnTo>
                        <a:pt x="381" y="114"/>
                      </a:lnTo>
                      <a:lnTo>
                        <a:pt x="376" y="120"/>
                      </a:lnTo>
                      <a:lnTo>
                        <a:pt x="368" y="125"/>
                      </a:lnTo>
                      <a:lnTo>
                        <a:pt x="359" y="129"/>
                      </a:lnTo>
                      <a:lnTo>
                        <a:pt x="348" y="133"/>
                      </a:lnTo>
                      <a:lnTo>
                        <a:pt x="336" y="137"/>
                      </a:lnTo>
                      <a:lnTo>
                        <a:pt x="322" y="139"/>
                      </a:lnTo>
                      <a:lnTo>
                        <a:pt x="308" y="142"/>
                      </a:lnTo>
                      <a:lnTo>
                        <a:pt x="293" y="143"/>
                      </a:lnTo>
                      <a:lnTo>
                        <a:pt x="276" y="143"/>
                      </a:lnTo>
                      <a:lnTo>
                        <a:pt x="260" y="143"/>
                      </a:lnTo>
                      <a:lnTo>
                        <a:pt x="242" y="143"/>
                      </a:lnTo>
                      <a:lnTo>
                        <a:pt x="223" y="142"/>
                      </a:lnTo>
                      <a:lnTo>
                        <a:pt x="205" y="139"/>
                      </a:lnTo>
                      <a:lnTo>
                        <a:pt x="186" y="137"/>
                      </a:lnTo>
                      <a:lnTo>
                        <a:pt x="167" y="134"/>
                      </a:lnTo>
                      <a:lnTo>
                        <a:pt x="148" y="130"/>
                      </a:lnTo>
                      <a:lnTo>
                        <a:pt x="128" y="125"/>
                      </a:lnTo>
                      <a:lnTo>
                        <a:pt x="111" y="120"/>
                      </a:lnTo>
                      <a:lnTo>
                        <a:pt x="94" y="115"/>
                      </a:lnTo>
                      <a:lnTo>
                        <a:pt x="77" y="109"/>
                      </a:lnTo>
                      <a:lnTo>
                        <a:pt x="63" y="102"/>
                      </a:lnTo>
                      <a:lnTo>
                        <a:pt x="51" y="96"/>
                      </a:lnTo>
                      <a:lnTo>
                        <a:pt x="38" y="89"/>
                      </a:lnTo>
                      <a:lnTo>
                        <a:pt x="28" y="83"/>
                      </a:lnTo>
                      <a:lnTo>
                        <a:pt x="19" y="75"/>
                      </a:lnTo>
                      <a:lnTo>
                        <a:pt x="12" y="69"/>
                      </a:lnTo>
                      <a:lnTo>
                        <a:pt x="6" y="61"/>
                      </a:lnTo>
                      <a:lnTo>
                        <a:pt x="2" y="55"/>
                      </a:lnTo>
                      <a:lnTo>
                        <a:pt x="1" y="49"/>
                      </a:lnTo>
                      <a:lnTo>
                        <a:pt x="0" y="42"/>
                      </a:lnTo>
                      <a:lnTo>
                        <a:pt x="2" y="36"/>
                      </a:lnTo>
                      <a:lnTo>
                        <a:pt x="6" y="29"/>
                      </a:lnTo>
                      <a:lnTo>
                        <a:pt x="11" y="24"/>
                      </a:lnTo>
                      <a:lnTo>
                        <a:pt x="19" y="18"/>
                      </a:lnTo>
                      <a:lnTo>
                        <a:pt x="28" y="14"/>
                      </a:lnTo>
                      <a:lnTo>
                        <a:pt x="38" y="10"/>
                      </a:lnTo>
                      <a:lnTo>
                        <a:pt x="51" y="7"/>
                      </a:lnTo>
                      <a:lnTo>
                        <a:pt x="63" y="4"/>
                      </a:lnTo>
                      <a:lnTo>
                        <a:pt x="79" y="1"/>
                      </a:lnTo>
                      <a:lnTo>
                        <a:pt x="94" y="0"/>
                      </a:lnTo>
                      <a:lnTo>
                        <a:pt x="111" y="0"/>
                      </a:lnTo>
                      <a:lnTo>
                        <a:pt x="145" y="0"/>
                      </a:lnTo>
                      <a:lnTo>
                        <a:pt x="182" y="4"/>
                      </a:lnTo>
                      <a:lnTo>
                        <a:pt x="201" y="7"/>
                      </a:lnTo>
                      <a:lnTo>
                        <a:pt x="219" y="9"/>
                      </a:lnTo>
                      <a:lnTo>
                        <a:pt x="238" y="13"/>
                      </a:lnTo>
                      <a:lnTo>
                        <a:pt x="257" y="18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3" name="Freeform 181"/>
                <p:cNvSpPr>
                  <a:spLocks/>
                </p:cNvSpPr>
                <p:nvPr/>
              </p:nvSpPr>
              <p:spPr bwMode="auto">
                <a:xfrm>
                  <a:off x="4683" y="3619"/>
                  <a:ext cx="87" cy="112"/>
                </a:xfrm>
                <a:custGeom>
                  <a:avLst/>
                  <a:gdLst>
                    <a:gd name="T0" fmla="*/ 350 w 350"/>
                    <a:gd name="T1" fmla="*/ 0 h 449"/>
                    <a:gd name="T2" fmla="*/ 350 w 350"/>
                    <a:gd name="T3" fmla="*/ 248 h 449"/>
                    <a:gd name="T4" fmla="*/ 245 w 350"/>
                    <a:gd name="T5" fmla="*/ 248 h 449"/>
                    <a:gd name="T6" fmla="*/ 241 w 350"/>
                    <a:gd name="T7" fmla="*/ 288 h 449"/>
                    <a:gd name="T8" fmla="*/ 236 w 350"/>
                    <a:gd name="T9" fmla="*/ 327 h 449"/>
                    <a:gd name="T10" fmla="*/ 232 w 350"/>
                    <a:gd name="T11" fmla="*/ 345 h 449"/>
                    <a:gd name="T12" fmla="*/ 229 w 350"/>
                    <a:gd name="T13" fmla="*/ 361 h 449"/>
                    <a:gd name="T14" fmla="*/ 225 w 350"/>
                    <a:gd name="T15" fmla="*/ 376 h 449"/>
                    <a:gd name="T16" fmla="*/ 220 w 350"/>
                    <a:gd name="T17" fmla="*/ 390 h 449"/>
                    <a:gd name="T18" fmla="*/ 215 w 350"/>
                    <a:gd name="T19" fmla="*/ 403 h 449"/>
                    <a:gd name="T20" fmla="*/ 209 w 350"/>
                    <a:gd name="T21" fmla="*/ 415 h 449"/>
                    <a:gd name="T22" fmla="*/ 204 w 350"/>
                    <a:gd name="T23" fmla="*/ 425 h 449"/>
                    <a:gd name="T24" fmla="*/ 198 w 350"/>
                    <a:gd name="T25" fmla="*/ 434 h 449"/>
                    <a:gd name="T26" fmla="*/ 193 w 350"/>
                    <a:gd name="T27" fmla="*/ 440 h 449"/>
                    <a:gd name="T28" fmla="*/ 187 w 350"/>
                    <a:gd name="T29" fmla="*/ 445 h 449"/>
                    <a:gd name="T30" fmla="*/ 180 w 350"/>
                    <a:gd name="T31" fmla="*/ 448 h 449"/>
                    <a:gd name="T32" fmla="*/ 174 w 350"/>
                    <a:gd name="T33" fmla="*/ 449 h 449"/>
                    <a:gd name="T34" fmla="*/ 167 w 350"/>
                    <a:gd name="T35" fmla="*/ 448 h 449"/>
                    <a:gd name="T36" fmla="*/ 161 w 350"/>
                    <a:gd name="T37" fmla="*/ 445 h 449"/>
                    <a:gd name="T38" fmla="*/ 155 w 350"/>
                    <a:gd name="T39" fmla="*/ 440 h 449"/>
                    <a:gd name="T40" fmla="*/ 148 w 350"/>
                    <a:gd name="T41" fmla="*/ 434 h 449"/>
                    <a:gd name="T42" fmla="*/ 143 w 350"/>
                    <a:gd name="T43" fmla="*/ 425 h 449"/>
                    <a:gd name="T44" fmla="*/ 137 w 350"/>
                    <a:gd name="T45" fmla="*/ 415 h 449"/>
                    <a:gd name="T46" fmla="*/ 132 w 350"/>
                    <a:gd name="T47" fmla="*/ 403 h 449"/>
                    <a:gd name="T48" fmla="*/ 127 w 350"/>
                    <a:gd name="T49" fmla="*/ 390 h 449"/>
                    <a:gd name="T50" fmla="*/ 123 w 350"/>
                    <a:gd name="T51" fmla="*/ 376 h 449"/>
                    <a:gd name="T52" fmla="*/ 118 w 350"/>
                    <a:gd name="T53" fmla="*/ 361 h 449"/>
                    <a:gd name="T54" fmla="*/ 114 w 350"/>
                    <a:gd name="T55" fmla="*/ 345 h 449"/>
                    <a:gd name="T56" fmla="*/ 111 w 350"/>
                    <a:gd name="T57" fmla="*/ 327 h 449"/>
                    <a:gd name="T58" fmla="*/ 105 w 350"/>
                    <a:gd name="T59" fmla="*/ 288 h 449"/>
                    <a:gd name="T60" fmla="*/ 102 w 350"/>
                    <a:gd name="T61" fmla="*/ 248 h 449"/>
                    <a:gd name="T62" fmla="*/ 0 w 350"/>
                    <a:gd name="T63" fmla="*/ 248 h 449"/>
                    <a:gd name="T64" fmla="*/ 0 w 350"/>
                    <a:gd name="T65" fmla="*/ 0 h 449"/>
                    <a:gd name="T66" fmla="*/ 44 w 350"/>
                    <a:gd name="T67" fmla="*/ 0 h 449"/>
                    <a:gd name="T68" fmla="*/ 88 w 350"/>
                    <a:gd name="T69" fmla="*/ 0 h 449"/>
                    <a:gd name="T70" fmla="*/ 132 w 350"/>
                    <a:gd name="T71" fmla="*/ 0 h 449"/>
                    <a:gd name="T72" fmla="*/ 175 w 350"/>
                    <a:gd name="T73" fmla="*/ 0 h 449"/>
                    <a:gd name="T74" fmla="*/ 218 w 350"/>
                    <a:gd name="T75" fmla="*/ 0 h 449"/>
                    <a:gd name="T76" fmla="*/ 263 w 350"/>
                    <a:gd name="T77" fmla="*/ 0 h 449"/>
                    <a:gd name="T78" fmla="*/ 306 w 350"/>
                    <a:gd name="T79" fmla="*/ 0 h 449"/>
                    <a:gd name="T80" fmla="*/ 350 w 350"/>
                    <a:gd name="T81" fmla="*/ 0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9">
                      <a:moveTo>
                        <a:pt x="350" y="0"/>
                      </a:moveTo>
                      <a:lnTo>
                        <a:pt x="350" y="248"/>
                      </a:lnTo>
                      <a:lnTo>
                        <a:pt x="245" y="248"/>
                      </a:lnTo>
                      <a:lnTo>
                        <a:pt x="241" y="288"/>
                      </a:lnTo>
                      <a:lnTo>
                        <a:pt x="236" y="327"/>
                      </a:lnTo>
                      <a:lnTo>
                        <a:pt x="232" y="345"/>
                      </a:lnTo>
                      <a:lnTo>
                        <a:pt x="229" y="361"/>
                      </a:lnTo>
                      <a:lnTo>
                        <a:pt x="225" y="376"/>
                      </a:lnTo>
                      <a:lnTo>
                        <a:pt x="220" y="390"/>
                      </a:lnTo>
                      <a:lnTo>
                        <a:pt x="215" y="403"/>
                      </a:lnTo>
                      <a:lnTo>
                        <a:pt x="209" y="415"/>
                      </a:lnTo>
                      <a:lnTo>
                        <a:pt x="204" y="425"/>
                      </a:lnTo>
                      <a:lnTo>
                        <a:pt x="198" y="434"/>
                      </a:lnTo>
                      <a:lnTo>
                        <a:pt x="193" y="440"/>
                      </a:lnTo>
                      <a:lnTo>
                        <a:pt x="187" y="445"/>
                      </a:lnTo>
                      <a:lnTo>
                        <a:pt x="180" y="448"/>
                      </a:lnTo>
                      <a:lnTo>
                        <a:pt x="174" y="449"/>
                      </a:lnTo>
                      <a:lnTo>
                        <a:pt x="167" y="448"/>
                      </a:lnTo>
                      <a:lnTo>
                        <a:pt x="161" y="445"/>
                      </a:lnTo>
                      <a:lnTo>
                        <a:pt x="155" y="440"/>
                      </a:lnTo>
                      <a:lnTo>
                        <a:pt x="148" y="434"/>
                      </a:lnTo>
                      <a:lnTo>
                        <a:pt x="143" y="425"/>
                      </a:lnTo>
                      <a:lnTo>
                        <a:pt x="137" y="415"/>
                      </a:lnTo>
                      <a:lnTo>
                        <a:pt x="132" y="403"/>
                      </a:lnTo>
                      <a:lnTo>
                        <a:pt x="127" y="390"/>
                      </a:lnTo>
                      <a:lnTo>
                        <a:pt x="123" y="376"/>
                      </a:lnTo>
                      <a:lnTo>
                        <a:pt x="118" y="361"/>
                      </a:lnTo>
                      <a:lnTo>
                        <a:pt x="114" y="345"/>
                      </a:lnTo>
                      <a:lnTo>
                        <a:pt x="111" y="327"/>
                      </a:lnTo>
                      <a:lnTo>
                        <a:pt x="105" y="288"/>
                      </a:lnTo>
                      <a:lnTo>
                        <a:pt x="102" y="248"/>
                      </a:lnTo>
                      <a:lnTo>
                        <a:pt x="0" y="248"/>
                      </a:lnTo>
                      <a:lnTo>
                        <a:pt x="0" y="0"/>
                      </a:lnTo>
                      <a:lnTo>
                        <a:pt x="44" y="0"/>
                      </a:lnTo>
                      <a:lnTo>
                        <a:pt x="88" y="0"/>
                      </a:lnTo>
                      <a:lnTo>
                        <a:pt x="132" y="0"/>
                      </a:lnTo>
                      <a:lnTo>
                        <a:pt x="175" y="0"/>
                      </a:lnTo>
                      <a:lnTo>
                        <a:pt x="218" y="0"/>
                      </a:lnTo>
                      <a:lnTo>
                        <a:pt x="263" y="0"/>
                      </a:lnTo>
                      <a:lnTo>
                        <a:pt x="306" y="0"/>
                      </a:lnTo>
                      <a:lnTo>
                        <a:pt x="350" y="0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4" name="Freeform 182"/>
                <p:cNvSpPr>
                  <a:spLocks/>
                </p:cNvSpPr>
                <p:nvPr/>
              </p:nvSpPr>
              <p:spPr bwMode="auto">
                <a:xfrm>
                  <a:off x="5055" y="3698"/>
                  <a:ext cx="138" cy="108"/>
                </a:xfrm>
                <a:custGeom>
                  <a:avLst/>
                  <a:gdLst>
                    <a:gd name="T0" fmla="*/ 167 w 551"/>
                    <a:gd name="T1" fmla="*/ 275 h 429"/>
                    <a:gd name="T2" fmla="*/ 183 w 551"/>
                    <a:gd name="T3" fmla="*/ 276 h 429"/>
                    <a:gd name="T4" fmla="*/ 213 w 551"/>
                    <a:gd name="T5" fmla="*/ 285 h 429"/>
                    <a:gd name="T6" fmla="*/ 241 w 551"/>
                    <a:gd name="T7" fmla="*/ 301 h 429"/>
                    <a:gd name="T8" fmla="*/ 265 w 551"/>
                    <a:gd name="T9" fmla="*/ 318 h 429"/>
                    <a:gd name="T10" fmla="*/ 288 w 551"/>
                    <a:gd name="T11" fmla="*/ 318 h 429"/>
                    <a:gd name="T12" fmla="*/ 313 w 551"/>
                    <a:gd name="T13" fmla="*/ 301 h 429"/>
                    <a:gd name="T14" fmla="*/ 340 w 551"/>
                    <a:gd name="T15" fmla="*/ 285 h 429"/>
                    <a:gd name="T16" fmla="*/ 371 w 551"/>
                    <a:gd name="T17" fmla="*/ 276 h 429"/>
                    <a:gd name="T18" fmla="*/ 386 w 551"/>
                    <a:gd name="T19" fmla="*/ 275 h 429"/>
                    <a:gd name="T20" fmla="*/ 387 w 551"/>
                    <a:gd name="T21" fmla="*/ 275 h 429"/>
                    <a:gd name="T22" fmla="*/ 404 w 551"/>
                    <a:gd name="T23" fmla="*/ 276 h 429"/>
                    <a:gd name="T24" fmla="*/ 432 w 551"/>
                    <a:gd name="T25" fmla="*/ 282 h 429"/>
                    <a:gd name="T26" fmla="*/ 459 w 551"/>
                    <a:gd name="T27" fmla="*/ 292 h 429"/>
                    <a:gd name="T28" fmla="*/ 483 w 551"/>
                    <a:gd name="T29" fmla="*/ 306 h 429"/>
                    <a:gd name="T30" fmla="*/ 505 w 551"/>
                    <a:gd name="T31" fmla="*/ 324 h 429"/>
                    <a:gd name="T32" fmla="*/ 523 w 551"/>
                    <a:gd name="T33" fmla="*/ 344 h 429"/>
                    <a:gd name="T34" fmla="*/ 537 w 551"/>
                    <a:gd name="T35" fmla="*/ 368 h 429"/>
                    <a:gd name="T36" fmla="*/ 547 w 551"/>
                    <a:gd name="T37" fmla="*/ 395 h 429"/>
                    <a:gd name="T38" fmla="*/ 551 w 551"/>
                    <a:gd name="T39" fmla="*/ 211 h 429"/>
                    <a:gd name="T40" fmla="*/ 324 w 551"/>
                    <a:gd name="T41" fmla="*/ 0 h 429"/>
                    <a:gd name="T42" fmla="*/ 232 w 551"/>
                    <a:gd name="T43" fmla="*/ 211 h 429"/>
                    <a:gd name="T44" fmla="*/ 0 w 551"/>
                    <a:gd name="T45" fmla="*/ 429 h 429"/>
                    <a:gd name="T46" fmla="*/ 5 w 551"/>
                    <a:gd name="T47" fmla="*/ 399 h 429"/>
                    <a:gd name="T48" fmla="*/ 16 w 551"/>
                    <a:gd name="T49" fmla="*/ 369 h 429"/>
                    <a:gd name="T50" fmla="*/ 32 w 551"/>
                    <a:gd name="T51" fmla="*/ 343 h 429"/>
                    <a:gd name="T52" fmla="*/ 52 w 551"/>
                    <a:gd name="T53" fmla="*/ 320 h 429"/>
                    <a:gd name="T54" fmla="*/ 76 w 551"/>
                    <a:gd name="T55" fmla="*/ 302 h 429"/>
                    <a:gd name="T56" fmla="*/ 103 w 551"/>
                    <a:gd name="T57" fmla="*/ 288 h 429"/>
                    <a:gd name="T58" fmla="*/ 132 w 551"/>
                    <a:gd name="T59" fmla="*/ 279 h 429"/>
                    <a:gd name="T60" fmla="*/ 164 w 551"/>
                    <a:gd name="T61" fmla="*/ 275 h 429"/>
                    <a:gd name="T62" fmla="*/ 166 w 551"/>
                    <a:gd name="T63" fmla="*/ 275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29">
                      <a:moveTo>
                        <a:pt x="166" y="275"/>
                      </a:moveTo>
                      <a:lnTo>
                        <a:pt x="167" y="275"/>
                      </a:lnTo>
                      <a:lnTo>
                        <a:pt x="167" y="275"/>
                      </a:lnTo>
                      <a:lnTo>
                        <a:pt x="183" y="276"/>
                      </a:lnTo>
                      <a:lnTo>
                        <a:pt x="197" y="280"/>
                      </a:lnTo>
                      <a:lnTo>
                        <a:pt x="213" y="285"/>
                      </a:lnTo>
                      <a:lnTo>
                        <a:pt x="227" y="292"/>
                      </a:lnTo>
                      <a:lnTo>
                        <a:pt x="241" y="301"/>
                      </a:lnTo>
                      <a:lnTo>
                        <a:pt x="254" y="310"/>
                      </a:lnTo>
                      <a:lnTo>
                        <a:pt x="265" y="318"/>
                      </a:lnTo>
                      <a:lnTo>
                        <a:pt x="277" y="329"/>
                      </a:lnTo>
                      <a:lnTo>
                        <a:pt x="288" y="318"/>
                      </a:lnTo>
                      <a:lnTo>
                        <a:pt x="301" y="310"/>
                      </a:lnTo>
                      <a:lnTo>
                        <a:pt x="313" y="301"/>
                      </a:lnTo>
                      <a:lnTo>
                        <a:pt x="326" y="292"/>
                      </a:lnTo>
                      <a:lnTo>
                        <a:pt x="340" y="285"/>
                      </a:lnTo>
                      <a:lnTo>
                        <a:pt x="356" y="280"/>
                      </a:lnTo>
                      <a:lnTo>
                        <a:pt x="371" y="276"/>
                      </a:lnTo>
                      <a:lnTo>
                        <a:pt x="386" y="275"/>
                      </a:lnTo>
                      <a:lnTo>
                        <a:pt x="386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9" y="275"/>
                      </a:lnTo>
                      <a:lnTo>
                        <a:pt x="404" y="276"/>
                      </a:lnTo>
                      <a:lnTo>
                        <a:pt x="418" y="278"/>
                      </a:lnTo>
                      <a:lnTo>
                        <a:pt x="432" y="282"/>
                      </a:lnTo>
                      <a:lnTo>
                        <a:pt x="446" y="285"/>
                      </a:lnTo>
                      <a:lnTo>
                        <a:pt x="459" y="292"/>
                      </a:lnTo>
                      <a:lnTo>
                        <a:pt x="472" y="298"/>
                      </a:lnTo>
                      <a:lnTo>
                        <a:pt x="483" y="306"/>
                      </a:lnTo>
                      <a:lnTo>
                        <a:pt x="495" y="313"/>
                      </a:lnTo>
                      <a:lnTo>
                        <a:pt x="505" y="324"/>
                      </a:lnTo>
                      <a:lnTo>
                        <a:pt x="514" y="334"/>
                      </a:lnTo>
                      <a:lnTo>
                        <a:pt x="523" y="344"/>
                      </a:lnTo>
                      <a:lnTo>
                        <a:pt x="530" y="355"/>
                      </a:lnTo>
                      <a:lnTo>
                        <a:pt x="537" y="368"/>
                      </a:lnTo>
                      <a:lnTo>
                        <a:pt x="543" y="381"/>
                      </a:lnTo>
                      <a:lnTo>
                        <a:pt x="547" y="395"/>
                      </a:lnTo>
                      <a:lnTo>
                        <a:pt x="551" y="409"/>
                      </a:lnTo>
                      <a:lnTo>
                        <a:pt x="551" y="211"/>
                      </a:lnTo>
                      <a:lnTo>
                        <a:pt x="324" y="211"/>
                      </a:lnTo>
                      <a:lnTo>
                        <a:pt x="324" y="0"/>
                      </a:lnTo>
                      <a:lnTo>
                        <a:pt x="232" y="0"/>
                      </a:lnTo>
                      <a:lnTo>
                        <a:pt x="232" y="211"/>
                      </a:lnTo>
                      <a:lnTo>
                        <a:pt x="0" y="211"/>
                      </a:lnTo>
                      <a:lnTo>
                        <a:pt x="0" y="429"/>
                      </a:lnTo>
                      <a:lnTo>
                        <a:pt x="2" y="414"/>
                      </a:lnTo>
                      <a:lnTo>
                        <a:pt x="5" y="399"/>
                      </a:lnTo>
                      <a:lnTo>
                        <a:pt x="10" y="383"/>
                      </a:lnTo>
                      <a:lnTo>
                        <a:pt x="16" y="369"/>
                      </a:lnTo>
                      <a:lnTo>
                        <a:pt x="23" y="355"/>
                      </a:lnTo>
                      <a:lnTo>
                        <a:pt x="32" y="343"/>
                      </a:lnTo>
                      <a:lnTo>
                        <a:pt x="42" y="331"/>
                      </a:lnTo>
                      <a:lnTo>
                        <a:pt x="52" y="320"/>
                      </a:lnTo>
                      <a:lnTo>
                        <a:pt x="64" y="311"/>
                      </a:lnTo>
                      <a:lnTo>
                        <a:pt x="76" y="302"/>
                      </a:lnTo>
                      <a:lnTo>
                        <a:pt x="89" y="294"/>
                      </a:lnTo>
                      <a:lnTo>
                        <a:pt x="103" y="288"/>
                      </a:lnTo>
                      <a:lnTo>
                        <a:pt x="117" y="283"/>
                      </a:lnTo>
                      <a:lnTo>
                        <a:pt x="132" y="279"/>
                      </a:lnTo>
                      <a:lnTo>
                        <a:pt x="149" y="276"/>
                      </a:lnTo>
                      <a:lnTo>
                        <a:pt x="164" y="275"/>
                      </a:lnTo>
                      <a:lnTo>
                        <a:pt x="166" y="275"/>
                      </a:lnTo>
                      <a:lnTo>
                        <a:pt x="166" y="27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5" name="Freeform 183"/>
                <p:cNvSpPr>
                  <a:spLocks/>
                </p:cNvSpPr>
                <p:nvPr/>
              </p:nvSpPr>
              <p:spPr bwMode="auto">
                <a:xfrm>
                  <a:off x="4872" y="3699"/>
                  <a:ext cx="51" cy="100"/>
                </a:xfrm>
                <a:custGeom>
                  <a:avLst/>
                  <a:gdLst>
                    <a:gd name="T0" fmla="*/ 139 w 203"/>
                    <a:gd name="T1" fmla="*/ 207 h 402"/>
                    <a:gd name="T2" fmla="*/ 152 w 203"/>
                    <a:gd name="T3" fmla="*/ 213 h 402"/>
                    <a:gd name="T4" fmla="*/ 164 w 203"/>
                    <a:gd name="T5" fmla="*/ 222 h 402"/>
                    <a:gd name="T6" fmla="*/ 176 w 203"/>
                    <a:gd name="T7" fmla="*/ 231 h 402"/>
                    <a:gd name="T8" fmla="*/ 185 w 203"/>
                    <a:gd name="T9" fmla="*/ 244 h 402"/>
                    <a:gd name="T10" fmla="*/ 193 w 203"/>
                    <a:gd name="T11" fmla="*/ 256 h 402"/>
                    <a:gd name="T12" fmla="*/ 198 w 203"/>
                    <a:gd name="T13" fmla="*/ 270 h 402"/>
                    <a:gd name="T14" fmla="*/ 201 w 203"/>
                    <a:gd name="T15" fmla="*/ 284 h 402"/>
                    <a:gd name="T16" fmla="*/ 203 w 203"/>
                    <a:gd name="T17" fmla="*/ 300 h 402"/>
                    <a:gd name="T18" fmla="*/ 201 w 203"/>
                    <a:gd name="T19" fmla="*/ 311 h 402"/>
                    <a:gd name="T20" fmla="*/ 200 w 203"/>
                    <a:gd name="T21" fmla="*/ 320 h 402"/>
                    <a:gd name="T22" fmla="*/ 198 w 203"/>
                    <a:gd name="T23" fmla="*/ 330 h 402"/>
                    <a:gd name="T24" fmla="*/ 195 w 203"/>
                    <a:gd name="T25" fmla="*/ 339 h 402"/>
                    <a:gd name="T26" fmla="*/ 190 w 203"/>
                    <a:gd name="T27" fmla="*/ 348 h 402"/>
                    <a:gd name="T28" fmla="*/ 185 w 203"/>
                    <a:gd name="T29" fmla="*/ 357 h 402"/>
                    <a:gd name="T30" fmla="*/ 180 w 203"/>
                    <a:gd name="T31" fmla="*/ 365 h 402"/>
                    <a:gd name="T32" fmla="*/ 172 w 203"/>
                    <a:gd name="T33" fmla="*/ 372 h 402"/>
                    <a:gd name="T34" fmla="*/ 166 w 203"/>
                    <a:gd name="T35" fmla="*/ 379 h 402"/>
                    <a:gd name="T36" fmla="*/ 158 w 203"/>
                    <a:gd name="T37" fmla="*/ 384 h 402"/>
                    <a:gd name="T38" fmla="*/ 149 w 203"/>
                    <a:gd name="T39" fmla="*/ 389 h 402"/>
                    <a:gd name="T40" fmla="*/ 140 w 203"/>
                    <a:gd name="T41" fmla="*/ 394 h 402"/>
                    <a:gd name="T42" fmla="*/ 131 w 203"/>
                    <a:gd name="T43" fmla="*/ 397 h 402"/>
                    <a:gd name="T44" fmla="*/ 121 w 203"/>
                    <a:gd name="T45" fmla="*/ 399 h 402"/>
                    <a:gd name="T46" fmla="*/ 111 w 203"/>
                    <a:gd name="T47" fmla="*/ 402 h 402"/>
                    <a:gd name="T48" fmla="*/ 101 w 203"/>
                    <a:gd name="T49" fmla="*/ 402 h 402"/>
                    <a:gd name="T50" fmla="*/ 91 w 203"/>
                    <a:gd name="T51" fmla="*/ 402 h 402"/>
                    <a:gd name="T52" fmla="*/ 80 w 203"/>
                    <a:gd name="T53" fmla="*/ 399 h 402"/>
                    <a:gd name="T54" fmla="*/ 71 w 203"/>
                    <a:gd name="T55" fmla="*/ 397 h 402"/>
                    <a:gd name="T56" fmla="*/ 61 w 203"/>
                    <a:gd name="T57" fmla="*/ 394 h 402"/>
                    <a:gd name="T58" fmla="*/ 52 w 203"/>
                    <a:gd name="T59" fmla="*/ 389 h 402"/>
                    <a:gd name="T60" fmla="*/ 45 w 203"/>
                    <a:gd name="T61" fmla="*/ 384 h 402"/>
                    <a:gd name="T62" fmla="*/ 37 w 203"/>
                    <a:gd name="T63" fmla="*/ 379 h 402"/>
                    <a:gd name="T64" fmla="*/ 29 w 203"/>
                    <a:gd name="T65" fmla="*/ 372 h 402"/>
                    <a:gd name="T66" fmla="*/ 23 w 203"/>
                    <a:gd name="T67" fmla="*/ 365 h 402"/>
                    <a:gd name="T68" fmla="*/ 17 w 203"/>
                    <a:gd name="T69" fmla="*/ 357 h 402"/>
                    <a:gd name="T70" fmla="*/ 11 w 203"/>
                    <a:gd name="T71" fmla="*/ 348 h 402"/>
                    <a:gd name="T72" fmla="*/ 8 w 203"/>
                    <a:gd name="T73" fmla="*/ 339 h 402"/>
                    <a:gd name="T74" fmla="*/ 4 w 203"/>
                    <a:gd name="T75" fmla="*/ 330 h 402"/>
                    <a:gd name="T76" fmla="*/ 1 w 203"/>
                    <a:gd name="T77" fmla="*/ 320 h 402"/>
                    <a:gd name="T78" fmla="*/ 0 w 203"/>
                    <a:gd name="T79" fmla="*/ 311 h 402"/>
                    <a:gd name="T80" fmla="*/ 0 w 203"/>
                    <a:gd name="T81" fmla="*/ 300 h 402"/>
                    <a:gd name="T82" fmla="*/ 1 w 203"/>
                    <a:gd name="T83" fmla="*/ 284 h 402"/>
                    <a:gd name="T84" fmla="*/ 4 w 203"/>
                    <a:gd name="T85" fmla="*/ 270 h 402"/>
                    <a:gd name="T86" fmla="*/ 10 w 203"/>
                    <a:gd name="T87" fmla="*/ 256 h 402"/>
                    <a:gd name="T88" fmla="*/ 18 w 203"/>
                    <a:gd name="T89" fmla="*/ 244 h 402"/>
                    <a:gd name="T90" fmla="*/ 27 w 203"/>
                    <a:gd name="T91" fmla="*/ 231 h 402"/>
                    <a:gd name="T92" fmla="*/ 37 w 203"/>
                    <a:gd name="T93" fmla="*/ 222 h 402"/>
                    <a:gd name="T94" fmla="*/ 50 w 203"/>
                    <a:gd name="T95" fmla="*/ 213 h 402"/>
                    <a:gd name="T96" fmla="*/ 62 w 203"/>
                    <a:gd name="T97" fmla="*/ 207 h 402"/>
                    <a:gd name="T98" fmla="*/ 62 w 203"/>
                    <a:gd name="T99" fmla="*/ 0 h 402"/>
                    <a:gd name="T100" fmla="*/ 139 w 203"/>
                    <a:gd name="T101" fmla="*/ 0 h 402"/>
                    <a:gd name="T102" fmla="*/ 139 w 203"/>
                    <a:gd name="T103" fmla="*/ 207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207"/>
                      </a:moveTo>
                      <a:lnTo>
                        <a:pt x="152" y="213"/>
                      </a:lnTo>
                      <a:lnTo>
                        <a:pt x="164" y="222"/>
                      </a:lnTo>
                      <a:lnTo>
                        <a:pt x="176" y="231"/>
                      </a:lnTo>
                      <a:lnTo>
                        <a:pt x="185" y="244"/>
                      </a:lnTo>
                      <a:lnTo>
                        <a:pt x="193" y="256"/>
                      </a:lnTo>
                      <a:lnTo>
                        <a:pt x="198" y="270"/>
                      </a:lnTo>
                      <a:lnTo>
                        <a:pt x="201" y="284"/>
                      </a:lnTo>
                      <a:lnTo>
                        <a:pt x="203" y="300"/>
                      </a:lnTo>
                      <a:lnTo>
                        <a:pt x="201" y="311"/>
                      </a:lnTo>
                      <a:lnTo>
                        <a:pt x="200" y="320"/>
                      </a:lnTo>
                      <a:lnTo>
                        <a:pt x="198" y="330"/>
                      </a:lnTo>
                      <a:lnTo>
                        <a:pt x="195" y="339"/>
                      </a:lnTo>
                      <a:lnTo>
                        <a:pt x="190" y="348"/>
                      </a:lnTo>
                      <a:lnTo>
                        <a:pt x="185" y="357"/>
                      </a:lnTo>
                      <a:lnTo>
                        <a:pt x="180" y="365"/>
                      </a:lnTo>
                      <a:lnTo>
                        <a:pt x="172" y="372"/>
                      </a:lnTo>
                      <a:lnTo>
                        <a:pt x="166" y="379"/>
                      </a:lnTo>
                      <a:lnTo>
                        <a:pt x="158" y="384"/>
                      </a:lnTo>
                      <a:lnTo>
                        <a:pt x="149" y="389"/>
                      </a:lnTo>
                      <a:lnTo>
                        <a:pt x="140" y="394"/>
                      </a:lnTo>
                      <a:lnTo>
                        <a:pt x="131" y="397"/>
                      </a:lnTo>
                      <a:lnTo>
                        <a:pt x="121" y="399"/>
                      </a:lnTo>
                      <a:lnTo>
                        <a:pt x="111" y="402"/>
                      </a:lnTo>
                      <a:lnTo>
                        <a:pt x="101" y="402"/>
                      </a:lnTo>
                      <a:lnTo>
                        <a:pt x="91" y="402"/>
                      </a:lnTo>
                      <a:lnTo>
                        <a:pt x="80" y="399"/>
                      </a:lnTo>
                      <a:lnTo>
                        <a:pt x="71" y="397"/>
                      </a:lnTo>
                      <a:lnTo>
                        <a:pt x="61" y="394"/>
                      </a:lnTo>
                      <a:lnTo>
                        <a:pt x="52" y="389"/>
                      </a:lnTo>
                      <a:lnTo>
                        <a:pt x="45" y="384"/>
                      </a:lnTo>
                      <a:lnTo>
                        <a:pt x="37" y="379"/>
                      </a:lnTo>
                      <a:lnTo>
                        <a:pt x="29" y="372"/>
                      </a:lnTo>
                      <a:lnTo>
                        <a:pt x="23" y="365"/>
                      </a:lnTo>
                      <a:lnTo>
                        <a:pt x="17" y="357"/>
                      </a:lnTo>
                      <a:lnTo>
                        <a:pt x="11" y="348"/>
                      </a:lnTo>
                      <a:lnTo>
                        <a:pt x="8" y="339"/>
                      </a:lnTo>
                      <a:lnTo>
                        <a:pt x="4" y="330"/>
                      </a:lnTo>
                      <a:lnTo>
                        <a:pt x="1" y="320"/>
                      </a:lnTo>
                      <a:lnTo>
                        <a:pt x="0" y="311"/>
                      </a:lnTo>
                      <a:lnTo>
                        <a:pt x="0" y="300"/>
                      </a:lnTo>
                      <a:lnTo>
                        <a:pt x="1" y="284"/>
                      </a:lnTo>
                      <a:lnTo>
                        <a:pt x="4" y="270"/>
                      </a:lnTo>
                      <a:lnTo>
                        <a:pt x="10" y="256"/>
                      </a:lnTo>
                      <a:lnTo>
                        <a:pt x="18" y="244"/>
                      </a:lnTo>
                      <a:lnTo>
                        <a:pt x="27" y="231"/>
                      </a:lnTo>
                      <a:lnTo>
                        <a:pt x="37" y="222"/>
                      </a:lnTo>
                      <a:lnTo>
                        <a:pt x="50" y="213"/>
                      </a:lnTo>
                      <a:lnTo>
                        <a:pt x="62" y="207"/>
                      </a:lnTo>
                      <a:lnTo>
                        <a:pt x="62" y="0"/>
                      </a:lnTo>
                      <a:lnTo>
                        <a:pt x="139" y="0"/>
                      </a:lnTo>
                      <a:lnTo>
                        <a:pt x="139" y="207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76" name="Freeform 184"/>
                <p:cNvSpPr>
                  <a:spLocks/>
                </p:cNvSpPr>
                <p:nvPr/>
              </p:nvSpPr>
              <p:spPr bwMode="auto">
                <a:xfrm>
                  <a:off x="5254" y="3724"/>
                  <a:ext cx="69" cy="164"/>
                </a:xfrm>
                <a:custGeom>
                  <a:avLst/>
                  <a:gdLst>
                    <a:gd name="T0" fmla="*/ 204 w 273"/>
                    <a:gd name="T1" fmla="*/ 0 h 655"/>
                    <a:gd name="T2" fmla="*/ 178 w 273"/>
                    <a:gd name="T3" fmla="*/ 179 h 655"/>
                    <a:gd name="T4" fmla="*/ 132 w 273"/>
                    <a:gd name="T5" fmla="*/ 195 h 655"/>
                    <a:gd name="T6" fmla="*/ 94 w 273"/>
                    <a:gd name="T7" fmla="*/ 219 h 655"/>
                    <a:gd name="T8" fmla="*/ 61 w 273"/>
                    <a:gd name="T9" fmla="*/ 249 h 655"/>
                    <a:gd name="T10" fmla="*/ 35 w 273"/>
                    <a:gd name="T11" fmla="*/ 283 h 655"/>
                    <a:gd name="T12" fmla="*/ 18 w 273"/>
                    <a:gd name="T13" fmla="*/ 320 h 655"/>
                    <a:gd name="T14" fmla="*/ 5 w 273"/>
                    <a:gd name="T15" fmla="*/ 360 h 655"/>
                    <a:gd name="T16" fmla="*/ 0 w 273"/>
                    <a:gd name="T17" fmla="*/ 400 h 655"/>
                    <a:gd name="T18" fmla="*/ 1 w 273"/>
                    <a:gd name="T19" fmla="*/ 442 h 655"/>
                    <a:gd name="T20" fmla="*/ 10 w 273"/>
                    <a:gd name="T21" fmla="*/ 482 h 655"/>
                    <a:gd name="T22" fmla="*/ 24 w 273"/>
                    <a:gd name="T23" fmla="*/ 521 h 655"/>
                    <a:gd name="T24" fmla="*/ 46 w 273"/>
                    <a:gd name="T25" fmla="*/ 557 h 655"/>
                    <a:gd name="T26" fmla="*/ 75 w 273"/>
                    <a:gd name="T27" fmla="*/ 589 h 655"/>
                    <a:gd name="T28" fmla="*/ 109 w 273"/>
                    <a:gd name="T29" fmla="*/ 616 h 655"/>
                    <a:gd name="T30" fmla="*/ 151 w 273"/>
                    <a:gd name="T31" fmla="*/ 637 h 655"/>
                    <a:gd name="T32" fmla="*/ 201 w 273"/>
                    <a:gd name="T33" fmla="*/ 651 h 655"/>
                    <a:gd name="T34" fmla="*/ 225 w 273"/>
                    <a:gd name="T35" fmla="*/ 585 h 655"/>
                    <a:gd name="T36" fmla="*/ 187 w 273"/>
                    <a:gd name="T37" fmla="*/ 575 h 655"/>
                    <a:gd name="T38" fmla="*/ 155 w 273"/>
                    <a:gd name="T39" fmla="*/ 560 h 655"/>
                    <a:gd name="T40" fmla="*/ 128 w 273"/>
                    <a:gd name="T41" fmla="*/ 539 h 655"/>
                    <a:gd name="T42" fmla="*/ 107 w 273"/>
                    <a:gd name="T43" fmla="*/ 514 h 655"/>
                    <a:gd name="T44" fmla="*/ 92 w 273"/>
                    <a:gd name="T45" fmla="*/ 487 h 655"/>
                    <a:gd name="T46" fmla="*/ 80 w 273"/>
                    <a:gd name="T47" fmla="*/ 456 h 655"/>
                    <a:gd name="T48" fmla="*/ 76 w 273"/>
                    <a:gd name="T49" fmla="*/ 426 h 655"/>
                    <a:gd name="T50" fmla="*/ 76 w 273"/>
                    <a:gd name="T51" fmla="*/ 394 h 655"/>
                    <a:gd name="T52" fmla="*/ 81 w 273"/>
                    <a:gd name="T53" fmla="*/ 363 h 655"/>
                    <a:gd name="T54" fmla="*/ 93 w 273"/>
                    <a:gd name="T55" fmla="*/ 334 h 655"/>
                    <a:gd name="T56" fmla="*/ 109 w 273"/>
                    <a:gd name="T57" fmla="*/ 306 h 655"/>
                    <a:gd name="T58" fmla="*/ 132 w 273"/>
                    <a:gd name="T59" fmla="*/ 282 h 655"/>
                    <a:gd name="T60" fmla="*/ 159 w 273"/>
                    <a:gd name="T61" fmla="*/ 263 h 655"/>
                    <a:gd name="T62" fmla="*/ 192 w 273"/>
                    <a:gd name="T63" fmla="*/ 247 h 655"/>
                    <a:gd name="T64" fmla="*/ 229 w 273"/>
                    <a:gd name="T65" fmla="*/ 238 h 655"/>
                    <a:gd name="T66" fmla="*/ 273 w 273"/>
                    <a:gd name="T67" fmla="*/ 236 h 655"/>
                    <a:gd name="T68" fmla="*/ 269 w 273"/>
                    <a:gd name="T69" fmla="*/ 201 h 655"/>
                    <a:gd name="T70" fmla="*/ 269 w 273"/>
                    <a:gd name="T71" fmla="*/ 182 h 655"/>
                    <a:gd name="T72" fmla="*/ 273 w 273"/>
                    <a:gd name="T73" fmla="*/ 167 h 655"/>
                    <a:gd name="T74" fmla="*/ 261 w 273"/>
                    <a:gd name="T75" fmla="*/ 167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3" h="655">
                      <a:moveTo>
                        <a:pt x="261" y="0"/>
                      </a:moveTo>
                      <a:lnTo>
                        <a:pt x="204" y="0"/>
                      </a:lnTo>
                      <a:lnTo>
                        <a:pt x="204" y="172"/>
                      </a:lnTo>
                      <a:lnTo>
                        <a:pt x="178" y="179"/>
                      </a:lnTo>
                      <a:lnTo>
                        <a:pt x="154" y="186"/>
                      </a:lnTo>
                      <a:lnTo>
                        <a:pt x="132" y="195"/>
                      </a:lnTo>
                      <a:lnTo>
                        <a:pt x="112" y="207"/>
                      </a:lnTo>
                      <a:lnTo>
                        <a:pt x="94" y="219"/>
                      </a:lnTo>
                      <a:lnTo>
                        <a:pt x="76" y="233"/>
                      </a:lnTo>
                      <a:lnTo>
                        <a:pt x="61" y="249"/>
                      </a:lnTo>
                      <a:lnTo>
                        <a:pt x="48" y="265"/>
                      </a:lnTo>
                      <a:lnTo>
                        <a:pt x="35" y="283"/>
                      </a:lnTo>
                      <a:lnTo>
                        <a:pt x="25" y="301"/>
                      </a:lnTo>
                      <a:lnTo>
                        <a:pt x="18" y="320"/>
                      </a:lnTo>
                      <a:lnTo>
                        <a:pt x="10" y="339"/>
                      </a:lnTo>
                      <a:lnTo>
                        <a:pt x="5" y="360"/>
                      </a:lnTo>
                      <a:lnTo>
                        <a:pt x="1" y="380"/>
                      </a:lnTo>
                      <a:lnTo>
                        <a:pt x="0" y="400"/>
                      </a:lnTo>
                      <a:lnTo>
                        <a:pt x="0" y="421"/>
                      </a:lnTo>
                      <a:lnTo>
                        <a:pt x="1" y="442"/>
                      </a:lnTo>
                      <a:lnTo>
                        <a:pt x="5" y="463"/>
                      </a:lnTo>
                      <a:lnTo>
                        <a:pt x="10" y="482"/>
                      </a:lnTo>
                      <a:lnTo>
                        <a:pt x="16" y="502"/>
                      </a:lnTo>
                      <a:lnTo>
                        <a:pt x="24" y="521"/>
                      </a:lnTo>
                      <a:lnTo>
                        <a:pt x="34" y="539"/>
                      </a:lnTo>
                      <a:lnTo>
                        <a:pt x="46" y="557"/>
                      </a:lnTo>
                      <a:lnTo>
                        <a:pt x="60" y="574"/>
                      </a:lnTo>
                      <a:lnTo>
                        <a:pt x="75" y="589"/>
                      </a:lnTo>
                      <a:lnTo>
                        <a:pt x="92" y="603"/>
                      </a:lnTo>
                      <a:lnTo>
                        <a:pt x="109" y="616"/>
                      </a:lnTo>
                      <a:lnTo>
                        <a:pt x="130" y="627"/>
                      </a:lnTo>
                      <a:lnTo>
                        <a:pt x="151" y="637"/>
                      </a:lnTo>
                      <a:lnTo>
                        <a:pt x="176" y="645"/>
                      </a:lnTo>
                      <a:lnTo>
                        <a:pt x="201" y="651"/>
                      </a:lnTo>
                      <a:lnTo>
                        <a:pt x="228" y="655"/>
                      </a:lnTo>
                      <a:lnTo>
                        <a:pt x="225" y="585"/>
                      </a:lnTo>
                      <a:lnTo>
                        <a:pt x="205" y="581"/>
                      </a:lnTo>
                      <a:lnTo>
                        <a:pt x="187" y="575"/>
                      </a:lnTo>
                      <a:lnTo>
                        <a:pt x="171" y="569"/>
                      </a:lnTo>
                      <a:lnTo>
                        <a:pt x="155" y="560"/>
                      </a:lnTo>
                      <a:lnTo>
                        <a:pt x="141" y="549"/>
                      </a:lnTo>
                      <a:lnTo>
                        <a:pt x="128" y="539"/>
                      </a:lnTo>
                      <a:lnTo>
                        <a:pt x="117" y="527"/>
                      </a:lnTo>
                      <a:lnTo>
                        <a:pt x="107" y="514"/>
                      </a:lnTo>
                      <a:lnTo>
                        <a:pt x="98" y="501"/>
                      </a:lnTo>
                      <a:lnTo>
                        <a:pt x="92" y="487"/>
                      </a:lnTo>
                      <a:lnTo>
                        <a:pt x="85" y="472"/>
                      </a:lnTo>
                      <a:lnTo>
                        <a:pt x="80" y="456"/>
                      </a:lnTo>
                      <a:lnTo>
                        <a:pt x="77" y="441"/>
                      </a:lnTo>
                      <a:lnTo>
                        <a:pt x="76" y="426"/>
                      </a:lnTo>
                      <a:lnTo>
                        <a:pt x="75" y="409"/>
                      </a:lnTo>
                      <a:lnTo>
                        <a:pt x="76" y="394"/>
                      </a:lnTo>
                      <a:lnTo>
                        <a:pt x="79" y="379"/>
                      </a:lnTo>
                      <a:lnTo>
                        <a:pt x="81" y="363"/>
                      </a:lnTo>
                      <a:lnTo>
                        <a:pt x="86" y="348"/>
                      </a:lnTo>
                      <a:lnTo>
                        <a:pt x="93" y="334"/>
                      </a:lnTo>
                      <a:lnTo>
                        <a:pt x="100" y="320"/>
                      </a:lnTo>
                      <a:lnTo>
                        <a:pt x="109" y="306"/>
                      </a:lnTo>
                      <a:lnTo>
                        <a:pt x="120" y="293"/>
                      </a:lnTo>
                      <a:lnTo>
                        <a:pt x="132" y="282"/>
                      </a:lnTo>
                      <a:lnTo>
                        <a:pt x="145" y="272"/>
                      </a:lnTo>
                      <a:lnTo>
                        <a:pt x="159" y="263"/>
                      </a:lnTo>
                      <a:lnTo>
                        <a:pt x="174" y="254"/>
                      </a:lnTo>
                      <a:lnTo>
                        <a:pt x="192" y="247"/>
                      </a:lnTo>
                      <a:lnTo>
                        <a:pt x="210" y="242"/>
                      </a:lnTo>
                      <a:lnTo>
                        <a:pt x="229" y="238"/>
                      </a:lnTo>
                      <a:lnTo>
                        <a:pt x="251" y="236"/>
                      </a:lnTo>
                      <a:lnTo>
                        <a:pt x="273" y="236"/>
                      </a:lnTo>
                      <a:lnTo>
                        <a:pt x="270" y="219"/>
                      </a:lnTo>
                      <a:lnTo>
                        <a:pt x="269" y="201"/>
                      </a:lnTo>
                      <a:lnTo>
                        <a:pt x="269" y="191"/>
                      </a:lnTo>
                      <a:lnTo>
                        <a:pt x="269" y="182"/>
                      </a:lnTo>
                      <a:lnTo>
                        <a:pt x="270" y="173"/>
                      </a:lnTo>
                      <a:lnTo>
                        <a:pt x="273" y="167"/>
                      </a:lnTo>
                      <a:lnTo>
                        <a:pt x="266" y="167"/>
                      </a:lnTo>
                      <a:lnTo>
                        <a:pt x="261" y="167"/>
                      </a:lnTo>
                      <a:lnTo>
                        <a:pt x="261" y="0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577" name="Freeform 185"/>
              <p:cNvSpPr>
                <a:spLocks/>
              </p:cNvSpPr>
              <p:nvPr/>
            </p:nvSpPr>
            <p:spPr bwMode="auto">
              <a:xfrm>
                <a:off x="3967" y="3923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78" name="Freeform 186"/>
              <p:cNvSpPr>
                <a:spLocks/>
              </p:cNvSpPr>
              <p:nvPr/>
            </p:nvSpPr>
            <p:spPr bwMode="auto">
              <a:xfrm>
                <a:off x="3967" y="3923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79" name="Freeform 187"/>
              <p:cNvSpPr>
                <a:spLocks/>
              </p:cNvSpPr>
              <p:nvPr/>
            </p:nvSpPr>
            <p:spPr bwMode="auto">
              <a:xfrm rot="-236711">
                <a:off x="3024" y="3895"/>
                <a:ext cx="660" cy="115"/>
              </a:xfrm>
              <a:custGeom>
                <a:avLst/>
                <a:gdLst>
                  <a:gd name="T0" fmla="*/ 1 w 2639"/>
                  <a:gd name="T1" fmla="*/ 64 h 460"/>
                  <a:gd name="T2" fmla="*/ 0 w 2639"/>
                  <a:gd name="T3" fmla="*/ 64 h 460"/>
                  <a:gd name="T4" fmla="*/ 166 w 2639"/>
                  <a:gd name="T5" fmla="*/ 84 h 460"/>
                  <a:gd name="T6" fmla="*/ 330 w 2639"/>
                  <a:gd name="T7" fmla="*/ 105 h 460"/>
                  <a:gd name="T8" fmla="*/ 495 w 2639"/>
                  <a:gd name="T9" fmla="*/ 126 h 460"/>
                  <a:gd name="T10" fmla="*/ 659 w 2639"/>
                  <a:gd name="T11" fmla="*/ 149 h 460"/>
                  <a:gd name="T12" fmla="*/ 824 w 2639"/>
                  <a:gd name="T13" fmla="*/ 172 h 460"/>
                  <a:gd name="T14" fmla="*/ 988 w 2639"/>
                  <a:gd name="T15" fmla="*/ 195 h 460"/>
                  <a:gd name="T16" fmla="*/ 1153 w 2639"/>
                  <a:gd name="T17" fmla="*/ 219 h 460"/>
                  <a:gd name="T18" fmla="*/ 1317 w 2639"/>
                  <a:gd name="T19" fmla="*/ 245 h 460"/>
                  <a:gd name="T20" fmla="*/ 1482 w 2639"/>
                  <a:gd name="T21" fmla="*/ 269 h 460"/>
                  <a:gd name="T22" fmla="*/ 1645 w 2639"/>
                  <a:gd name="T23" fmla="*/ 296 h 460"/>
                  <a:gd name="T24" fmla="*/ 1809 w 2639"/>
                  <a:gd name="T25" fmla="*/ 321 h 460"/>
                  <a:gd name="T26" fmla="*/ 1974 w 2639"/>
                  <a:gd name="T27" fmla="*/ 348 h 460"/>
                  <a:gd name="T28" fmla="*/ 2137 w 2639"/>
                  <a:gd name="T29" fmla="*/ 376 h 460"/>
                  <a:gd name="T30" fmla="*/ 2302 w 2639"/>
                  <a:gd name="T31" fmla="*/ 403 h 460"/>
                  <a:gd name="T32" fmla="*/ 2465 w 2639"/>
                  <a:gd name="T33" fmla="*/ 431 h 460"/>
                  <a:gd name="T34" fmla="*/ 2628 w 2639"/>
                  <a:gd name="T35" fmla="*/ 460 h 460"/>
                  <a:gd name="T36" fmla="*/ 2639 w 2639"/>
                  <a:gd name="T37" fmla="*/ 396 h 460"/>
                  <a:gd name="T38" fmla="*/ 2476 w 2639"/>
                  <a:gd name="T39" fmla="*/ 368 h 460"/>
                  <a:gd name="T40" fmla="*/ 2312 w 2639"/>
                  <a:gd name="T41" fmla="*/ 340 h 460"/>
                  <a:gd name="T42" fmla="*/ 2147 w 2639"/>
                  <a:gd name="T43" fmla="*/ 312 h 460"/>
                  <a:gd name="T44" fmla="*/ 1984 w 2639"/>
                  <a:gd name="T45" fmla="*/ 286 h 460"/>
                  <a:gd name="T46" fmla="*/ 1820 w 2639"/>
                  <a:gd name="T47" fmla="*/ 259 h 460"/>
                  <a:gd name="T48" fmla="*/ 1655 w 2639"/>
                  <a:gd name="T49" fmla="*/ 232 h 460"/>
                  <a:gd name="T50" fmla="*/ 1491 w 2639"/>
                  <a:gd name="T51" fmla="*/ 207 h 460"/>
                  <a:gd name="T52" fmla="*/ 1326 w 2639"/>
                  <a:gd name="T53" fmla="*/ 181 h 460"/>
                  <a:gd name="T54" fmla="*/ 1162 w 2639"/>
                  <a:gd name="T55" fmla="*/ 157 h 460"/>
                  <a:gd name="T56" fmla="*/ 997 w 2639"/>
                  <a:gd name="T57" fmla="*/ 133 h 460"/>
                  <a:gd name="T58" fmla="*/ 833 w 2639"/>
                  <a:gd name="T59" fmla="*/ 108 h 460"/>
                  <a:gd name="T60" fmla="*/ 668 w 2639"/>
                  <a:gd name="T61" fmla="*/ 85 h 460"/>
                  <a:gd name="T62" fmla="*/ 504 w 2639"/>
                  <a:gd name="T63" fmla="*/ 64 h 460"/>
                  <a:gd name="T64" fmla="*/ 338 w 2639"/>
                  <a:gd name="T65" fmla="*/ 42 h 460"/>
                  <a:gd name="T66" fmla="*/ 174 w 2639"/>
                  <a:gd name="T67" fmla="*/ 20 h 460"/>
                  <a:gd name="T68" fmla="*/ 8 w 2639"/>
                  <a:gd name="T69" fmla="*/ 0 h 460"/>
                  <a:gd name="T70" fmla="*/ 7 w 2639"/>
                  <a:gd name="T71" fmla="*/ 0 h 460"/>
                  <a:gd name="T72" fmla="*/ 8 w 2639"/>
                  <a:gd name="T73" fmla="*/ 0 h 460"/>
                  <a:gd name="T74" fmla="*/ 8 w 2639"/>
                  <a:gd name="T75" fmla="*/ 0 h 460"/>
                  <a:gd name="T76" fmla="*/ 7 w 2639"/>
                  <a:gd name="T77" fmla="*/ 0 h 460"/>
                  <a:gd name="T78" fmla="*/ 1 w 2639"/>
                  <a:gd name="T79" fmla="*/ 6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39" h="460">
                    <a:moveTo>
                      <a:pt x="1" y="64"/>
                    </a:moveTo>
                    <a:lnTo>
                      <a:pt x="0" y="64"/>
                    </a:lnTo>
                    <a:lnTo>
                      <a:pt x="166" y="84"/>
                    </a:lnTo>
                    <a:lnTo>
                      <a:pt x="330" y="105"/>
                    </a:lnTo>
                    <a:lnTo>
                      <a:pt x="495" y="126"/>
                    </a:lnTo>
                    <a:lnTo>
                      <a:pt x="659" y="149"/>
                    </a:lnTo>
                    <a:lnTo>
                      <a:pt x="824" y="172"/>
                    </a:lnTo>
                    <a:lnTo>
                      <a:pt x="988" y="195"/>
                    </a:lnTo>
                    <a:lnTo>
                      <a:pt x="1153" y="219"/>
                    </a:lnTo>
                    <a:lnTo>
                      <a:pt x="1317" y="245"/>
                    </a:lnTo>
                    <a:lnTo>
                      <a:pt x="1482" y="269"/>
                    </a:lnTo>
                    <a:lnTo>
                      <a:pt x="1645" y="296"/>
                    </a:lnTo>
                    <a:lnTo>
                      <a:pt x="1809" y="321"/>
                    </a:lnTo>
                    <a:lnTo>
                      <a:pt x="1974" y="348"/>
                    </a:lnTo>
                    <a:lnTo>
                      <a:pt x="2137" y="376"/>
                    </a:lnTo>
                    <a:lnTo>
                      <a:pt x="2302" y="403"/>
                    </a:lnTo>
                    <a:lnTo>
                      <a:pt x="2465" y="431"/>
                    </a:lnTo>
                    <a:lnTo>
                      <a:pt x="2628" y="460"/>
                    </a:lnTo>
                    <a:lnTo>
                      <a:pt x="2639" y="396"/>
                    </a:lnTo>
                    <a:lnTo>
                      <a:pt x="2476" y="368"/>
                    </a:lnTo>
                    <a:lnTo>
                      <a:pt x="2312" y="340"/>
                    </a:lnTo>
                    <a:lnTo>
                      <a:pt x="2147" y="312"/>
                    </a:lnTo>
                    <a:lnTo>
                      <a:pt x="1984" y="286"/>
                    </a:lnTo>
                    <a:lnTo>
                      <a:pt x="1820" y="259"/>
                    </a:lnTo>
                    <a:lnTo>
                      <a:pt x="1655" y="232"/>
                    </a:lnTo>
                    <a:lnTo>
                      <a:pt x="1491" y="207"/>
                    </a:lnTo>
                    <a:lnTo>
                      <a:pt x="1326" y="181"/>
                    </a:lnTo>
                    <a:lnTo>
                      <a:pt x="1162" y="157"/>
                    </a:lnTo>
                    <a:lnTo>
                      <a:pt x="997" y="133"/>
                    </a:lnTo>
                    <a:lnTo>
                      <a:pt x="833" y="108"/>
                    </a:lnTo>
                    <a:lnTo>
                      <a:pt x="668" y="85"/>
                    </a:lnTo>
                    <a:lnTo>
                      <a:pt x="504" y="64"/>
                    </a:lnTo>
                    <a:lnTo>
                      <a:pt x="338" y="42"/>
                    </a:lnTo>
                    <a:lnTo>
                      <a:pt x="174" y="2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0" name="Freeform 188"/>
              <p:cNvSpPr>
                <a:spLocks/>
              </p:cNvSpPr>
              <p:nvPr/>
            </p:nvSpPr>
            <p:spPr bwMode="auto">
              <a:xfrm>
                <a:off x="2820" y="3896"/>
                <a:ext cx="205" cy="35"/>
              </a:xfrm>
              <a:custGeom>
                <a:avLst/>
                <a:gdLst>
                  <a:gd name="T0" fmla="*/ 4 w 823"/>
                  <a:gd name="T1" fmla="*/ 0 h 142"/>
                  <a:gd name="T2" fmla="*/ 0 w 823"/>
                  <a:gd name="T3" fmla="*/ 64 h 142"/>
                  <a:gd name="T4" fmla="*/ 817 w 823"/>
                  <a:gd name="T5" fmla="*/ 142 h 142"/>
                  <a:gd name="T6" fmla="*/ 823 w 823"/>
                  <a:gd name="T7" fmla="*/ 78 h 142"/>
                  <a:gd name="T8" fmla="*/ 5 w 823"/>
                  <a:gd name="T9" fmla="*/ 0 h 142"/>
                  <a:gd name="T10" fmla="*/ 4 w 823"/>
                  <a:gd name="T11" fmla="*/ 0 h 142"/>
                  <a:gd name="T12" fmla="*/ 5 w 823"/>
                  <a:gd name="T13" fmla="*/ 0 h 142"/>
                  <a:gd name="T14" fmla="*/ 5 w 823"/>
                  <a:gd name="T15" fmla="*/ 0 h 142"/>
                  <a:gd name="T16" fmla="*/ 4 w 823"/>
                  <a:gd name="T1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3" h="142">
                    <a:moveTo>
                      <a:pt x="4" y="0"/>
                    </a:moveTo>
                    <a:lnTo>
                      <a:pt x="0" y="64"/>
                    </a:lnTo>
                    <a:lnTo>
                      <a:pt x="817" y="142"/>
                    </a:lnTo>
                    <a:lnTo>
                      <a:pt x="823" y="78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1" name="Freeform 189"/>
              <p:cNvSpPr>
                <a:spLocks/>
              </p:cNvSpPr>
              <p:nvPr/>
            </p:nvSpPr>
            <p:spPr bwMode="auto">
              <a:xfrm>
                <a:off x="2526" y="3884"/>
                <a:ext cx="295" cy="28"/>
              </a:xfrm>
              <a:custGeom>
                <a:avLst/>
                <a:gdLst>
                  <a:gd name="T0" fmla="*/ 0 w 1178"/>
                  <a:gd name="T1" fmla="*/ 64 h 112"/>
                  <a:gd name="T2" fmla="*/ 0 w 1178"/>
                  <a:gd name="T3" fmla="*/ 64 h 112"/>
                  <a:gd name="T4" fmla="*/ 74 w 1178"/>
                  <a:gd name="T5" fmla="*/ 65 h 112"/>
                  <a:gd name="T6" fmla="*/ 147 w 1178"/>
                  <a:gd name="T7" fmla="*/ 66 h 112"/>
                  <a:gd name="T8" fmla="*/ 221 w 1178"/>
                  <a:gd name="T9" fmla="*/ 69 h 112"/>
                  <a:gd name="T10" fmla="*/ 294 w 1178"/>
                  <a:gd name="T11" fmla="*/ 70 h 112"/>
                  <a:gd name="T12" fmla="*/ 367 w 1178"/>
                  <a:gd name="T13" fmla="*/ 73 h 112"/>
                  <a:gd name="T14" fmla="*/ 441 w 1178"/>
                  <a:gd name="T15" fmla="*/ 75 h 112"/>
                  <a:gd name="T16" fmla="*/ 514 w 1178"/>
                  <a:gd name="T17" fmla="*/ 78 h 112"/>
                  <a:gd name="T18" fmla="*/ 588 w 1178"/>
                  <a:gd name="T19" fmla="*/ 80 h 112"/>
                  <a:gd name="T20" fmla="*/ 660 w 1178"/>
                  <a:gd name="T21" fmla="*/ 84 h 112"/>
                  <a:gd name="T22" fmla="*/ 734 w 1178"/>
                  <a:gd name="T23" fmla="*/ 88 h 112"/>
                  <a:gd name="T24" fmla="*/ 807 w 1178"/>
                  <a:gd name="T25" fmla="*/ 90 h 112"/>
                  <a:gd name="T26" fmla="*/ 881 w 1178"/>
                  <a:gd name="T27" fmla="*/ 94 h 112"/>
                  <a:gd name="T28" fmla="*/ 954 w 1178"/>
                  <a:gd name="T29" fmla="*/ 99 h 112"/>
                  <a:gd name="T30" fmla="*/ 1028 w 1178"/>
                  <a:gd name="T31" fmla="*/ 103 h 112"/>
                  <a:gd name="T32" fmla="*/ 1102 w 1178"/>
                  <a:gd name="T33" fmla="*/ 108 h 112"/>
                  <a:gd name="T34" fmla="*/ 1174 w 1178"/>
                  <a:gd name="T35" fmla="*/ 112 h 112"/>
                  <a:gd name="T36" fmla="*/ 1178 w 1178"/>
                  <a:gd name="T37" fmla="*/ 48 h 112"/>
                  <a:gd name="T38" fmla="*/ 1105 w 1178"/>
                  <a:gd name="T39" fmla="*/ 44 h 112"/>
                  <a:gd name="T40" fmla="*/ 1031 w 1178"/>
                  <a:gd name="T41" fmla="*/ 39 h 112"/>
                  <a:gd name="T42" fmla="*/ 957 w 1178"/>
                  <a:gd name="T43" fmla="*/ 36 h 112"/>
                  <a:gd name="T44" fmla="*/ 884 w 1178"/>
                  <a:gd name="T45" fmla="*/ 30 h 112"/>
                  <a:gd name="T46" fmla="*/ 811 w 1178"/>
                  <a:gd name="T47" fmla="*/ 27 h 112"/>
                  <a:gd name="T48" fmla="*/ 737 w 1178"/>
                  <a:gd name="T49" fmla="*/ 24 h 112"/>
                  <a:gd name="T50" fmla="*/ 663 w 1178"/>
                  <a:gd name="T51" fmla="*/ 20 h 112"/>
                  <a:gd name="T52" fmla="*/ 590 w 1178"/>
                  <a:gd name="T53" fmla="*/ 16 h 112"/>
                  <a:gd name="T54" fmla="*/ 516 w 1178"/>
                  <a:gd name="T55" fmla="*/ 14 h 112"/>
                  <a:gd name="T56" fmla="*/ 442 w 1178"/>
                  <a:gd name="T57" fmla="*/ 11 h 112"/>
                  <a:gd name="T58" fmla="*/ 370 w 1178"/>
                  <a:gd name="T59" fmla="*/ 9 h 112"/>
                  <a:gd name="T60" fmla="*/ 296 w 1178"/>
                  <a:gd name="T61" fmla="*/ 6 h 112"/>
                  <a:gd name="T62" fmla="*/ 222 w 1178"/>
                  <a:gd name="T63" fmla="*/ 5 h 112"/>
                  <a:gd name="T64" fmla="*/ 148 w 1178"/>
                  <a:gd name="T65" fmla="*/ 2 h 112"/>
                  <a:gd name="T66" fmla="*/ 74 w 1178"/>
                  <a:gd name="T67" fmla="*/ 1 h 112"/>
                  <a:gd name="T68" fmla="*/ 0 w 1178"/>
                  <a:gd name="T69" fmla="*/ 0 h 112"/>
                  <a:gd name="T70" fmla="*/ 0 w 1178"/>
                  <a:gd name="T71" fmla="*/ 0 h 112"/>
                  <a:gd name="T72" fmla="*/ 0 w 1178"/>
                  <a:gd name="T73" fmla="*/ 0 h 112"/>
                  <a:gd name="T74" fmla="*/ 0 w 1178"/>
                  <a:gd name="T75" fmla="*/ 0 h 112"/>
                  <a:gd name="T76" fmla="*/ 0 w 1178"/>
                  <a:gd name="T77" fmla="*/ 0 h 112"/>
                  <a:gd name="T78" fmla="*/ 0 w 1178"/>
                  <a:gd name="T79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8" h="112">
                    <a:moveTo>
                      <a:pt x="0" y="64"/>
                    </a:moveTo>
                    <a:lnTo>
                      <a:pt x="0" y="64"/>
                    </a:lnTo>
                    <a:lnTo>
                      <a:pt x="74" y="65"/>
                    </a:lnTo>
                    <a:lnTo>
                      <a:pt x="147" y="66"/>
                    </a:lnTo>
                    <a:lnTo>
                      <a:pt x="221" y="69"/>
                    </a:lnTo>
                    <a:lnTo>
                      <a:pt x="294" y="70"/>
                    </a:lnTo>
                    <a:lnTo>
                      <a:pt x="367" y="73"/>
                    </a:lnTo>
                    <a:lnTo>
                      <a:pt x="441" y="75"/>
                    </a:lnTo>
                    <a:lnTo>
                      <a:pt x="514" y="78"/>
                    </a:lnTo>
                    <a:lnTo>
                      <a:pt x="588" y="80"/>
                    </a:lnTo>
                    <a:lnTo>
                      <a:pt x="660" y="84"/>
                    </a:lnTo>
                    <a:lnTo>
                      <a:pt x="734" y="88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9"/>
                    </a:lnTo>
                    <a:lnTo>
                      <a:pt x="1028" y="103"/>
                    </a:lnTo>
                    <a:lnTo>
                      <a:pt x="1102" y="108"/>
                    </a:lnTo>
                    <a:lnTo>
                      <a:pt x="1174" y="112"/>
                    </a:lnTo>
                    <a:lnTo>
                      <a:pt x="1178" y="48"/>
                    </a:lnTo>
                    <a:lnTo>
                      <a:pt x="1105" y="44"/>
                    </a:lnTo>
                    <a:lnTo>
                      <a:pt x="1031" y="39"/>
                    </a:lnTo>
                    <a:lnTo>
                      <a:pt x="957" y="36"/>
                    </a:lnTo>
                    <a:lnTo>
                      <a:pt x="884" y="30"/>
                    </a:lnTo>
                    <a:lnTo>
                      <a:pt x="811" y="27"/>
                    </a:lnTo>
                    <a:lnTo>
                      <a:pt x="737" y="24"/>
                    </a:lnTo>
                    <a:lnTo>
                      <a:pt x="663" y="20"/>
                    </a:lnTo>
                    <a:lnTo>
                      <a:pt x="590" y="16"/>
                    </a:lnTo>
                    <a:lnTo>
                      <a:pt x="516" y="14"/>
                    </a:lnTo>
                    <a:lnTo>
                      <a:pt x="442" y="11"/>
                    </a:lnTo>
                    <a:lnTo>
                      <a:pt x="370" y="9"/>
                    </a:lnTo>
                    <a:lnTo>
                      <a:pt x="296" y="6"/>
                    </a:lnTo>
                    <a:lnTo>
                      <a:pt x="222" y="5"/>
                    </a:lnTo>
                    <a:lnTo>
                      <a:pt x="148" y="2"/>
                    </a:lnTo>
                    <a:lnTo>
                      <a:pt x="7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2" name="Freeform 190"/>
              <p:cNvSpPr>
                <a:spLocks/>
              </p:cNvSpPr>
              <p:nvPr/>
            </p:nvSpPr>
            <p:spPr bwMode="auto">
              <a:xfrm>
                <a:off x="2148" y="3884"/>
                <a:ext cx="378" cy="33"/>
              </a:xfrm>
              <a:custGeom>
                <a:avLst/>
                <a:gdLst>
                  <a:gd name="T0" fmla="*/ 6 w 1512"/>
                  <a:gd name="T1" fmla="*/ 131 h 131"/>
                  <a:gd name="T2" fmla="*/ 5 w 1512"/>
                  <a:gd name="T3" fmla="*/ 131 h 131"/>
                  <a:gd name="T4" fmla="*/ 99 w 1512"/>
                  <a:gd name="T5" fmla="*/ 124 h 131"/>
                  <a:gd name="T6" fmla="*/ 194 w 1512"/>
                  <a:gd name="T7" fmla="*/ 117 h 131"/>
                  <a:gd name="T8" fmla="*/ 288 w 1512"/>
                  <a:gd name="T9" fmla="*/ 111 h 131"/>
                  <a:gd name="T10" fmla="*/ 382 w 1512"/>
                  <a:gd name="T11" fmla="*/ 106 h 131"/>
                  <a:gd name="T12" fmla="*/ 477 w 1512"/>
                  <a:gd name="T13" fmla="*/ 99 h 131"/>
                  <a:gd name="T14" fmla="*/ 570 w 1512"/>
                  <a:gd name="T15" fmla="*/ 94 h 131"/>
                  <a:gd name="T16" fmla="*/ 664 w 1512"/>
                  <a:gd name="T17" fmla="*/ 90 h 131"/>
                  <a:gd name="T18" fmla="*/ 758 w 1512"/>
                  <a:gd name="T19" fmla="*/ 85 h 131"/>
                  <a:gd name="T20" fmla="*/ 853 w 1512"/>
                  <a:gd name="T21" fmla="*/ 81 h 131"/>
                  <a:gd name="T22" fmla="*/ 946 w 1512"/>
                  <a:gd name="T23" fmla="*/ 78 h 131"/>
                  <a:gd name="T24" fmla="*/ 1040 w 1512"/>
                  <a:gd name="T25" fmla="*/ 75 h 131"/>
                  <a:gd name="T26" fmla="*/ 1135 w 1512"/>
                  <a:gd name="T27" fmla="*/ 71 h 131"/>
                  <a:gd name="T28" fmla="*/ 1229 w 1512"/>
                  <a:gd name="T29" fmla="*/ 69 h 131"/>
                  <a:gd name="T30" fmla="*/ 1323 w 1512"/>
                  <a:gd name="T31" fmla="*/ 67 h 131"/>
                  <a:gd name="T32" fmla="*/ 1418 w 1512"/>
                  <a:gd name="T33" fmla="*/ 65 h 131"/>
                  <a:gd name="T34" fmla="*/ 1512 w 1512"/>
                  <a:gd name="T35" fmla="*/ 64 h 131"/>
                  <a:gd name="T36" fmla="*/ 1512 w 1512"/>
                  <a:gd name="T37" fmla="*/ 0 h 131"/>
                  <a:gd name="T38" fmla="*/ 1416 w 1512"/>
                  <a:gd name="T39" fmla="*/ 1 h 131"/>
                  <a:gd name="T40" fmla="*/ 1322 w 1512"/>
                  <a:gd name="T41" fmla="*/ 4 h 131"/>
                  <a:gd name="T42" fmla="*/ 1228 w 1512"/>
                  <a:gd name="T43" fmla="*/ 5 h 131"/>
                  <a:gd name="T44" fmla="*/ 1133 w 1512"/>
                  <a:gd name="T45" fmla="*/ 8 h 131"/>
                  <a:gd name="T46" fmla="*/ 1039 w 1512"/>
                  <a:gd name="T47" fmla="*/ 11 h 131"/>
                  <a:gd name="T48" fmla="*/ 945 w 1512"/>
                  <a:gd name="T49" fmla="*/ 14 h 131"/>
                  <a:gd name="T50" fmla="*/ 850 w 1512"/>
                  <a:gd name="T51" fmla="*/ 18 h 131"/>
                  <a:gd name="T52" fmla="*/ 756 w 1512"/>
                  <a:gd name="T53" fmla="*/ 22 h 131"/>
                  <a:gd name="T54" fmla="*/ 662 w 1512"/>
                  <a:gd name="T55" fmla="*/ 27 h 131"/>
                  <a:gd name="T56" fmla="*/ 567 w 1512"/>
                  <a:gd name="T57" fmla="*/ 30 h 131"/>
                  <a:gd name="T58" fmla="*/ 473 w 1512"/>
                  <a:gd name="T59" fmla="*/ 36 h 131"/>
                  <a:gd name="T60" fmla="*/ 378 w 1512"/>
                  <a:gd name="T61" fmla="*/ 42 h 131"/>
                  <a:gd name="T62" fmla="*/ 284 w 1512"/>
                  <a:gd name="T63" fmla="*/ 47 h 131"/>
                  <a:gd name="T64" fmla="*/ 190 w 1512"/>
                  <a:gd name="T65" fmla="*/ 53 h 131"/>
                  <a:gd name="T66" fmla="*/ 95 w 1512"/>
                  <a:gd name="T67" fmla="*/ 60 h 131"/>
                  <a:gd name="T68" fmla="*/ 0 w 1512"/>
                  <a:gd name="T69" fmla="*/ 67 h 131"/>
                  <a:gd name="T70" fmla="*/ 0 w 1512"/>
                  <a:gd name="T71" fmla="*/ 67 h 131"/>
                  <a:gd name="T72" fmla="*/ 0 w 1512"/>
                  <a:gd name="T73" fmla="*/ 67 h 131"/>
                  <a:gd name="T74" fmla="*/ 0 w 1512"/>
                  <a:gd name="T75" fmla="*/ 67 h 131"/>
                  <a:gd name="T76" fmla="*/ 0 w 1512"/>
                  <a:gd name="T77" fmla="*/ 67 h 131"/>
                  <a:gd name="T78" fmla="*/ 6 w 1512"/>
                  <a:gd name="T7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2" h="131">
                    <a:moveTo>
                      <a:pt x="6" y="131"/>
                    </a:moveTo>
                    <a:lnTo>
                      <a:pt x="5" y="131"/>
                    </a:lnTo>
                    <a:lnTo>
                      <a:pt x="99" y="124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6"/>
                    </a:lnTo>
                    <a:lnTo>
                      <a:pt x="477" y="99"/>
                    </a:lnTo>
                    <a:lnTo>
                      <a:pt x="570" y="94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8"/>
                    </a:lnTo>
                    <a:lnTo>
                      <a:pt x="1040" y="75"/>
                    </a:lnTo>
                    <a:lnTo>
                      <a:pt x="1135" y="71"/>
                    </a:lnTo>
                    <a:lnTo>
                      <a:pt x="1229" y="69"/>
                    </a:lnTo>
                    <a:lnTo>
                      <a:pt x="1323" y="67"/>
                    </a:lnTo>
                    <a:lnTo>
                      <a:pt x="1418" y="65"/>
                    </a:lnTo>
                    <a:lnTo>
                      <a:pt x="1512" y="64"/>
                    </a:lnTo>
                    <a:lnTo>
                      <a:pt x="1512" y="0"/>
                    </a:lnTo>
                    <a:lnTo>
                      <a:pt x="1416" y="1"/>
                    </a:lnTo>
                    <a:lnTo>
                      <a:pt x="1322" y="4"/>
                    </a:lnTo>
                    <a:lnTo>
                      <a:pt x="1228" y="5"/>
                    </a:lnTo>
                    <a:lnTo>
                      <a:pt x="1133" y="8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8"/>
                    </a:lnTo>
                    <a:lnTo>
                      <a:pt x="756" y="22"/>
                    </a:lnTo>
                    <a:lnTo>
                      <a:pt x="662" y="27"/>
                    </a:lnTo>
                    <a:lnTo>
                      <a:pt x="567" y="30"/>
                    </a:lnTo>
                    <a:lnTo>
                      <a:pt x="473" y="36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3" name="Freeform 191"/>
              <p:cNvSpPr>
                <a:spLocks/>
              </p:cNvSpPr>
              <p:nvPr/>
            </p:nvSpPr>
            <p:spPr bwMode="auto">
              <a:xfrm rot="190937">
                <a:off x="1681" y="3885"/>
                <a:ext cx="469" cy="72"/>
              </a:xfrm>
              <a:custGeom>
                <a:avLst/>
                <a:gdLst>
                  <a:gd name="T0" fmla="*/ 10 w 1874"/>
                  <a:gd name="T1" fmla="*/ 291 h 291"/>
                  <a:gd name="T2" fmla="*/ 10 w 1874"/>
                  <a:gd name="T3" fmla="*/ 291 h 291"/>
                  <a:gd name="T4" fmla="*/ 126 w 1874"/>
                  <a:gd name="T5" fmla="*/ 273 h 291"/>
                  <a:gd name="T6" fmla="*/ 242 w 1874"/>
                  <a:gd name="T7" fmla="*/ 257 h 291"/>
                  <a:gd name="T8" fmla="*/ 358 w 1874"/>
                  <a:gd name="T9" fmla="*/ 240 h 291"/>
                  <a:gd name="T10" fmla="*/ 475 w 1874"/>
                  <a:gd name="T11" fmla="*/ 223 h 291"/>
                  <a:gd name="T12" fmla="*/ 592 w 1874"/>
                  <a:gd name="T13" fmla="*/ 208 h 291"/>
                  <a:gd name="T14" fmla="*/ 708 w 1874"/>
                  <a:gd name="T15" fmla="*/ 193 h 291"/>
                  <a:gd name="T16" fmla="*/ 824 w 1874"/>
                  <a:gd name="T17" fmla="*/ 178 h 291"/>
                  <a:gd name="T18" fmla="*/ 940 w 1874"/>
                  <a:gd name="T19" fmla="*/ 164 h 291"/>
                  <a:gd name="T20" fmla="*/ 1057 w 1874"/>
                  <a:gd name="T21" fmla="*/ 150 h 291"/>
                  <a:gd name="T22" fmla="*/ 1173 w 1874"/>
                  <a:gd name="T23" fmla="*/ 136 h 291"/>
                  <a:gd name="T24" fmla="*/ 1289 w 1874"/>
                  <a:gd name="T25" fmla="*/ 123 h 291"/>
                  <a:gd name="T26" fmla="*/ 1406 w 1874"/>
                  <a:gd name="T27" fmla="*/ 110 h 291"/>
                  <a:gd name="T28" fmla="*/ 1522 w 1874"/>
                  <a:gd name="T29" fmla="*/ 97 h 291"/>
                  <a:gd name="T30" fmla="*/ 1640 w 1874"/>
                  <a:gd name="T31" fmla="*/ 86 h 291"/>
                  <a:gd name="T32" fmla="*/ 1757 w 1874"/>
                  <a:gd name="T33" fmla="*/ 74 h 291"/>
                  <a:gd name="T34" fmla="*/ 1874 w 1874"/>
                  <a:gd name="T35" fmla="*/ 64 h 291"/>
                  <a:gd name="T36" fmla="*/ 1868 w 1874"/>
                  <a:gd name="T37" fmla="*/ 0 h 291"/>
                  <a:gd name="T38" fmla="*/ 1750 w 1874"/>
                  <a:gd name="T39" fmla="*/ 11 h 291"/>
                  <a:gd name="T40" fmla="*/ 1633 w 1874"/>
                  <a:gd name="T41" fmla="*/ 22 h 291"/>
                  <a:gd name="T42" fmla="*/ 1516 w 1874"/>
                  <a:gd name="T43" fmla="*/ 35 h 291"/>
                  <a:gd name="T44" fmla="*/ 1399 w 1874"/>
                  <a:gd name="T45" fmla="*/ 46 h 291"/>
                  <a:gd name="T46" fmla="*/ 1283 w 1874"/>
                  <a:gd name="T47" fmla="*/ 59 h 291"/>
                  <a:gd name="T48" fmla="*/ 1165 w 1874"/>
                  <a:gd name="T49" fmla="*/ 73 h 291"/>
                  <a:gd name="T50" fmla="*/ 1049 w 1874"/>
                  <a:gd name="T51" fmla="*/ 86 h 291"/>
                  <a:gd name="T52" fmla="*/ 932 w 1874"/>
                  <a:gd name="T53" fmla="*/ 100 h 291"/>
                  <a:gd name="T54" fmla="*/ 816 w 1874"/>
                  <a:gd name="T55" fmla="*/ 115 h 291"/>
                  <a:gd name="T56" fmla="*/ 700 w 1874"/>
                  <a:gd name="T57" fmla="*/ 129 h 291"/>
                  <a:gd name="T58" fmla="*/ 583 w 1874"/>
                  <a:gd name="T59" fmla="*/ 144 h 291"/>
                  <a:gd name="T60" fmla="*/ 467 w 1874"/>
                  <a:gd name="T61" fmla="*/ 161 h 291"/>
                  <a:gd name="T62" fmla="*/ 351 w 1874"/>
                  <a:gd name="T63" fmla="*/ 176 h 291"/>
                  <a:gd name="T64" fmla="*/ 233 w 1874"/>
                  <a:gd name="T65" fmla="*/ 193 h 291"/>
                  <a:gd name="T66" fmla="*/ 117 w 1874"/>
                  <a:gd name="T67" fmla="*/ 211 h 291"/>
                  <a:gd name="T68" fmla="*/ 0 w 1874"/>
                  <a:gd name="T69" fmla="*/ 227 h 291"/>
                  <a:gd name="T70" fmla="*/ 0 w 1874"/>
                  <a:gd name="T71" fmla="*/ 227 h 291"/>
                  <a:gd name="T72" fmla="*/ 0 w 1874"/>
                  <a:gd name="T73" fmla="*/ 227 h 291"/>
                  <a:gd name="T74" fmla="*/ 0 w 1874"/>
                  <a:gd name="T75" fmla="*/ 227 h 291"/>
                  <a:gd name="T76" fmla="*/ 0 w 1874"/>
                  <a:gd name="T77" fmla="*/ 227 h 291"/>
                  <a:gd name="T78" fmla="*/ 10 w 1874"/>
                  <a:gd name="T79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4" h="291">
                    <a:moveTo>
                      <a:pt x="10" y="291"/>
                    </a:move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7"/>
                    </a:lnTo>
                    <a:lnTo>
                      <a:pt x="358" y="240"/>
                    </a:lnTo>
                    <a:lnTo>
                      <a:pt x="475" y="223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8"/>
                    </a:lnTo>
                    <a:lnTo>
                      <a:pt x="940" y="164"/>
                    </a:lnTo>
                    <a:lnTo>
                      <a:pt x="1057" y="150"/>
                    </a:lnTo>
                    <a:lnTo>
                      <a:pt x="1173" y="136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7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68" y="0"/>
                    </a:lnTo>
                    <a:lnTo>
                      <a:pt x="1750" y="11"/>
                    </a:lnTo>
                    <a:lnTo>
                      <a:pt x="1633" y="22"/>
                    </a:lnTo>
                    <a:lnTo>
                      <a:pt x="1516" y="35"/>
                    </a:lnTo>
                    <a:lnTo>
                      <a:pt x="1399" y="46"/>
                    </a:lnTo>
                    <a:lnTo>
                      <a:pt x="1283" y="59"/>
                    </a:lnTo>
                    <a:lnTo>
                      <a:pt x="1165" y="73"/>
                    </a:lnTo>
                    <a:lnTo>
                      <a:pt x="1049" y="86"/>
                    </a:lnTo>
                    <a:lnTo>
                      <a:pt x="932" y="100"/>
                    </a:lnTo>
                    <a:lnTo>
                      <a:pt x="816" y="115"/>
                    </a:lnTo>
                    <a:lnTo>
                      <a:pt x="700" y="129"/>
                    </a:lnTo>
                    <a:lnTo>
                      <a:pt x="583" y="144"/>
                    </a:lnTo>
                    <a:lnTo>
                      <a:pt x="467" y="161"/>
                    </a:lnTo>
                    <a:lnTo>
                      <a:pt x="351" y="176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0" y="29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4" name="Freeform 192"/>
              <p:cNvSpPr>
                <a:spLocks/>
              </p:cNvSpPr>
              <p:nvPr/>
            </p:nvSpPr>
            <p:spPr bwMode="auto">
              <a:xfrm>
                <a:off x="1361" y="3929"/>
                <a:ext cx="323" cy="73"/>
              </a:xfrm>
              <a:custGeom>
                <a:avLst/>
                <a:gdLst>
                  <a:gd name="T0" fmla="*/ 13 w 1290"/>
                  <a:gd name="T1" fmla="*/ 292 h 292"/>
                  <a:gd name="T2" fmla="*/ 92 w 1290"/>
                  <a:gd name="T3" fmla="*/ 276 h 292"/>
                  <a:gd name="T4" fmla="*/ 171 w 1290"/>
                  <a:gd name="T5" fmla="*/ 260 h 292"/>
                  <a:gd name="T6" fmla="*/ 251 w 1290"/>
                  <a:gd name="T7" fmla="*/ 246 h 292"/>
                  <a:gd name="T8" fmla="*/ 330 w 1290"/>
                  <a:gd name="T9" fmla="*/ 231 h 292"/>
                  <a:gd name="T10" fmla="*/ 410 w 1290"/>
                  <a:gd name="T11" fmla="*/ 216 h 292"/>
                  <a:gd name="T12" fmla="*/ 491 w 1290"/>
                  <a:gd name="T13" fmla="*/ 202 h 292"/>
                  <a:gd name="T14" fmla="*/ 570 w 1290"/>
                  <a:gd name="T15" fmla="*/ 186 h 292"/>
                  <a:gd name="T16" fmla="*/ 650 w 1290"/>
                  <a:gd name="T17" fmla="*/ 172 h 292"/>
                  <a:gd name="T18" fmla="*/ 729 w 1290"/>
                  <a:gd name="T19" fmla="*/ 158 h 292"/>
                  <a:gd name="T20" fmla="*/ 809 w 1290"/>
                  <a:gd name="T21" fmla="*/ 144 h 292"/>
                  <a:gd name="T22" fmla="*/ 890 w 1290"/>
                  <a:gd name="T23" fmla="*/ 130 h 292"/>
                  <a:gd name="T24" fmla="*/ 970 w 1290"/>
                  <a:gd name="T25" fmla="*/ 116 h 292"/>
                  <a:gd name="T26" fmla="*/ 1049 w 1290"/>
                  <a:gd name="T27" fmla="*/ 104 h 292"/>
                  <a:gd name="T28" fmla="*/ 1129 w 1290"/>
                  <a:gd name="T29" fmla="*/ 90 h 292"/>
                  <a:gd name="T30" fmla="*/ 1210 w 1290"/>
                  <a:gd name="T31" fmla="*/ 77 h 292"/>
                  <a:gd name="T32" fmla="*/ 1290 w 1290"/>
                  <a:gd name="T33" fmla="*/ 64 h 292"/>
                  <a:gd name="T34" fmla="*/ 1280 w 1290"/>
                  <a:gd name="T35" fmla="*/ 0 h 292"/>
                  <a:gd name="T36" fmla="*/ 1200 w 1290"/>
                  <a:gd name="T37" fmla="*/ 13 h 292"/>
                  <a:gd name="T38" fmla="*/ 1119 w 1290"/>
                  <a:gd name="T39" fmla="*/ 27 h 292"/>
                  <a:gd name="T40" fmla="*/ 1039 w 1290"/>
                  <a:gd name="T41" fmla="*/ 40 h 292"/>
                  <a:gd name="T42" fmla="*/ 959 w 1290"/>
                  <a:gd name="T43" fmla="*/ 54 h 292"/>
                  <a:gd name="T44" fmla="*/ 878 w 1290"/>
                  <a:gd name="T45" fmla="*/ 68 h 292"/>
                  <a:gd name="T46" fmla="*/ 799 w 1290"/>
                  <a:gd name="T47" fmla="*/ 82 h 292"/>
                  <a:gd name="T48" fmla="*/ 719 w 1290"/>
                  <a:gd name="T49" fmla="*/ 96 h 292"/>
                  <a:gd name="T50" fmla="*/ 639 w 1290"/>
                  <a:gd name="T51" fmla="*/ 110 h 292"/>
                  <a:gd name="T52" fmla="*/ 558 w 1290"/>
                  <a:gd name="T53" fmla="*/ 124 h 292"/>
                  <a:gd name="T54" fmla="*/ 479 w 1290"/>
                  <a:gd name="T55" fmla="*/ 139 h 292"/>
                  <a:gd name="T56" fmla="*/ 399 w 1290"/>
                  <a:gd name="T57" fmla="*/ 153 h 292"/>
                  <a:gd name="T58" fmla="*/ 319 w 1290"/>
                  <a:gd name="T59" fmla="*/ 169 h 292"/>
                  <a:gd name="T60" fmla="*/ 240 w 1290"/>
                  <a:gd name="T61" fmla="*/ 183 h 292"/>
                  <a:gd name="T62" fmla="*/ 159 w 1290"/>
                  <a:gd name="T63" fmla="*/ 198 h 292"/>
                  <a:gd name="T64" fmla="*/ 80 w 1290"/>
                  <a:gd name="T65" fmla="*/ 213 h 292"/>
                  <a:gd name="T66" fmla="*/ 0 w 1290"/>
                  <a:gd name="T67" fmla="*/ 228 h 292"/>
                  <a:gd name="T68" fmla="*/ 13 w 1290"/>
                  <a:gd name="T6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0" h="292">
                    <a:moveTo>
                      <a:pt x="13" y="292"/>
                    </a:moveTo>
                    <a:lnTo>
                      <a:pt x="92" y="276"/>
                    </a:lnTo>
                    <a:lnTo>
                      <a:pt x="171" y="260"/>
                    </a:lnTo>
                    <a:lnTo>
                      <a:pt x="251" y="246"/>
                    </a:lnTo>
                    <a:lnTo>
                      <a:pt x="330" y="231"/>
                    </a:lnTo>
                    <a:lnTo>
                      <a:pt x="410" y="216"/>
                    </a:lnTo>
                    <a:lnTo>
                      <a:pt x="491" y="202"/>
                    </a:lnTo>
                    <a:lnTo>
                      <a:pt x="570" y="186"/>
                    </a:lnTo>
                    <a:lnTo>
                      <a:pt x="650" y="172"/>
                    </a:lnTo>
                    <a:lnTo>
                      <a:pt x="729" y="158"/>
                    </a:lnTo>
                    <a:lnTo>
                      <a:pt x="809" y="144"/>
                    </a:lnTo>
                    <a:lnTo>
                      <a:pt x="890" y="130"/>
                    </a:lnTo>
                    <a:lnTo>
                      <a:pt x="970" y="116"/>
                    </a:lnTo>
                    <a:lnTo>
                      <a:pt x="1049" y="104"/>
                    </a:lnTo>
                    <a:lnTo>
                      <a:pt x="1129" y="90"/>
                    </a:lnTo>
                    <a:lnTo>
                      <a:pt x="1210" y="77"/>
                    </a:lnTo>
                    <a:lnTo>
                      <a:pt x="1290" y="64"/>
                    </a:lnTo>
                    <a:lnTo>
                      <a:pt x="1280" y="0"/>
                    </a:lnTo>
                    <a:lnTo>
                      <a:pt x="1200" y="13"/>
                    </a:lnTo>
                    <a:lnTo>
                      <a:pt x="1119" y="27"/>
                    </a:lnTo>
                    <a:lnTo>
                      <a:pt x="1039" y="40"/>
                    </a:lnTo>
                    <a:lnTo>
                      <a:pt x="959" y="54"/>
                    </a:lnTo>
                    <a:lnTo>
                      <a:pt x="878" y="68"/>
                    </a:lnTo>
                    <a:lnTo>
                      <a:pt x="799" y="82"/>
                    </a:lnTo>
                    <a:lnTo>
                      <a:pt x="719" y="96"/>
                    </a:lnTo>
                    <a:lnTo>
                      <a:pt x="639" y="110"/>
                    </a:lnTo>
                    <a:lnTo>
                      <a:pt x="558" y="124"/>
                    </a:lnTo>
                    <a:lnTo>
                      <a:pt x="479" y="139"/>
                    </a:lnTo>
                    <a:lnTo>
                      <a:pt x="399" y="153"/>
                    </a:lnTo>
                    <a:lnTo>
                      <a:pt x="319" y="169"/>
                    </a:lnTo>
                    <a:lnTo>
                      <a:pt x="240" y="183"/>
                    </a:lnTo>
                    <a:lnTo>
                      <a:pt x="159" y="198"/>
                    </a:lnTo>
                    <a:lnTo>
                      <a:pt x="80" y="213"/>
                    </a:lnTo>
                    <a:lnTo>
                      <a:pt x="0" y="228"/>
                    </a:lnTo>
                    <a:lnTo>
                      <a:pt x="13" y="292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5" name="Freeform 193"/>
              <p:cNvSpPr>
                <a:spLocks/>
              </p:cNvSpPr>
              <p:nvPr/>
            </p:nvSpPr>
            <p:spPr bwMode="auto">
              <a:xfrm>
                <a:off x="3606" y="3885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6" name="Freeform 194"/>
              <p:cNvSpPr>
                <a:spLocks/>
              </p:cNvSpPr>
              <p:nvPr/>
            </p:nvSpPr>
            <p:spPr bwMode="auto">
              <a:xfrm>
                <a:off x="3606" y="3885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7" name="Freeform 195"/>
              <p:cNvSpPr>
                <a:spLocks/>
              </p:cNvSpPr>
              <p:nvPr/>
            </p:nvSpPr>
            <p:spPr bwMode="auto">
              <a:xfrm>
                <a:off x="3966" y="3921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88" name="Freeform 196"/>
              <p:cNvSpPr>
                <a:spLocks/>
              </p:cNvSpPr>
              <p:nvPr/>
            </p:nvSpPr>
            <p:spPr bwMode="auto">
              <a:xfrm>
                <a:off x="3966" y="3921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7" name="Group 197"/>
              <p:cNvGrpSpPr>
                <a:grpSpLocks/>
              </p:cNvGrpSpPr>
              <p:nvPr/>
            </p:nvGrpSpPr>
            <p:grpSpPr bwMode="auto">
              <a:xfrm>
                <a:off x="1240" y="3675"/>
                <a:ext cx="766" cy="299"/>
                <a:chOff x="1223" y="3663"/>
                <a:chExt cx="766" cy="299"/>
              </a:xfrm>
            </p:grpSpPr>
            <p:sp>
              <p:nvSpPr>
                <p:cNvPr id="59590" name="Freeform 198"/>
                <p:cNvSpPr>
                  <a:spLocks/>
                </p:cNvSpPr>
                <p:nvPr/>
              </p:nvSpPr>
              <p:spPr bwMode="auto">
                <a:xfrm>
                  <a:off x="1223" y="3794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1" name="Freeform 199"/>
                <p:cNvSpPr>
                  <a:spLocks/>
                </p:cNvSpPr>
                <p:nvPr/>
              </p:nvSpPr>
              <p:spPr bwMode="auto">
                <a:xfrm>
                  <a:off x="1223" y="3794"/>
                  <a:ext cx="766" cy="168"/>
                </a:xfrm>
                <a:custGeom>
                  <a:avLst/>
                  <a:gdLst>
                    <a:gd name="T0" fmla="*/ 2785 w 3063"/>
                    <a:gd name="T1" fmla="*/ 260 h 669"/>
                    <a:gd name="T2" fmla="*/ 2547 w 3063"/>
                    <a:gd name="T3" fmla="*/ 299 h 669"/>
                    <a:gd name="T4" fmla="*/ 2276 w 3063"/>
                    <a:gd name="T5" fmla="*/ 347 h 669"/>
                    <a:gd name="T6" fmla="*/ 2005 w 3063"/>
                    <a:gd name="T7" fmla="*/ 392 h 669"/>
                    <a:gd name="T8" fmla="*/ 1763 w 3063"/>
                    <a:gd name="T9" fmla="*/ 427 h 669"/>
                    <a:gd name="T10" fmla="*/ 1566 w 3063"/>
                    <a:gd name="T11" fmla="*/ 446 h 669"/>
                    <a:gd name="T12" fmla="*/ 1283 w 3063"/>
                    <a:gd name="T13" fmla="*/ 483 h 669"/>
                    <a:gd name="T14" fmla="*/ 925 w 3063"/>
                    <a:gd name="T15" fmla="*/ 538 h 669"/>
                    <a:gd name="T16" fmla="*/ 561 w 3063"/>
                    <a:gd name="T17" fmla="*/ 596 h 669"/>
                    <a:gd name="T18" fmla="*/ 266 w 3063"/>
                    <a:gd name="T19" fmla="*/ 644 h 669"/>
                    <a:gd name="T20" fmla="*/ 105 w 3063"/>
                    <a:gd name="T21" fmla="*/ 668 h 669"/>
                    <a:gd name="T22" fmla="*/ 72 w 3063"/>
                    <a:gd name="T23" fmla="*/ 667 h 669"/>
                    <a:gd name="T24" fmla="*/ 45 w 3063"/>
                    <a:gd name="T25" fmla="*/ 656 h 669"/>
                    <a:gd name="T26" fmla="*/ 25 w 3063"/>
                    <a:gd name="T27" fmla="*/ 637 h 669"/>
                    <a:gd name="T28" fmla="*/ 9 w 3063"/>
                    <a:gd name="T29" fmla="*/ 614 h 669"/>
                    <a:gd name="T30" fmla="*/ 2 w 3063"/>
                    <a:gd name="T31" fmla="*/ 586 h 669"/>
                    <a:gd name="T32" fmla="*/ 2 w 3063"/>
                    <a:gd name="T33" fmla="*/ 558 h 669"/>
                    <a:gd name="T34" fmla="*/ 9 w 3063"/>
                    <a:gd name="T35" fmla="*/ 530 h 669"/>
                    <a:gd name="T36" fmla="*/ 27 w 3063"/>
                    <a:gd name="T37" fmla="*/ 506 h 669"/>
                    <a:gd name="T38" fmla="*/ 55 w 3063"/>
                    <a:gd name="T39" fmla="*/ 486 h 669"/>
                    <a:gd name="T40" fmla="*/ 92 w 3063"/>
                    <a:gd name="T41" fmla="*/ 473 h 669"/>
                    <a:gd name="T42" fmla="*/ 162 w 3063"/>
                    <a:gd name="T43" fmla="*/ 466 h 669"/>
                    <a:gd name="T44" fmla="*/ 324 w 3063"/>
                    <a:gd name="T45" fmla="*/ 449 h 669"/>
                    <a:gd name="T46" fmla="*/ 530 w 3063"/>
                    <a:gd name="T47" fmla="*/ 415 h 669"/>
                    <a:gd name="T48" fmla="*/ 746 w 3063"/>
                    <a:gd name="T49" fmla="*/ 372 h 669"/>
                    <a:gd name="T50" fmla="*/ 943 w 3063"/>
                    <a:gd name="T51" fmla="*/ 324 h 669"/>
                    <a:gd name="T52" fmla="*/ 1045 w 3063"/>
                    <a:gd name="T53" fmla="*/ 290 h 669"/>
                    <a:gd name="T54" fmla="*/ 1102 w 3063"/>
                    <a:gd name="T55" fmla="*/ 266 h 669"/>
                    <a:gd name="T56" fmla="*/ 1147 w 3063"/>
                    <a:gd name="T57" fmla="*/ 238 h 669"/>
                    <a:gd name="T58" fmla="*/ 1221 w 3063"/>
                    <a:gd name="T59" fmla="*/ 178 h 669"/>
                    <a:gd name="T60" fmla="*/ 1283 w 3063"/>
                    <a:gd name="T61" fmla="*/ 117 h 669"/>
                    <a:gd name="T62" fmla="*/ 1342 w 3063"/>
                    <a:gd name="T63" fmla="*/ 70 h 669"/>
                    <a:gd name="T64" fmla="*/ 1383 w 3063"/>
                    <a:gd name="T65" fmla="*/ 44 h 669"/>
                    <a:gd name="T66" fmla="*/ 1432 w 3063"/>
                    <a:gd name="T67" fmla="*/ 24 h 669"/>
                    <a:gd name="T68" fmla="*/ 1491 w 3063"/>
                    <a:gd name="T69" fmla="*/ 10 h 669"/>
                    <a:gd name="T70" fmla="*/ 1561 w 3063"/>
                    <a:gd name="T71" fmla="*/ 1 h 669"/>
                    <a:gd name="T72" fmla="*/ 1630 w 3063"/>
                    <a:gd name="T73" fmla="*/ 1 h 669"/>
                    <a:gd name="T74" fmla="*/ 1695 w 3063"/>
                    <a:gd name="T75" fmla="*/ 11 h 669"/>
                    <a:gd name="T76" fmla="*/ 1796 w 3063"/>
                    <a:gd name="T77" fmla="*/ 39 h 669"/>
                    <a:gd name="T78" fmla="*/ 1905 w 3063"/>
                    <a:gd name="T79" fmla="*/ 85 h 669"/>
                    <a:gd name="T80" fmla="*/ 1997 w 3063"/>
                    <a:gd name="T81" fmla="*/ 129 h 669"/>
                    <a:gd name="T82" fmla="*/ 2048 w 3063"/>
                    <a:gd name="T83" fmla="*/ 146 h 669"/>
                    <a:gd name="T84" fmla="*/ 2113 w 3063"/>
                    <a:gd name="T85" fmla="*/ 162 h 669"/>
                    <a:gd name="T86" fmla="*/ 2200 w 3063"/>
                    <a:gd name="T87" fmla="*/ 172 h 669"/>
                    <a:gd name="T88" fmla="*/ 2325 w 3063"/>
                    <a:gd name="T89" fmla="*/ 166 h 669"/>
                    <a:gd name="T90" fmla="*/ 2475 w 3063"/>
                    <a:gd name="T91" fmla="*/ 145 h 669"/>
                    <a:gd name="T92" fmla="*/ 2728 w 3063"/>
                    <a:gd name="T93" fmla="*/ 101 h 669"/>
                    <a:gd name="T94" fmla="*/ 2887 w 3063"/>
                    <a:gd name="T95" fmla="*/ 70 h 669"/>
                    <a:gd name="T96" fmla="*/ 2928 w 3063"/>
                    <a:gd name="T97" fmla="*/ 71 h 669"/>
                    <a:gd name="T98" fmla="*/ 2967 w 3063"/>
                    <a:gd name="T99" fmla="*/ 79 h 669"/>
                    <a:gd name="T100" fmla="*/ 3003 w 3063"/>
                    <a:gd name="T101" fmla="*/ 93 h 669"/>
                    <a:gd name="T102" fmla="*/ 3032 w 3063"/>
                    <a:gd name="T103" fmla="*/ 111 h 669"/>
                    <a:gd name="T104" fmla="*/ 3054 w 3063"/>
                    <a:gd name="T105" fmla="*/ 132 h 669"/>
                    <a:gd name="T106" fmla="*/ 3063 w 3063"/>
                    <a:gd name="T107" fmla="*/ 157 h 669"/>
                    <a:gd name="T108" fmla="*/ 3059 w 3063"/>
                    <a:gd name="T109" fmla="*/ 180 h 669"/>
                    <a:gd name="T110" fmla="*/ 3038 w 3063"/>
                    <a:gd name="T111" fmla="*/ 203 h 669"/>
                    <a:gd name="T112" fmla="*/ 2998 w 3063"/>
                    <a:gd name="T113" fmla="*/ 222 h 669"/>
                    <a:gd name="T114" fmla="*/ 2937 w 3063"/>
                    <a:gd name="T115" fmla="*/ 237 h 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63" h="669">
                      <a:moveTo>
                        <a:pt x="2911" y="242"/>
                      </a:moveTo>
                      <a:lnTo>
                        <a:pt x="2851" y="250"/>
                      </a:lnTo>
                      <a:lnTo>
                        <a:pt x="2785" y="260"/>
                      </a:lnTo>
                      <a:lnTo>
                        <a:pt x="2711" y="273"/>
                      </a:lnTo>
                      <a:lnTo>
                        <a:pt x="2631" y="285"/>
                      </a:lnTo>
                      <a:lnTo>
                        <a:pt x="2547" y="299"/>
                      </a:lnTo>
                      <a:lnTo>
                        <a:pt x="2459" y="315"/>
                      </a:lnTo>
                      <a:lnTo>
                        <a:pt x="2368" y="330"/>
                      </a:lnTo>
                      <a:lnTo>
                        <a:pt x="2276" y="347"/>
                      </a:lnTo>
                      <a:lnTo>
                        <a:pt x="2185" y="362"/>
                      </a:lnTo>
                      <a:lnTo>
                        <a:pt x="2094" y="377"/>
                      </a:lnTo>
                      <a:lnTo>
                        <a:pt x="2005" y="392"/>
                      </a:lnTo>
                      <a:lnTo>
                        <a:pt x="1919" y="405"/>
                      </a:lnTo>
                      <a:lnTo>
                        <a:pt x="1838" y="418"/>
                      </a:lnTo>
                      <a:lnTo>
                        <a:pt x="1763" y="427"/>
                      </a:lnTo>
                      <a:lnTo>
                        <a:pt x="1694" y="435"/>
                      </a:lnTo>
                      <a:lnTo>
                        <a:pt x="1632" y="440"/>
                      </a:lnTo>
                      <a:lnTo>
                        <a:pt x="1566" y="446"/>
                      </a:lnTo>
                      <a:lnTo>
                        <a:pt x="1485" y="455"/>
                      </a:lnTo>
                      <a:lnTo>
                        <a:pt x="1389" y="468"/>
                      </a:lnTo>
                      <a:lnTo>
                        <a:pt x="1283" y="483"/>
                      </a:lnTo>
                      <a:lnTo>
                        <a:pt x="1168" y="500"/>
                      </a:lnTo>
                      <a:lnTo>
                        <a:pt x="1049" y="519"/>
                      </a:lnTo>
                      <a:lnTo>
                        <a:pt x="925" y="538"/>
                      </a:lnTo>
                      <a:lnTo>
                        <a:pt x="801" y="558"/>
                      </a:lnTo>
                      <a:lnTo>
                        <a:pt x="679" y="577"/>
                      </a:lnTo>
                      <a:lnTo>
                        <a:pt x="561" y="596"/>
                      </a:lnTo>
                      <a:lnTo>
                        <a:pt x="452" y="614"/>
                      </a:lnTo>
                      <a:lnTo>
                        <a:pt x="352" y="630"/>
                      </a:lnTo>
                      <a:lnTo>
                        <a:pt x="266" y="644"/>
                      </a:lnTo>
                      <a:lnTo>
                        <a:pt x="193" y="655"/>
                      </a:lnTo>
                      <a:lnTo>
                        <a:pt x="138" y="664"/>
                      </a:lnTo>
                      <a:lnTo>
                        <a:pt x="105" y="668"/>
                      </a:lnTo>
                      <a:lnTo>
                        <a:pt x="94" y="669"/>
                      </a:lnTo>
                      <a:lnTo>
                        <a:pt x="82" y="668"/>
                      </a:lnTo>
                      <a:lnTo>
                        <a:pt x="72" y="667"/>
                      </a:lnTo>
                      <a:lnTo>
                        <a:pt x="63" y="664"/>
                      </a:lnTo>
                      <a:lnTo>
                        <a:pt x="54" y="660"/>
                      </a:lnTo>
                      <a:lnTo>
                        <a:pt x="45" y="656"/>
                      </a:lnTo>
                      <a:lnTo>
                        <a:pt x="37" y="650"/>
                      </a:lnTo>
                      <a:lnTo>
                        <a:pt x="31" y="645"/>
                      </a:lnTo>
                      <a:lnTo>
                        <a:pt x="25" y="637"/>
                      </a:lnTo>
                      <a:lnTo>
                        <a:pt x="18" y="630"/>
                      </a:lnTo>
                      <a:lnTo>
                        <a:pt x="13" y="622"/>
                      </a:lnTo>
                      <a:lnTo>
                        <a:pt x="9" y="614"/>
                      </a:lnTo>
                      <a:lnTo>
                        <a:pt x="6" y="605"/>
                      </a:lnTo>
                      <a:lnTo>
                        <a:pt x="3" y="596"/>
                      </a:lnTo>
                      <a:lnTo>
                        <a:pt x="2" y="586"/>
                      </a:lnTo>
                      <a:lnTo>
                        <a:pt x="0" y="577"/>
                      </a:lnTo>
                      <a:lnTo>
                        <a:pt x="0" y="567"/>
                      </a:lnTo>
                      <a:lnTo>
                        <a:pt x="2" y="558"/>
                      </a:lnTo>
                      <a:lnTo>
                        <a:pt x="3" y="549"/>
                      </a:lnTo>
                      <a:lnTo>
                        <a:pt x="6" y="539"/>
                      </a:lnTo>
                      <a:lnTo>
                        <a:pt x="9" y="530"/>
                      </a:lnTo>
                      <a:lnTo>
                        <a:pt x="14" y="522"/>
                      </a:lnTo>
                      <a:lnTo>
                        <a:pt x="21" y="514"/>
                      </a:lnTo>
                      <a:lnTo>
                        <a:pt x="27" y="506"/>
                      </a:lnTo>
                      <a:lnTo>
                        <a:pt x="35" y="498"/>
                      </a:lnTo>
                      <a:lnTo>
                        <a:pt x="45" y="492"/>
                      </a:lnTo>
                      <a:lnTo>
                        <a:pt x="55" y="486"/>
                      </a:lnTo>
                      <a:lnTo>
                        <a:pt x="67" y="480"/>
                      </a:lnTo>
                      <a:lnTo>
                        <a:pt x="78" y="477"/>
                      </a:lnTo>
                      <a:lnTo>
                        <a:pt x="92" y="473"/>
                      </a:lnTo>
                      <a:lnTo>
                        <a:pt x="108" y="470"/>
                      </a:lnTo>
                      <a:lnTo>
                        <a:pt x="124" y="469"/>
                      </a:lnTo>
                      <a:lnTo>
                        <a:pt x="162" y="466"/>
                      </a:lnTo>
                      <a:lnTo>
                        <a:pt x="210" y="463"/>
                      </a:lnTo>
                      <a:lnTo>
                        <a:pt x="264" y="456"/>
                      </a:lnTo>
                      <a:lnTo>
                        <a:pt x="324" y="449"/>
                      </a:lnTo>
                      <a:lnTo>
                        <a:pt x="389" y="438"/>
                      </a:lnTo>
                      <a:lnTo>
                        <a:pt x="458" y="428"/>
                      </a:lnTo>
                      <a:lnTo>
                        <a:pt x="530" y="415"/>
                      </a:lnTo>
                      <a:lnTo>
                        <a:pt x="602" y="403"/>
                      </a:lnTo>
                      <a:lnTo>
                        <a:pt x="675" y="387"/>
                      </a:lnTo>
                      <a:lnTo>
                        <a:pt x="746" y="372"/>
                      </a:lnTo>
                      <a:lnTo>
                        <a:pt x="816" y="357"/>
                      </a:lnTo>
                      <a:lnTo>
                        <a:pt x="881" y="340"/>
                      </a:lnTo>
                      <a:lnTo>
                        <a:pt x="943" y="324"/>
                      </a:lnTo>
                      <a:lnTo>
                        <a:pt x="998" y="307"/>
                      </a:lnTo>
                      <a:lnTo>
                        <a:pt x="1022" y="299"/>
                      </a:lnTo>
                      <a:lnTo>
                        <a:pt x="1045" y="290"/>
                      </a:lnTo>
                      <a:lnTo>
                        <a:pt x="1066" y="283"/>
                      </a:lnTo>
                      <a:lnTo>
                        <a:pt x="1084" y="274"/>
                      </a:lnTo>
                      <a:lnTo>
                        <a:pt x="1102" y="266"/>
                      </a:lnTo>
                      <a:lnTo>
                        <a:pt x="1117" y="257"/>
                      </a:lnTo>
                      <a:lnTo>
                        <a:pt x="1133" y="248"/>
                      </a:lnTo>
                      <a:lnTo>
                        <a:pt x="1147" y="238"/>
                      </a:lnTo>
                      <a:lnTo>
                        <a:pt x="1173" y="219"/>
                      </a:lnTo>
                      <a:lnTo>
                        <a:pt x="1198" y="200"/>
                      </a:lnTo>
                      <a:lnTo>
                        <a:pt x="1221" y="178"/>
                      </a:lnTo>
                      <a:lnTo>
                        <a:pt x="1241" y="158"/>
                      </a:lnTo>
                      <a:lnTo>
                        <a:pt x="1263" y="138"/>
                      </a:lnTo>
                      <a:lnTo>
                        <a:pt x="1283" y="117"/>
                      </a:lnTo>
                      <a:lnTo>
                        <a:pt x="1306" y="98"/>
                      </a:lnTo>
                      <a:lnTo>
                        <a:pt x="1329" y="79"/>
                      </a:lnTo>
                      <a:lnTo>
                        <a:pt x="1342" y="70"/>
                      </a:lnTo>
                      <a:lnTo>
                        <a:pt x="1355" y="61"/>
                      </a:lnTo>
                      <a:lnTo>
                        <a:pt x="1369" y="53"/>
                      </a:lnTo>
                      <a:lnTo>
                        <a:pt x="1383" y="44"/>
                      </a:lnTo>
                      <a:lnTo>
                        <a:pt x="1398" y="38"/>
                      </a:lnTo>
                      <a:lnTo>
                        <a:pt x="1414" y="30"/>
                      </a:lnTo>
                      <a:lnTo>
                        <a:pt x="1432" y="24"/>
                      </a:lnTo>
                      <a:lnTo>
                        <a:pt x="1450" y="19"/>
                      </a:lnTo>
                      <a:lnTo>
                        <a:pt x="1471" y="14"/>
                      </a:lnTo>
                      <a:lnTo>
                        <a:pt x="1491" y="10"/>
                      </a:lnTo>
                      <a:lnTo>
                        <a:pt x="1514" y="6"/>
                      </a:lnTo>
                      <a:lnTo>
                        <a:pt x="1537" y="2"/>
                      </a:lnTo>
                      <a:lnTo>
                        <a:pt x="1561" y="1"/>
                      </a:lnTo>
                      <a:lnTo>
                        <a:pt x="1585" y="0"/>
                      </a:lnTo>
                      <a:lnTo>
                        <a:pt x="1608" y="1"/>
                      </a:lnTo>
                      <a:lnTo>
                        <a:pt x="1630" y="1"/>
                      </a:lnTo>
                      <a:lnTo>
                        <a:pt x="1653" y="4"/>
                      </a:lnTo>
                      <a:lnTo>
                        <a:pt x="1675" y="7"/>
                      </a:lnTo>
                      <a:lnTo>
                        <a:pt x="1695" y="11"/>
                      </a:lnTo>
                      <a:lnTo>
                        <a:pt x="1715" y="15"/>
                      </a:lnTo>
                      <a:lnTo>
                        <a:pt x="1756" y="27"/>
                      </a:lnTo>
                      <a:lnTo>
                        <a:pt x="1796" y="39"/>
                      </a:lnTo>
                      <a:lnTo>
                        <a:pt x="1834" y="53"/>
                      </a:lnTo>
                      <a:lnTo>
                        <a:pt x="1871" y="69"/>
                      </a:lnTo>
                      <a:lnTo>
                        <a:pt x="1905" y="85"/>
                      </a:lnTo>
                      <a:lnTo>
                        <a:pt x="1937" y="101"/>
                      </a:lnTo>
                      <a:lnTo>
                        <a:pt x="1967" y="115"/>
                      </a:lnTo>
                      <a:lnTo>
                        <a:pt x="1997" y="129"/>
                      </a:lnTo>
                      <a:lnTo>
                        <a:pt x="2014" y="135"/>
                      </a:lnTo>
                      <a:lnTo>
                        <a:pt x="2030" y="141"/>
                      </a:lnTo>
                      <a:lnTo>
                        <a:pt x="2048" y="146"/>
                      </a:lnTo>
                      <a:lnTo>
                        <a:pt x="2069" y="153"/>
                      </a:lnTo>
                      <a:lnTo>
                        <a:pt x="2090" y="158"/>
                      </a:lnTo>
                      <a:lnTo>
                        <a:pt x="2113" y="162"/>
                      </a:lnTo>
                      <a:lnTo>
                        <a:pt x="2139" y="166"/>
                      </a:lnTo>
                      <a:lnTo>
                        <a:pt x="2168" y="169"/>
                      </a:lnTo>
                      <a:lnTo>
                        <a:pt x="2200" y="172"/>
                      </a:lnTo>
                      <a:lnTo>
                        <a:pt x="2237" y="172"/>
                      </a:lnTo>
                      <a:lnTo>
                        <a:pt x="2279" y="169"/>
                      </a:lnTo>
                      <a:lnTo>
                        <a:pt x="2325" y="166"/>
                      </a:lnTo>
                      <a:lnTo>
                        <a:pt x="2373" y="160"/>
                      </a:lnTo>
                      <a:lnTo>
                        <a:pt x="2424" y="153"/>
                      </a:lnTo>
                      <a:lnTo>
                        <a:pt x="2475" y="145"/>
                      </a:lnTo>
                      <a:lnTo>
                        <a:pt x="2528" y="138"/>
                      </a:lnTo>
                      <a:lnTo>
                        <a:pt x="2631" y="118"/>
                      </a:lnTo>
                      <a:lnTo>
                        <a:pt x="2728" y="101"/>
                      </a:lnTo>
                      <a:lnTo>
                        <a:pt x="2811" y="84"/>
                      </a:lnTo>
                      <a:lnTo>
                        <a:pt x="2874" y="72"/>
                      </a:lnTo>
                      <a:lnTo>
                        <a:pt x="2887" y="70"/>
                      </a:lnTo>
                      <a:lnTo>
                        <a:pt x="2901" y="70"/>
                      </a:lnTo>
                      <a:lnTo>
                        <a:pt x="2914" y="70"/>
                      </a:lnTo>
                      <a:lnTo>
                        <a:pt x="2928" y="71"/>
                      </a:lnTo>
                      <a:lnTo>
                        <a:pt x="2941" y="72"/>
                      </a:lnTo>
                      <a:lnTo>
                        <a:pt x="2955" y="75"/>
                      </a:lnTo>
                      <a:lnTo>
                        <a:pt x="2967" y="79"/>
                      </a:lnTo>
                      <a:lnTo>
                        <a:pt x="2980" y="83"/>
                      </a:lnTo>
                      <a:lnTo>
                        <a:pt x="2992" y="88"/>
                      </a:lnTo>
                      <a:lnTo>
                        <a:pt x="3003" y="93"/>
                      </a:lnTo>
                      <a:lnTo>
                        <a:pt x="3013" y="98"/>
                      </a:lnTo>
                      <a:lnTo>
                        <a:pt x="3023" y="104"/>
                      </a:lnTo>
                      <a:lnTo>
                        <a:pt x="3032" y="111"/>
                      </a:lnTo>
                      <a:lnTo>
                        <a:pt x="3041" y="118"/>
                      </a:lnTo>
                      <a:lnTo>
                        <a:pt x="3048" y="126"/>
                      </a:lnTo>
                      <a:lnTo>
                        <a:pt x="3054" y="132"/>
                      </a:lnTo>
                      <a:lnTo>
                        <a:pt x="3058" y="140"/>
                      </a:lnTo>
                      <a:lnTo>
                        <a:pt x="3062" y="148"/>
                      </a:lnTo>
                      <a:lnTo>
                        <a:pt x="3063" y="157"/>
                      </a:lnTo>
                      <a:lnTo>
                        <a:pt x="3063" y="164"/>
                      </a:lnTo>
                      <a:lnTo>
                        <a:pt x="3062" y="172"/>
                      </a:lnTo>
                      <a:lnTo>
                        <a:pt x="3059" y="180"/>
                      </a:lnTo>
                      <a:lnTo>
                        <a:pt x="3054" y="187"/>
                      </a:lnTo>
                      <a:lnTo>
                        <a:pt x="3046" y="195"/>
                      </a:lnTo>
                      <a:lnTo>
                        <a:pt x="3038" y="203"/>
                      </a:lnTo>
                      <a:lnTo>
                        <a:pt x="3027" y="209"/>
                      </a:lnTo>
                      <a:lnTo>
                        <a:pt x="3013" y="215"/>
                      </a:lnTo>
                      <a:lnTo>
                        <a:pt x="2998" y="222"/>
                      </a:lnTo>
                      <a:lnTo>
                        <a:pt x="2980" y="228"/>
                      </a:lnTo>
                      <a:lnTo>
                        <a:pt x="2960" y="233"/>
                      </a:lnTo>
                      <a:lnTo>
                        <a:pt x="2937" y="237"/>
                      </a:lnTo>
                      <a:lnTo>
                        <a:pt x="2911" y="242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2" name="Freeform 200"/>
                <p:cNvSpPr>
                  <a:spLocks/>
                </p:cNvSpPr>
                <p:nvPr/>
              </p:nvSpPr>
              <p:spPr bwMode="auto">
                <a:xfrm>
                  <a:off x="1570" y="3820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3" name="Freeform 201"/>
                <p:cNvSpPr>
                  <a:spLocks/>
                </p:cNvSpPr>
                <p:nvPr/>
              </p:nvSpPr>
              <p:spPr bwMode="auto">
                <a:xfrm>
                  <a:off x="1570" y="3820"/>
                  <a:ext cx="94" cy="43"/>
                </a:xfrm>
                <a:custGeom>
                  <a:avLst/>
                  <a:gdLst>
                    <a:gd name="T0" fmla="*/ 117 w 377"/>
                    <a:gd name="T1" fmla="*/ 158 h 174"/>
                    <a:gd name="T2" fmla="*/ 84 w 377"/>
                    <a:gd name="T3" fmla="*/ 148 h 174"/>
                    <a:gd name="T4" fmla="*/ 54 w 377"/>
                    <a:gd name="T5" fmla="*/ 134 h 174"/>
                    <a:gd name="T6" fmla="*/ 32 w 377"/>
                    <a:gd name="T7" fmla="*/ 120 h 174"/>
                    <a:gd name="T8" fmla="*/ 15 w 377"/>
                    <a:gd name="T9" fmla="*/ 103 h 174"/>
                    <a:gd name="T10" fmla="*/ 3 w 377"/>
                    <a:gd name="T11" fmla="*/ 86 h 174"/>
                    <a:gd name="T12" fmla="*/ 0 w 377"/>
                    <a:gd name="T13" fmla="*/ 70 h 174"/>
                    <a:gd name="T14" fmla="*/ 3 w 377"/>
                    <a:gd name="T15" fmla="*/ 53 h 174"/>
                    <a:gd name="T16" fmla="*/ 14 w 377"/>
                    <a:gd name="T17" fmla="*/ 38 h 174"/>
                    <a:gd name="T18" fmla="*/ 32 w 377"/>
                    <a:gd name="T19" fmla="*/ 24 h 174"/>
                    <a:gd name="T20" fmla="*/ 54 w 377"/>
                    <a:gd name="T21" fmla="*/ 14 h 174"/>
                    <a:gd name="T22" fmla="*/ 83 w 377"/>
                    <a:gd name="T23" fmla="*/ 6 h 174"/>
                    <a:gd name="T24" fmla="*/ 114 w 377"/>
                    <a:gd name="T25" fmla="*/ 1 h 174"/>
                    <a:gd name="T26" fmla="*/ 149 w 377"/>
                    <a:gd name="T27" fmla="*/ 0 h 174"/>
                    <a:gd name="T28" fmla="*/ 186 w 377"/>
                    <a:gd name="T29" fmla="*/ 2 h 174"/>
                    <a:gd name="T30" fmla="*/ 223 w 377"/>
                    <a:gd name="T31" fmla="*/ 7 h 174"/>
                    <a:gd name="T32" fmla="*/ 260 w 377"/>
                    <a:gd name="T33" fmla="*/ 15 h 174"/>
                    <a:gd name="T34" fmla="*/ 293 w 377"/>
                    <a:gd name="T35" fmla="*/ 27 h 174"/>
                    <a:gd name="T36" fmla="*/ 321 w 377"/>
                    <a:gd name="T37" fmla="*/ 41 h 174"/>
                    <a:gd name="T38" fmla="*/ 344 w 377"/>
                    <a:gd name="T39" fmla="*/ 55 h 174"/>
                    <a:gd name="T40" fmla="*/ 362 w 377"/>
                    <a:gd name="T41" fmla="*/ 71 h 174"/>
                    <a:gd name="T42" fmla="*/ 372 w 377"/>
                    <a:gd name="T43" fmla="*/ 88 h 174"/>
                    <a:gd name="T44" fmla="*/ 377 w 377"/>
                    <a:gd name="T45" fmla="*/ 104 h 174"/>
                    <a:gd name="T46" fmla="*/ 373 w 377"/>
                    <a:gd name="T47" fmla="*/ 121 h 174"/>
                    <a:gd name="T48" fmla="*/ 363 w 377"/>
                    <a:gd name="T49" fmla="*/ 136 h 174"/>
                    <a:gd name="T50" fmla="*/ 345 w 377"/>
                    <a:gd name="T51" fmla="*/ 150 h 174"/>
                    <a:gd name="T52" fmla="*/ 321 w 377"/>
                    <a:gd name="T53" fmla="*/ 160 h 174"/>
                    <a:gd name="T54" fmla="*/ 293 w 377"/>
                    <a:gd name="T55" fmla="*/ 168 h 174"/>
                    <a:gd name="T56" fmla="*/ 262 w 377"/>
                    <a:gd name="T57" fmla="*/ 172 h 174"/>
                    <a:gd name="T58" fmla="*/ 227 w 377"/>
                    <a:gd name="T59" fmla="*/ 174 h 174"/>
                    <a:gd name="T60" fmla="*/ 191 w 377"/>
                    <a:gd name="T61" fmla="*/ 172 h 174"/>
                    <a:gd name="T62" fmla="*/ 154 w 377"/>
                    <a:gd name="T63" fmla="*/ 167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7" h="174">
                      <a:moveTo>
                        <a:pt x="135" y="163"/>
                      </a:moveTo>
                      <a:lnTo>
                        <a:pt x="117" y="158"/>
                      </a:lnTo>
                      <a:lnTo>
                        <a:pt x="99" y="153"/>
                      </a:lnTo>
                      <a:lnTo>
                        <a:pt x="84" y="148"/>
                      </a:lnTo>
                      <a:lnTo>
                        <a:pt x="69" y="141"/>
                      </a:lnTo>
                      <a:lnTo>
                        <a:pt x="54" y="134"/>
                      </a:lnTo>
                      <a:lnTo>
                        <a:pt x="43" y="126"/>
                      </a:lnTo>
                      <a:lnTo>
                        <a:pt x="32" y="120"/>
                      </a:lnTo>
                      <a:lnTo>
                        <a:pt x="23" y="111"/>
                      </a:lnTo>
                      <a:lnTo>
                        <a:pt x="15" y="103"/>
                      </a:lnTo>
                      <a:lnTo>
                        <a:pt x="9" y="94"/>
                      </a:lnTo>
                      <a:lnTo>
                        <a:pt x="3" y="86"/>
                      </a:lnTo>
                      <a:lnTo>
                        <a:pt x="1" y="78"/>
                      </a:lnTo>
                      <a:lnTo>
                        <a:pt x="0" y="70"/>
                      </a:lnTo>
                      <a:lnTo>
                        <a:pt x="1" y="61"/>
                      </a:lnTo>
                      <a:lnTo>
                        <a:pt x="3" y="53"/>
                      </a:lnTo>
                      <a:lnTo>
                        <a:pt x="7" y="44"/>
                      </a:lnTo>
                      <a:lnTo>
                        <a:pt x="14" y="38"/>
                      </a:lnTo>
                      <a:lnTo>
                        <a:pt x="21" y="30"/>
                      </a:lnTo>
                      <a:lnTo>
                        <a:pt x="32" y="24"/>
                      </a:lnTo>
                      <a:lnTo>
                        <a:pt x="43" y="19"/>
                      </a:lnTo>
                      <a:lnTo>
                        <a:pt x="54" y="14"/>
                      </a:lnTo>
                      <a:lnTo>
                        <a:pt x="69" y="10"/>
                      </a:lnTo>
                      <a:lnTo>
                        <a:pt x="83" y="6"/>
                      </a:lnTo>
                      <a:lnTo>
                        <a:pt x="98" y="4"/>
                      </a:lnTo>
                      <a:lnTo>
                        <a:pt x="114" y="1"/>
                      </a:lnTo>
                      <a:lnTo>
                        <a:pt x="131" y="1"/>
                      </a:lnTo>
                      <a:lnTo>
                        <a:pt x="149" y="0"/>
                      </a:lnTo>
                      <a:lnTo>
                        <a:pt x="167" y="1"/>
                      </a:lnTo>
                      <a:lnTo>
                        <a:pt x="186" y="2"/>
                      </a:lnTo>
                      <a:lnTo>
                        <a:pt x="204" y="4"/>
                      </a:lnTo>
                      <a:lnTo>
                        <a:pt x="223" y="7"/>
                      </a:lnTo>
                      <a:lnTo>
                        <a:pt x="242" y="11"/>
                      </a:lnTo>
                      <a:lnTo>
                        <a:pt x="260" y="15"/>
                      </a:lnTo>
                      <a:lnTo>
                        <a:pt x="276" y="21"/>
                      </a:lnTo>
                      <a:lnTo>
                        <a:pt x="293" y="27"/>
                      </a:lnTo>
                      <a:lnTo>
                        <a:pt x="308" y="33"/>
                      </a:lnTo>
                      <a:lnTo>
                        <a:pt x="321" y="41"/>
                      </a:lnTo>
                      <a:lnTo>
                        <a:pt x="334" y="47"/>
                      </a:lnTo>
                      <a:lnTo>
                        <a:pt x="344" y="55"/>
                      </a:lnTo>
                      <a:lnTo>
                        <a:pt x="354" y="64"/>
                      </a:lnTo>
                      <a:lnTo>
                        <a:pt x="362" y="71"/>
                      </a:lnTo>
                      <a:lnTo>
                        <a:pt x="368" y="79"/>
                      </a:lnTo>
                      <a:lnTo>
                        <a:pt x="372" y="88"/>
                      </a:lnTo>
                      <a:lnTo>
                        <a:pt x="376" y="97"/>
                      </a:lnTo>
                      <a:lnTo>
                        <a:pt x="377" y="104"/>
                      </a:lnTo>
                      <a:lnTo>
                        <a:pt x="376" y="113"/>
                      </a:lnTo>
                      <a:lnTo>
                        <a:pt x="373" y="121"/>
                      </a:lnTo>
                      <a:lnTo>
                        <a:pt x="369" y="129"/>
                      </a:lnTo>
                      <a:lnTo>
                        <a:pt x="363" y="136"/>
                      </a:lnTo>
                      <a:lnTo>
                        <a:pt x="354" y="144"/>
                      </a:lnTo>
                      <a:lnTo>
                        <a:pt x="345" y="150"/>
                      </a:lnTo>
                      <a:lnTo>
                        <a:pt x="334" y="155"/>
                      </a:lnTo>
                      <a:lnTo>
                        <a:pt x="321" y="160"/>
                      </a:lnTo>
                      <a:lnTo>
                        <a:pt x="308" y="164"/>
                      </a:lnTo>
                      <a:lnTo>
                        <a:pt x="293" y="168"/>
                      </a:lnTo>
                      <a:lnTo>
                        <a:pt x="278" y="171"/>
                      </a:lnTo>
                      <a:lnTo>
                        <a:pt x="262" y="172"/>
                      </a:lnTo>
                      <a:lnTo>
                        <a:pt x="244" y="173"/>
                      </a:lnTo>
                      <a:lnTo>
                        <a:pt x="227" y="174"/>
                      </a:lnTo>
                      <a:lnTo>
                        <a:pt x="209" y="173"/>
                      </a:lnTo>
                      <a:lnTo>
                        <a:pt x="191" y="172"/>
                      </a:lnTo>
                      <a:lnTo>
                        <a:pt x="172" y="171"/>
                      </a:lnTo>
                      <a:lnTo>
                        <a:pt x="154" y="167"/>
                      </a:lnTo>
                      <a:lnTo>
                        <a:pt x="135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4" name="Freeform 202"/>
                <p:cNvSpPr>
                  <a:spLocks/>
                </p:cNvSpPr>
                <p:nvPr/>
              </p:nvSpPr>
              <p:spPr bwMode="auto">
                <a:xfrm>
                  <a:off x="1297" y="3798"/>
                  <a:ext cx="87" cy="112"/>
                </a:xfrm>
                <a:custGeom>
                  <a:avLst/>
                  <a:gdLst>
                    <a:gd name="T0" fmla="*/ 350 w 350"/>
                    <a:gd name="T1" fmla="*/ 448 h 448"/>
                    <a:gd name="T2" fmla="*/ 350 w 350"/>
                    <a:gd name="T3" fmla="*/ 201 h 448"/>
                    <a:gd name="T4" fmla="*/ 245 w 350"/>
                    <a:gd name="T5" fmla="*/ 201 h 448"/>
                    <a:gd name="T6" fmla="*/ 241 w 350"/>
                    <a:gd name="T7" fmla="*/ 160 h 448"/>
                    <a:gd name="T8" fmla="*/ 236 w 350"/>
                    <a:gd name="T9" fmla="*/ 122 h 448"/>
                    <a:gd name="T10" fmla="*/ 232 w 350"/>
                    <a:gd name="T11" fmla="*/ 104 h 448"/>
                    <a:gd name="T12" fmla="*/ 228 w 350"/>
                    <a:gd name="T13" fmla="*/ 87 h 448"/>
                    <a:gd name="T14" fmla="*/ 225 w 350"/>
                    <a:gd name="T15" fmla="*/ 72 h 448"/>
                    <a:gd name="T16" fmla="*/ 220 w 350"/>
                    <a:gd name="T17" fmla="*/ 58 h 448"/>
                    <a:gd name="T18" fmla="*/ 214 w 350"/>
                    <a:gd name="T19" fmla="*/ 45 h 448"/>
                    <a:gd name="T20" fmla="*/ 209 w 350"/>
                    <a:gd name="T21" fmla="*/ 34 h 448"/>
                    <a:gd name="T22" fmla="*/ 204 w 350"/>
                    <a:gd name="T23" fmla="*/ 23 h 448"/>
                    <a:gd name="T24" fmla="*/ 198 w 350"/>
                    <a:gd name="T25" fmla="*/ 16 h 448"/>
                    <a:gd name="T26" fmla="*/ 193 w 350"/>
                    <a:gd name="T27" fmla="*/ 9 h 448"/>
                    <a:gd name="T28" fmla="*/ 186 w 350"/>
                    <a:gd name="T29" fmla="*/ 4 h 448"/>
                    <a:gd name="T30" fmla="*/ 180 w 350"/>
                    <a:gd name="T31" fmla="*/ 0 h 448"/>
                    <a:gd name="T32" fmla="*/ 174 w 350"/>
                    <a:gd name="T33" fmla="*/ 0 h 448"/>
                    <a:gd name="T34" fmla="*/ 166 w 350"/>
                    <a:gd name="T35" fmla="*/ 0 h 448"/>
                    <a:gd name="T36" fmla="*/ 160 w 350"/>
                    <a:gd name="T37" fmla="*/ 4 h 448"/>
                    <a:gd name="T38" fmla="*/ 155 w 350"/>
                    <a:gd name="T39" fmla="*/ 9 h 448"/>
                    <a:gd name="T40" fmla="*/ 148 w 350"/>
                    <a:gd name="T41" fmla="*/ 16 h 448"/>
                    <a:gd name="T42" fmla="*/ 142 w 350"/>
                    <a:gd name="T43" fmla="*/ 23 h 448"/>
                    <a:gd name="T44" fmla="*/ 137 w 350"/>
                    <a:gd name="T45" fmla="*/ 34 h 448"/>
                    <a:gd name="T46" fmla="*/ 132 w 350"/>
                    <a:gd name="T47" fmla="*/ 45 h 448"/>
                    <a:gd name="T48" fmla="*/ 126 w 350"/>
                    <a:gd name="T49" fmla="*/ 58 h 448"/>
                    <a:gd name="T50" fmla="*/ 123 w 350"/>
                    <a:gd name="T51" fmla="*/ 72 h 448"/>
                    <a:gd name="T52" fmla="*/ 118 w 350"/>
                    <a:gd name="T53" fmla="*/ 87 h 448"/>
                    <a:gd name="T54" fmla="*/ 114 w 350"/>
                    <a:gd name="T55" fmla="*/ 104 h 448"/>
                    <a:gd name="T56" fmla="*/ 111 w 350"/>
                    <a:gd name="T57" fmla="*/ 122 h 448"/>
                    <a:gd name="T58" fmla="*/ 105 w 350"/>
                    <a:gd name="T59" fmla="*/ 160 h 448"/>
                    <a:gd name="T60" fmla="*/ 101 w 350"/>
                    <a:gd name="T61" fmla="*/ 201 h 448"/>
                    <a:gd name="T62" fmla="*/ 0 w 350"/>
                    <a:gd name="T63" fmla="*/ 201 h 448"/>
                    <a:gd name="T64" fmla="*/ 0 w 350"/>
                    <a:gd name="T65" fmla="*/ 448 h 448"/>
                    <a:gd name="T66" fmla="*/ 44 w 350"/>
                    <a:gd name="T67" fmla="*/ 448 h 448"/>
                    <a:gd name="T68" fmla="*/ 88 w 350"/>
                    <a:gd name="T69" fmla="*/ 448 h 448"/>
                    <a:gd name="T70" fmla="*/ 132 w 350"/>
                    <a:gd name="T71" fmla="*/ 448 h 448"/>
                    <a:gd name="T72" fmla="*/ 175 w 350"/>
                    <a:gd name="T73" fmla="*/ 448 h 448"/>
                    <a:gd name="T74" fmla="*/ 218 w 350"/>
                    <a:gd name="T75" fmla="*/ 448 h 448"/>
                    <a:gd name="T76" fmla="*/ 262 w 350"/>
                    <a:gd name="T77" fmla="*/ 448 h 448"/>
                    <a:gd name="T78" fmla="*/ 306 w 350"/>
                    <a:gd name="T79" fmla="*/ 448 h 448"/>
                    <a:gd name="T80" fmla="*/ 350 w 350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8">
                      <a:moveTo>
                        <a:pt x="350" y="448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60"/>
                      </a:lnTo>
                      <a:lnTo>
                        <a:pt x="236" y="122"/>
                      </a:lnTo>
                      <a:lnTo>
                        <a:pt x="232" y="104"/>
                      </a:lnTo>
                      <a:lnTo>
                        <a:pt x="228" y="87"/>
                      </a:lnTo>
                      <a:lnTo>
                        <a:pt x="225" y="72"/>
                      </a:lnTo>
                      <a:lnTo>
                        <a:pt x="220" y="58"/>
                      </a:lnTo>
                      <a:lnTo>
                        <a:pt x="214" y="45"/>
                      </a:lnTo>
                      <a:lnTo>
                        <a:pt x="209" y="34"/>
                      </a:lnTo>
                      <a:lnTo>
                        <a:pt x="204" y="23"/>
                      </a:lnTo>
                      <a:lnTo>
                        <a:pt x="198" y="16"/>
                      </a:lnTo>
                      <a:lnTo>
                        <a:pt x="193" y="9"/>
                      </a:lnTo>
                      <a:lnTo>
                        <a:pt x="186" y="4"/>
                      </a:lnTo>
                      <a:lnTo>
                        <a:pt x="180" y="0"/>
                      </a:lnTo>
                      <a:lnTo>
                        <a:pt x="174" y="0"/>
                      </a:lnTo>
                      <a:lnTo>
                        <a:pt x="166" y="0"/>
                      </a:lnTo>
                      <a:lnTo>
                        <a:pt x="160" y="4"/>
                      </a:lnTo>
                      <a:lnTo>
                        <a:pt x="155" y="9"/>
                      </a:lnTo>
                      <a:lnTo>
                        <a:pt x="148" y="16"/>
                      </a:lnTo>
                      <a:lnTo>
                        <a:pt x="142" y="23"/>
                      </a:lnTo>
                      <a:lnTo>
                        <a:pt x="137" y="34"/>
                      </a:lnTo>
                      <a:lnTo>
                        <a:pt x="132" y="45"/>
                      </a:lnTo>
                      <a:lnTo>
                        <a:pt x="126" y="58"/>
                      </a:lnTo>
                      <a:lnTo>
                        <a:pt x="123" y="72"/>
                      </a:lnTo>
                      <a:lnTo>
                        <a:pt x="118" y="87"/>
                      </a:lnTo>
                      <a:lnTo>
                        <a:pt x="114" y="104"/>
                      </a:lnTo>
                      <a:lnTo>
                        <a:pt x="111" y="122"/>
                      </a:lnTo>
                      <a:lnTo>
                        <a:pt x="105" y="160"/>
                      </a:lnTo>
                      <a:lnTo>
                        <a:pt x="101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4" y="448"/>
                      </a:lnTo>
                      <a:lnTo>
                        <a:pt x="88" y="448"/>
                      </a:lnTo>
                      <a:lnTo>
                        <a:pt x="132" y="448"/>
                      </a:lnTo>
                      <a:lnTo>
                        <a:pt x="175" y="448"/>
                      </a:lnTo>
                      <a:lnTo>
                        <a:pt x="218" y="448"/>
                      </a:lnTo>
                      <a:lnTo>
                        <a:pt x="262" y="448"/>
                      </a:lnTo>
                      <a:lnTo>
                        <a:pt x="306" y="448"/>
                      </a:lnTo>
                      <a:lnTo>
                        <a:pt x="350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5" name="Freeform 203"/>
                <p:cNvSpPr>
                  <a:spLocks/>
                </p:cNvSpPr>
                <p:nvPr/>
              </p:nvSpPr>
              <p:spPr bwMode="auto">
                <a:xfrm>
                  <a:off x="1669" y="3733"/>
                  <a:ext cx="138" cy="108"/>
                </a:xfrm>
                <a:custGeom>
                  <a:avLst/>
                  <a:gdLst>
                    <a:gd name="T0" fmla="*/ 167 w 551"/>
                    <a:gd name="T1" fmla="*/ 155 h 430"/>
                    <a:gd name="T2" fmla="*/ 182 w 551"/>
                    <a:gd name="T3" fmla="*/ 153 h 430"/>
                    <a:gd name="T4" fmla="*/ 213 w 551"/>
                    <a:gd name="T5" fmla="*/ 144 h 430"/>
                    <a:gd name="T6" fmla="*/ 239 w 551"/>
                    <a:gd name="T7" fmla="*/ 130 h 430"/>
                    <a:gd name="T8" fmla="*/ 265 w 551"/>
                    <a:gd name="T9" fmla="*/ 111 h 430"/>
                    <a:gd name="T10" fmla="*/ 288 w 551"/>
                    <a:gd name="T11" fmla="*/ 111 h 430"/>
                    <a:gd name="T12" fmla="*/ 312 w 551"/>
                    <a:gd name="T13" fmla="*/ 130 h 430"/>
                    <a:gd name="T14" fmla="*/ 340 w 551"/>
                    <a:gd name="T15" fmla="*/ 144 h 430"/>
                    <a:gd name="T16" fmla="*/ 371 w 551"/>
                    <a:gd name="T17" fmla="*/ 153 h 430"/>
                    <a:gd name="T18" fmla="*/ 386 w 551"/>
                    <a:gd name="T19" fmla="*/ 155 h 430"/>
                    <a:gd name="T20" fmla="*/ 387 w 551"/>
                    <a:gd name="T21" fmla="*/ 155 h 430"/>
                    <a:gd name="T22" fmla="*/ 403 w 551"/>
                    <a:gd name="T23" fmla="*/ 153 h 430"/>
                    <a:gd name="T24" fmla="*/ 432 w 551"/>
                    <a:gd name="T25" fmla="*/ 148 h 430"/>
                    <a:gd name="T26" fmla="*/ 459 w 551"/>
                    <a:gd name="T27" fmla="*/ 139 h 430"/>
                    <a:gd name="T28" fmla="*/ 483 w 551"/>
                    <a:gd name="T29" fmla="*/ 125 h 430"/>
                    <a:gd name="T30" fmla="*/ 505 w 551"/>
                    <a:gd name="T31" fmla="*/ 107 h 430"/>
                    <a:gd name="T32" fmla="*/ 522 w 551"/>
                    <a:gd name="T33" fmla="*/ 86 h 430"/>
                    <a:gd name="T34" fmla="*/ 537 w 551"/>
                    <a:gd name="T35" fmla="*/ 62 h 430"/>
                    <a:gd name="T36" fmla="*/ 547 w 551"/>
                    <a:gd name="T37" fmla="*/ 35 h 430"/>
                    <a:gd name="T38" fmla="*/ 551 w 551"/>
                    <a:gd name="T39" fmla="*/ 218 h 430"/>
                    <a:gd name="T40" fmla="*/ 324 w 551"/>
                    <a:gd name="T41" fmla="*/ 430 h 430"/>
                    <a:gd name="T42" fmla="*/ 232 w 551"/>
                    <a:gd name="T43" fmla="*/ 218 h 430"/>
                    <a:gd name="T44" fmla="*/ 0 w 551"/>
                    <a:gd name="T45" fmla="*/ 0 h 430"/>
                    <a:gd name="T46" fmla="*/ 5 w 551"/>
                    <a:gd name="T47" fmla="*/ 32 h 430"/>
                    <a:gd name="T48" fmla="*/ 16 w 551"/>
                    <a:gd name="T49" fmla="*/ 60 h 430"/>
                    <a:gd name="T50" fmla="*/ 32 w 551"/>
                    <a:gd name="T51" fmla="*/ 87 h 430"/>
                    <a:gd name="T52" fmla="*/ 52 w 551"/>
                    <a:gd name="T53" fmla="*/ 110 h 430"/>
                    <a:gd name="T54" fmla="*/ 75 w 551"/>
                    <a:gd name="T55" fmla="*/ 129 h 430"/>
                    <a:gd name="T56" fmla="*/ 103 w 551"/>
                    <a:gd name="T57" fmla="*/ 143 h 430"/>
                    <a:gd name="T58" fmla="*/ 132 w 551"/>
                    <a:gd name="T59" fmla="*/ 152 h 430"/>
                    <a:gd name="T60" fmla="*/ 164 w 551"/>
                    <a:gd name="T61" fmla="*/ 155 h 430"/>
                    <a:gd name="T62" fmla="*/ 165 w 551"/>
                    <a:gd name="T63" fmla="*/ 155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1" h="430">
                      <a:moveTo>
                        <a:pt x="165" y="155"/>
                      </a:moveTo>
                      <a:lnTo>
                        <a:pt x="167" y="155"/>
                      </a:lnTo>
                      <a:lnTo>
                        <a:pt x="167" y="155"/>
                      </a:lnTo>
                      <a:lnTo>
                        <a:pt x="182" y="153"/>
                      </a:lnTo>
                      <a:lnTo>
                        <a:pt x="197" y="150"/>
                      </a:lnTo>
                      <a:lnTo>
                        <a:pt x="213" y="144"/>
                      </a:lnTo>
                      <a:lnTo>
                        <a:pt x="227" y="138"/>
                      </a:lnTo>
                      <a:lnTo>
                        <a:pt x="239" y="130"/>
                      </a:lnTo>
                      <a:lnTo>
                        <a:pt x="253" y="120"/>
                      </a:lnTo>
                      <a:lnTo>
                        <a:pt x="265" y="111"/>
                      </a:lnTo>
                      <a:lnTo>
                        <a:pt x="276" y="101"/>
                      </a:lnTo>
                      <a:lnTo>
                        <a:pt x="288" y="111"/>
                      </a:lnTo>
                      <a:lnTo>
                        <a:pt x="299" y="120"/>
                      </a:lnTo>
                      <a:lnTo>
                        <a:pt x="312" y="130"/>
                      </a:lnTo>
                      <a:lnTo>
                        <a:pt x="326" y="138"/>
                      </a:lnTo>
                      <a:lnTo>
                        <a:pt x="340" y="144"/>
                      </a:lnTo>
                      <a:lnTo>
                        <a:pt x="355" y="150"/>
                      </a:lnTo>
                      <a:lnTo>
                        <a:pt x="371" y="153"/>
                      </a:lnTo>
                      <a:lnTo>
                        <a:pt x="386" y="155"/>
                      </a:lnTo>
                      <a:lnTo>
                        <a:pt x="386" y="155"/>
                      </a:lnTo>
                      <a:lnTo>
                        <a:pt x="387" y="155"/>
                      </a:lnTo>
                      <a:lnTo>
                        <a:pt x="387" y="155"/>
                      </a:lnTo>
                      <a:lnTo>
                        <a:pt x="389" y="155"/>
                      </a:lnTo>
                      <a:lnTo>
                        <a:pt x="403" y="153"/>
                      </a:lnTo>
                      <a:lnTo>
                        <a:pt x="418" y="152"/>
                      </a:lnTo>
                      <a:lnTo>
                        <a:pt x="432" y="148"/>
                      </a:lnTo>
                      <a:lnTo>
                        <a:pt x="445" y="144"/>
                      </a:lnTo>
                      <a:lnTo>
                        <a:pt x="459" y="139"/>
                      </a:lnTo>
                      <a:lnTo>
                        <a:pt x="470" y="133"/>
                      </a:lnTo>
                      <a:lnTo>
                        <a:pt x="483" y="125"/>
                      </a:lnTo>
                      <a:lnTo>
                        <a:pt x="493" y="116"/>
                      </a:lnTo>
                      <a:lnTo>
                        <a:pt x="505" y="107"/>
                      </a:lnTo>
                      <a:lnTo>
                        <a:pt x="514" y="97"/>
                      </a:lnTo>
                      <a:lnTo>
                        <a:pt x="522" y="86"/>
                      </a:lnTo>
                      <a:lnTo>
                        <a:pt x="530" y="74"/>
                      </a:lnTo>
                      <a:lnTo>
                        <a:pt x="537" y="62"/>
                      </a:lnTo>
                      <a:lnTo>
                        <a:pt x="542" y="49"/>
                      </a:lnTo>
                      <a:lnTo>
                        <a:pt x="547" y="35"/>
                      </a:lnTo>
                      <a:lnTo>
                        <a:pt x="551" y="21"/>
                      </a:lnTo>
                      <a:lnTo>
                        <a:pt x="551" y="218"/>
                      </a:lnTo>
                      <a:lnTo>
                        <a:pt x="324" y="218"/>
                      </a:lnTo>
                      <a:lnTo>
                        <a:pt x="324" y="430"/>
                      </a:lnTo>
                      <a:lnTo>
                        <a:pt x="232" y="430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2" y="17"/>
                      </a:lnTo>
                      <a:lnTo>
                        <a:pt x="5" y="32"/>
                      </a:lnTo>
                      <a:lnTo>
                        <a:pt x="10" y="46"/>
                      </a:lnTo>
                      <a:lnTo>
                        <a:pt x="16" y="60"/>
                      </a:lnTo>
                      <a:lnTo>
                        <a:pt x="23" y="74"/>
                      </a:lnTo>
                      <a:lnTo>
                        <a:pt x="32" y="87"/>
                      </a:lnTo>
                      <a:lnTo>
                        <a:pt x="41" y="99"/>
                      </a:lnTo>
                      <a:lnTo>
                        <a:pt x="52" y="110"/>
                      </a:lnTo>
                      <a:lnTo>
                        <a:pt x="63" y="120"/>
                      </a:lnTo>
                      <a:lnTo>
                        <a:pt x="75" y="129"/>
                      </a:lnTo>
                      <a:lnTo>
                        <a:pt x="89" y="137"/>
                      </a:lnTo>
                      <a:lnTo>
                        <a:pt x="103" y="143"/>
                      </a:lnTo>
                      <a:lnTo>
                        <a:pt x="117" y="148"/>
                      </a:lnTo>
                      <a:lnTo>
                        <a:pt x="132" y="152"/>
                      </a:lnTo>
                      <a:lnTo>
                        <a:pt x="148" y="153"/>
                      </a:lnTo>
                      <a:lnTo>
                        <a:pt x="164" y="155"/>
                      </a:lnTo>
                      <a:lnTo>
                        <a:pt x="165" y="155"/>
                      </a:lnTo>
                      <a:lnTo>
                        <a:pt x="165" y="155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6" name="Freeform 204"/>
                <p:cNvSpPr>
                  <a:spLocks/>
                </p:cNvSpPr>
                <p:nvPr/>
              </p:nvSpPr>
              <p:spPr bwMode="auto">
                <a:xfrm>
                  <a:off x="1486" y="3756"/>
                  <a:ext cx="51" cy="100"/>
                </a:xfrm>
                <a:custGeom>
                  <a:avLst/>
                  <a:gdLst>
                    <a:gd name="T0" fmla="*/ 140 w 204"/>
                    <a:gd name="T1" fmla="*/ 195 h 401"/>
                    <a:gd name="T2" fmla="*/ 153 w 204"/>
                    <a:gd name="T3" fmla="*/ 189 h 401"/>
                    <a:gd name="T4" fmla="*/ 165 w 204"/>
                    <a:gd name="T5" fmla="*/ 180 h 401"/>
                    <a:gd name="T6" fmla="*/ 176 w 204"/>
                    <a:gd name="T7" fmla="*/ 169 h 401"/>
                    <a:gd name="T8" fmla="*/ 186 w 204"/>
                    <a:gd name="T9" fmla="*/ 158 h 401"/>
                    <a:gd name="T10" fmla="*/ 193 w 204"/>
                    <a:gd name="T11" fmla="*/ 145 h 401"/>
                    <a:gd name="T12" fmla="*/ 199 w 204"/>
                    <a:gd name="T13" fmla="*/ 131 h 401"/>
                    <a:gd name="T14" fmla="*/ 202 w 204"/>
                    <a:gd name="T15" fmla="*/ 116 h 401"/>
                    <a:gd name="T16" fmla="*/ 204 w 204"/>
                    <a:gd name="T17" fmla="*/ 101 h 401"/>
                    <a:gd name="T18" fmla="*/ 202 w 204"/>
                    <a:gd name="T19" fmla="*/ 90 h 401"/>
                    <a:gd name="T20" fmla="*/ 201 w 204"/>
                    <a:gd name="T21" fmla="*/ 80 h 401"/>
                    <a:gd name="T22" fmla="*/ 199 w 204"/>
                    <a:gd name="T23" fmla="*/ 71 h 401"/>
                    <a:gd name="T24" fmla="*/ 195 w 204"/>
                    <a:gd name="T25" fmla="*/ 61 h 401"/>
                    <a:gd name="T26" fmla="*/ 191 w 204"/>
                    <a:gd name="T27" fmla="*/ 52 h 401"/>
                    <a:gd name="T28" fmla="*/ 186 w 204"/>
                    <a:gd name="T29" fmla="*/ 44 h 401"/>
                    <a:gd name="T30" fmla="*/ 179 w 204"/>
                    <a:gd name="T31" fmla="*/ 37 h 401"/>
                    <a:gd name="T32" fmla="*/ 173 w 204"/>
                    <a:gd name="T33" fmla="*/ 29 h 401"/>
                    <a:gd name="T34" fmla="*/ 167 w 204"/>
                    <a:gd name="T35" fmla="*/ 23 h 401"/>
                    <a:gd name="T36" fmla="*/ 158 w 204"/>
                    <a:gd name="T37" fmla="*/ 16 h 401"/>
                    <a:gd name="T38" fmla="*/ 150 w 204"/>
                    <a:gd name="T39" fmla="*/ 11 h 401"/>
                    <a:gd name="T40" fmla="*/ 141 w 204"/>
                    <a:gd name="T41" fmla="*/ 8 h 401"/>
                    <a:gd name="T42" fmla="*/ 132 w 204"/>
                    <a:gd name="T43" fmla="*/ 4 h 401"/>
                    <a:gd name="T44" fmla="*/ 122 w 204"/>
                    <a:gd name="T45" fmla="*/ 1 h 401"/>
                    <a:gd name="T46" fmla="*/ 112 w 204"/>
                    <a:gd name="T47" fmla="*/ 0 h 401"/>
                    <a:gd name="T48" fmla="*/ 102 w 204"/>
                    <a:gd name="T49" fmla="*/ 0 h 401"/>
                    <a:gd name="T50" fmla="*/ 91 w 204"/>
                    <a:gd name="T51" fmla="*/ 0 h 401"/>
                    <a:gd name="T52" fmla="*/ 81 w 204"/>
                    <a:gd name="T53" fmla="*/ 1 h 401"/>
                    <a:gd name="T54" fmla="*/ 71 w 204"/>
                    <a:gd name="T55" fmla="*/ 4 h 401"/>
                    <a:gd name="T56" fmla="*/ 62 w 204"/>
                    <a:gd name="T57" fmla="*/ 8 h 401"/>
                    <a:gd name="T58" fmla="*/ 53 w 204"/>
                    <a:gd name="T59" fmla="*/ 11 h 401"/>
                    <a:gd name="T60" fmla="*/ 46 w 204"/>
                    <a:gd name="T61" fmla="*/ 16 h 401"/>
                    <a:gd name="T62" fmla="*/ 37 w 204"/>
                    <a:gd name="T63" fmla="*/ 23 h 401"/>
                    <a:gd name="T64" fmla="*/ 30 w 204"/>
                    <a:gd name="T65" fmla="*/ 29 h 401"/>
                    <a:gd name="T66" fmla="*/ 24 w 204"/>
                    <a:gd name="T67" fmla="*/ 37 h 401"/>
                    <a:gd name="T68" fmla="*/ 17 w 204"/>
                    <a:gd name="T69" fmla="*/ 44 h 401"/>
                    <a:gd name="T70" fmla="*/ 12 w 204"/>
                    <a:gd name="T71" fmla="*/ 52 h 401"/>
                    <a:gd name="T72" fmla="*/ 9 w 204"/>
                    <a:gd name="T73" fmla="*/ 61 h 401"/>
                    <a:gd name="T74" fmla="*/ 5 w 204"/>
                    <a:gd name="T75" fmla="*/ 71 h 401"/>
                    <a:gd name="T76" fmla="*/ 2 w 204"/>
                    <a:gd name="T77" fmla="*/ 80 h 401"/>
                    <a:gd name="T78" fmla="*/ 1 w 204"/>
                    <a:gd name="T79" fmla="*/ 90 h 401"/>
                    <a:gd name="T80" fmla="*/ 0 w 204"/>
                    <a:gd name="T81" fmla="*/ 101 h 401"/>
                    <a:gd name="T82" fmla="*/ 1 w 204"/>
                    <a:gd name="T83" fmla="*/ 116 h 401"/>
                    <a:gd name="T84" fmla="*/ 5 w 204"/>
                    <a:gd name="T85" fmla="*/ 131 h 401"/>
                    <a:gd name="T86" fmla="*/ 11 w 204"/>
                    <a:gd name="T87" fmla="*/ 145 h 401"/>
                    <a:gd name="T88" fmla="*/ 17 w 204"/>
                    <a:gd name="T89" fmla="*/ 158 h 401"/>
                    <a:gd name="T90" fmla="*/ 28 w 204"/>
                    <a:gd name="T91" fmla="*/ 169 h 401"/>
                    <a:gd name="T92" fmla="*/ 38 w 204"/>
                    <a:gd name="T93" fmla="*/ 180 h 401"/>
                    <a:gd name="T94" fmla="*/ 51 w 204"/>
                    <a:gd name="T95" fmla="*/ 189 h 401"/>
                    <a:gd name="T96" fmla="*/ 63 w 204"/>
                    <a:gd name="T97" fmla="*/ 195 h 401"/>
                    <a:gd name="T98" fmla="*/ 63 w 204"/>
                    <a:gd name="T99" fmla="*/ 401 h 401"/>
                    <a:gd name="T100" fmla="*/ 140 w 204"/>
                    <a:gd name="T101" fmla="*/ 401 h 401"/>
                    <a:gd name="T102" fmla="*/ 140 w 204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4" h="401">
                      <a:moveTo>
                        <a:pt x="140" y="195"/>
                      </a:moveTo>
                      <a:lnTo>
                        <a:pt x="153" y="189"/>
                      </a:lnTo>
                      <a:lnTo>
                        <a:pt x="165" y="180"/>
                      </a:lnTo>
                      <a:lnTo>
                        <a:pt x="176" y="169"/>
                      </a:lnTo>
                      <a:lnTo>
                        <a:pt x="186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6"/>
                      </a:lnTo>
                      <a:lnTo>
                        <a:pt x="204" y="101"/>
                      </a:lnTo>
                      <a:lnTo>
                        <a:pt x="202" y="90"/>
                      </a:lnTo>
                      <a:lnTo>
                        <a:pt x="201" y="80"/>
                      </a:lnTo>
                      <a:lnTo>
                        <a:pt x="199" y="71"/>
                      </a:lnTo>
                      <a:lnTo>
                        <a:pt x="195" y="61"/>
                      </a:lnTo>
                      <a:lnTo>
                        <a:pt x="191" y="52"/>
                      </a:lnTo>
                      <a:lnTo>
                        <a:pt x="186" y="44"/>
                      </a:lnTo>
                      <a:lnTo>
                        <a:pt x="179" y="37"/>
                      </a:lnTo>
                      <a:lnTo>
                        <a:pt x="173" y="29"/>
                      </a:lnTo>
                      <a:lnTo>
                        <a:pt x="167" y="23"/>
                      </a:lnTo>
                      <a:lnTo>
                        <a:pt x="158" y="16"/>
                      </a:lnTo>
                      <a:lnTo>
                        <a:pt x="150" y="11"/>
                      </a:lnTo>
                      <a:lnTo>
                        <a:pt x="141" y="8"/>
                      </a:lnTo>
                      <a:lnTo>
                        <a:pt x="132" y="4"/>
                      </a:lnTo>
                      <a:lnTo>
                        <a:pt x="122" y="1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1" y="0"/>
                      </a:lnTo>
                      <a:lnTo>
                        <a:pt x="81" y="1"/>
                      </a:lnTo>
                      <a:lnTo>
                        <a:pt x="71" y="4"/>
                      </a:lnTo>
                      <a:lnTo>
                        <a:pt x="62" y="8"/>
                      </a:lnTo>
                      <a:lnTo>
                        <a:pt x="53" y="11"/>
                      </a:lnTo>
                      <a:lnTo>
                        <a:pt x="46" y="16"/>
                      </a:lnTo>
                      <a:lnTo>
                        <a:pt x="37" y="23"/>
                      </a:lnTo>
                      <a:lnTo>
                        <a:pt x="30" y="29"/>
                      </a:lnTo>
                      <a:lnTo>
                        <a:pt x="24" y="37"/>
                      </a:lnTo>
                      <a:lnTo>
                        <a:pt x="17" y="44"/>
                      </a:lnTo>
                      <a:lnTo>
                        <a:pt x="12" y="52"/>
                      </a:lnTo>
                      <a:lnTo>
                        <a:pt x="9" y="61"/>
                      </a:lnTo>
                      <a:lnTo>
                        <a:pt x="5" y="71"/>
                      </a:lnTo>
                      <a:lnTo>
                        <a:pt x="2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6"/>
                      </a:lnTo>
                      <a:lnTo>
                        <a:pt x="5" y="131"/>
                      </a:lnTo>
                      <a:lnTo>
                        <a:pt x="11" y="145"/>
                      </a:lnTo>
                      <a:lnTo>
                        <a:pt x="17" y="158"/>
                      </a:lnTo>
                      <a:lnTo>
                        <a:pt x="28" y="169"/>
                      </a:lnTo>
                      <a:lnTo>
                        <a:pt x="38" y="180"/>
                      </a:lnTo>
                      <a:lnTo>
                        <a:pt x="51" y="189"/>
                      </a:lnTo>
                      <a:lnTo>
                        <a:pt x="63" y="195"/>
                      </a:lnTo>
                      <a:lnTo>
                        <a:pt x="63" y="401"/>
                      </a:lnTo>
                      <a:lnTo>
                        <a:pt x="140" y="401"/>
                      </a:lnTo>
                      <a:lnTo>
                        <a:pt x="140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597" name="Freeform 205"/>
                <p:cNvSpPr>
                  <a:spLocks/>
                </p:cNvSpPr>
                <p:nvPr/>
              </p:nvSpPr>
              <p:spPr bwMode="auto">
                <a:xfrm>
                  <a:off x="1869" y="3663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6 h 655"/>
                    <a:gd name="T4" fmla="*/ 132 w 272"/>
                    <a:gd name="T5" fmla="*/ 460 h 655"/>
                    <a:gd name="T6" fmla="*/ 93 w 272"/>
                    <a:gd name="T7" fmla="*/ 436 h 655"/>
                    <a:gd name="T8" fmla="*/ 61 w 272"/>
                    <a:gd name="T9" fmla="*/ 406 h 655"/>
                    <a:gd name="T10" fmla="*/ 35 w 272"/>
                    <a:gd name="T11" fmla="*/ 372 h 655"/>
                    <a:gd name="T12" fmla="*/ 17 w 272"/>
                    <a:gd name="T13" fmla="*/ 335 h 655"/>
                    <a:gd name="T14" fmla="*/ 5 w 272"/>
                    <a:gd name="T15" fmla="*/ 295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9 w 272"/>
                    <a:gd name="T21" fmla="*/ 173 h 655"/>
                    <a:gd name="T22" fmla="*/ 24 w 272"/>
                    <a:gd name="T23" fmla="*/ 135 h 655"/>
                    <a:gd name="T24" fmla="*/ 46 w 272"/>
                    <a:gd name="T25" fmla="*/ 98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7 h 655"/>
                    <a:gd name="T32" fmla="*/ 200 w 272"/>
                    <a:gd name="T33" fmla="*/ 3 h 655"/>
                    <a:gd name="T34" fmla="*/ 224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5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0 w 272"/>
                    <a:gd name="T45" fmla="*/ 169 h 655"/>
                    <a:gd name="T46" fmla="*/ 80 w 272"/>
                    <a:gd name="T47" fmla="*/ 199 h 655"/>
                    <a:gd name="T48" fmla="*/ 75 w 272"/>
                    <a:gd name="T49" fmla="*/ 229 h 655"/>
                    <a:gd name="T50" fmla="*/ 76 w 272"/>
                    <a:gd name="T51" fmla="*/ 261 h 655"/>
                    <a:gd name="T52" fmla="*/ 81 w 272"/>
                    <a:gd name="T53" fmla="*/ 292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1 w 272"/>
                    <a:gd name="T59" fmla="*/ 373 h 655"/>
                    <a:gd name="T60" fmla="*/ 159 w 272"/>
                    <a:gd name="T61" fmla="*/ 394 h 655"/>
                    <a:gd name="T62" fmla="*/ 191 w 272"/>
                    <a:gd name="T63" fmla="*/ 408 h 655"/>
                    <a:gd name="T64" fmla="*/ 229 w 272"/>
                    <a:gd name="T65" fmla="*/ 418 h 655"/>
                    <a:gd name="T66" fmla="*/ 272 w 272"/>
                    <a:gd name="T67" fmla="*/ 420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1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6"/>
                      </a:lnTo>
                      <a:lnTo>
                        <a:pt x="154" y="469"/>
                      </a:lnTo>
                      <a:lnTo>
                        <a:pt x="132" y="460"/>
                      </a:lnTo>
                      <a:lnTo>
                        <a:pt x="112" y="448"/>
                      </a:lnTo>
                      <a:lnTo>
                        <a:pt x="93" y="436"/>
                      </a:lnTo>
                      <a:lnTo>
                        <a:pt x="76" y="422"/>
                      </a:lnTo>
                      <a:lnTo>
                        <a:pt x="61" y="406"/>
                      </a:lnTo>
                      <a:lnTo>
                        <a:pt x="48" y="390"/>
                      </a:lnTo>
                      <a:lnTo>
                        <a:pt x="35" y="372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5"/>
                      </a:lnTo>
                      <a:lnTo>
                        <a:pt x="1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3"/>
                      </a:lnTo>
                      <a:lnTo>
                        <a:pt x="9" y="173"/>
                      </a:lnTo>
                      <a:lnTo>
                        <a:pt x="16" y="153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6" y="98"/>
                      </a:lnTo>
                      <a:lnTo>
                        <a:pt x="60" y="81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7"/>
                      </a:lnTo>
                      <a:lnTo>
                        <a:pt x="176" y="10"/>
                      </a:lnTo>
                      <a:lnTo>
                        <a:pt x="200" y="3"/>
                      </a:lnTo>
                      <a:lnTo>
                        <a:pt x="228" y="0"/>
                      </a:lnTo>
                      <a:lnTo>
                        <a:pt x="224" y="70"/>
                      </a:lnTo>
                      <a:lnTo>
                        <a:pt x="205" y="74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5"/>
                      </a:lnTo>
                      <a:lnTo>
                        <a:pt x="140" y="105"/>
                      </a:lnTo>
                      <a:lnTo>
                        <a:pt x="128" y="117"/>
                      </a:lnTo>
                      <a:lnTo>
                        <a:pt x="117" y="128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0" y="169"/>
                      </a:lnTo>
                      <a:lnTo>
                        <a:pt x="85" y="183"/>
                      </a:lnTo>
                      <a:lnTo>
                        <a:pt x="80" y="199"/>
                      </a:lnTo>
                      <a:lnTo>
                        <a:pt x="77" y="214"/>
                      </a:lnTo>
                      <a:lnTo>
                        <a:pt x="75" y="229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6"/>
                      </a:lnTo>
                      <a:lnTo>
                        <a:pt x="81" y="292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1" y="373"/>
                      </a:lnTo>
                      <a:lnTo>
                        <a:pt x="145" y="383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1" y="408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0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1"/>
                      </a:lnTo>
                      <a:lnTo>
                        <a:pt x="271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8" name="Group 206"/>
              <p:cNvGrpSpPr>
                <a:grpSpLocks/>
              </p:cNvGrpSpPr>
              <p:nvPr/>
            </p:nvGrpSpPr>
            <p:grpSpPr bwMode="auto">
              <a:xfrm>
                <a:off x="2028" y="3661"/>
                <a:ext cx="773" cy="220"/>
                <a:chOff x="2016" y="3621"/>
                <a:chExt cx="773" cy="220"/>
              </a:xfrm>
            </p:grpSpPr>
            <p:sp>
              <p:nvSpPr>
                <p:cNvPr id="59599" name="Freeform 207"/>
                <p:cNvSpPr>
                  <a:spLocks/>
                </p:cNvSpPr>
                <p:nvPr/>
              </p:nvSpPr>
              <p:spPr bwMode="auto">
                <a:xfrm>
                  <a:off x="2016" y="3716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0" name="Freeform 208"/>
                <p:cNvSpPr>
                  <a:spLocks/>
                </p:cNvSpPr>
                <p:nvPr/>
              </p:nvSpPr>
              <p:spPr bwMode="auto">
                <a:xfrm>
                  <a:off x="2016" y="3716"/>
                  <a:ext cx="773" cy="125"/>
                </a:xfrm>
                <a:custGeom>
                  <a:avLst/>
                  <a:gdLst>
                    <a:gd name="T0" fmla="*/ 2802 w 3091"/>
                    <a:gd name="T1" fmla="*/ 395 h 499"/>
                    <a:gd name="T2" fmla="*/ 2561 w 3091"/>
                    <a:gd name="T3" fmla="*/ 407 h 499"/>
                    <a:gd name="T4" fmla="*/ 2287 w 3091"/>
                    <a:gd name="T5" fmla="*/ 423 h 499"/>
                    <a:gd name="T6" fmla="*/ 2013 w 3091"/>
                    <a:gd name="T7" fmla="*/ 438 h 499"/>
                    <a:gd name="T8" fmla="*/ 1768 w 3091"/>
                    <a:gd name="T9" fmla="*/ 446 h 499"/>
                    <a:gd name="T10" fmla="*/ 1571 w 3091"/>
                    <a:gd name="T11" fmla="*/ 443 h 499"/>
                    <a:gd name="T12" fmla="*/ 1285 w 3091"/>
                    <a:gd name="T13" fmla="*/ 447 h 499"/>
                    <a:gd name="T14" fmla="*/ 923 w 3091"/>
                    <a:gd name="T15" fmla="*/ 462 h 499"/>
                    <a:gd name="T16" fmla="*/ 556 w 3091"/>
                    <a:gd name="T17" fmla="*/ 479 h 499"/>
                    <a:gd name="T18" fmla="*/ 255 w 3091"/>
                    <a:gd name="T19" fmla="*/ 493 h 499"/>
                    <a:gd name="T20" fmla="*/ 93 w 3091"/>
                    <a:gd name="T21" fmla="*/ 499 h 499"/>
                    <a:gd name="T22" fmla="*/ 61 w 3091"/>
                    <a:gd name="T23" fmla="*/ 494 h 499"/>
                    <a:gd name="T24" fmla="*/ 36 w 3091"/>
                    <a:gd name="T25" fmla="*/ 480 h 499"/>
                    <a:gd name="T26" fmla="*/ 17 w 3091"/>
                    <a:gd name="T27" fmla="*/ 460 h 499"/>
                    <a:gd name="T28" fmla="*/ 5 w 3091"/>
                    <a:gd name="T29" fmla="*/ 434 h 499"/>
                    <a:gd name="T30" fmla="*/ 0 w 3091"/>
                    <a:gd name="T31" fmla="*/ 406 h 499"/>
                    <a:gd name="T32" fmla="*/ 4 w 3091"/>
                    <a:gd name="T33" fmla="*/ 378 h 499"/>
                    <a:gd name="T34" fmla="*/ 14 w 3091"/>
                    <a:gd name="T35" fmla="*/ 351 h 499"/>
                    <a:gd name="T36" fmla="*/ 34 w 3091"/>
                    <a:gd name="T37" fmla="*/ 330 h 499"/>
                    <a:gd name="T38" fmla="*/ 64 w 3091"/>
                    <a:gd name="T39" fmla="*/ 313 h 499"/>
                    <a:gd name="T40" fmla="*/ 103 w 3091"/>
                    <a:gd name="T41" fmla="*/ 304 h 499"/>
                    <a:gd name="T42" fmla="*/ 173 w 3091"/>
                    <a:gd name="T43" fmla="*/ 305 h 499"/>
                    <a:gd name="T44" fmla="*/ 337 w 3091"/>
                    <a:gd name="T45" fmla="*/ 305 h 499"/>
                    <a:gd name="T46" fmla="*/ 544 w 3091"/>
                    <a:gd name="T47" fmla="*/ 297 h 499"/>
                    <a:gd name="T48" fmla="*/ 765 w 3091"/>
                    <a:gd name="T49" fmla="*/ 277 h 499"/>
                    <a:gd name="T50" fmla="*/ 964 w 3091"/>
                    <a:gd name="T51" fmla="*/ 251 h 499"/>
                    <a:gd name="T52" fmla="*/ 1070 w 3091"/>
                    <a:gd name="T53" fmla="*/ 229 h 499"/>
                    <a:gd name="T54" fmla="*/ 1130 w 3091"/>
                    <a:gd name="T55" fmla="*/ 211 h 499"/>
                    <a:gd name="T56" fmla="*/ 1177 w 3091"/>
                    <a:gd name="T57" fmla="*/ 189 h 499"/>
                    <a:gd name="T58" fmla="*/ 1257 w 3091"/>
                    <a:gd name="T59" fmla="*/ 138 h 499"/>
                    <a:gd name="T60" fmla="*/ 1327 w 3091"/>
                    <a:gd name="T61" fmla="*/ 84 h 499"/>
                    <a:gd name="T62" fmla="*/ 1390 w 3091"/>
                    <a:gd name="T63" fmla="*/ 44 h 499"/>
                    <a:gd name="T64" fmla="*/ 1433 w 3091"/>
                    <a:gd name="T65" fmla="*/ 24 h 499"/>
                    <a:gd name="T66" fmla="*/ 1484 w 3091"/>
                    <a:gd name="T67" fmla="*/ 8 h 499"/>
                    <a:gd name="T68" fmla="*/ 1545 w 3091"/>
                    <a:gd name="T69" fmla="*/ 1 h 499"/>
                    <a:gd name="T70" fmla="*/ 1615 w 3091"/>
                    <a:gd name="T71" fmla="*/ 0 h 499"/>
                    <a:gd name="T72" fmla="*/ 1684 w 3091"/>
                    <a:gd name="T73" fmla="*/ 8 h 499"/>
                    <a:gd name="T74" fmla="*/ 1748 w 3091"/>
                    <a:gd name="T75" fmla="*/ 25 h 499"/>
                    <a:gd name="T76" fmla="*/ 1844 w 3091"/>
                    <a:gd name="T77" fmla="*/ 65 h 499"/>
                    <a:gd name="T78" fmla="*/ 1948 w 3091"/>
                    <a:gd name="T79" fmla="*/ 122 h 499"/>
                    <a:gd name="T80" fmla="*/ 2035 w 3091"/>
                    <a:gd name="T81" fmla="*/ 175 h 499"/>
                    <a:gd name="T82" fmla="*/ 2083 w 3091"/>
                    <a:gd name="T83" fmla="*/ 200 h 499"/>
                    <a:gd name="T84" fmla="*/ 2146 w 3091"/>
                    <a:gd name="T85" fmla="*/ 221 h 499"/>
                    <a:gd name="T86" fmla="*/ 2231 w 3091"/>
                    <a:gd name="T87" fmla="*/ 242 h 499"/>
                    <a:gd name="T88" fmla="*/ 2356 w 3091"/>
                    <a:gd name="T89" fmla="*/ 249 h 499"/>
                    <a:gd name="T90" fmla="*/ 2508 w 3091"/>
                    <a:gd name="T91" fmla="*/ 247 h 499"/>
                    <a:gd name="T92" fmla="*/ 2763 w 3091"/>
                    <a:gd name="T93" fmla="*/ 230 h 499"/>
                    <a:gd name="T94" fmla="*/ 2926 w 3091"/>
                    <a:gd name="T95" fmla="*/ 218 h 499"/>
                    <a:gd name="T96" fmla="*/ 2966 w 3091"/>
                    <a:gd name="T97" fmla="*/ 223 h 499"/>
                    <a:gd name="T98" fmla="*/ 3004 w 3091"/>
                    <a:gd name="T99" fmla="*/ 235 h 499"/>
                    <a:gd name="T100" fmla="*/ 3038 w 3091"/>
                    <a:gd name="T101" fmla="*/ 253 h 499"/>
                    <a:gd name="T102" fmla="*/ 3065 w 3091"/>
                    <a:gd name="T103" fmla="*/ 275 h 499"/>
                    <a:gd name="T104" fmla="*/ 3084 w 3091"/>
                    <a:gd name="T105" fmla="*/ 299 h 499"/>
                    <a:gd name="T106" fmla="*/ 3091 w 3091"/>
                    <a:gd name="T107" fmla="*/ 323 h 499"/>
                    <a:gd name="T108" fmla="*/ 3084 w 3091"/>
                    <a:gd name="T109" fmla="*/ 346 h 499"/>
                    <a:gd name="T110" fmla="*/ 3060 w 3091"/>
                    <a:gd name="T111" fmla="*/ 365 h 499"/>
                    <a:gd name="T112" fmla="*/ 3019 w 3091"/>
                    <a:gd name="T113" fmla="*/ 381 h 499"/>
                    <a:gd name="T114" fmla="*/ 2955 w 3091"/>
                    <a:gd name="T115" fmla="*/ 390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91" h="499">
                      <a:moveTo>
                        <a:pt x="2930" y="391"/>
                      </a:moveTo>
                      <a:lnTo>
                        <a:pt x="2870" y="392"/>
                      </a:lnTo>
                      <a:lnTo>
                        <a:pt x="2802" y="395"/>
                      </a:lnTo>
                      <a:lnTo>
                        <a:pt x="2727" y="399"/>
                      </a:lnTo>
                      <a:lnTo>
                        <a:pt x="2647" y="402"/>
                      </a:lnTo>
                      <a:lnTo>
                        <a:pt x="2561" y="407"/>
                      </a:lnTo>
                      <a:lnTo>
                        <a:pt x="2472" y="413"/>
                      </a:lnTo>
                      <a:lnTo>
                        <a:pt x="2380" y="418"/>
                      </a:lnTo>
                      <a:lnTo>
                        <a:pt x="2287" y="423"/>
                      </a:lnTo>
                      <a:lnTo>
                        <a:pt x="2194" y="429"/>
                      </a:lnTo>
                      <a:lnTo>
                        <a:pt x="2102" y="434"/>
                      </a:lnTo>
                      <a:lnTo>
                        <a:pt x="2013" y="438"/>
                      </a:lnTo>
                      <a:lnTo>
                        <a:pt x="1926" y="442"/>
                      </a:lnTo>
                      <a:lnTo>
                        <a:pt x="1844" y="444"/>
                      </a:lnTo>
                      <a:lnTo>
                        <a:pt x="1768" y="446"/>
                      </a:lnTo>
                      <a:lnTo>
                        <a:pt x="1698" y="446"/>
                      </a:lnTo>
                      <a:lnTo>
                        <a:pt x="1637" y="444"/>
                      </a:lnTo>
                      <a:lnTo>
                        <a:pt x="1571" y="443"/>
                      </a:lnTo>
                      <a:lnTo>
                        <a:pt x="1489" y="443"/>
                      </a:lnTo>
                      <a:lnTo>
                        <a:pt x="1392" y="444"/>
                      </a:lnTo>
                      <a:lnTo>
                        <a:pt x="1285" y="447"/>
                      </a:lnTo>
                      <a:lnTo>
                        <a:pt x="1169" y="451"/>
                      </a:lnTo>
                      <a:lnTo>
                        <a:pt x="1048" y="456"/>
                      </a:lnTo>
                      <a:lnTo>
                        <a:pt x="923" y="462"/>
                      </a:lnTo>
                      <a:lnTo>
                        <a:pt x="798" y="467"/>
                      </a:lnTo>
                      <a:lnTo>
                        <a:pt x="674" y="474"/>
                      </a:lnTo>
                      <a:lnTo>
                        <a:pt x="556" y="479"/>
                      </a:lnTo>
                      <a:lnTo>
                        <a:pt x="445" y="485"/>
                      </a:lnTo>
                      <a:lnTo>
                        <a:pt x="344" y="489"/>
                      </a:lnTo>
                      <a:lnTo>
                        <a:pt x="255" y="493"/>
                      </a:lnTo>
                      <a:lnTo>
                        <a:pt x="182" y="497"/>
                      </a:lnTo>
                      <a:lnTo>
                        <a:pt x="127" y="498"/>
                      </a:lnTo>
                      <a:lnTo>
                        <a:pt x="93" y="499"/>
                      </a:lnTo>
                      <a:lnTo>
                        <a:pt x="82" y="499"/>
                      </a:lnTo>
                      <a:lnTo>
                        <a:pt x="71" y="497"/>
                      </a:lnTo>
                      <a:lnTo>
                        <a:pt x="61" y="494"/>
                      </a:lnTo>
                      <a:lnTo>
                        <a:pt x="52" y="490"/>
                      </a:lnTo>
                      <a:lnTo>
                        <a:pt x="43" y="486"/>
                      </a:lnTo>
                      <a:lnTo>
                        <a:pt x="36" y="480"/>
                      </a:lnTo>
                      <a:lnTo>
                        <a:pt x="29" y="474"/>
                      </a:lnTo>
                      <a:lnTo>
                        <a:pt x="23" y="467"/>
                      </a:lnTo>
                      <a:lnTo>
                        <a:pt x="17" y="460"/>
                      </a:lnTo>
                      <a:lnTo>
                        <a:pt x="13" y="452"/>
                      </a:lnTo>
                      <a:lnTo>
                        <a:pt x="8" y="443"/>
                      </a:lnTo>
                      <a:lnTo>
                        <a:pt x="5" y="434"/>
                      </a:lnTo>
                      <a:lnTo>
                        <a:pt x="2" y="425"/>
                      </a:lnTo>
                      <a:lnTo>
                        <a:pt x="1" y="416"/>
                      </a:lnTo>
                      <a:lnTo>
                        <a:pt x="0" y="406"/>
                      </a:lnTo>
                      <a:lnTo>
                        <a:pt x="0" y="397"/>
                      </a:lnTo>
                      <a:lnTo>
                        <a:pt x="1" y="387"/>
                      </a:lnTo>
                      <a:lnTo>
                        <a:pt x="4" y="378"/>
                      </a:lnTo>
                      <a:lnTo>
                        <a:pt x="6" y="369"/>
                      </a:lnTo>
                      <a:lnTo>
                        <a:pt x="10" y="360"/>
                      </a:lnTo>
                      <a:lnTo>
                        <a:pt x="14" y="351"/>
                      </a:lnTo>
                      <a:lnTo>
                        <a:pt x="20" y="344"/>
                      </a:lnTo>
                      <a:lnTo>
                        <a:pt x="27" y="336"/>
                      </a:lnTo>
                      <a:lnTo>
                        <a:pt x="34" y="330"/>
                      </a:lnTo>
                      <a:lnTo>
                        <a:pt x="43" y="323"/>
                      </a:lnTo>
                      <a:lnTo>
                        <a:pt x="53" y="317"/>
                      </a:lnTo>
                      <a:lnTo>
                        <a:pt x="64" y="313"/>
                      </a:lnTo>
                      <a:lnTo>
                        <a:pt x="76" y="309"/>
                      </a:lnTo>
                      <a:lnTo>
                        <a:pt x="89" y="305"/>
                      </a:lnTo>
                      <a:lnTo>
                        <a:pt x="103" y="304"/>
                      </a:lnTo>
                      <a:lnTo>
                        <a:pt x="119" y="303"/>
                      </a:lnTo>
                      <a:lnTo>
                        <a:pt x="135" y="304"/>
                      </a:lnTo>
                      <a:lnTo>
                        <a:pt x="173" y="305"/>
                      </a:lnTo>
                      <a:lnTo>
                        <a:pt x="221" y="307"/>
                      </a:lnTo>
                      <a:lnTo>
                        <a:pt x="275" y="307"/>
                      </a:lnTo>
                      <a:lnTo>
                        <a:pt x="337" y="305"/>
                      </a:lnTo>
                      <a:lnTo>
                        <a:pt x="403" y="303"/>
                      </a:lnTo>
                      <a:lnTo>
                        <a:pt x="472" y="300"/>
                      </a:lnTo>
                      <a:lnTo>
                        <a:pt x="544" y="297"/>
                      </a:lnTo>
                      <a:lnTo>
                        <a:pt x="618" y="291"/>
                      </a:lnTo>
                      <a:lnTo>
                        <a:pt x="692" y="285"/>
                      </a:lnTo>
                      <a:lnTo>
                        <a:pt x="765" y="277"/>
                      </a:lnTo>
                      <a:lnTo>
                        <a:pt x="835" y="270"/>
                      </a:lnTo>
                      <a:lnTo>
                        <a:pt x="901" y="261"/>
                      </a:lnTo>
                      <a:lnTo>
                        <a:pt x="964" y="251"/>
                      </a:lnTo>
                      <a:lnTo>
                        <a:pt x="1021" y="240"/>
                      </a:lnTo>
                      <a:lnTo>
                        <a:pt x="1047" y="235"/>
                      </a:lnTo>
                      <a:lnTo>
                        <a:pt x="1070" y="229"/>
                      </a:lnTo>
                      <a:lnTo>
                        <a:pt x="1091" y="224"/>
                      </a:lnTo>
                      <a:lnTo>
                        <a:pt x="1112" y="218"/>
                      </a:lnTo>
                      <a:lnTo>
                        <a:pt x="1130" y="211"/>
                      </a:lnTo>
                      <a:lnTo>
                        <a:pt x="1146" y="205"/>
                      </a:lnTo>
                      <a:lnTo>
                        <a:pt x="1161" y="197"/>
                      </a:lnTo>
                      <a:lnTo>
                        <a:pt x="1177" y="189"/>
                      </a:lnTo>
                      <a:lnTo>
                        <a:pt x="1206" y="173"/>
                      </a:lnTo>
                      <a:lnTo>
                        <a:pt x="1232" y="156"/>
                      </a:lnTo>
                      <a:lnTo>
                        <a:pt x="1257" y="138"/>
                      </a:lnTo>
                      <a:lnTo>
                        <a:pt x="1280" y="121"/>
                      </a:lnTo>
                      <a:lnTo>
                        <a:pt x="1303" y="102"/>
                      </a:lnTo>
                      <a:lnTo>
                        <a:pt x="1327" y="84"/>
                      </a:lnTo>
                      <a:lnTo>
                        <a:pt x="1350" y="67"/>
                      </a:lnTo>
                      <a:lnTo>
                        <a:pt x="1376" y="51"/>
                      </a:lnTo>
                      <a:lnTo>
                        <a:pt x="1390" y="44"/>
                      </a:lnTo>
                      <a:lnTo>
                        <a:pt x="1404" y="36"/>
                      </a:lnTo>
                      <a:lnTo>
                        <a:pt x="1418" y="30"/>
                      </a:lnTo>
                      <a:lnTo>
                        <a:pt x="1433" y="24"/>
                      </a:lnTo>
                      <a:lnTo>
                        <a:pt x="1450" y="19"/>
                      </a:lnTo>
                      <a:lnTo>
                        <a:pt x="1466" y="14"/>
                      </a:lnTo>
                      <a:lnTo>
                        <a:pt x="1484" y="8"/>
                      </a:lnTo>
                      <a:lnTo>
                        <a:pt x="1503" y="5"/>
                      </a:lnTo>
                      <a:lnTo>
                        <a:pt x="1524" y="2"/>
                      </a:lnTo>
                      <a:lnTo>
                        <a:pt x="1545" y="1"/>
                      </a:lnTo>
                      <a:lnTo>
                        <a:pt x="1567" y="0"/>
                      </a:lnTo>
                      <a:lnTo>
                        <a:pt x="1591" y="0"/>
                      </a:lnTo>
                      <a:lnTo>
                        <a:pt x="1615" y="0"/>
                      </a:lnTo>
                      <a:lnTo>
                        <a:pt x="1640" y="2"/>
                      </a:lnTo>
                      <a:lnTo>
                        <a:pt x="1661" y="5"/>
                      </a:lnTo>
                      <a:lnTo>
                        <a:pt x="1684" y="8"/>
                      </a:lnTo>
                      <a:lnTo>
                        <a:pt x="1706" y="14"/>
                      </a:lnTo>
                      <a:lnTo>
                        <a:pt x="1726" y="19"/>
                      </a:lnTo>
                      <a:lnTo>
                        <a:pt x="1748" y="25"/>
                      </a:lnTo>
                      <a:lnTo>
                        <a:pt x="1767" y="31"/>
                      </a:lnTo>
                      <a:lnTo>
                        <a:pt x="1807" y="47"/>
                      </a:lnTo>
                      <a:lnTo>
                        <a:pt x="1844" y="65"/>
                      </a:lnTo>
                      <a:lnTo>
                        <a:pt x="1881" y="82"/>
                      </a:lnTo>
                      <a:lnTo>
                        <a:pt x="1916" y="103"/>
                      </a:lnTo>
                      <a:lnTo>
                        <a:pt x="1948" y="122"/>
                      </a:lnTo>
                      <a:lnTo>
                        <a:pt x="1977" y="141"/>
                      </a:lnTo>
                      <a:lnTo>
                        <a:pt x="2006" y="159"/>
                      </a:lnTo>
                      <a:lnTo>
                        <a:pt x="2035" y="175"/>
                      </a:lnTo>
                      <a:lnTo>
                        <a:pt x="2050" y="184"/>
                      </a:lnTo>
                      <a:lnTo>
                        <a:pt x="2065" y="192"/>
                      </a:lnTo>
                      <a:lnTo>
                        <a:pt x="2083" y="200"/>
                      </a:lnTo>
                      <a:lnTo>
                        <a:pt x="2102" y="207"/>
                      </a:lnTo>
                      <a:lnTo>
                        <a:pt x="2123" y="215"/>
                      </a:lnTo>
                      <a:lnTo>
                        <a:pt x="2146" y="221"/>
                      </a:lnTo>
                      <a:lnTo>
                        <a:pt x="2171" y="229"/>
                      </a:lnTo>
                      <a:lnTo>
                        <a:pt x="2199" y="235"/>
                      </a:lnTo>
                      <a:lnTo>
                        <a:pt x="2231" y="242"/>
                      </a:lnTo>
                      <a:lnTo>
                        <a:pt x="2268" y="246"/>
                      </a:lnTo>
                      <a:lnTo>
                        <a:pt x="2310" y="248"/>
                      </a:lnTo>
                      <a:lnTo>
                        <a:pt x="2356" y="249"/>
                      </a:lnTo>
                      <a:lnTo>
                        <a:pt x="2405" y="249"/>
                      </a:lnTo>
                      <a:lnTo>
                        <a:pt x="2456" y="248"/>
                      </a:lnTo>
                      <a:lnTo>
                        <a:pt x="2508" y="247"/>
                      </a:lnTo>
                      <a:lnTo>
                        <a:pt x="2561" y="244"/>
                      </a:lnTo>
                      <a:lnTo>
                        <a:pt x="2666" y="238"/>
                      </a:lnTo>
                      <a:lnTo>
                        <a:pt x="2763" y="230"/>
                      </a:lnTo>
                      <a:lnTo>
                        <a:pt x="2848" y="224"/>
                      </a:lnTo>
                      <a:lnTo>
                        <a:pt x="2912" y="219"/>
                      </a:lnTo>
                      <a:lnTo>
                        <a:pt x="2926" y="218"/>
                      </a:lnTo>
                      <a:lnTo>
                        <a:pt x="2939" y="219"/>
                      </a:lnTo>
                      <a:lnTo>
                        <a:pt x="2953" y="220"/>
                      </a:lnTo>
                      <a:lnTo>
                        <a:pt x="2966" y="223"/>
                      </a:lnTo>
                      <a:lnTo>
                        <a:pt x="2978" y="226"/>
                      </a:lnTo>
                      <a:lnTo>
                        <a:pt x="2991" y="230"/>
                      </a:lnTo>
                      <a:lnTo>
                        <a:pt x="3004" y="235"/>
                      </a:lnTo>
                      <a:lnTo>
                        <a:pt x="3015" y="240"/>
                      </a:lnTo>
                      <a:lnTo>
                        <a:pt x="3027" y="247"/>
                      </a:lnTo>
                      <a:lnTo>
                        <a:pt x="3038" y="253"/>
                      </a:lnTo>
                      <a:lnTo>
                        <a:pt x="3048" y="260"/>
                      </a:lnTo>
                      <a:lnTo>
                        <a:pt x="3057" y="267"/>
                      </a:lnTo>
                      <a:lnTo>
                        <a:pt x="3065" y="275"/>
                      </a:lnTo>
                      <a:lnTo>
                        <a:pt x="3073" y="283"/>
                      </a:lnTo>
                      <a:lnTo>
                        <a:pt x="3079" y="290"/>
                      </a:lnTo>
                      <a:lnTo>
                        <a:pt x="3084" y="299"/>
                      </a:lnTo>
                      <a:lnTo>
                        <a:pt x="3088" y="307"/>
                      </a:lnTo>
                      <a:lnTo>
                        <a:pt x="3089" y="314"/>
                      </a:lnTo>
                      <a:lnTo>
                        <a:pt x="3091" y="323"/>
                      </a:lnTo>
                      <a:lnTo>
                        <a:pt x="3091" y="331"/>
                      </a:lnTo>
                      <a:lnTo>
                        <a:pt x="3088" y="339"/>
                      </a:lnTo>
                      <a:lnTo>
                        <a:pt x="3084" y="346"/>
                      </a:lnTo>
                      <a:lnTo>
                        <a:pt x="3078" y="353"/>
                      </a:lnTo>
                      <a:lnTo>
                        <a:pt x="3070" y="359"/>
                      </a:lnTo>
                      <a:lnTo>
                        <a:pt x="3060" y="365"/>
                      </a:lnTo>
                      <a:lnTo>
                        <a:pt x="3048" y="372"/>
                      </a:lnTo>
                      <a:lnTo>
                        <a:pt x="3034" y="377"/>
                      </a:lnTo>
                      <a:lnTo>
                        <a:pt x="3019" y="381"/>
                      </a:lnTo>
                      <a:lnTo>
                        <a:pt x="3000" y="384"/>
                      </a:lnTo>
                      <a:lnTo>
                        <a:pt x="2980" y="387"/>
                      </a:lnTo>
                      <a:lnTo>
                        <a:pt x="2955" y="390"/>
                      </a:lnTo>
                      <a:lnTo>
                        <a:pt x="2930" y="391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1" name="Freeform 209"/>
                <p:cNvSpPr>
                  <a:spLocks/>
                </p:cNvSpPr>
                <p:nvPr/>
              </p:nvSpPr>
              <p:spPr bwMode="auto">
                <a:xfrm>
                  <a:off x="2372" y="3740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2" name="Freeform 210"/>
                <p:cNvSpPr>
                  <a:spLocks/>
                </p:cNvSpPr>
                <p:nvPr/>
              </p:nvSpPr>
              <p:spPr bwMode="auto">
                <a:xfrm>
                  <a:off x="2372" y="3740"/>
                  <a:ext cx="93" cy="47"/>
                </a:xfrm>
                <a:custGeom>
                  <a:avLst/>
                  <a:gdLst>
                    <a:gd name="T0" fmla="*/ 106 w 371"/>
                    <a:gd name="T1" fmla="*/ 157 h 186"/>
                    <a:gd name="T2" fmla="*/ 74 w 371"/>
                    <a:gd name="T3" fmla="*/ 142 h 186"/>
                    <a:gd name="T4" fmla="*/ 47 w 371"/>
                    <a:gd name="T5" fmla="*/ 125 h 186"/>
                    <a:gd name="T6" fmla="*/ 27 w 371"/>
                    <a:gd name="T7" fmla="*/ 107 h 186"/>
                    <a:gd name="T8" fmla="*/ 12 w 371"/>
                    <a:gd name="T9" fmla="*/ 89 h 186"/>
                    <a:gd name="T10" fmla="*/ 3 w 371"/>
                    <a:gd name="T11" fmla="*/ 72 h 186"/>
                    <a:gd name="T12" fmla="*/ 0 w 371"/>
                    <a:gd name="T13" fmla="*/ 55 h 186"/>
                    <a:gd name="T14" fmla="*/ 5 w 371"/>
                    <a:gd name="T15" fmla="*/ 38 h 186"/>
                    <a:gd name="T16" fmla="*/ 18 w 371"/>
                    <a:gd name="T17" fmla="*/ 24 h 186"/>
                    <a:gd name="T18" fmla="*/ 37 w 371"/>
                    <a:gd name="T19" fmla="*/ 13 h 186"/>
                    <a:gd name="T20" fmla="*/ 61 w 371"/>
                    <a:gd name="T21" fmla="*/ 5 h 186"/>
                    <a:gd name="T22" fmla="*/ 89 w 371"/>
                    <a:gd name="T23" fmla="*/ 1 h 186"/>
                    <a:gd name="T24" fmla="*/ 121 w 371"/>
                    <a:gd name="T25" fmla="*/ 0 h 186"/>
                    <a:gd name="T26" fmla="*/ 157 w 371"/>
                    <a:gd name="T27" fmla="*/ 3 h 186"/>
                    <a:gd name="T28" fmla="*/ 193 w 371"/>
                    <a:gd name="T29" fmla="*/ 9 h 186"/>
                    <a:gd name="T30" fmla="*/ 228 w 371"/>
                    <a:gd name="T31" fmla="*/ 18 h 186"/>
                    <a:gd name="T32" fmla="*/ 264 w 371"/>
                    <a:gd name="T33" fmla="*/ 31 h 186"/>
                    <a:gd name="T34" fmla="*/ 296 w 371"/>
                    <a:gd name="T35" fmla="*/ 46 h 186"/>
                    <a:gd name="T36" fmla="*/ 323 w 371"/>
                    <a:gd name="T37" fmla="*/ 61 h 186"/>
                    <a:gd name="T38" fmla="*/ 344 w 371"/>
                    <a:gd name="T39" fmla="*/ 79 h 186"/>
                    <a:gd name="T40" fmla="*/ 360 w 371"/>
                    <a:gd name="T41" fmla="*/ 97 h 186"/>
                    <a:gd name="T42" fmla="*/ 369 w 371"/>
                    <a:gd name="T43" fmla="*/ 115 h 186"/>
                    <a:gd name="T44" fmla="*/ 371 w 371"/>
                    <a:gd name="T45" fmla="*/ 131 h 186"/>
                    <a:gd name="T46" fmla="*/ 366 w 371"/>
                    <a:gd name="T47" fmla="*/ 148 h 186"/>
                    <a:gd name="T48" fmla="*/ 353 w 371"/>
                    <a:gd name="T49" fmla="*/ 162 h 186"/>
                    <a:gd name="T50" fmla="*/ 334 w 371"/>
                    <a:gd name="T51" fmla="*/ 173 h 186"/>
                    <a:gd name="T52" fmla="*/ 310 w 371"/>
                    <a:gd name="T53" fmla="*/ 181 h 186"/>
                    <a:gd name="T54" fmla="*/ 281 w 371"/>
                    <a:gd name="T55" fmla="*/ 185 h 186"/>
                    <a:gd name="T56" fmla="*/ 249 w 371"/>
                    <a:gd name="T57" fmla="*/ 186 h 186"/>
                    <a:gd name="T58" fmla="*/ 214 w 371"/>
                    <a:gd name="T59" fmla="*/ 184 h 186"/>
                    <a:gd name="T60" fmla="*/ 179 w 371"/>
                    <a:gd name="T61" fmla="*/ 179 h 186"/>
                    <a:gd name="T62" fmla="*/ 142 w 371"/>
                    <a:gd name="T63" fmla="*/ 168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6">
                      <a:moveTo>
                        <a:pt x="124" y="163"/>
                      </a:moveTo>
                      <a:lnTo>
                        <a:pt x="106" y="157"/>
                      </a:lnTo>
                      <a:lnTo>
                        <a:pt x="89" y="149"/>
                      </a:lnTo>
                      <a:lnTo>
                        <a:pt x="74" y="142"/>
                      </a:lnTo>
                      <a:lnTo>
                        <a:pt x="60" y="134"/>
                      </a:lnTo>
                      <a:lnTo>
                        <a:pt x="47" y="125"/>
                      </a:lnTo>
                      <a:lnTo>
                        <a:pt x="37" y="116"/>
                      </a:lnTo>
                      <a:lnTo>
                        <a:pt x="27" y="107"/>
                      </a:lnTo>
                      <a:lnTo>
                        <a:pt x="18" y="98"/>
                      </a:lnTo>
                      <a:lnTo>
                        <a:pt x="12" y="89"/>
                      </a:lnTo>
                      <a:lnTo>
                        <a:pt x="6" y="80"/>
                      </a:lnTo>
                      <a:lnTo>
                        <a:pt x="3" y="72"/>
                      </a:lnTo>
                      <a:lnTo>
                        <a:pt x="0" y="64"/>
                      </a:lnTo>
                      <a:lnTo>
                        <a:pt x="0" y="55"/>
                      </a:lnTo>
                      <a:lnTo>
                        <a:pt x="1" y="46"/>
                      </a:lnTo>
                      <a:lnTo>
                        <a:pt x="5" y="38"/>
                      </a:lnTo>
                      <a:lnTo>
                        <a:pt x="10" y="31"/>
                      </a:lnTo>
                      <a:lnTo>
                        <a:pt x="18" y="24"/>
                      </a:lnTo>
                      <a:lnTo>
                        <a:pt x="27" y="18"/>
                      </a:lnTo>
                      <a:lnTo>
                        <a:pt x="37" y="13"/>
                      </a:lnTo>
                      <a:lnTo>
                        <a:pt x="49" y="9"/>
                      </a:lnTo>
                      <a:lnTo>
                        <a:pt x="61" y="5"/>
                      </a:lnTo>
                      <a:lnTo>
                        <a:pt x="75" y="3"/>
                      </a:lnTo>
                      <a:lnTo>
                        <a:pt x="89" y="1"/>
                      </a:lnTo>
                      <a:lnTo>
                        <a:pt x="106" y="0"/>
                      </a:lnTo>
                      <a:lnTo>
                        <a:pt x="121" y="0"/>
                      </a:lnTo>
                      <a:lnTo>
                        <a:pt x="139" y="1"/>
                      </a:lnTo>
                      <a:lnTo>
                        <a:pt x="157" y="3"/>
                      </a:lnTo>
                      <a:lnTo>
                        <a:pt x="175" y="5"/>
                      </a:lnTo>
                      <a:lnTo>
                        <a:pt x="193" y="9"/>
                      </a:lnTo>
                      <a:lnTo>
                        <a:pt x="210" y="13"/>
                      </a:lnTo>
                      <a:lnTo>
                        <a:pt x="228" y="18"/>
                      </a:lnTo>
                      <a:lnTo>
                        <a:pt x="247" y="24"/>
                      </a:lnTo>
                      <a:lnTo>
                        <a:pt x="264" y="31"/>
                      </a:lnTo>
                      <a:lnTo>
                        <a:pt x="281" y="38"/>
                      </a:lnTo>
                      <a:lnTo>
                        <a:pt x="296" y="46"/>
                      </a:lnTo>
                      <a:lnTo>
                        <a:pt x="310" y="54"/>
                      </a:lnTo>
                      <a:lnTo>
                        <a:pt x="323" y="61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2" y="88"/>
                      </a:lnTo>
                      <a:lnTo>
                        <a:pt x="360" y="97"/>
                      </a:lnTo>
                      <a:lnTo>
                        <a:pt x="365" y="106"/>
                      </a:lnTo>
                      <a:lnTo>
                        <a:pt x="369" y="115"/>
                      </a:lnTo>
                      <a:lnTo>
                        <a:pt x="370" y="124"/>
                      </a:lnTo>
                      <a:lnTo>
                        <a:pt x="371" y="131"/>
                      </a:lnTo>
                      <a:lnTo>
                        <a:pt x="369" y="140"/>
                      </a:lnTo>
                      <a:lnTo>
                        <a:pt x="366" y="148"/>
                      </a:lnTo>
                      <a:lnTo>
                        <a:pt x="360" y="156"/>
                      </a:lnTo>
                      <a:lnTo>
                        <a:pt x="353" y="162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7"/>
                      </a:lnTo>
                      <a:lnTo>
                        <a:pt x="310" y="181"/>
                      </a:lnTo>
                      <a:lnTo>
                        <a:pt x="296" y="184"/>
                      </a:lnTo>
                      <a:lnTo>
                        <a:pt x="281" y="185"/>
                      </a:lnTo>
                      <a:lnTo>
                        <a:pt x="265" y="186"/>
                      </a:lnTo>
                      <a:lnTo>
                        <a:pt x="249" y="186"/>
                      </a:lnTo>
                      <a:lnTo>
                        <a:pt x="232" y="186"/>
                      </a:lnTo>
                      <a:lnTo>
                        <a:pt x="214" y="184"/>
                      </a:lnTo>
                      <a:lnTo>
                        <a:pt x="196" y="181"/>
                      </a:lnTo>
                      <a:lnTo>
                        <a:pt x="179" y="179"/>
                      </a:lnTo>
                      <a:lnTo>
                        <a:pt x="159" y="173"/>
                      </a:lnTo>
                      <a:lnTo>
                        <a:pt x="142" y="168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3" name="Freeform 211"/>
                <p:cNvSpPr>
                  <a:spLocks/>
                </p:cNvSpPr>
                <p:nvPr/>
              </p:nvSpPr>
              <p:spPr bwMode="auto">
                <a:xfrm>
                  <a:off x="2071" y="3692"/>
                  <a:ext cx="87" cy="112"/>
                </a:xfrm>
                <a:custGeom>
                  <a:avLst/>
                  <a:gdLst>
                    <a:gd name="T0" fmla="*/ 350 w 350"/>
                    <a:gd name="T1" fmla="*/ 447 h 447"/>
                    <a:gd name="T2" fmla="*/ 350 w 350"/>
                    <a:gd name="T3" fmla="*/ 201 h 447"/>
                    <a:gd name="T4" fmla="*/ 245 w 350"/>
                    <a:gd name="T5" fmla="*/ 201 h 447"/>
                    <a:gd name="T6" fmla="*/ 241 w 350"/>
                    <a:gd name="T7" fmla="*/ 159 h 447"/>
                    <a:gd name="T8" fmla="*/ 236 w 350"/>
                    <a:gd name="T9" fmla="*/ 121 h 447"/>
                    <a:gd name="T10" fmla="*/ 232 w 350"/>
                    <a:gd name="T11" fmla="*/ 103 h 447"/>
                    <a:gd name="T12" fmla="*/ 228 w 350"/>
                    <a:gd name="T13" fmla="*/ 86 h 447"/>
                    <a:gd name="T14" fmla="*/ 225 w 350"/>
                    <a:gd name="T15" fmla="*/ 71 h 447"/>
                    <a:gd name="T16" fmla="*/ 220 w 350"/>
                    <a:gd name="T17" fmla="*/ 57 h 447"/>
                    <a:gd name="T18" fmla="*/ 214 w 350"/>
                    <a:gd name="T19" fmla="*/ 44 h 447"/>
                    <a:gd name="T20" fmla="*/ 209 w 350"/>
                    <a:gd name="T21" fmla="*/ 33 h 447"/>
                    <a:gd name="T22" fmla="*/ 204 w 350"/>
                    <a:gd name="T23" fmla="*/ 23 h 447"/>
                    <a:gd name="T24" fmla="*/ 198 w 350"/>
                    <a:gd name="T25" fmla="*/ 15 h 447"/>
                    <a:gd name="T26" fmla="*/ 193 w 350"/>
                    <a:gd name="T27" fmla="*/ 9 h 447"/>
                    <a:gd name="T28" fmla="*/ 186 w 350"/>
                    <a:gd name="T29" fmla="*/ 3 h 447"/>
                    <a:gd name="T30" fmla="*/ 180 w 350"/>
                    <a:gd name="T31" fmla="*/ 1 h 447"/>
                    <a:gd name="T32" fmla="*/ 174 w 350"/>
                    <a:gd name="T33" fmla="*/ 0 h 447"/>
                    <a:gd name="T34" fmla="*/ 167 w 350"/>
                    <a:gd name="T35" fmla="*/ 1 h 447"/>
                    <a:gd name="T36" fmla="*/ 161 w 350"/>
                    <a:gd name="T37" fmla="*/ 3 h 447"/>
                    <a:gd name="T38" fmla="*/ 155 w 350"/>
                    <a:gd name="T39" fmla="*/ 9 h 447"/>
                    <a:gd name="T40" fmla="*/ 148 w 350"/>
                    <a:gd name="T41" fmla="*/ 15 h 447"/>
                    <a:gd name="T42" fmla="*/ 143 w 350"/>
                    <a:gd name="T43" fmla="*/ 23 h 447"/>
                    <a:gd name="T44" fmla="*/ 137 w 350"/>
                    <a:gd name="T45" fmla="*/ 33 h 447"/>
                    <a:gd name="T46" fmla="*/ 132 w 350"/>
                    <a:gd name="T47" fmla="*/ 44 h 447"/>
                    <a:gd name="T48" fmla="*/ 126 w 350"/>
                    <a:gd name="T49" fmla="*/ 57 h 447"/>
                    <a:gd name="T50" fmla="*/ 123 w 350"/>
                    <a:gd name="T51" fmla="*/ 71 h 447"/>
                    <a:gd name="T52" fmla="*/ 118 w 350"/>
                    <a:gd name="T53" fmla="*/ 86 h 447"/>
                    <a:gd name="T54" fmla="*/ 114 w 350"/>
                    <a:gd name="T55" fmla="*/ 103 h 447"/>
                    <a:gd name="T56" fmla="*/ 111 w 350"/>
                    <a:gd name="T57" fmla="*/ 121 h 447"/>
                    <a:gd name="T58" fmla="*/ 106 w 350"/>
                    <a:gd name="T59" fmla="*/ 159 h 447"/>
                    <a:gd name="T60" fmla="*/ 102 w 350"/>
                    <a:gd name="T61" fmla="*/ 201 h 447"/>
                    <a:gd name="T62" fmla="*/ 0 w 350"/>
                    <a:gd name="T63" fmla="*/ 201 h 447"/>
                    <a:gd name="T64" fmla="*/ 0 w 350"/>
                    <a:gd name="T65" fmla="*/ 447 h 447"/>
                    <a:gd name="T66" fmla="*/ 45 w 350"/>
                    <a:gd name="T67" fmla="*/ 447 h 447"/>
                    <a:gd name="T68" fmla="*/ 88 w 350"/>
                    <a:gd name="T69" fmla="*/ 447 h 447"/>
                    <a:gd name="T70" fmla="*/ 132 w 350"/>
                    <a:gd name="T71" fmla="*/ 447 h 447"/>
                    <a:gd name="T72" fmla="*/ 175 w 350"/>
                    <a:gd name="T73" fmla="*/ 447 h 447"/>
                    <a:gd name="T74" fmla="*/ 218 w 350"/>
                    <a:gd name="T75" fmla="*/ 447 h 447"/>
                    <a:gd name="T76" fmla="*/ 263 w 350"/>
                    <a:gd name="T77" fmla="*/ 447 h 447"/>
                    <a:gd name="T78" fmla="*/ 306 w 350"/>
                    <a:gd name="T79" fmla="*/ 447 h 447"/>
                    <a:gd name="T80" fmla="*/ 350 w 350"/>
                    <a:gd name="T81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50" h="447">
                      <a:moveTo>
                        <a:pt x="350" y="447"/>
                      </a:moveTo>
                      <a:lnTo>
                        <a:pt x="350" y="201"/>
                      </a:lnTo>
                      <a:lnTo>
                        <a:pt x="245" y="201"/>
                      </a:lnTo>
                      <a:lnTo>
                        <a:pt x="241" y="159"/>
                      </a:lnTo>
                      <a:lnTo>
                        <a:pt x="236" y="121"/>
                      </a:lnTo>
                      <a:lnTo>
                        <a:pt x="232" y="103"/>
                      </a:lnTo>
                      <a:lnTo>
                        <a:pt x="228" y="86"/>
                      </a:lnTo>
                      <a:lnTo>
                        <a:pt x="225" y="71"/>
                      </a:lnTo>
                      <a:lnTo>
                        <a:pt x="220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4" y="23"/>
                      </a:lnTo>
                      <a:lnTo>
                        <a:pt x="198" y="15"/>
                      </a:lnTo>
                      <a:lnTo>
                        <a:pt x="193" y="9"/>
                      </a:lnTo>
                      <a:lnTo>
                        <a:pt x="186" y="3"/>
                      </a:lnTo>
                      <a:lnTo>
                        <a:pt x="180" y="1"/>
                      </a:lnTo>
                      <a:lnTo>
                        <a:pt x="174" y="0"/>
                      </a:lnTo>
                      <a:lnTo>
                        <a:pt x="167" y="1"/>
                      </a:lnTo>
                      <a:lnTo>
                        <a:pt x="161" y="3"/>
                      </a:lnTo>
                      <a:lnTo>
                        <a:pt x="155" y="9"/>
                      </a:lnTo>
                      <a:lnTo>
                        <a:pt x="148" y="15"/>
                      </a:lnTo>
                      <a:lnTo>
                        <a:pt x="143" y="23"/>
                      </a:lnTo>
                      <a:lnTo>
                        <a:pt x="137" y="33"/>
                      </a:lnTo>
                      <a:lnTo>
                        <a:pt x="132" y="44"/>
                      </a:lnTo>
                      <a:lnTo>
                        <a:pt x="126" y="57"/>
                      </a:lnTo>
                      <a:lnTo>
                        <a:pt x="123" y="71"/>
                      </a:lnTo>
                      <a:lnTo>
                        <a:pt x="118" y="86"/>
                      </a:lnTo>
                      <a:lnTo>
                        <a:pt x="114" y="103"/>
                      </a:lnTo>
                      <a:lnTo>
                        <a:pt x="111" y="121"/>
                      </a:lnTo>
                      <a:lnTo>
                        <a:pt x="106" y="159"/>
                      </a:lnTo>
                      <a:lnTo>
                        <a:pt x="102" y="201"/>
                      </a:lnTo>
                      <a:lnTo>
                        <a:pt x="0" y="201"/>
                      </a:lnTo>
                      <a:lnTo>
                        <a:pt x="0" y="447"/>
                      </a:lnTo>
                      <a:lnTo>
                        <a:pt x="45" y="447"/>
                      </a:lnTo>
                      <a:lnTo>
                        <a:pt x="88" y="447"/>
                      </a:lnTo>
                      <a:lnTo>
                        <a:pt x="132" y="447"/>
                      </a:lnTo>
                      <a:lnTo>
                        <a:pt x="175" y="447"/>
                      </a:lnTo>
                      <a:lnTo>
                        <a:pt x="218" y="447"/>
                      </a:lnTo>
                      <a:lnTo>
                        <a:pt x="263" y="447"/>
                      </a:lnTo>
                      <a:lnTo>
                        <a:pt x="306" y="447"/>
                      </a:lnTo>
                      <a:lnTo>
                        <a:pt x="350" y="447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4" name="Freeform 212"/>
                <p:cNvSpPr>
                  <a:spLocks/>
                </p:cNvSpPr>
                <p:nvPr/>
              </p:nvSpPr>
              <p:spPr bwMode="auto">
                <a:xfrm>
                  <a:off x="2444" y="3653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9 h 429"/>
                    <a:gd name="T8" fmla="*/ 264 w 550"/>
                    <a:gd name="T9" fmla="*/ 111 h 429"/>
                    <a:gd name="T10" fmla="*/ 287 w 550"/>
                    <a:gd name="T11" fmla="*/ 111 h 429"/>
                    <a:gd name="T12" fmla="*/ 312 w 550"/>
                    <a:gd name="T13" fmla="*/ 129 h 429"/>
                    <a:gd name="T14" fmla="*/ 339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8 h 429"/>
                    <a:gd name="T26" fmla="*/ 458 w 550"/>
                    <a:gd name="T27" fmla="*/ 138 h 429"/>
                    <a:gd name="T28" fmla="*/ 482 w 550"/>
                    <a:gd name="T29" fmla="*/ 124 h 429"/>
                    <a:gd name="T30" fmla="*/ 504 w 550"/>
                    <a:gd name="T31" fmla="*/ 106 h 429"/>
                    <a:gd name="T32" fmla="*/ 521 w 550"/>
                    <a:gd name="T33" fmla="*/ 84 h 429"/>
                    <a:gd name="T34" fmla="*/ 535 w 550"/>
                    <a:gd name="T35" fmla="*/ 61 h 429"/>
                    <a:gd name="T36" fmla="*/ 546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1 w 550"/>
                    <a:gd name="T43" fmla="*/ 218 h 429"/>
                    <a:gd name="T44" fmla="*/ 0 w 550"/>
                    <a:gd name="T45" fmla="*/ 0 h 429"/>
                    <a:gd name="T46" fmla="*/ 4 w 550"/>
                    <a:gd name="T47" fmla="*/ 30 h 429"/>
                    <a:gd name="T48" fmla="*/ 15 w 550"/>
                    <a:gd name="T49" fmla="*/ 60 h 429"/>
                    <a:gd name="T50" fmla="*/ 31 w 550"/>
                    <a:gd name="T51" fmla="*/ 87 h 429"/>
                    <a:gd name="T52" fmla="*/ 51 w 550"/>
                    <a:gd name="T53" fmla="*/ 108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1 w 550"/>
                    <a:gd name="T59" fmla="*/ 150 h 429"/>
                    <a:gd name="T60" fmla="*/ 163 w 550"/>
                    <a:gd name="T61" fmla="*/ 154 h 429"/>
                    <a:gd name="T62" fmla="*/ 164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4" y="154"/>
                      </a:moveTo>
                      <a:lnTo>
                        <a:pt x="166" y="154"/>
                      </a:lnTo>
                      <a:lnTo>
                        <a:pt x="166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6" y="136"/>
                      </a:lnTo>
                      <a:lnTo>
                        <a:pt x="240" y="129"/>
                      </a:lnTo>
                      <a:lnTo>
                        <a:pt x="252" y="120"/>
                      </a:lnTo>
                      <a:lnTo>
                        <a:pt x="264" y="111"/>
                      </a:lnTo>
                      <a:lnTo>
                        <a:pt x="275" y="101"/>
                      </a:lnTo>
                      <a:lnTo>
                        <a:pt x="287" y="111"/>
                      </a:lnTo>
                      <a:lnTo>
                        <a:pt x="300" y="120"/>
                      </a:lnTo>
                      <a:lnTo>
                        <a:pt x="312" y="129"/>
                      </a:lnTo>
                      <a:lnTo>
                        <a:pt x="325" y="136"/>
                      </a:lnTo>
                      <a:lnTo>
                        <a:pt x="339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2"/>
                      </a:lnTo>
                      <a:lnTo>
                        <a:pt x="431" y="148"/>
                      </a:lnTo>
                      <a:lnTo>
                        <a:pt x="445" y="144"/>
                      </a:lnTo>
                      <a:lnTo>
                        <a:pt x="458" y="138"/>
                      </a:lnTo>
                      <a:lnTo>
                        <a:pt x="470" y="131"/>
                      </a:lnTo>
                      <a:lnTo>
                        <a:pt x="482" y="124"/>
                      </a:lnTo>
                      <a:lnTo>
                        <a:pt x="493" y="116"/>
                      </a:lnTo>
                      <a:lnTo>
                        <a:pt x="504" y="106"/>
                      </a:lnTo>
                      <a:lnTo>
                        <a:pt x="513" y="95"/>
                      </a:lnTo>
                      <a:lnTo>
                        <a:pt x="521" y="84"/>
                      </a:lnTo>
                      <a:lnTo>
                        <a:pt x="529" y="73"/>
                      </a:lnTo>
                      <a:lnTo>
                        <a:pt x="535" y="61"/>
                      </a:lnTo>
                      <a:lnTo>
                        <a:pt x="542" y="47"/>
                      </a:lnTo>
                      <a:lnTo>
                        <a:pt x="546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1" y="429"/>
                      </a:lnTo>
                      <a:lnTo>
                        <a:pt x="231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4" y="30"/>
                      </a:lnTo>
                      <a:lnTo>
                        <a:pt x="9" y="46"/>
                      </a:lnTo>
                      <a:lnTo>
                        <a:pt x="15" y="60"/>
                      </a:lnTo>
                      <a:lnTo>
                        <a:pt x="23" y="74"/>
                      </a:lnTo>
                      <a:lnTo>
                        <a:pt x="31" y="87"/>
                      </a:lnTo>
                      <a:lnTo>
                        <a:pt x="41" y="98"/>
                      </a:lnTo>
                      <a:lnTo>
                        <a:pt x="51" y="108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6" y="146"/>
                      </a:lnTo>
                      <a:lnTo>
                        <a:pt x="131" y="150"/>
                      </a:lnTo>
                      <a:lnTo>
                        <a:pt x="148" y="153"/>
                      </a:lnTo>
                      <a:lnTo>
                        <a:pt x="163" y="154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5" name="Freeform 213"/>
                <p:cNvSpPr>
                  <a:spLocks/>
                </p:cNvSpPr>
                <p:nvPr/>
              </p:nvSpPr>
              <p:spPr bwMode="auto">
                <a:xfrm>
                  <a:off x="2265" y="3683"/>
                  <a:ext cx="50" cy="100"/>
                </a:xfrm>
                <a:custGeom>
                  <a:avLst/>
                  <a:gdLst>
                    <a:gd name="T0" fmla="*/ 139 w 203"/>
                    <a:gd name="T1" fmla="*/ 195 h 401"/>
                    <a:gd name="T2" fmla="*/ 153 w 203"/>
                    <a:gd name="T3" fmla="*/ 189 h 401"/>
                    <a:gd name="T4" fmla="*/ 166 w 203"/>
                    <a:gd name="T5" fmla="*/ 180 h 401"/>
                    <a:gd name="T6" fmla="*/ 176 w 203"/>
                    <a:gd name="T7" fmla="*/ 169 h 401"/>
                    <a:gd name="T8" fmla="*/ 185 w 203"/>
                    <a:gd name="T9" fmla="*/ 158 h 401"/>
                    <a:gd name="T10" fmla="*/ 193 w 203"/>
                    <a:gd name="T11" fmla="*/ 145 h 401"/>
                    <a:gd name="T12" fmla="*/ 199 w 203"/>
                    <a:gd name="T13" fmla="*/ 131 h 401"/>
                    <a:gd name="T14" fmla="*/ 202 w 203"/>
                    <a:gd name="T15" fmla="*/ 117 h 401"/>
                    <a:gd name="T16" fmla="*/ 203 w 203"/>
                    <a:gd name="T17" fmla="*/ 101 h 401"/>
                    <a:gd name="T18" fmla="*/ 203 w 203"/>
                    <a:gd name="T19" fmla="*/ 90 h 401"/>
                    <a:gd name="T20" fmla="*/ 202 w 203"/>
                    <a:gd name="T21" fmla="*/ 80 h 401"/>
                    <a:gd name="T22" fmla="*/ 199 w 203"/>
                    <a:gd name="T23" fmla="*/ 71 h 401"/>
                    <a:gd name="T24" fmla="*/ 195 w 203"/>
                    <a:gd name="T25" fmla="*/ 62 h 401"/>
                    <a:gd name="T26" fmla="*/ 191 w 203"/>
                    <a:gd name="T27" fmla="*/ 53 h 401"/>
                    <a:gd name="T28" fmla="*/ 186 w 203"/>
                    <a:gd name="T29" fmla="*/ 45 h 401"/>
                    <a:gd name="T30" fmla="*/ 180 w 203"/>
                    <a:gd name="T31" fmla="*/ 37 h 401"/>
                    <a:gd name="T32" fmla="*/ 174 w 203"/>
                    <a:gd name="T33" fmla="*/ 29 h 401"/>
                    <a:gd name="T34" fmla="*/ 166 w 203"/>
                    <a:gd name="T35" fmla="*/ 23 h 401"/>
                    <a:gd name="T36" fmla="*/ 158 w 203"/>
                    <a:gd name="T37" fmla="*/ 18 h 401"/>
                    <a:gd name="T38" fmla="*/ 151 w 203"/>
                    <a:gd name="T39" fmla="*/ 13 h 401"/>
                    <a:gd name="T40" fmla="*/ 142 w 203"/>
                    <a:gd name="T41" fmla="*/ 8 h 401"/>
                    <a:gd name="T42" fmla="*/ 131 w 203"/>
                    <a:gd name="T43" fmla="*/ 4 h 401"/>
                    <a:gd name="T44" fmla="*/ 123 w 203"/>
                    <a:gd name="T45" fmla="*/ 3 h 401"/>
                    <a:gd name="T46" fmla="*/ 112 w 203"/>
                    <a:gd name="T47" fmla="*/ 0 h 401"/>
                    <a:gd name="T48" fmla="*/ 102 w 203"/>
                    <a:gd name="T49" fmla="*/ 0 h 401"/>
                    <a:gd name="T50" fmla="*/ 92 w 203"/>
                    <a:gd name="T51" fmla="*/ 0 h 401"/>
                    <a:gd name="T52" fmla="*/ 82 w 203"/>
                    <a:gd name="T53" fmla="*/ 3 h 401"/>
                    <a:gd name="T54" fmla="*/ 72 w 203"/>
                    <a:gd name="T55" fmla="*/ 4 h 401"/>
                    <a:gd name="T56" fmla="*/ 63 w 203"/>
                    <a:gd name="T57" fmla="*/ 8 h 401"/>
                    <a:gd name="T58" fmla="*/ 54 w 203"/>
                    <a:gd name="T59" fmla="*/ 13 h 401"/>
                    <a:gd name="T60" fmla="*/ 45 w 203"/>
                    <a:gd name="T61" fmla="*/ 18 h 401"/>
                    <a:gd name="T62" fmla="*/ 37 w 203"/>
                    <a:gd name="T63" fmla="*/ 23 h 401"/>
                    <a:gd name="T64" fmla="*/ 29 w 203"/>
                    <a:gd name="T65" fmla="*/ 29 h 401"/>
                    <a:gd name="T66" fmla="*/ 23 w 203"/>
                    <a:gd name="T67" fmla="*/ 37 h 401"/>
                    <a:gd name="T68" fmla="*/ 18 w 203"/>
                    <a:gd name="T69" fmla="*/ 45 h 401"/>
                    <a:gd name="T70" fmla="*/ 13 w 203"/>
                    <a:gd name="T71" fmla="*/ 53 h 401"/>
                    <a:gd name="T72" fmla="*/ 8 w 203"/>
                    <a:gd name="T73" fmla="*/ 62 h 401"/>
                    <a:gd name="T74" fmla="*/ 5 w 203"/>
                    <a:gd name="T75" fmla="*/ 71 h 401"/>
                    <a:gd name="T76" fmla="*/ 3 w 203"/>
                    <a:gd name="T77" fmla="*/ 80 h 401"/>
                    <a:gd name="T78" fmla="*/ 1 w 203"/>
                    <a:gd name="T79" fmla="*/ 90 h 401"/>
                    <a:gd name="T80" fmla="*/ 0 w 203"/>
                    <a:gd name="T81" fmla="*/ 101 h 401"/>
                    <a:gd name="T82" fmla="*/ 1 w 203"/>
                    <a:gd name="T83" fmla="*/ 117 h 401"/>
                    <a:gd name="T84" fmla="*/ 5 w 203"/>
                    <a:gd name="T85" fmla="*/ 131 h 401"/>
                    <a:gd name="T86" fmla="*/ 10 w 203"/>
                    <a:gd name="T87" fmla="*/ 145 h 401"/>
                    <a:gd name="T88" fmla="*/ 18 w 203"/>
                    <a:gd name="T89" fmla="*/ 158 h 401"/>
                    <a:gd name="T90" fmla="*/ 27 w 203"/>
                    <a:gd name="T91" fmla="*/ 169 h 401"/>
                    <a:gd name="T92" fmla="*/ 38 w 203"/>
                    <a:gd name="T93" fmla="*/ 180 h 401"/>
                    <a:gd name="T94" fmla="*/ 50 w 203"/>
                    <a:gd name="T95" fmla="*/ 189 h 401"/>
                    <a:gd name="T96" fmla="*/ 64 w 203"/>
                    <a:gd name="T97" fmla="*/ 195 h 401"/>
                    <a:gd name="T98" fmla="*/ 64 w 203"/>
                    <a:gd name="T99" fmla="*/ 401 h 401"/>
                    <a:gd name="T100" fmla="*/ 139 w 203"/>
                    <a:gd name="T101" fmla="*/ 401 h 401"/>
                    <a:gd name="T102" fmla="*/ 139 w 203"/>
                    <a:gd name="T103" fmla="*/ 195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1">
                      <a:moveTo>
                        <a:pt x="139" y="195"/>
                      </a:moveTo>
                      <a:lnTo>
                        <a:pt x="153" y="189"/>
                      </a:lnTo>
                      <a:lnTo>
                        <a:pt x="166" y="180"/>
                      </a:lnTo>
                      <a:lnTo>
                        <a:pt x="176" y="169"/>
                      </a:lnTo>
                      <a:lnTo>
                        <a:pt x="185" y="158"/>
                      </a:lnTo>
                      <a:lnTo>
                        <a:pt x="193" y="145"/>
                      </a:lnTo>
                      <a:lnTo>
                        <a:pt x="199" y="131"/>
                      </a:lnTo>
                      <a:lnTo>
                        <a:pt x="202" y="117"/>
                      </a:lnTo>
                      <a:lnTo>
                        <a:pt x="203" y="101"/>
                      </a:lnTo>
                      <a:lnTo>
                        <a:pt x="203" y="90"/>
                      </a:lnTo>
                      <a:lnTo>
                        <a:pt x="202" y="80"/>
                      </a:lnTo>
                      <a:lnTo>
                        <a:pt x="199" y="71"/>
                      </a:lnTo>
                      <a:lnTo>
                        <a:pt x="195" y="62"/>
                      </a:lnTo>
                      <a:lnTo>
                        <a:pt x="191" y="53"/>
                      </a:lnTo>
                      <a:lnTo>
                        <a:pt x="186" y="45"/>
                      </a:lnTo>
                      <a:lnTo>
                        <a:pt x="180" y="37"/>
                      </a:lnTo>
                      <a:lnTo>
                        <a:pt x="174" y="29"/>
                      </a:lnTo>
                      <a:lnTo>
                        <a:pt x="166" y="23"/>
                      </a:lnTo>
                      <a:lnTo>
                        <a:pt x="158" y="18"/>
                      </a:lnTo>
                      <a:lnTo>
                        <a:pt x="151" y="13"/>
                      </a:lnTo>
                      <a:lnTo>
                        <a:pt x="142" y="8"/>
                      </a:lnTo>
                      <a:lnTo>
                        <a:pt x="131" y="4"/>
                      </a:lnTo>
                      <a:lnTo>
                        <a:pt x="123" y="3"/>
                      </a:lnTo>
                      <a:lnTo>
                        <a:pt x="112" y="0"/>
                      </a:lnTo>
                      <a:lnTo>
                        <a:pt x="102" y="0"/>
                      </a:lnTo>
                      <a:lnTo>
                        <a:pt x="92" y="0"/>
                      </a:lnTo>
                      <a:lnTo>
                        <a:pt x="82" y="3"/>
                      </a:lnTo>
                      <a:lnTo>
                        <a:pt x="72" y="4"/>
                      </a:lnTo>
                      <a:lnTo>
                        <a:pt x="63" y="8"/>
                      </a:lnTo>
                      <a:lnTo>
                        <a:pt x="54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29" y="29"/>
                      </a:lnTo>
                      <a:lnTo>
                        <a:pt x="23" y="37"/>
                      </a:lnTo>
                      <a:lnTo>
                        <a:pt x="18" y="45"/>
                      </a:lnTo>
                      <a:lnTo>
                        <a:pt x="13" y="53"/>
                      </a:lnTo>
                      <a:lnTo>
                        <a:pt x="8" y="62"/>
                      </a:lnTo>
                      <a:lnTo>
                        <a:pt x="5" y="71"/>
                      </a:lnTo>
                      <a:lnTo>
                        <a:pt x="3" y="80"/>
                      </a:lnTo>
                      <a:lnTo>
                        <a:pt x="1" y="90"/>
                      </a:lnTo>
                      <a:lnTo>
                        <a:pt x="0" y="101"/>
                      </a:lnTo>
                      <a:lnTo>
                        <a:pt x="1" y="117"/>
                      </a:lnTo>
                      <a:lnTo>
                        <a:pt x="5" y="131"/>
                      </a:lnTo>
                      <a:lnTo>
                        <a:pt x="10" y="145"/>
                      </a:lnTo>
                      <a:lnTo>
                        <a:pt x="18" y="158"/>
                      </a:lnTo>
                      <a:lnTo>
                        <a:pt x="27" y="169"/>
                      </a:lnTo>
                      <a:lnTo>
                        <a:pt x="38" y="180"/>
                      </a:lnTo>
                      <a:lnTo>
                        <a:pt x="50" y="189"/>
                      </a:lnTo>
                      <a:lnTo>
                        <a:pt x="64" y="195"/>
                      </a:lnTo>
                      <a:lnTo>
                        <a:pt x="64" y="401"/>
                      </a:lnTo>
                      <a:lnTo>
                        <a:pt x="139" y="401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6" name="Freeform 214"/>
                <p:cNvSpPr>
                  <a:spLocks/>
                </p:cNvSpPr>
                <p:nvPr/>
              </p:nvSpPr>
              <p:spPr bwMode="auto">
                <a:xfrm>
                  <a:off x="2643" y="3621"/>
                  <a:ext cx="68" cy="164"/>
                </a:xfrm>
                <a:custGeom>
                  <a:avLst/>
                  <a:gdLst>
                    <a:gd name="T0" fmla="*/ 204 w 272"/>
                    <a:gd name="T1" fmla="*/ 655 h 655"/>
                    <a:gd name="T2" fmla="*/ 178 w 272"/>
                    <a:gd name="T3" fmla="*/ 478 h 655"/>
                    <a:gd name="T4" fmla="*/ 132 w 272"/>
                    <a:gd name="T5" fmla="*/ 460 h 655"/>
                    <a:gd name="T6" fmla="*/ 94 w 272"/>
                    <a:gd name="T7" fmla="*/ 436 h 655"/>
                    <a:gd name="T8" fmla="*/ 61 w 272"/>
                    <a:gd name="T9" fmla="*/ 407 h 655"/>
                    <a:gd name="T10" fmla="*/ 35 w 272"/>
                    <a:gd name="T11" fmla="*/ 373 h 655"/>
                    <a:gd name="T12" fmla="*/ 17 w 272"/>
                    <a:gd name="T13" fmla="*/ 335 h 655"/>
                    <a:gd name="T14" fmla="*/ 5 w 272"/>
                    <a:gd name="T15" fmla="*/ 296 h 655"/>
                    <a:gd name="T16" fmla="*/ 0 w 272"/>
                    <a:gd name="T17" fmla="*/ 255 h 655"/>
                    <a:gd name="T18" fmla="*/ 1 w 272"/>
                    <a:gd name="T19" fmla="*/ 214 h 655"/>
                    <a:gd name="T20" fmla="*/ 10 w 272"/>
                    <a:gd name="T21" fmla="*/ 173 h 655"/>
                    <a:gd name="T22" fmla="*/ 24 w 272"/>
                    <a:gd name="T23" fmla="*/ 135 h 655"/>
                    <a:gd name="T24" fmla="*/ 45 w 272"/>
                    <a:gd name="T25" fmla="*/ 99 h 655"/>
                    <a:gd name="T26" fmla="*/ 75 w 272"/>
                    <a:gd name="T27" fmla="*/ 66 h 655"/>
                    <a:gd name="T28" fmla="*/ 109 w 272"/>
                    <a:gd name="T29" fmla="*/ 39 h 655"/>
                    <a:gd name="T30" fmla="*/ 151 w 272"/>
                    <a:gd name="T31" fmla="*/ 19 h 655"/>
                    <a:gd name="T32" fmla="*/ 201 w 272"/>
                    <a:gd name="T33" fmla="*/ 4 h 655"/>
                    <a:gd name="T34" fmla="*/ 225 w 272"/>
                    <a:gd name="T35" fmla="*/ 70 h 655"/>
                    <a:gd name="T36" fmla="*/ 187 w 272"/>
                    <a:gd name="T37" fmla="*/ 80 h 655"/>
                    <a:gd name="T38" fmla="*/ 155 w 272"/>
                    <a:gd name="T39" fmla="*/ 97 h 655"/>
                    <a:gd name="T40" fmla="*/ 128 w 272"/>
                    <a:gd name="T41" fmla="*/ 117 h 655"/>
                    <a:gd name="T42" fmla="*/ 107 w 272"/>
                    <a:gd name="T43" fmla="*/ 141 h 655"/>
                    <a:gd name="T44" fmla="*/ 91 w 272"/>
                    <a:gd name="T45" fmla="*/ 169 h 655"/>
                    <a:gd name="T46" fmla="*/ 81 w 272"/>
                    <a:gd name="T47" fmla="*/ 199 h 655"/>
                    <a:gd name="T48" fmla="*/ 76 w 272"/>
                    <a:gd name="T49" fmla="*/ 231 h 655"/>
                    <a:gd name="T50" fmla="*/ 76 w 272"/>
                    <a:gd name="T51" fmla="*/ 261 h 655"/>
                    <a:gd name="T52" fmla="*/ 82 w 272"/>
                    <a:gd name="T53" fmla="*/ 293 h 655"/>
                    <a:gd name="T54" fmla="*/ 93 w 272"/>
                    <a:gd name="T55" fmla="*/ 322 h 655"/>
                    <a:gd name="T56" fmla="*/ 109 w 272"/>
                    <a:gd name="T57" fmla="*/ 349 h 655"/>
                    <a:gd name="T58" fmla="*/ 132 w 272"/>
                    <a:gd name="T59" fmla="*/ 373 h 655"/>
                    <a:gd name="T60" fmla="*/ 159 w 272"/>
                    <a:gd name="T61" fmla="*/ 394 h 655"/>
                    <a:gd name="T62" fmla="*/ 192 w 272"/>
                    <a:gd name="T63" fmla="*/ 409 h 655"/>
                    <a:gd name="T64" fmla="*/ 229 w 272"/>
                    <a:gd name="T65" fmla="*/ 418 h 655"/>
                    <a:gd name="T66" fmla="*/ 272 w 272"/>
                    <a:gd name="T67" fmla="*/ 421 h 655"/>
                    <a:gd name="T68" fmla="*/ 269 w 272"/>
                    <a:gd name="T69" fmla="*/ 455 h 655"/>
                    <a:gd name="T70" fmla="*/ 269 w 272"/>
                    <a:gd name="T71" fmla="*/ 473 h 655"/>
                    <a:gd name="T72" fmla="*/ 272 w 272"/>
                    <a:gd name="T73" fmla="*/ 489 h 655"/>
                    <a:gd name="T74" fmla="*/ 261 w 272"/>
                    <a:gd name="T75" fmla="*/ 489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2" h="655">
                      <a:moveTo>
                        <a:pt x="261" y="655"/>
                      </a:moveTo>
                      <a:lnTo>
                        <a:pt x="204" y="655"/>
                      </a:lnTo>
                      <a:lnTo>
                        <a:pt x="204" y="483"/>
                      </a:lnTo>
                      <a:lnTo>
                        <a:pt x="178" y="478"/>
                      </a:lnTo>
                      <a:lnTo>
                        <a:pt x="154" y="470"/>
                      </a:lnTo>
                      <a:lnTo>
                        <a:pt x="132" y="460"/>
                      </a:lnTo>
                      <a:lnTo>
                        <a:pt x="112" y="449"/>
                      </a:lnTo>
                      <a:lnTo>
                        <a:pt x="94" y="436"/>
                      </a:lnTo>
                      <a:lnTo>
                        <a:pt x="76" y="422"/>
                      </a:lnTo>
                      <a:lnTo>
                        <a:pt x="61" y="407"/>
                      </a:lnTo>
                      <a:lnTo>
                        <a:pt x="48" y="390"/>
                      </a:lnTo>
                      <a:lnTo>
                        <a:pt x="35" y="373"/>
                      </a:lnTo>
                      <a:lnTo>
                        <a:pt x="25" y="354"/>
                      </a:lnTo>
                      <a:lnTo>
                        <a:pt x="17" y="335"/>
                      </a:lnTo>
                      <a:lnTo>
                        <a:pt x="10" y="316"/>
                      </a:lnTo>
                      <a:lnTo>
                        <a:pt x="5" y="296"/>
                      </a:lnTo>
                      <a:lnTo>
                        <a:pt x="2" y="275"/>
                      </a:lnTo>
                      <a:lnTo>
                        <a:pt x="0" y="255"/>
                      </a:lnTo>
                      <a:lnTo>
                        <a:pt x="0" y="234"/>
                      </a:lnTo>
                      <a:lnTo>
                        <a:pt x="1" y="214"/>
                      </a:lnTo>
                      <a:lnTo>
                        <a:pt x="5" y="194"/>
                      </a:lnTo>
                      <a:lnTo>
                        <a:pt x="10" y="173"/>
                      </a:lnTo>
                      <a:lnTo>
                        <a:pt x="16" y="154"/>
                      </a:lnTo>
                      <a:lnTo>
                        <a:pt x="24" y="135"/>
                      </a:lnTo>
                      <a:lnTo>
                        <a:pt x="34" y="116"/>
                      </a:lnTo>
                      <a:lnTo>
                        <a:pt x="45" y="99"/>
                      </a:lnTo>
                      <a:lnTo>
                        <a:pt x="60" y="83"/>
                      </a:lnTo>
                      <a:lnTo>
                        <a:pt x="75" y="66"/>
                      </a:lnTo>
                      <a:lnTo>
                        <a:pt x="91" y="52"/>
                      </a:lnTo>
                      <a:lnTo>
                        <a:pt x="109" y="39"/>
                      </a:lnTo>
                      <a:lnTo>
                        <a:pt x="130" y="28"/>
                      </a:lnTo>
                      <a:lnTo>
                        <a:pt x="151" y="19"/>
                      </a:lnTo>
                      <a:lnTo>
                        <a:pt x="176" y="10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0"/>
                      </a:lnTo>
                      <a:lnTo>
                        <a:pt x="205" y="75"/>
                      </a:lnTo>
                      <a:lnTo>
                        <a:pt x="187" y="80"/>
                      </a:lnTo>
                      <a:lnTo>
                        <a:pt x="170" y="88"/>
                      </a:lnTo>
                      <a:lnTo>
                        <a:pt x="155" y="97"/>
                      </a:lnTo>
                      <a:lnTo>
                        <a:pt x="141" y="106"/>
                      </a:lnTo>
                      <a:lnTo>
                        <a:pt x="128" y="117"/>
                      </a:lnTo>
                      <a:lnTo>
                        <a:pt x="117" y="129"/>
                      </a:lnTo>
                      <a:lnTo>
                        <a:pt x="107" y="141"/>
                      </a:lnTo>
                      <a:lnTo>
                        <a:pt x="98" y="155"/>
                      </a:lnTo>
                      <a:lnTo>
                        <a:pt x="91" y="169"/>
                      </a:lnTo>
                      <a:lnTo>
                        <a:pt x="85" y="183"/>
                      </a:lnTo>
                      <a:lnTo>
                        <a:pt x="81" y="199"/>
                      </a:lnTo>
                      <a:lnTo>
                        <a:pt x="77" y="214"/>
                      </a:lnTo>
                      <a:lnTo>
                        <a:pt x="76" y="231"/>
                      </a:lnTo>
                      <a:lnTo>
                        <a:pt x="75" y="246"/>
                      </a:lnTo>
                      <a:lnTo>
                        <a:pt x="76" y="261"/>
                      </a:lnTo>
                      <a:lnTo>
                        <a:pt x="79" y="278"/>
                      </a:lnTo>
                      <a:lnTo>
                        <a:pt x="82" y="293"/>
                      </a:lnTo>
                      <a:lnTo>
                        <a:pt x="86" y="307"/>
                      </a:lnTo>
                      <a:lnTo>
                        <a:pt x="93" y="322"/>
                      </a:lnTo>
                      <a:lnTo>
                        <a:pt x="100" y="336"/>
                      </a:lnTo>
                      <a:lnTo>
                        <a:pt x="109" y="349"/>
                      </a:lnTo>
                      <a:lnTo>
                        <a:pt x="119" y="362"/>
                      </a:lnTo>
                      <a:lnTo>
                        <a:pt x="132" y="373"/>
                      </a:lnTo>
                      <a:lnTo>
                        <a:pt x="145" y="384"/>
                      </a:lnTo>
                      <a:lnTo>
                        <a:pt x="159" y="394"/>
                      </a:lnTo>
                      <a:lnTo>
                        <a:pt x="174" y="401"/>
                      </a:lnTo>
                      <a:lnTo>
                        <a:pt x="192" y="409"/>
                      </a:lnTo>
                      <a:lnTo>
                        <a:pt x="210" y="414"/>
                      </a:lnTo>
                      <a:lnTo>
                        <a:pt x="229" y="418"/>
                      </a:lnTo>
                      <a:lnTo>
                        <a:pt x="251" y="419"/>
                      </a:lnTo>
                      <a:lnTo>
                        <a:pt x="272" y="421"/>
                      </a:lnTo>
                      <a:lnTo>
                        <a:pt x="270" y="436"/>
                      </a:lnTo>
                      <a:lnTo>
                        <a:pt x="269" y="455"/>
                      </a:lnTo>
                      <a:lnTo>
                        <a:pt x="269" y="464"/>
                      </a:lnTo>
                      <a:lnTo>
                        <a:pt x="269" y="473"/>
                      </a:lnTo>
                      <a:lnTo>
                        <a:pt x="270" y="482"/>
                      </a:lnTo>
                      <a:lnTo>
                        <a:pt x="272" y="489"/>
                      </a:lnTo>
                      <a:lnTo>
                        <a:pt x="266" y="489"/>
                      </a:lnTo>
                      <a:lnTo>
                        <a:pt x="261" y="489"/>
                      </a:lnTo>
                      <a:lnTo>
                        <a:pt x="261" y="655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9" name="Group 215"/>
              <p:cNvGrpSpPr>
                <a:grpSpLocks/>
              </p:cNvGrpSpPr>
              <p:nvPr/>
            </p:nvGrpSpPr>
            <p:grpSpPr bwMode="auto">
              <a:xfrm rot="-224969">
                <a:off x="2826" y="3720"/>
                <a:ext cx="763" cy="243"/>
                <a:chOff x="2826" y="3684"/>
                <a:chExt cx="763" cy="243"/>
              </a:xfrm>
            </p:grpSpPr>
            <p:sp>
              <p:nvSpPr>
                <p:cNvPr id="59608" name="Freeform 216"/>
                <p:cNvSpPr>
                  <a:spLocks/>
                </p:cNvSpPr>
                <p:nvPr/>
              </p:nvSpPr>
              <p:spPr bwMode="auto">
                <a:xfrm>
                  <a:off x="2826" y="3764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solidFill>
                  <a:srgbClr val="F4C9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09" name="Freeform 217"/>
                <p:cNvSpPr>
                  <a:spLocks/>
                </p:cNvSpPr>
                <p:nvPr/>
              </p:nvSpPr>
              <p:spPr bwMode="auto">
                <a:xfrm>
                  <a:off x="2826" y="3764"/>
                  <a:ext cx="763" cy="163"/>
                </a:xfrm>
                <a:custGeom>
                  <a:avLst/>
                  <a:gdLst>
                    <a:gd name="T0" fmla="*/ 2755 w 3053"/>
                    <a:gd name="T1" fmla="*/ 627 h 654"/>
                    <a:gd name="T2" fmla="*/ 2516 w 3053"/>
                    <a:gd name="T3" fmla="*/ 594 h 654"/>
                    <a:gd name="T4" fmla="*/ 2244 w 3053"/>
                    <a:gd name="T5" fmla="*/ 558 h 654"/>
                    <a:gd name="T6" fmla="*/ 1971 w 3053"/>
                    <a:gd name="T7" fmla="*/ 521 h 654"/>
                    <a:gd name="T8" fmla="*/ 1730 w 3053"/>
                    <a:gd name="T9" fmla="*/ 483 h 654"/>
                    <a:gd name="T10" fmla="*/ 1538 w 3053"/>
                    <a:gd name="T11" fmla="*/ 442 h 654"/>
                    <a:gd name="T12" fmla="*/ 1256 w 3053"/>
                    <a:gd name="T13" fmla="*/ 392 h 654"/>
                    <a:gd name="T14" fmla="*/ 896 w 3053"/>
                    <a:gd name="T15" fmla="*/ 339 h 654"/>
                    <a:gd name="T16" fmla="*/ 533 w 3053"/>
                    <a:gd name="T17" fmla="*/ 287 h 654"/>
                    <a:gd name="T18" fmla="*/ 236 w 3053"/>
                    <a:gd name="T19" fmla="*/ 243 h 654"/>
                    <a:gd name="T20" fmla="*/ 75 w 3053"/>
                    <a:gd name="T21" fmla="*/ 219 h 654"/>
                    <a:gd name="T22" fmla="*/ 45 w 3053"/>
                    <a:gd name="T23" fmla="*/ 208 h 654"/>
                    <a:gd name="T24" fmla="*/ 23 w 3053"/>
                    <a:gd name="T25" fmla="*/ 190 h 654"/>
                    <a:gd name="T26" fmla="*/ 8 w 3053"/>
                    <a:gd name="T27" fmla="*/ 165 h 654"/>
                    <a:gd name="T28" fmla="*/ 0 w 3053"/>
                    <a:gd name="T29" fmla="*/ 139 h 654"/>
                    <a:gd name="T30" fmla="*/ 1 w 3053"/>
                    <a:gd name="T31" fmla="*/ 109 h 654"/>
                    <a:gd name="T32" fmla="*/ 9 w 3053"/>
                    <a:gd name="T33" fmla="*/ 83 h 654"/>
                    <a:gd name="T34" fmla="*/ 26 w 3053"/>
                    <a:gd name="T35" fmla="*/ 60 h 654"/>
                    <a:gd name="T36" fmla="*/ 50 w 3053"/>
                    <a:gd name="T37" fmla="*/ 41 h 654"/>
                    <a:gd name="T38" fmla="*/ 82 w 3053"/>
                    <a:gd name="T39" fmla="*/ 30 h 654"/>
                    <a:gd name="T40" fmla="*/ 123 w 3053"/>
                    <a:gd name="T41" fmla="*/ 29 h 654"/>
                    <a:gd name="T42" fmla="*/ 190 w 3053"/>
                    <a:gd name="T43" fmla="*/ 43 h 654"/>
                    <a:gd name="T44" fmla="*/ 351 w 3053"/>
                    <a:gd name="T45" fmla="*/ 74 h 654"/>
                    <a:gd name="T46" fmla="*/ 556 w 3053"/>
                    <a:gd name="T47" fmla="*/ 104 h 654"/>
                    <a:gd name="T48" fmla="*/ 777 w 3053"/>
                    <a:gd name="T49" fmla="*/ 127 h 654"/>
                    <a:gd name="T50" fmla="*/ 977 w 3053"/>
                    <a:gd name="T51" fmla="*/ 140 h 654"/>
                    <a:gd name="T52" fmla="*/ 1085 w 3053"/>
                    <a:gd name="T53" fmla="*/ 137 h 654"/>
                    <a:gd name="T54" fmla="*/ 1146 w 3053"/>
                    <a:gd name="T55" fmla="*/ 131 h 654"/>
                    <a:gd name="T56" fmla="*/ 1199 w 3053"/>
                    <a:gd name="T57" fmla="*/ 120 h 654"/>
                    <a:gd name="T58" fmla="*/ 1285 w 3053"/>
                    <a:gd name="T59" fmla="*/ 84 h 654"/>
                    <a:gd name="T60" fmla="*/ 1364 w 3053"/>
                    <a:gd name="T61" fmla="*/ 43 h 654"/>
                    <a:gd name="T62" fmla="*/ 1435 w 3053"/>
                    <a:gd name="T63" fmla="*/ 15 h 654"/>
                    <a:gd name="T64" fmla="*/ 1482 w 3053"/>
                    <a:gd name="T65" fmla="*/ 5 h 654"/>
                    <a:gd name="T66" fmla="*/ 1534 w 3053"/>
                    <a:gd name="T67" fmla="*/ 0 h 654"/>
                    <a:gd name="T68" fmla="*/ 1595 w 3053"/>
                    <a:gd name="T69" fmla="*/ 2 h 654"/>
                    <a:gd name="T70" fmla="*/ 1664 w 3053"/>
                    <a:gd name="T71" fmla="*/ 15 h 654"/>
                    <a:gd name="T72" fmla="*/ 1730 w 3053"/>
                    <a:gd name="T73" fmla="*/ 37 h 654"/>
                    <a:gd name="T74" fmla="*/ 1789 w 3053"/>
                    <a:gd name="T75" fmla="*/ 65 h 654"/>
                    <a:gd name="T76" fmla="*/ 1877 w 3053"/>
                    <a:gd name="T77" fmla="*/ 122 h 654"/>
                    <a:gd name="T78" fmla="*/ 1969 w 3053"/>
                    <a:gd name="T79" fmla="*/ 199 h 654"/>
                    <a:gd name="T80" fmla="*/ 2043 w 3053"/>
                    <a:gd name="T81" fmla="*/ 267 h 654"/>
                    <a:gd name="T82" fmla="*/ 2086 w 3053"/>
                    <a:gd name="T83" fmla="*/ 299 h 654"/>
                    <a:gd name="T84" fmla="*/ 2143 w 3053"/>
                    <a:gd name="T85" fmla="*/ 334 h 654"/>
                    <a:gd name="T86" fmla="*/ 2224 w 3053"/>
                    <a:gd name="T87" fmla="*/ 368 h 654"/>
                    <a:gd name="T88" fmla="*/ 2345 w 3053"/>
                    <a:gd name="T89" fmla="*/ 400 h 654"/>
                    <a:gd name="T90" fmla="*/ 2494 w 3053"/>
                    <a:gd name="T91" fmla="*/ 425 h 654"/>
                    <a:gd name="T92" fmla="*/ 2748 w 3053"/>
                    <a:gd name="T93" fmla="*/ 457 h 654"/>
                    <a:gd name="T94" fmla="*/ 2910 w 3053"/>
                    <a:gd name="T95" fmla="*/ 476 h 654"/>
                    <a:gd name="T96" fmla="*/ 2948 w 3053"/>
                    <a:gd name="T97" fmla="*/ 489 h 654"/>
                    <a:gd name="T98" fmla="*/ 2984 w 3053"/>
                    <a:gd name="T99" fmla="*/ 508 h 654"/>
                    <a:gd name="T100" fmla="*/ 3013 w 3053"/>
                    <a:gd name="T101" fmla="*/ 533 h 654"/>
                    <a:gd name="T102" fmla="*/ 3036 w 3053"/>
                    <a:gd name="T103" fmla="*/ 559 h 654"/>
                    <a:gd name="T104" fmla="*/ 3050 w 3053"/>
                    <a:gd name="T105" fmla="*/ 586 h 654"/>
                    <a:gd name="T106" fmla="*/ 3053 w 3053"/>
                    <a:gd name="T107" fmla="*/ 610 h 654"/>
                    <a:gd name="T108" fmla="*/ 3041 w 3053"/>
                    <a:gd name="T109" fmla="*/ 632 h 654"/>
                    <a:gd name="T110" fmla="*/ 3014 w 3053"/>
                    <a:gd name="T111" fmla="*/ 647 h 654"/>
                    <a:gd name="T112" fmla="*/ 2971 w 3053"/>
                    <a:gd name="T113" fmla="*/ 654 h 654"/>
                    <a:gd name="T114" fmla="*/ 2907 w 3053"/>
                    <a:gd name="T115" fmla="*/ 651 h 6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053" h="654">
                      <a:moveTo>
                        <a:pt x="2882" y="647"/>
                      </a:moveTo>
                      <a:lnTo>
                        <a:pt x="2822" y="637"/>
                      </a:lnTo>
                      <a:lnTo>
                        <a:pt x="2755" y="627"/>
                      </a:lnTo>
                      <a:lnTo>
                        <a:pt x="2681" y="617"/>
                      </a:lnTo>
                      <a:lnTo>
                        <a:pt x="2601" y="605"/>
                      </a:lnTo>
                      <a:lnTo>
                        <a:pt x="2516" y="594"/>
                      </a:lnTo>
                      <a:lnTo>
                        <a:pt x="2428" y="582"/>
                      </a:lnTo>
                      <a:lnTo>
                        <a:pt x="2337" y="571"/>
                      </a:lnTo>
                      <a:lnTo>
                        <a:pt x="2244" y="558"/>
                      </a:lnTo>
                      <a:lnTo>
                        <a:pt x="2152" y="545"/>
                      </a:lnTo>
                      <a:lnTo>
                        <a:pt x="2061" y="534"/>
                      </a:lnTo>
                      <a:lnTo>
                        <a:pt x="1971" y="521"/>
                      </a:lnTo>
                      <a:lnTo>
                        <a:pt x="1886" y="508"/>
                      </a:lnTo>
                      <a:lnTo>
                        <a:pt x="1806" y="496"/>
                      </a:lnTo>
                      <a:lnTo>
                        <a:pt x="1730" y="483"/>
                      </a:lnTo>
                      <a:lnTo>
                        <a:pt x="1661" y="469"/>
                      </a:lnTo>
                      <a:lnTo>
                        <a:pt x="1602" y="456"/>
                      </a:lnTo>
                      <a:lnTo>
                        <a:pt x="1538" y="442"/>
                      </a:lnTo>
                      <a:lnTo>
                        <a:pt x="1456" y="427"/>
                      </a:lnTo>
                      <a:lnTo>
                        <a:pt x="1362" y="410"/>
                      </a:lnTo>
                      <a:lnTo>
                        <a:pt x="1256" y="392"/>
                      </a:lnTo>
                      <a:lnTo>
                        <a:pt x="1141" y="375"/>
                      </a:lnTo>
                      <a:lnTo>
                        <a:pt x="1020" y="357"/>
                      </a:lnTo>
                      <a:lnTo>
                        <a:pt x="896" y="339"/>
                      </a:lnTo>
                      <a:lnTo>
                        <a:pt x="773" y="321"/>
                      </a:lnTo>
                      <a:lnTo>
                        <a:pt x="650" y="303"/>
                      </a:lnTo>
                      <a:lnTo>
                        <a:pt x="533" y="287"/>
                      </a:lnTo>
                      <a:lnTo>
                        <a:pt x="423" y="270"/>
                      </a:lnTo>
                      <a:lnTo>
                        <a:pt x="323" y="256"/>
                      </a:lnTo>
                      <a:lnTo>
                        <a:pt x="236" y="243"/>
                      </a:lnTo>
                      <a:lnTo>
                        <a:pt x="163" y="233"/>
                      </a:lnTo>
                      <a:lnTo>
                        <a:pt x="109" y="224"/>
                      </a:lnTo>
                      <a:lnTo>
                        <a:pt x="75" y="219"/>
                      </a:lnTo>
                      <a:lnTo>
                        <a:pt x="64" y="216"/>
                      </a:lnTo>
                      <a:lnTo>
                        <a:pt x="54" y="213"/>
                      </a:lnTo>
                      <a:lnTo>
                        <a:pt x="45" y="208"/>
                      </a:lnTo>
                      <a:lnTo>
                        <a:pt x="37" y="202"/>
                      </a:lnTo>
                      <a:lnTo>
                        <a:pt x="29" y="196"/>
                      </a:lnTo>
                      <a:lnTo>
                        <a:pt x="23" y="190"/>
                      </a:lnTo>
                      <a:lnTo>
                        <a:pt x="17" y="182"/>
                      </a:lnTo>
                      <a:lnTo>
                        <a:pt x="12" y="174"/>
                      </a:lnTo>
                      <a:lnTo>
                        <a:pt x="8" y="165"/>
                      </a:lnTo>
                      <a:lnTo>
                        <a:pt x="4" y="157"/>
                      </a:lnTo>
                      <a:lnTo>
                        <a:pt x="3" y="148"/>
                      </a:lnTo>
                      <a:lnTo>
                        <a:pt x="0" y="139"/>
                      </a:lnTo>
                      <a:lnTo>
                        <a:pt x="0" y="128"/>
                      </a:lnTo>
                      <a:lnTo>
                        <a:pt x="0" y="120"/>
                      </a:lnTo>
                      <a:lnTo>
                        <a:pt x="1" y="109"/>
                      </a:lnTo>
                      <a:lnTo>
                        <a:pt x="3" y="100"/>
                      </a:lnTo>
                      <a:lnTo>
                        <a:pt x="7" y="92"/>
                      </a:lnTo>
                      <a:lnTo>
                        <a:pt x="9" y="83"/>
                      </a:lnTo>
                      <a:lnTo>
                        <a:pt x="14" y="75"/>
                      </a:lnTo>
                      <a:lnTo>
                        <a:pt x="19" y="66"/>
                      </a:lnTo>
                      <a:lnTo>
                        <a:pt x="26" y="60"/>
                      </a:lnTo>
                      <a:lnTo>
                        <a:pt x="33" y="52"/>
                      </a:lnTo>
                      <a:lnTo>
                        <a:pt x="41" y="46"/>
                      </a:lnTo>
                      <a:lnTo>
                        <a:pt x="50" y="41"/>
                      </a:lnTo>
                      <a:lnTo>
                        <a:pt x="60" y="37"/>
                      </a:lnTo>
                      <a:lnTo>
                        <a:pt x="70" y="33"/>
                      </a:lnTo>
                      <a:lnTo>
                        <a:pt x="82" y="30"/>
                      </a:lnTo>
                      <a:lnTo>
                        <a:pt x="95" y="28"/>
                      </a:lnTo>
                      <a:lnTo>
                        <a:pt x="107" y="28"/>
                      </a:lnTo>
                      <a:lnTo>
                        <a:pt x="123" y="29"/>
                      </a:lnTo>
                      <a:lnTo>
                        <a:pt x="137" y="30"/>
                      </a:lnTo>
                      <a:lnTo>
                        <a:pt x="153" y="34"/>
                      </a:lnTo>
                      <a:lnTo>
                        <a:pt x="190" y="43"/>
                      </a:lnTo>
                      <a:lnTo>
                        <a:pt x="237" y="53"/>
                      </a:lnTo>
                      <a:lnTo>
                        <a:pt x="291" y="63"/>
                      </a:lnTo>
                      <a:lnTo>
                        <a:pt x="351" y="74"/>
                      </a:lnTo>
                      <a:lnTo>
                        <a:pt x="416" y="84"/>
                      </a:lnTo>
                      <a:lnTo>
                        <a:pt x="485" y="94"/>
                      </a:lnTo>
                      <a:lnTo>
                        <a:pt x="556" y="104"/>
                      </a:lnTo>
                      <a:lnTo>
                        <a:pt x="630" y="113"/>
                      </a:lnTo>
                      <a:lnTo>
                        <a:pt x="704" y="121"/>
                      </a:lnTo>
                      <a:lnTo>
                        <a:pt x="777" y="127"/>
                      </a:lnTo>
                      <a:lnTo>
                        <a:pt x="847" y="134"/>
                      </a:lnTo>
                      <a:lnTo>
                        <a:pt x="914" y="137"/>
                      </a:lnTo>
                      <a:lnTo>
                        <a:pt x="977" y="140"/>
                      </a:lnTo>
                      <a:lnTo>
                        <a:pt x="1035" y="140"/>
                      </a:lnTo>
                      <a:lnTo>
                        <a:pt x="1061" y="139"/>
                      </a:lnTo>
                      <a:lnTo>
                        <a:pt x="1085" y="137"/>
                      </a:lnTo>
                      <a:lnTo>
                        <a:pt x="1108" y="136"/>
                      </a:lnTo>
                      <a:lnTo>
                        <a:pt x="1129" y="134"/>
                      </a:lnTo>
                      <a:lnTo>
                        <a:pt x="1146" y="131"/>
                      </a:lnTo>
                      <a:lnTo>
                        <a:pt x="1164" y="127"/>
                      </a:lnTo>
                      <a:lnTo>
                        <a:pt x="1182" y="123"/>
                      </a:lnTo>
                      <a:lnTo>
                        <a:pt x="1199" y="120"/>
                      </a:lnTo>
                      <a:lnTo>
                        <a:pt x="1229" y="108"/>
                      </a:lnTo>
                      <a:lnTo>
                        <a:pt x="1259" y="97"/>
                      </a:lnTo>
                      <a:lnTo>
                        <a:pt x="1285" y="84"/>
                      </a:lnTo>
                      <a:lnTo>
                        <a:pt x="1312" y="70"/>
                      </a:lnTo>
                      <a:lnTo>
                        <a:pt x="1339" y="57"/>
                      </a:lnTo>
                      <a:lnTo>
                        <a:pt x="1364" y="43"/>
                      </a:lnTo>
                      <a:lnTo>
                        <a:pt x="1391" y="32"/>
                      </a:lnTo>
                      <a:lnTo>
                        <a:pt x="1419" y="20"/>
                      </a:lnTo>
                      <a:lnTo>
                        <a:pt x="1435" y="15"/>
                      </a:lnTo>
                      <a:lnTo>
                        <a:pt x="1450" y="11"/>
                      </a:lnTo>
                      <a:lnTo>
                        <a:pt x="1465" y="7"/>
                      </a:lnTo>
                      <a:lnTo>
                        <a:pt x="1482" y="5"/>
                      </a:lnTo>
                      <a:lnTo>
                        <a:pt x="1498" y="2"/>
                      </a:lnTo>
                      <a:lnTo>
                        <a:pt x="1516" y="0"/>
                      </a:lnTo>
                      <a:lnTo>
                        <a:pt x="1534" y="0"/>
                      </a:lnTo>
                      <a:lnTo>
                        <a:pt x="1553" y="0"/>
                      </a:lnTo>
                      <a:lnTo>
                        <a:pt x="1574" y="1"/>
                      </a:lnTo>
                      <a:lnTo>
                        <a:pt x="1595" y="2"/>
                      </a:lnTo>
                      <a:lnTo>
                        <a:pt x="1617" y="6"/>
                      </a:lnTo>
                      <a:lnTo>
                        <a:pt x="1641" y="10"/>
                      </a:lnTo>
                      <a:lnTo>
                        <a:pt x="1664" y="15"/>
                      </a:lnTo>
                      <a:lnTo>
                        <a:pt x="1687" y="21"/>
                      </a:lnTo>
                      <a:lnTo>
                        <a:pt x="1709" y="29"/>
                      </a:lnTo>
                      <a:lnTo>
                        <a:pt x="1730" y="37"/>
                      </a:lnTo>
                      <a:lnTo>
                        <a:pt x="1751" y="46"/>
                      </a:lnTo>
                      <a:lnTo>
                        <a:pt x="1770" y="55"/>
                      </a:lnTo>
                      <a:lnTo>
                        <a:pt x="1789" y="65"/>
                      </a:lnTo>
                      <a:lnTo>
                        <a:pt x="1808" y="75"/>
                      </a:lnTo>
                      <a:lnTo>
                        <a:pt x="1844" y="98"/>
                      </a:lnTo>
                      <a:lnTo>
                        <a:pt x="1877" y="122"/>
                      </a:lnTo>
                      <a:lnTo>
                        <a:pt x="1909" y="148"/>
                      </a:lnTo>
                      <a:lnTo>
                        <a:pt x="1939" y="173"/>
                      </a:lnTo>
                      <a:lnTo>
                        <a:pt x="1969" y="199"/>
                      </a:lnTo>
                      <a:lnTo>
                        <a:pt x="1993" y="222"/>
                      </a:lnTo>
                      <a:lnTo>
                        <a:pt x="2017" y="244"/>
                      </a:lnTo>
                      <a:lnTo>
                        <a:pt x="2043" y="267"/>
                      </a:lnTo>
                      <a:lnTo>
                        <a:pt x="2055" y="278"/>
                      </a:lnTo>
                      <a:lnTo>
                        <a:pt x="2071" y="289"/>
                      </a:lnTo>
                      <a:lnTo>
                        <a:pt x="2086" y="299"/>
                      </a:lnTo>
                      <a:lnTo>
                        <a:pt x="2104" y="311"/>
                      </a:lnTo>
                      <a:lnTo>
                        <a:pt x="2123" y="322"/>
                      </a:lnTo>
                      <a:lnTo>
                        <a:pt x="2143" y="334"/>
                      </a:lnTo>
                      <a:lnTo>
                        <a:pt x="2166" y="345"/>
                      </a:lnTo>
                      <a:lnTo>
                        <a:pt x="2193" y="357"/>
                      </a:lnTo>
                      <a:lnTo>
                        <a:pt x="2224" y="368"/>
                      </a:lnTo>
                      <a:lnTo>
                        <a:pt x="2259" y="380"/>
                      </a:lnTo>
                      <a:lnTo>
                        <a:pt x="2300" y="390"/>
                      </a:lnTo>
                      <a:lnTo>
                        <a:pt x="2345" y="400"/>
                      </a:lnTo>
                      <a:lnTo>
                        <a:pt x="2392" y="409"/>
                      </a:lnTo>
                      <a:lnTo>
                        <a:pt x="2443" y="418"/>
                      </a:lnTo>
                      <a:lnTo>
                        <a:pt x="2494" y="425"/>
                      </a:lnTo>
                      <a:lnTo>
                        <a:pt x="2546" y="433"/>
                      </a:lnTo>
                      <a:lnTo>
                        <a:pt x="2651" y="447"/>
                      </a:lnTo>
                      <a:lnTo>
                        <a:pt x="2748" y="457"/>
                      </a:lnTo>
                      <a:lnTo>
                        <a:pt x="2832" y="468"/>
                      </a:lnTo>
                      <a:lnTo>
                        <a:pt x="2897" y="474"/>
                      </a:lnTo>
                      <a:lnTo>
                        <a:pt x="2910" y="476"/>
                      </a:lnTo>
                      <a:lnTo>
                        <a:pt x="2922" y="480"/>
                      </a:lnTo>
                      <a:lnTo>
                        <a:pt x="2935" y="484"/>
                      </a:lnTo>
                      <a:lnTo>
                        <a:pt x="2948" y="489"/>
                      </a:lnTo>
                      <a:lnTo>
                        <a:pt x="2961" y="494"/>
                      </a:lnTo>
                      <a:lnTo>
                        <a:pt x="2972" y="501"/>
                      </a:lnTo>
                      <a:lnTo>
                        <a:pt x="2984" y="508"/>
                      </a:lnTo>
                      <a:lnTo>
                        <a:pt x="2994" y="516"/>
                      </a:lnTo>
                      <a:lnTo>
                        <a:pt x="3004" y="524"/>
                      </a:lnTo>
                      <a:lnTo>
                        <a:pt x="3013" y="533"/>
                      </a:lnTo>
                      <a:lnTo>
                        <a:pt x="3022" y="541"/>
                      </a:lnTo>
                      <a:lnTo>
                        <a:pt x="3030" y="549"/>
                      </a:lnTo>
                      <a:lnTo>
                        <a:pt x="3036" y="559"/>
                      </a:lnTo>
                      <a:lnTo>
                        <a:pt x="3042" y="568"/>
                      </a:lnTo>
                      <a:lnTo>
                        <a:pt x="3046" y="577"/>
                      </a:lnTo>
                      <a:lnTo>
                        <a:pt x="3050" y="586"/>
                      </a:lnTo>
                      <a:lnTo>
                        <a:pt x="3053" y="594"/>
                      </a:lnTo>
                      <a:lnTo>
                        <a:pt x="3053" y="603"/>
                      </a:lnTo>
                      <a:lnTo>
                        <a:pt x="3053" y="610"/>
                      </a:lnTo>
                      <a:lnTo>
                        <a:pt x="3050" y="618"/>
                      </a:lnTo>
                      <a:lnTo>
                        <a:pt x="3046" y="626"/>
                      </a:lnTo>
                      <a:lnTo>
                        <a:pt x="3041" y="632"/>
                      </a:lnTo>
                      <a:lnTo>
                        <a:pt x="3033" y="638"/>
                      </a:lnTo>
                      <a:lnTo>
                        <a:pt x="3026" y="643"/>
                      </a:lnTo>
                      <a:lnTo>
                        <a:pt x="3014" y="647"/>
                      </a:lnTo>
                      <a:lnTo>
                        <a:pt x="3002" y="650"/>
                      </a:lnTo>
                      <a:lnTo>
                        <a:pt x="2987" y="652"/>
                      </a:lnTo>
                      <a:lnTo>
                        <a:pt x="2971" y="654"/>
                      </a:lnTo>
                      <a:lnTo>
                        <a:pt x="2952" y="654"/>
                      </a:lnTo>
                      <a:lnTo>
                        <a:pt x="2930" y="654"/>
                      </a:lnTo>
                      <a:lnTo>
                        <a:pt x="2907" y="651"/>
                      </a:lnTo>
                      <a:lnTo>
                        <a:pt x="2882" y="647"/>
                      </a:lnTo>
                      <a:close/>
                    </a:path>
                  </a:pathLst>
                </a:custGeom>
                <a:noFill/>
                <a:ln w="3175">
                  <a:solidFill>
                    <a:srgbClr val="EA8C8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0" name="Freeform 218"/>
                <p:cNvSpPr>
                  <a:spLocks/>
                </p:cNvSpPr>
                <p:nvPr/>
              </p:nvSpPr>
              <p:spPr bwMode="auto">
                <a:xfrm>
                  <a:off x="3180" y="3799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  <a:close/>
                    </a:path>
                  </a:pathLst>
                </a:custGeom>
                <a:solidFill>
                  <a:srgbClr val="B667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1" name="Freeform 219"/>
                <p:cNvSpPr>
                  <a:spLocks/>
                </p:cNvSpPr>
                <p:nvPr/>
              </p:nvSpPr>
              <p:spPr bwMode="auto">
                <a:xfrm>
                  <a:off x="3180" y="3799"/>
                  <a:ext cx="93" cy="47"/>
                </a:xfrm>
                <a:custGeom>
                  <a:avLst/>
                  <a:gdLst>
                    <a:gd name="T0" fmla="*/ 106 w 371"/>
                    <a:gd name="T1" fmla="*/ 156 h 187"/>
                    <a:gd name="T2" fmla="*/ 75 w 371"/>
                    <a:gd name="T3" fmla="*/ 141 h 187"/>
                    <a:gd name="T4" fmla="*/ 48 w 371"/>
                    <a:gd name="T5" fmla="*/ 125 h 187"/>
                    <a:gd name="T6" fmla="*/ 27 w 371"/>
                    <a:gd name="T7" fmla="*/ 108 h 187"/>
                    <a:gd name="T8" fmla="*/ 11 w 371"/>
                    <a:gd name="T9" fmla="*/ 90 h 187"/>
                    <a:gd name="T10" fmla="*/ 3 w 371"/>
                    <a:gd name="T11" fmla="*/ 72 h 187"/>
                    <a:gd name="T12" fmla="*/ 0 w 371"/>
                    <a:gd name="T13" fmla="*/ 54 h 187"/>
                    <a:gd name="T14" fmla="*/ 5 w 371"/>
                    <a:gd name="T15" fmla="*/ 39 h 187"/>
                    <a:gd name="T16" fmla="*/ 18 w 371"/>
                    <a:gd name="T17" fmla="*/ 24 h 187"/>
                    <a:gd name="T18" fmla="*/ 37 w 371"/>
                    <a:gd name="T19" fmla="*/ 14 h 187"/>
                    <a:gd name="T20" fmla="*/ 61 w 371"/>
                    <a:gd name="T21" fmla="*/ 6 h 187"/>
                    <a:gd name="T22" fmla="*/ 90 w 371"/>
                    <a:gd name="T23" fmla="*/ 1 h 187"/>
                    <a:gd name="T24" fmla="*/ 122 w 371"/>
                    <a:gd name="T25" fmla="*/ 0 h 187"/>
                    <a:gd name="T26" fmla="*/ 157 w 371"/>
                    <a:gd name="T27" fmla="*/ 2 h 187"/>
                    <a:gd name="T28" fmla="*/ 192 w 371"/>
                    <a:gd name="T29" fmla="*/ 9 h 187"/>
                    <a:gd name="T30" fmla="*/ 229 w 371"/>
                    <a:gd name="T31" fmla="*/ 18 h 187"/>
                    <a:gd name="T32" fmla="*/ 265 w 371"/>
                    <a:gd name="T33" fmla="*/ 30 h 187"/>
                    <a:gd name="T34" fmla="*/ 297 w 371"/>
                    <a:gd name="T35" fmla="*/ 46 h 187"/>
                    <a:gd name="T36" fmla="*/ 323 w 371"/>
                    <a:gd name="T37" fmla="*/ 62 h 187"/>
                    <a:gd name="T38" fmla="*/ 344 w 371"/>
                    <a:gd name="T39" fmla="*/ 79 h 187"/>
                    <a:gd name="T40" fmla="*/ 360 w 371"/>
                    <a:gd name="T41" fmla="*/ 97 h 187"/>
                    <a:gd name="T42" fmla="*/ 368 w 371"/>
                    <a:gd name="T43" fmla="*/ 114 h 187"/>
                    <a:gd name="T44" fmla="*/ 371 w 371"/>
                    <a:gd name="T45" fmla="*/ 132 h 187"/>
                    <a:gd name="T46" fmla="*/ 366 w 371"/>
                    <a:gd name="T47" fmla="*/ 148 h 187"/>
                    <a:gd name="T48" fmla="*/ 353 w 371"/>
                    <a:gd name="T49" fmla="*/ 163 h 187"/>
                    <a:gd name="T50" fmla="*/ 334 w 371"/>
                    <a:gd name="T51" fmla="*/ 173 h 187"/>
                    <a:gd name="T52" fmla="*/ 310 w 371"/>
                    <a:gd name="T53" fmla="*/ 181 h 187"/>
                    <a:gd name="T54" fmla="*/ 282 w 371"/>
                    <a:gd name="T55" fmla="*/ 186 h 187"/>
                    <a:gd name="T56" fmla="*/ 249 w 371"/>
                    <a:gd name="T57" fmla="*/ 187 h 187"/>
                    <a:gd name="T58" fmla="*/ 214 w 371"/>
                    <a:gd name="T59" fmla="*/ 185 h 187"/>
                    <a:gd name="T60" fmla="*/ 178 w 371"/>
                    <a:gd name="T61" fmla="*/ 178 h 187"/>
                    <a:gd name="T62" fmla="*/ 141 w 371"/>
                    <a:gd name="T63" fmla="*/ 169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71" h="187">
                      <a:moveTo>
                        <a:pt x="124" y="163"/>
                      </a:moveTo>
                      <a:lnTo>
                        <a:pt x="106" y="156"/>
                      </a:lnTo>
                      <a:lnTo>
                        <a:pt x="90" y="149"/>
                      </a:lnTo>
                      <a:lnTo>
                        <a:pt x="75" y="141"/>
                      </a:lnTo>
                      <a:lnTo>
                        <a:pt x="61" y="134"/>
                      </a:lnTo>
                      <a:lnTo>
                        <a:pt x="48" y="125"/>
                      </a:lnTo>
                      <a:lnTo>
                        <a:pt x="37" y="117"/>
                      </a:lnTo>
                      <a:lnTo>
                        <a:pt x="27" y="108"/>
                      </a:lnTo>
                      <a:lnTo>
                        <a:pt x="18" y="99"/>
                      </a:lnTo>
                      <a:lnTo>
                        <a:pt x="11" y="90"/>
                      </a:lnTo>
                      <a:lnTo>
                        <a:pt x="6" y="81"/>
                      </a:lnTo>
                      <a:lnTo>
                        <a:pt x="3" y="72"/>
                      </a:lnTo>
                      <a:lnTo>
                        <a:pt x="0" y="63"/>
                      </a:lnTo>
                      <a:lnTo>
                        <a:pt x="0" y="54"/>
                      </a:lnTo>
                      <a:lnTo>
                        <a:pt x="1" y="47"/>
                      </a:lnTo>
                      <a:lnTo>
                        <a:pt x="5" y="39"/>
                      </a:lnTo>
                      <a:lnTo>
                        <a:pt x="10" y="32"/>
                      </a:lnTo>
                      <a:lnTo>
                        <a:pt x="18" y="24"/>
                      </a:lnTo>
                      <a:lnTo>
                        <a:pt x="27" y="19"/>
                      </a:lnTo>
                      <a:lnTo>
                        <a:pt x="37" y="14"/>
                      </a:lnTo>
                      <a:lnTo>
                        <a:pt x="48" y="9"/>
                      </a:lnTo>
                      <a:lnTo>
                        <a:pt x="61" y="6"/>
                      </a:lnTo>
                      <a:lnTo>
                        <a:pt x="75" y="4"/>
                      </a:lnTo>
                      <a:lnTo>
                        <a:pt x="90" y="1"/>
                      </a:lnTo>
                      <a:lnTo>
                        <a:pt x="106" y="1"/>
                      </a:lnTo>
                      <a:lnTo>
                        <a:pt x="122" y="0"/>
                      </a:lnTo>
                      <a:lnTo>
                        <a:pt x="139" y="1"/>
                      </a:lnTo>
                      <a:lnTo>
                        <a:pt x="157" y="2"/>
                      </a:lnTo>
                      <a:lnTo>
                        <a:pt x="175" y="5"/>
                      </a:lnTo>
                      <a:lnTo>
                        <a:pt x="192" y="9"/>
                      </a:lnTo>
                      <a:lnTo>
                        <a:pt x="210" y="12"/>
                      </a:lnTo>
                      <a:lnTo>
                        <a:pt x="229" y="18"/>
                      </a:lnTo>
                      <a:lnTo>
                        <a:pt x="247" y="24"/>
                      </a:lnTo>
                      <a:lnTo>
                        <a:pt x="265" y="30"/>
                      </a:lnTo>
                      <a:lnTo>
                        <a:pt x="282" y="38"/>
                      </a:lnTo>
                      <a:lnTo>
                        <a:pt x="297" y="46"/>
                      </a:lnTo>
                      <a:lnTo>
                        <a:pt x="310" y="53"/>
                      </a:lnTo>
                      <a:lnTo>
                        <a:pt x="323" y="62"/>
                      </a:lnTo>
                      <a:lnTo>
                        <a:pt x="334" y="70"/>
                      </a:lnTo>
                      <a:lnTo>
                        <a:pt x="344" y="79"/>
                      </a:lnTo>
                      <a:lnTo>
                        <a:pt x="353" y="88"/>
                      </a:lnTo>
                      <a:lnTo>
                        <a:pt x="360" y="97"/>
                      </a:lnTo>
                      <a:lnTo>
                        <a:pt x="365" y="105"/>
                      </a:lnTo>
                      <a:lnTo>
                        <a:pt x="368" y="114"/>
                      </a:lnTo>
                      <a:lnTo>
                        <a:pt x="371" y="123"/>
                      </a:lnTo>
                      <a:lnTo>
                        <a:pt x="371" y="132"/>
                      </a:lnTo>
                      <a:lnTo>
                        <a:pt x="370" y="140"/>
                      </a:lnTo>
                      <a:lnTo>
                        <a:pt x="366" y="148"/>
                      </a:lnTo>
                      <a:lnTo>
                        <a:pt x="361" y="155"/>
                      </a:lnTo>
                      <a:lnTo>
                        <a:pt x="353" y="163"/>
                      </a:lnTo>
                      <a:lnTo>
                        <a:pt x="344" y="168"/>
                      </a:lnTo>
                      <a:lnTo>
                        <a:pt x="334" y="173"/>
                      </a:lnTo>
                      <a:lnTo>
                        <a:pt x="323" y="178"/>
                      </a:lnTo>
                      <a:lnTo>
                        <a:pt x="310" y="181"/>
                      </a:lnTo>
                      <a:lnTo>
                        <a:pt x="296" y="183"/>
                      </a:lnTo>
                      <a:lnTo>
                        <a:pt x="282" y="186"/>
                      </a:lnTo>
                      <a:lnTo>
                        <a:pt x="265" y="186"/>
                      </a:lnTo>
                      <a:lnTo>
                        <a:pt x="249" y="187"/>
                      </a:lnTo>
                      <a:lnTo>
                        <a:pt x="232" y="186"/>
                      </a:lnTo>
                      <a:lnTo>
                        <a:pt x="214" y="185"/>
                      </a:lnTo>
                      <a:lnTo>
                        <a:pt x="196" y="182"/>
                      </a:lnTo>
                      <a:lnTo>
                        <a:pt x="178" y="178"/>
                      </a:lnTo>
                      <a:lnTo>
                        <a:pt x="161" y="174"/>
                      </a:lnTo>
                      <a:lnTo>
                        <a:pt x="141" y="169"/>
                      </a:lnTo>
                      <a:lnTo>
                        <a:pt x="124" y="16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2" name="Freeform 220"/>
                <p:cNvSpPr>
                  <a:spLocks/>
                </p:cNvSpPr>
                <p:nvPr/>
              </p:nvSpPr>
              <p:spPr bwMode="auto">
                <a:xfrm>
                  <a:off x="2891" y="3684"/>
                  <a:ext cx="87" cy="112"/>
                </a:xfrm>
                <a:custGeom>
                  <a:avLst/>
                  <a:gdLst>
                    <a:gd name="T0" fmla="*/ 349 w 349"/>
                    <a:gd name="T1" fmla="*/ 448 h 448"/>
                    <a:gd name="T2" fmla="*/ 349 w 349"/>
                    <a:gd name="T3" fmla="*/ 201 h 448"/>
                    <a:gd name="T4" fmla="*/ 243 w 349"/>
                    <a:gd name="T5" fmla="*/ 201 h 448"/>
                    <a:gd name="T6" fmla="*/ 239 w 349"/>
                    <a:gd name="T7" fmla="*/ 159 h 448"/>
                    <a:gd name="T8" fmla="*/ 234 w 349"/>
                    <a:gd name="T9" fmla="*/ 121 h 448"/>
                    <a:gd name="T10" fmla="*/ 230 w 349"/>
                    <a:gd name="T11" fmla="*/ 104 h 448"/>
                    <a:gd name="T12" fmla="*/ 226 w 349"/>
                    <a:gd name="T13" fmla="*/ 88 h 448"/>
                    <a:gd name="T14" fmla="*/ 223 w 349"/>
                    <a:gd name="T15" fmla="*/ 71 h 448"/>
                    <a:gd name="T16" fmla="*/ 219 w 349"/>
                    <a:gd name="T17" fmla="*/ 57 h 448"/>
                    <a:gd name="T18" fmla="*/ 214 w 349"/>
                    <a:gd name="T19" fmla="*/ 44 h 448"/>
                    <a:gd name="T20" fmla="*/ 209 w 349"/>
                    <a:gd name="T21" fmla="*/ 33 h 448"/>
                    <a:gd name="T22" fmla="*/ 202 w 349"/>
                    <a:gd name="T23" fmla="*/ 24 h 448"/>
                    <a:gd name="T24" fmla="*/ 197 w 349"/>
                    <a:gd name="T25" fmla="*/ 15 h 448"/>
                    <a:gd name="T26" fmla="*/ 191 w 349"/>
                    <a:gd name="T27" fmla="*/ 9 h 448"/>
                    <a:gd name="T28" fmla="*/ 184 w 349"/>
                    <a:gd name="T29" fmla="*/ 4 h 448"/>
                    <a:gd name="T30" fmla="*/ 178 w 349"/>
                    <a:gd name="T31" fmla="*/ 1 h 448"/>
                    <a:gd name="T32" fmla="*/ 172 w 349"/>
                    <a:gd name="T33" fmla="*/ 0 h 448"/>
                    <a:gd name="T34" fmla="*/ 165 w 349"/>
                    <a:gd name="T35" fmla="*/ 1 h 448"/>
                    <a:gd name="T36" fmla="*/ 159 w 349"/>
                    <a:gd name="T37" fmla="*/ 4 h 448"/>
                    <a:gd name="T38" fmla="*/ 153 w 349"/>
                    <a:gd name="T39" fmla="*/ 9 h 448"/>
                    <a:gd name="T40" fmla="*/ 147 w 349"/>
                    <a:gd name="T41" fmla="*/ 15 h 448"/>
                    <a:gd name="T42" fmla="*/ 141 w 349"/>
                    <a:gd name="T43" fmla="*/ 24 h 448"/>
                    <a:gd name="T44" fmla="*/ 136 w 349"/>
                    <a:gd name="T45" fmla="*/ 33 h 448"/>
                    <a:gd name="T46" fmla="*/ 131 w 349"/>
                    <a:gd name="T47" fmla="*/ 44 h 448"/>
                    <a:gd name="T48" fmla="*/ 126 w 349"/>
                    <a:gd name="T49" fmla="*/ 57 h 448"/>
                    <a:gd name="T50" fmla="*/ 121 w 349"/>
                    <a:gd name="T51" fmla="*/ 71 h 448"/>
                    <a:gd name="T52" fmla="*/ 117 w 349"/>
                    <a:gd name="T53" fmla="*/ 88 h 448"/>
                    <a:gd name="T54" fmla="*/ 113 w 349"/>
                    <a:gd name="T55" fmla="*/ 104 h 448"/>
                    <a:gd name="T56" fmla="*/ 109 w 349"/>
                    <a:gd name="T57" fmla="*/ 121 h 448"/>
                    <a:gd name="T58" fmla="*/ 104 w 349"/>
                    <a:gd name="T59" fmla="*/ 159 h 448"/>
                    <a:gd name="T60" fmla="*/ 100 w 349"/>
                    <a:gd name="T61" fmla="*/ 201 h 448"/>
                    <a:gd name="T62" fmla="*/ 0 w 349"/>
                    <a:gd name="T63" fmla="*/ 201 h 448"/>
                    <a:gd name="T64" fmla="*/ 0 w 349"/>
                    <a:gd name="T65" fmla="*/ 448 h 448"/>
                    <a:gd name="T66" fmla="*/ 43 w 349"/>
                    <a:gd name="T67" fmla="*/ 448 h 448"/>
                    <a:gd name="T68" fmla="*/ 86 w 349"/>
                    <a:gd name="T69" fmla="*/ 448 h 448"/>
                    <a:gd name="T70" fmla="*/ 130 w 349"/>
                    <a:gd name="T71" fmla="*/ 448 h 448"/>
                    <a:gd name="T72" fmla="*/ 174 w 349"/>
                    <a:gd name="T73" fmla="*/ 448 h 448"/>
                    <a:gd name="T74" fmla="*/ 218 w 349"/>
                    <a:gd name="T75" fmla="*/ 448 h 448"/>
                    <a:gd name="T76" fmla="*/ 261 w 349"/>
                    <a:gd name="T77" fmla="*/ 448 h 448"/>
                    <a:gd name="T78" fmla="*/ 304 w 349"/>
                    <a:gd name="T79" fmla="*/ 448 h 448"/>
                    <a:gd name="T80" fmla="*/ 349 w 349"/>
                    <a:gd name="T81" fmla="*/ 448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49" h="448">
                      <a:moveTo>
                        <a:pt x="349" y="448"/>
                      </a:moveTo>
                      <a:lnTo>
                        <a:pt x="349" y="201"/>
                      </a:lnTo>
                      <a:lnTo>
                        <a:pt x="243" y="201"/>
                      </a:lnTo>
                      <a:lnTo>
                        <a:pt x="239" y="159"/>
                      </a:lnTo>
                      <a:lnTo>
                        <a:pt x="234" y="121"/>
                      </a:lnTo>
                      <a:lnTo>
                        <a:pt x="230" y="104"/>
                      </a:lnTo>
                      <a:lnTo>
                        <a:pt x="226" y="88"/>
                      </a:lnTo>
                      <a:lnTo>
                        <a:pt x="223" y="71"/>
                      </a:lnTo>
                      <a:lnTo>
                        <a:pt x="219" y="57"/>
                      </a:lnTo>
                      <a:lnTo>
                        <a:pt x="214" y="44"/>
                      </a:lnTo>
                      <a:lnTo>
                        <a:pt x="209" y="33"/>
                      </a:lnTo>
                      <a:lnTo>
                        <a:pt x="202" y="24"/>
                      </a:lnTo>
                      <a:lnTo>
                        <a:pt x="197" y="15"/>
                      </a:lnTo>
                      <a:lnTo>
                        <a:pt x="191" y="9"/>
                      </a:lnTo>
                      <a:lnTo>
                        <a:pt x="184" y="4"/>
                      </a:lnTo>
                      <a:lnTo>
                        <a:pt x="178" y="1"/>
                      </a:lnTo>
                      <a:lnTo>
                        <a:pt x="172" y="0"/>
                      </a:lnTo>
                      <a:lnTo>
                        <a:pt x="165" y="1"/>
                      </a:lnTo>
                      <a:lnTo>
                        <a:pt x="159" y="4"/>
                      </a:lnTo>
                      <a:lnTo>
                        <a:pt x="153" y="9"/>
                      </a:lnTo>
                      <a:lnTo>
                        <a:pt x="147" y="15"/>
                      </a:lnTo>
                      <a:lnTo>
                        <a:pt x="141" y="24"/>
                      </a:lnTo>
                      <a:lnTo>
                        <a:pt x="136" y="33"/>
                      </a:lnTo>
                      <a:lnTo>
                        <a:pt x="131" y="44"/>
                      </a:lnTo>
                      <a:lnTo>
                        <a:pt x="126" y="57"/>
                      </a:lnTo>
                      <a:lnTo>
                        <a:pt x="121" y="71"/>
                      </a:lnTo>
                      <a:lnTo>
                        <a:pt x="117" y="88"/>
                      </a:lnTo>
                      <a:lnTo>
                        <a:pt x="113" y="104"/>
                      </a:lnTo>
                      <a:lnTo>
                        <a:pt x="109" y="121"/>
                      </a:lnTo>
                      <a:lnTo>
                        <a:pt x="104" y="159"/>
                      </a:lnTo>
                      <a:lnTo>
                        <a:pt x="100" y="201"/>
                      </a:lnTo>
                      <a:lnTo>
                        <a:pt x="0" y="201"/>
                      </a:lnTo>
                      <a:lnTo>
                        <a:pt x="0" y="448"/>
                      </a:lnTo>
                      <a:lnTo>
                        <a:pt x="43" y="448"/>
                      </a:lnTo>
                      <a:lnTo>
                        <a:pt x="86" y="448"/>
                      </a:lnTo>
                      <a:lnTo>
                        <a:pt x="130" y="448"/>
                      </a:lnTo>
                      <a:lnTo>
                        <a:pt x="174" y="448"/>
                      </a:lnTo>
                      <a:lnTo>
                        <a:pt x="218" y="448"/>
                      </a:lnTo>
                      <a:lnTo>
                        <a:pt x="261" y="448"/>
                      </a:lnTo>
                      <a:lnTo>
                        <a:pt x="304" y="448"/>
                      </a:lnTo>
                      <a:lnTo>
                        <a:pt x="349" y="448"/>
                      </a:lnTo>
                      <a:close/>
                    </a:path>
                  </a:pathLst>
                </a:custGeom>
                <a:solidFill>
                  <a:srgbClr val="3F96D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3" name="Freeform 221"/>
                <p:cNvSpPr>
                  <a:spLocks/>
                </p:cNvSpPr>
                <p:nvPr/>
              </p:nvSpPr>
              <p:spPr bwMode="auto">
                <a:xfrm>
                  <a:off x="3264" y="3720"/>
                  <a:ext cx="137" cy="107"/>
                </a:xfrm>
                <a:custGeom>
                  <a:avLst/>
                  <a:gdLst>
                    <a:gd name="T0" fmla="*/ 166 w 550"/>
                    <a:gd name="T1" fmla="*/ 154 h 429"/>
                    <a:gd name="T2" fmla="*/ 182 w 550"/>
                    <a:gd name="T3" fmla="*/ 153 h 429"/>
                    <a:gd name="T4" fmla="*/ 212 w 550"/>
                    <a:gd name="T5" fmla="*/ 144 h 429"/>
                    <a:gd name="T6" fmla="*/ 240 w 550"/>
                    <a:gd name="T7" fmla="*/ 128 h 429"/>
                    <a:gd name="T8" fmla="*/ 265 w 550"/>
                    <a:gd name="T9" fmla="*/ 110 h 429"/>
                    <a:gd name="T10" fmla="*/ 288 w 550"/>
                    <a:gd name="T11" fmla="*/ 110 h 429"/>
                    <a:gd name="T12" fmla="*/ 312 w 550"/>
                    <a:gd name="T13" fmla="*/ 128 h 429"/>
                    <a:gd name="T14" fmla="*/ 340 w 550"/>
                    <a:gd name="T15" fmla="*/ 144 h 429"/>
                    <a:gd name="T16" fmla="*/ 370 w 550"/>
                    <a:gd name="T17" fmla="*/ 153 h 429"/>
                    <a:gd name="T18" fmla="*/ 386 w 550"/>
                    <a:gd name="T19" fmla="*/ 154 h 429"/>
                    <a:gd name="T20" fmla="*/ 388 w 550"/>
                    <a:gd name="T21" fmla="*/ 154 h 429"/>
                    <a:gd name="T22" fmla="*/ 403 w 550"/>
                    <a:gd name="T23" fmla="*/ 153 h 429"/>
                    <a:gd name="T24" fmla="*/ 431 w 550"/>
                    <a:gd name="T25" fmla="*/ 147 h 429"/>
                    <a:gd name="T26" fmla="*/ 458 w 550"/>
                    <a:gd name="T27" fmla="*/ 137 h 429"/>
                    <a:gd name="T28" fmla="*/ 482 w 550"/>
                    <a:gd name="T29" fmla="*/ 123 h 429"/>
                    <a:gd name="T30" fmla="*/ 504 w 550"/>
                    <a:gd name="T31" fmla="*/ 105 h 429"/>
                    <a:gd name="T32" fmla="*/ 521 w 550"/>
                    <a:gd name="T33" fmla="*/ 85 h 429"/>
                    <a:gd name="T34" fmla="*/ 537 w 550"/>
                    <a:gd name="T35" fmla="*/ 61 h 429"/>
                    <a:gd name="T36" fmla="*/ 547 w 550"/>
                    <a:gd name="T37" fmla="*/ 34 h 429"/>
                    <a:gd name="T38" fmla="*/ 550 w 550"/>
                    <a:gd name="T39" fmla="*/ 218 h 429"/>
                    <a:gd name="T40" fmla="*/ 323 w 550"/>
                    <a:gd name="T41" fmla="*/ 429 h 429"/>
                    <a:gd name="T42" fmla="*/ 232 w 550"/>
                    <a:gd name="T43" fmla="*/ 218 h 429"/>
                    <a:gd name="T44" fmla="*/ 0 w 550"/>
                    <a:gd name="T45" fmla="*/ 0 h 429"/>
                    <a:gd name="T46" fmla="*/ 5 w 550"/>
                    <a:gd name="T47" fmla="*/ 30 h 429"/>
                    <a:gd name="T48" fmla="*/ 15 w 550"/>
                    <a:gd name="T49" fmla="*/ 59 h 429"/>
                    <a:gd name="T50" fmla="*/ 32 w 550"/>
                    <a:gd name="T51" fmla="*/ 86 h 429"/>
                    <a:gd name="T52" fmla="*/ 51 w 550"/>
                    <a:gd name="T53" fmla="*/ 109 h 429"/>
                    <a:gd name="T54" fmla="*/ 75 w 550"/>
                    <a:gd name="T55" fmla="*/ 127 h 429"/>
                    <a:gd name="T56" fmla="*/ 102 w 550"/>
                    <a:gd name="T57" fmla="*/ 141 h 429"/>
                    <a:gd name="T58" fmla="*/ 133 w 550"/>
                    <a:gd name="T59" fmla="*/ 150 h 429"/>
                    <a:gd name="T60" fmla="*/ 164 w 550"/>
                    <a:gd name="T61" fmla="*/ 154 h 429"/>
                    <a:gd name="T62" fmla="*/ 166 w 550"/>
                    <a:gd name="T63" fmla="*/ 154 h 4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0" h="429">
                      <a:moveTo>
                        <a:pt x="166" y="154"/>
                      </a:moveTo>
                      <a:lnTo>
                        <a:pt x="166" y="154"/>
                      </a:lnTo>
                      <a:lnTo>
                        <a:pt x="167" y="154"/>
                      </a:lnTo>
                      <a:lnTo>
                        <a:pt x="182" y="153"/>
                      </a:lnTo>
                      <a:lnTo>
                        <a:pt x="198" y="149"/>
                      </a:lnTo>
                      <a:lnTo>
                        <a:pt x="212" y="144"/>
                      </a:lnTo>
                      <a:lnTo>
                        <a:pt x="227" y="137"/>
                      </a:lnTo>
                      <a:lnTo>
                        <a:pt x="240" y="128"/>
                      </a:lnTo>
                      <a:lnTo>
                        <a:pt x="252" y="119"/>
                      </a:lnTo>
                      <a:lnTo>
                        <a:pt x="265" y="110"/>
                      </a:lnTo>
                      <a:lnTo>
                        <a:pt x="277" y="100"/>
                      </a:lnTo>
                      <a:lnTo>
                        <a:pt x="288" y="110"/>
                      </a:lnTo>
                      <a:lnTo>
                        <a:pt x="300" y="119"/>
                      </a:lnTo>
                      <a:lnTo>
                        <a:pt x="312" y="128"/>
                      </a:lnTo>
                      <a:lnTo>
                        <a:pt x="326" y="137"/>
                      </a:lnTo>
                      <a:lnTo>
                        <a:pt x="340" y="144"/>
                      </a:lnTo>
                      <a:lnTo>
                        <a:pt x="354" y="149"/>
                      </a:lnTo>
                      <a:lnTo>
                        <a:pt x="370" y="153"/>
                      </a:lnTo>
                      <a:lnTo>
                        <a:pt x="385" y="154"/>
                      </a:lnTo>
                      <a:lnTo>
                        <a:pt x="386" y="154"/>
                      </a:lnTo>
                      <a:lnTo>
                        <a:pt x="386" y="154"/>
                      </a:lnTo>
                      <a:lnTo>
                        <a:pt x="388" y="154"/>
                      </a:lnTo>
                      <a:lnTo>
                        <a:pt x="388" y="154"/>
                      </a:lnTo>
                      <a:lnTo>
                        <a:pt x="403" y="153"/>
                      </a:lnTo>
                      <a:lnTo>
                        <a:pt x="417" y="151"/>
                      </a:lnTo>
                      <a:lnTo>
                        <a:pt x="431" y="147"/>
                      </a:lnTo>
                      <a:lnTo>
                        <a:pt x="445" y="144"/>
                      </a:lnTo>
                      <a:lnTo>
                        <a:pt x="458" y="137"/>
                      </a:lnTo>
                      <a:lnTo>
                        <a:pt x="470" y="131"/>
                      </a:lnTo>
                      <a:lnTo>
                        <a:pt x="482" y="123"/>
                      </a:lnTo>
                      <a:lnTo>
                        <a:pt x="493" y="116"/>
                      </a:lnTo>
                      <a:lnTo>
                        <a:pt x="504" y="105"/>
                      </a:lnTo>
                      <a:lnTo>
                        <a:pt x="514" y="95"/>
                      </a:lnTo>
                      <a:lnTo>
                        <a:pt x="521" y="85"/>
                      </a:lnTo>
                      <a:lnTo>
                        <a:pt x="529" y="72"/>
                      </a:lnTo>
                      <a:lnTo>
                        <a:pt x="537" y="61"/>
                      </a:lnTo>
                      <a:lnTo>
                        <a:pt x="542" y="48"/>
                      </a:lnTo>
                      <a:lnTo>
                        <a:pt x="547" y="34"/>
                      </a:lnTo>
                      <a:lnTo>
                        <a:pt x="550" y="20"/>
                      </a:lnTo>
                      <a:lnTo>
                        <a:pt x="550" y="218"/>
                      </a:lnTo>
                      <a:lnTo>
                        <a:pt x="323" y="218"/>
                      </a:lnTo>
                      <a:lnTo>
                        <a:pt x="323" y="429"/>
                      </a:lnTo>
                      <a:lnTo>
                        <a:pt x="232" y="429"/>
                      </a:lnTo>
                      <a:lnTo>
                        <a:pt x="232" y="218"/>
                      </a:lnTo>
                      <a:lnTo>
                        <a:pt x="0" y="218"/>
                      </a:lnTo>
                      <a:lnTo>
                        <a:pt x="0" y="0"/>
                      </a:lnTo>
                      <a:lnTo>
                        <a:pt x="1" y="15"/>
                      </a:lnTo>
                      <a:lnTo>
                        <a:pt x="5" y="30"/>
                      </a:lnTo>
                      <a:lnTo>
                        <a:pt x="10" y="45"/>
                      </a:lnTo>
                      <a:lnTo>
                        <a:pt x="15" y="59"/>
                      </a:lnTo>
                      <a:lnTo>
                        <a:pt x="23" y="73"/>
                      </a:lnTo>
                      <a:lnTo>
                        <a:pt x="32" y="86"/>
                      </a:lnTo>
                      <a:lnTo>
                        <a:pt x="41" y="98"/>
                      </a:lnTo>
                      <a:lnTo>
                        <a:pt x="51" y="109"/>
                      </a:lnTo>
                      <a:lnTo>
                        <a:pt x="62" y="118"/>
                      </a:lnTo>
                      <a:lnTo>
                        <a:pt x="75" y="127"/>
                      </a:lnTo>
                      <a:lnTo>
                        <a:pt x="88" y="135"/>
                      </a:lnTo>
                      <a:lnTo>
                        <a:pt x="102" y="141"/>
                      </a:lnTo>
                      <a:lnTo>
                        <a:pt x="117" y="146"/>
                      </a:lnTo>
                      <a:lnTo>
                        <a:pt x="133" y="150"/>
                      </a:lnTo>
                      <a:lnTo>
                        <a:pt x="148" y="153"/>
                      </a:lnTo>
                      <a:lnTo>
                        <a:pt x="164" y="154"/>
                      </a:lnTo>
                      <a:lnTo>
                        <a:pt x="164" y="154"/>
                      </a:lnTo>
                      <a:lnTo>
                        <a:pt x="166" y="154"/>
                      </a:lnTo>
                      <a:close/>
                    </a:path>
                  </a:pathLst>
                </a:custGeom>
                <a:solidFill>
                  <a:srgbClr val="F2ED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4" name="Freeform 222"/>
                <p:cNvSpPr>
                  <a:spLocks/>
                </p:cNvSpPr>
                <p:nvPr/>
              </p:nvSpPr>
              <p:spPr bwMode="auto">
                <a:xfrm>
                  <a:off x="3084" y="3707"/>
                  <a:ext cx="51" cy="100"/>
                </a:xfrm>
                <a:custGeom>
                  <a:avLst/>
                  <a:gdLst>
                    <a:gd name="T0" fmla="*/ 139 w 203"/>
                    <a:gd name="T1" fmla="*/ 195 h 402"/>
                    <a:gd name="T2" fmla="*/ 152 w 203"/>
                    <a:gd name="T3" fmla="*/ 189 h 402"/>
                    <a:gd name="T4" fmla="*/ 165 w 203"/>
                    <a:gd name="T5" fmla="*/ 181 h 402"/>
                    <a:gd name="T6" fmla="*/ 175 w 203"/>
                    <a:gd name="T7" fmla="*/ 171 h 402"/>
                    <a:gd name="T8" fmla="*/ 185 w 203"/>
                    <a:gd name="T9" fmla="*/ 160 h 402"/>
                    <a:gd name="T10" fmla="*/ 193 w 203"/>
                    <a:gd name="T11" fmla="*/ 147 h 402"/>
                    <a:gd name="T12" fmla="*/ 198 w 203"/>
                    <a:gd name="T13" fmla="*/ 133 h 402"/>
                    <a:gd name="T14" fmla="*/ 202 w 203"/>
                    <a:gd name="T15" fmla="*/ 118 h 402"/>
                    <a:gd name="T16" fmla="*/ 203 w 203"/>
                    <a:gd name="T17" fmla="*/ 102 h 402"/>
                    <a:gd name="T18" fmla="*/ 202 w 203"/>
                    <a:gd name="T19" fmla="*/ 92 h 402"/>
                    <a:gd name="T20" fmla="*/ 201 w 203"/>
                    <a:gd name="T21" fmla="*/ 82 h 402"/>
                    <a:gd name="T22" fmla="*/ 198 w 203"/>
                    <a:gd name="T23" fmla="*/ 72 h 402"/>
                    <a:gd name="T24" fmla="*/ 194 w 203"/>
                    <a:gd name="T25" fmla="*/ 63 h 402"/>
                    <a:gd name="T26" fmla="*/ 190 w 203"/>
                    <a:gd name="T27" fmla="*/ 54 h 402"/>
                    <a:gd name="T28" fmla="*/ 185 w 203"/>
                    <a:gd name="T29" fmla="*/ 45 h 402"/>
                    <a:gd name="T30" fmla="*/ 179 w 203"/>
                    <a:gd name="T31" fmla="*/ 37 h 402"/>
                    <a:gd name="T32" fmla="*/ 173 w 203"/>
                    <a:gd name="T33" fmla="*/ 30 h 402"/>
                    <a:gd name="T34" fmla="*/ 166 w 203"/>
                    <a:gd name="T35" fmla="*/ 23 h 402"/>
                    <a:gd name="T36" fmla="*/ 157 w 203"/>
                    <a:gd name="T37" fmla="*/ 18 h 402"/>
                    <a:gd name="T38" fmla="*/ 150 w 203"/>
                    <a:gd name="T39" fmla="*/ 13 h 402"/>
                    <a:gd name="T40" fmla="*/ 141 w 203"/>
                    <a:gd name="T41" fmla="*/ 8 h 402"/>
                    <a:gd name="T42" fmla="*/ 132 w 203"/>
                    <a:gd name="T43" fmla="*/ 5 h 402"/>
                    <a:gd name="T44" fmla="*/ 122 w 203"/>
                    <a:gd name="T45" fmla="*/ 3 h 402"/>
                    <a:gd name="T46" fmla="*/ 111 w 203"/>
                    <a:gd name="T47" fmla="*/ 0 h 402"/>
                    <a:gd name="T48" fmla="*/ 101 w 203"/>
                    <a:gd name="T49" fmla="*/ 0 h 402"/>
                    <a:gd name="T50" fmla="*/ 91 w 203"/>
                    <a:gd name="T51" fmla="*/ 0 h 402"/>
                    <a:gd name="T52" fmla="*/ 81 w 203"/>
                    <a:gd name="T53" fmla="*/ 3 h 402"/>
                    <a:gd name="T54" fmla="*/ 71 w 203"/>
                    <a:gd name="T55" fmla="*/ 5 h 402"/>
                    <a:gd name="T56" fmla="*/ 62 w 203"/>
                    <a:gd name="T57" fmla="*/ 8 h 402"/>
                    <a:gd name="T58" fmla="*/ 53 w 203"/>
                    <a:gd name="T59" fmla="*/ 13 h 402"/>
                    <a:gd name="T60" fmla="*/ 45 w 203"/>
                    <a:gd name="T61" fmla="*/ 18 h 402"/>
                    <a:gd name="T62" fmla="*/ 37 w 203"/>
                    <a:gd name="T63" fmla="*/ 23 h 402"/>
                    <a:gd name="T64" fmla="*/ 30 w 203"/>
                    <a:gd name="T65" fmla="*/ 30 h 402"/>
                    <a:gd name="T66" fmla="*/ 23 w 203"/>
                    <a:gd name="T67" fmla="*/ 37 h 402"/>
                    <a:gd name="T68" fmla="*/ 17 w 203"/>
                    <a:gd name="T69" fmla="*/ 45 h 402"/>
                    <a:gd name="T70" fmla="*/ 12 w 203"/>
                    <a:gd name="T71" fmla="*/ 54 h 402"/>
                    <a:gd name="T72" fmla="*/ 8 w 203"/>
                    <a:gd name="T73" fmla="*/ 63 h 402"/>
                    <a:gd name="T74" fmla="*/ 4 w 203"/>
                    <a:gd name="T75" fmla="*/ 72 h 402"/>
                    <a:gd name="T76" fmla="*/ 2 w 203"/>
                    <a:gd name="T77" fmla="*/ 82 h 402"/>
                    <a:gd name="T78" fmla="*/ 0 w 203"/>
                    <a:gd name="T79" fmla="*/ 92 h 402"/>
                    <a:gd name="T80" fmla="*/ 0 w 203"/>
                    <a:gd name="T81" fmla="*/ 102 h 402"/>
                    <a:gd name="T82" fmla="*/ 0 w 203"/>
                    <a:gd name="T83" fmla="*/ 118 h 402"/>
                    <a:gd name="T84" fmla="*/ 4 w 203"/>
                    <a:gd name="T85" fmla="*/ 133 h 402"/>
                    <a:gd name="T86" fmla="*/ 11 w 203"/>
                    <a:gd name="T87" fmla="*/ 147 h 402"/>
                    <a:gd name="T88" fmla="*/ 17 w 203"/>
                    <a:gd name="T89" fmla="*/ 160 h 402"/>
                    <a:gd name="T90" fmla="*/ 27 w 203"/>
                    <a:gd name="T91" fmla="*/ 171 h 402"/>
                    <a:gd name="T92" fmla="*/ 37 w 203"/>
                    <a:gd name="T93" fmla="*/ 181 h 402"/>
                    <a:gd name="T94" fmla="*/ 50 w 203"/>
                    <a:gd name="T95" fmla="*/ 189 h 402"/>
                    <a:gd name="T96" fmla="*/ 63 w 203"/>
                    <a:gd name="T97" fmla="*/ 195 h 402"/>
                    <a:gd name="T98" fmla="*/ 63 w 203"/>
                    <a:gd name="T99" fmla="*/ 402 h 402"/>
                    <a:gd name="T100" fmla="*/ 139 w 203"/>
                    <a:gd name="T101" fmla="*/ 402 h 402"/>
                    <a:gd name="T102" fmla="*/ 139 w 203"/>
                    <a:gd name="T103" fmla="*/ 195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03" h="402">
                      <a:moveTo>
                        <a:pt x="139" y="195"/>
                      </a:moveTo>
                      <a:lnTo>
                        <a:pt x="152" y="189"/>
                      </a:lnTo>
                      <a:lnTo>
                        <a:pt x="165" y="181"/>
                      </a:lnTo>
                      <a:lnTo>
                        <a:pt x="175" y="171"/>
                      </a:lnTo>
                      <a:lnTo>
                        <a:pt x="185" y="160"/>
                      </a:lnTo>
                      <a:lnTo>
                        <a:pt x="193" y="147"/>
                      </a:lnTo>
                      <a:lnTo>
                        <a:pt x="198" y="133"/>
                      </a:lnTo>
                      <a:lnTo>
                        <a:pt x="202" y="118"/>
                      </a:lnTo>
                      <a:lnTo>
                        <a:pt x="203" y="102"/>
                      </a:lnTo>
                      <a:lnTo>
                        <a:pt x="202" y="92"/>
                      </a:lnTo>
                      <a:lnTo>
                        <a:pt x="201" y="82"/>
                      </a:lnTo>
                      <a:lnTo>
                        <a:pt x="198" y="72"/>
                      </a:lnTo>
                      <a:lnTo>
                        <a:pt x="194" y="63"/>
                      </a:lnTo>
                      <a:lnTo>
                        <a:pt x="190" y="54"/>
                      </a:lnTo>
                      <a:lnTo>
                        <a:pt x="185" y="45"/>
                      </a:lnTo>
                      <a:lnTo>
                        <a:pt x="179" y="37"/>
                      </a:lnTo>
                      <a:lnTo>
                        <a:pt x="173" y="30"/>
                      </a:lnTo>
                      <a:lnTo>
                        <a:pt x="166" y="23"/>
                      </a:lnTo>
                      <a:lnTo>
                        <a:pt x="157" y="18"/>
                      </a:lnTo>
                      <a:lnTo>
                        <a:pt x="150" y="13"/>
                      </a:lnTo>
                      <a:lnTo>
                        <a:pt x="141" y="8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1" y="0"/>
                      </a:lnTo>
                      <a:lnTo>
                        <a:pt x="101" y="0"/>
                      </a:lnTo>
                      <a:lnTo>
                        <a:pt x="91" y="0"/>
                      </a:lnTo>
                      <a:lnTo>
                        <a:pt x="81" y="3"/>
                      </a:lnTo>
                      <a:lnTo>
                        <a:pt x="71" y="5"/>
                      </a:lnTo>
                      <a:lnTo>
                        <a:pt x="62" y="8"/>
                      </a:lnTo>
                      <a:lnTo>
                        <a:pt x="53" y="13"/>
                      </a:lnTo>
                      <a:lnTo>
                        <a:pt x="45" y="18"/>
                      </a:lnTo>
                      <a:lnTo>
                        <a:pt x="37" y="23"/>
                      </a:lnTo>
                      <a:lnTo>
                        <a:pt x="30" y="30"/>
                      </a:lnTo>
                      <a:lnTo>
                        <a:pt x="23" y="37"/>
                      </a:lnTo>
                      <a:lnTo>
                        <a:pt x="17" y="45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4" y="72"/>
                      </a:lnTo>
                      <a:lnTo>
                        <a:pt x="2" y="82"/>
                      </a:lnTo>
                      <a:lnTo>
                        <a:pt x="0" y="92"/>
                      </a:lnTo>
                      <a:lnTo>
                        <a:pt x="0" y="102"/>
                      </a:lnTo>
                      <a:lnTo>
                        <a:pt x="0" y="118"/>
                      </a:lnTo>
                      <a:lnTo>
                        <a:pt x="4" y="133"/>
                      </a:lnTo>
                      <a:lnTo>
                        <a:pt x="11" y="147"/>
                      </a:lnTo>
                      <a:lnTo>
                        <a:pt x="17" y="160"/>
                      </a:lnTo>
                      <a:lnTo>
                        <a:pt x="27" y="171"/>
                      </a:lnTo>
                      <a:lnTo>
                        <a:pt x="37" y="181"/>
                      </a:lnTo>
                      <a:lnTo>
                        <a:pt x="50" y="189"/>
                      </a:lnTo>
                      <a:lnTo>
                        <a:pt x="63" y="195"/>
                      </a:lnTo>
                      <a:lnTo>
                        <a:pt x="63" y="402"/>
                      </a:lnTo>
                      <a:lnTo>
                        <a:pt x="139" y="402"/>
                      </a:lnTo>
                      <a:lnTo>
                        <a:pt x="139" y="195"/>
                      </a:lnTo>
                      <a:close/>
                    </a:path>
                  </a:pathLst>
                </a:custGeom>
                <a:solidFill>
                  <a:srgbClr val="6278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615" name="Freeform 223"/>
                <p:cNvSpPr>
                  <a:spLocks/>
                </p:cNvSpPr>
                <p:nvPr/>
              </p:nvSpPr>
              <p:spPr bwMode="auto">
                <a:xfrm>
                  <a:off x="3462" y="3724"/>
                  <a:ext cx="69" cy="164"/>
                </a:xfrm>
                <a:custGeom>
                  <a:avLst/>
                  <a:gdLst>
                    <a:gd name="T0" fmla="*/ 204 w 274"/>
                    <a:gd name="T1" fmla="*/ 656 h 656"/>
                    <a:gd name="T2" fmla="*/ 178 w 274"/>
                    <a:gd name="T3" fmla="*/ 477 h 656"/>
                    <a:gd name="T4" fmla="*/ 133 w 274"/>
                    <a:gd name="T5" fmla="*/ 459 h 656"/>
                    <a:gd name="T6" fmla="*/ 94 w 274"/>
                    <a:gd name="T7" fmla="*/ 436 h 656"/>
                    <a:gd name="T8" fmla="*/ 62 w 274"/>
                    <a:gd name="T9" fmla="*/ 407 h 656"/>
                    <a:gd name="T10" fmla="*/ 37 w 274"/>
                    <a:gd name="T11" fmla="*/ 373 h 656"/>
                    <a:gd name="T12" fmla="*/ 17 w 274"/>
                    <a:gd name="T13" fmla="*/ 336 h 656"/>
                    <a:gd name="T14" fmla="*/ 6 w 274"/>
                    <a:gd name="T15" fmla="*/ 296 h 656"/>
                    <a:gd name="T16" fmla="*/ 1 w 274"/>
                    <a:gd name="T17" fmla="*/ 255 h 656"/>
                    <a:gd name="T18" fmla="*/ 2 w 274"/>
                    <a:gd name="T19" fmla="*/ 213 h 656"/>
                    <a:gd name="T20" fmla="*/ 10 w 274"/>
                    <a:gd name="T21" fmla="*/ 174 h 656"/>
                    <a:gd name="T22" fmla="*/ 25 w 274"/>
                    <a:gd name="T23" fmla="*/ 134 h 656"/>
                    <a:gd name="T24" fmla="*/ 47 w 274"/>
                    <a:gd name="T25" fmla="*/ 99 h 656"/>
                    <a:gd name="T26" fmla="*/ 75 w 274"/>
                    <a:gd name="T27" fmla="*/ 67 h 656"/>
                    <a:gd name="T28" fmla="*/ 111 w 274"/>
                    <a:gd name="T29" fmla="*/ 40 h 656"/>
                    <a:gd name="T30" fmla="*/ 153 w 274"/>
                    <a:gd name="T31" fmla="*/ 18 h 656"/>
                    <a:gd name="T32" fmla="*/ 201 w 274"/>
                    <a:gd name="T33" fmla="*/ 4 h 656"/>
                    <a:gd name="T34" fmla="*/ 225 w 274"/>
                    <a:gd name="T35" fmla="*/ 71 h 656"/>
                    <a:gd name="T36" fmla="*/ 187 w 274"/>
                    <a:gd name="T37" fmla="*/ 81 h 656"/>
                    <a:gd name="T38" fmla="*/ 155 w 274"/>
                    <a:gd name="T39" fmla="*/ 96 h 656"/>
                    <a:gd name="T40" fmla="*/ 128 w 274"/>
                    <a:gd name="T41" fmla="*/ 116 h 656"/>
                    <a:gd name="T42" fmla="*/ 108 w 274"/>
                    <a:gd name="T43" fmla="*/ 142 h 656"/>
                    <a:gd name="T44" fmla="*/ 91 w 274"/>
                    <a:gd name="T45" fmla="*/ 169 h 656"/>
                    <a:gd name="T46" fmla="*/ 81 w 274"/>
                    <a:gd name="T47" fmla="*/ 199 h 656"/>
                    <a:gd name="T48" fmla="*/ 76 w 274"/>
                    <a:gd name="T49" fmla="*/ 230 h 656"/>
                    <a:gd name="T50" fmla="*/ 76 w 274"/>
                    <a:gd name="T51" fmla="*/ 262 h 656"/>
                    <a:gd name="T52" fmla="*/ 82 w 274"/>
                    <a:gd name="T53" fmla="*/ 292 h 656"/>
                    <a:gd name="T54" fmla="*/ 94 w 274"/>
                    <a:gd name="T55" fmla="*/ 322 h 656"/>
                    <a:gd name="T56" fmla="*/ 111 w 274"/>
                    <a:gd name="T57" fmla="*/ 350 h 656"/>
                    <a:gd name="T58" fmla="*/ 132 w 274"/>
                    <a:gd name="T59" fmla="*/ 374 h 656"/>
                    <a:gd name="T60" fmla="*/ 159 w 274"/>
                    <a:gd name="T61" fmla="*/ 393 h 656"/>
                    <a:gd name="T62" fmla="*/ 192 w 274"/>
                    <a:gd name="T63" fmla="*/ 408 h 656"/>
                    <a:gd name="T64" fmla="*/ 230 w 274"/>
                    <a:gd name="T65" fmla="*/ 417 h 656"/>
                    <a:gd name="T66" fmla="*/ 274 w 274"/>
                    <a:gd name="T67" fmla="*/ 420 h 656"/>
                    <a:gd name="T68" fmla="*/ 269 w 274"/>
                    <a:gd name="T69" fmla="*/ 454 h 656"/>
                    <a:gd name="T70" fmla="*/ 270 w 274"/>
                    <a:gd name="T71" fmla="*/ 473 h 656"/>
                    <a:gd name="T72" fmla="*/ 272 w 274"/>
                    <a:gd name="T73" fmla="*/ 489 h 656"/>
                    <a:gd name="T74" fmla="*/ 262 w 274"/>
                    <a:gd name="T75" fmla="*/ 489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74" h="656">
                      <a:moveTo>
                        <a:pt x="262" y="656"/>
                      </a:moveTo>
                      <a:lnTo>
                        <a:pt x="204" y="656"/>
                      </a:lnTo>
                      <a:lnTo>
                        <a:pt x="204" y="484"/>
                      </a:lnTo>
                      <a:lnTo>
                        <a:pt x="178" y="477"/>
                      </a:lnTo>
                      <a:lnTo>
                        <a:pt x="155" y="469"/>
                      </a:lnTo>
                      <a:lnTo>
                        <a:pt x="133" y="459"/>
                      </a:lnTo>
                      <a:lnTo>
                        <a:pt x="113" y="449"/>
                      </a:lnTo>
                      <a:lnTo>
                        <a:pt x="94" y="436"/>
                      </a:lnTo>
                      <a:lnTo>
                        <a:pt x="77" y="422"/>
                      </a:lnTo>
                      <a:lnTo>
                        <a:pt x="62" y="407"/>
                      </a:lnTo>
                      <a:lnTo>
                        <a:pt x="48" y="390"/>
                      </a:lnTo>
                      <a:lnTo>
                        <a:pt x="37" y="373"/>
                      </a:lnTo>
                      <a:lnTo>
                        <a:pt x="26" y="355"/>
                      </a:lnTo>
                      <a:lnTo>
                        <a:pt x="17" y="336"/>
                      </a:lnTo>
                      <a:lnTo>
                        <a:pt x="11" y="315"/>
                      </a:lnTo>
                      <a:lnTo>
                        <a:pt x="6" y="296"/>
                      </a:lnTo>
                      <a:lnTo>
                        <a:pt x="2" y="276"/>
                      </a:lnTo>
                      <a:lnTo>
                        <a:pt x="1" y="255"/>
                      </a:lnTo>
                      <a:lnTo>
                        <a:pt x="0" y="234"/>
                      </a:lnTo>
                      <a:lnTo>
                        <a:pt x="2" y="213"/>
                      </a:lnTo>
                      <a:lnTo>
                        <a:pt x="5" y="193"/>
                      </a:lnTo>
                      <a:lnTo>
                        <a:pt x="10" y="174"/>
                      </a:lnTo>
                      <a:lnTo>
                        <a:pt x="16" y="153"/>
                      </a:lnTo>
                      <a:lnTo>
                        <a:pt x="25" y="134"/>
                      </a:lnTo>
                      <a:lnTo>
                        <a:pt x="35" y="116"/>
                      </a:lnTo>
                      <a:lnTo>
                        <a:pt x="47" y="99"/>
                      </a:lnTo>
                      <a:lnTo>
                        <a:pt x="60" y="82"/>
                      </a:lnTo>
                      <a:lnTo>
                        <a:pt x="75" y="67"/>
                      </a:lnTo>
                      <a:lnTo>
                        <a:pt x="91" y="53"/>
                      </a:lnTo>
                      <a:lnTo>
                        <a:pt x="111" y="40"/>
                      </a:lnTo>
                      <a:lnTo>
                        <a:pt x="131" y="28"/>
                      </a:lnTo>
                      <a:lnTo>
                        <a:pt x="153" y="18"/>
                      </a:lnTo>
                      <a:lnTo>
                        <a:pt x="176" y="11"/>
                      </a:lnTo>
                      <a:lnTo>
                        <a:pt x="201" y="4"/>
                      </a:lnTo>
                      <a:lnTo>
                        <a:pt x="228" y="0"/>
                      </a:lnTo>
                      <a:lnTo>
                        <a:pt x="225" y="71"/>
                      </a:lnTo>
                      <a:lnTo>
                        <a:pt x="206" y="74"/>
                      </a:lnTo>
                      <a:lnTo>
                        <a:pt x="187" y="81"/>
                      </a:lnTo>
                      <a:lnTo>
                        <a:pt x="170" y="87"/>
                      </a:lnTo>
                      <a:lnTo>
                        <a:pt x="155" y="96"/>
                      </a:lnTo>
                      <a:lnTo>
                        <a:pt x="141" y="106"/>
                      </a:lnTo>
                      <a:lnTo>
                        <a:pt x="128" y="116"/>
                      </a:lnTo>
                      <a:lnTo>
                        <a:pt x="117" y="129"/>
                      </a:lnTo>
                      <a:lnTo>
                        <a:pt x="108" y="142"/>
                      </a:lnTo>
                      <a:lnTo>
                        <a:pt x="99" y="155"/>
                      </a:lnTo>
                      <a:lnTo>
                        <a:pt x="91" y="169"/>
                      </a:lnTo>
                      <a:lnTo>
                        <a:pt x="85" y="184"/>
                      </a:lnTo>
                      <a:lnTo>
                        <a:pt x="81" y="199"/>
                      </a:lnTo>
                      <a:lnTo>
                        <a:pt x="77" y="215"/>
                      </a:lnTo>
                      <a:lnTo>
                        <a:pt x="76" y="230"/>
                      </a:lnTo>
                      <a:lnTo>
                        <a:pt x="76" y="245"/>
                      </a:lnTo>
                      <a:lnTo>
                        <a:pt x="76" y="262"/>
                      </a:lnTo>
                      <a:lnTo>
                        <a:pt x="79" y="277"/>
                      </a:lnTo>
                      <a:lnTo>
                        <a:pt x="82" y="292"/>
                      </a:lnTo>
                      <a:lnTo>
                        <a:pt x="88" y="308"/>
                      </a:lnTo>
                      <a:lnTo>
                        <a:pt x="94" y="322"/>
                      </a:lnTo>
                      <a:lnTo>
                        <a:pt x="102" y="336"/>
                      </a:lnTo>
                      <a:lnTo>
                        <a:pt x="111" y="350"/>
                      </a:lnTo>
                      <a:lnTo>
                        <a:pt x="121" y="361"/>
                      </a:lnTo>
                      <a:lnTo>
                        <a:pt x="132" y="374"/>
                      </a:lnTo>
                      <a:lnTo>
                        <a:pt x="145" y="384"/>
                      </a:lnTo>
                      <a:lnTo>
                        <a:pt x="159" y="393"/>
                      </a:lnTo>
                      <a:lnTo>
                        <a:pt x="176" y="402"/>
                      </a:lnTo>
                      <a:lnTo>
                        <a:pt x="192" y="408"/>
                      </a:lnTo>
                      <a:lnTo>
                        <a:pt x="210" y="413"/>
                      </a:lnTo>
                      <a:lnTo>
                        <a:pt x="230" y="417"/>
                      </a:lnTo>
                      <a:lnTo>
                        <a:pt x="251" y="420"/>
                      </a:lnTo>
                      <a:lnTo>
                        <a:pt x="274" y="420"/>
                      </a:lnTo>
                      <a:lnTo>
                        <a:pt x="271" y="436"/>
                      </a:lnTo>
                      <a:lnTo>
                        <a:pt x="269" y="454"/>
                      </a:lnTo>
                      <a:lnTo>
                        <a:pt x="269" y="464"/>
                      </a:lnTo>
                      <a:lnTo>
                        <a:pt x="270" y="473"/>
                      </a:lnTo>
                      <a:lnTo>
                        <a:pt x="271" y="481"/>
                      </a:lnTo>
                      <a:lnTo>
                        <a:pt x="272" y="489"/>
                      </a:lnTo>
                      <a:lnTo>
                        <a:pt x="267" y="489"/>
                      </a:lnTo>
                      <a:lnTo>
                        <a:pt x="262" y="489"/>
                      </a:lnTo>
                      <a:lnTo>
                        <a:pt x="262" y="656"/>
                      </a:lnTo>
                      <a:close/>
                    </a:path>
                  </a:pathLst>
                </a:custGeom>
                <a:solidFill>
                  <a:srgbClr val="E7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616" name="Freeform 224"/>
              <p:cNvSpPr>
                <a:spLocks/>
              </p:cNvSpPr>
              <p:nvPr/>
            </p:nvSpPr>
            <p:spPr bwMode="auto">
              <a:xfrm>
                <a:off x="3683" y="3804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0 h 448"/>
                  <a:gd name="T4" fmla="*/ 245 w 350"/>
                  <a:gd name="T5" fmla="*/ 200 h 448"/>
                  <a:gd name="T6" fmla="*/ 241 w 350"/>
                  <a:gd name="T7" fmla="*/ 159 h 448"/>
                  <a:gd name="T8" fmla="*/ 235 w 350"/>
                  <a:gd name="T9" fmla="*/ 121 h 448"/>
                  <a:gd name="T10" fmla="*/ 232 w 350"/>
                  <a:gd name="T11" fmla="*/ 103 h 448"/>
                  <a:gd name="T12" fmla="*/ 229 w 350"/>
                  <a:gd name="T13" fmla="*/ 87 h 448"/>
                  <a:gd name="T14" fmla="*/ 225 w 350"/>
                  <a:gd name="T15" fmla="*/ 71 h 448"/>
                  <a:gd name="T16" fmla="*/ 220 w 350"/>
                  <a:gd name="T17" fmla="*/ 57 h 448"/>
                  <a:gd name="T18" fmla="*/ 215 w 350"/>
                  <a:gd name="T19" fmla="*/ 45 h 448"/>
                  <a:gd name="T20" fmla="*/ 209 w 350"/>
                  <a:gd name="T21" fmla="*/ 33 h 448"/>
                  <a:gd name="T22" fmla="*/ 204 w 350"/>
                  <a:gd name="T23" fmla="*/ 23 h 448"/>
                  <a:gd name="T24" fmla="*/ 198 w 350"/>
                  <a:gd name="T25" fmla="*/ 15 h 448"/>
                  <a:gd name="T26" fmla="*/ 193 w 350"/>
                  <a:gd name="T27" fmla="*/ 9 h 448"/>
                  <a:gd name="T28" fmla="*/ 187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5 h 448"/>
                  <a:gd name="T42" fmla="*/ 142 w 350"/>
                  <a:gd name="T43" fmla="*/ 23 h 448"/>
                  <a:gd name="T44" fmla="*/ 137 w 350"/>
                  <a:gd name="T45" fmla="*/ 33 h 448"/>
                  <a:gd name="T46" fmla="*/ 132 w 350"/>
                  <a:gd name="T47" fmla="*/ 45 h 448"/>
                  <a:gd name="T48" fmla="*/ 127 w 350"/>
                  <a:gd name="T49" fmla="*/ 57 h 448"/>
                  <a:gd name="T50" fmla="*/ 123 w 350"/>
                  <a:gd name="T51" fmla="*/ 71 h 448"/>
                  <a:gd name="T52" fmla="*/ 118 w 350"/>
                  <a:gd name="T53" fmla="*/ 87 h 448"/>
                  <a:gd name="T54" fmla="*/ 114 w 350"/>
                  <a:gd name="T55" fmla="*/ 103 h 448"/>
                  <a:gd name="T56" fmla="*/ 111 w 350"/>
                  <a:gd name="T57" fmla="*/ 121 h 448"/>
                  <a:gd name="T58" fmla="*/ 105 w 350"/>
                  <a:gd name="T59" fmla="*/ 159 h 448"/>
                  <a:gd name="T60" fmla="*/ 101 w 350"/>
                  <a:gd name="T61" fmla="*/ 200 h 448"/>
                  <a:gd name="T62" fmla="*/ 0 w 350"/>
                  <a:gd name="T63" fmla="*/ 200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0"/>
                    </a:lnTo>
                    <a:lnTo>
                      <a:pt x="245" y="200"/>
                    </a:lnTo>
                    <a:lnTo>
                      <a:pt x="241" y="159"/>
                    </a:lnTo>
                    <a:lnTo>
                      <a:pt x="235" y="121"/>
                    </a:lnTo>
                    <a:lnTo>
                      <a:pt x="232" y="103"/>
                    </a:lnTo>
                    <a:lnTo>
                      <a:pt x="229" y="87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5" y="45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7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2" y="23"/>
                    </a:lnTo>
                    <a:lnTo>
                      <a:pt x="137" y="33"/>
                    </a:lnTo>
                    <a:lnTo>
                      <a:pt x="132" y="45"/>
                    </a:lnTo>
                    <a:lnTo>
                      <a:pt x="127" y="57"/>
                    </a:lnTo>
                    <a:lnTo>
                      <a:pt x="123" y="71"/>
                    </a:lnTo>
                    <a:lnTo>
                      <a:pt x="118" y="87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5" y="159"/>
                    </a:lnTo>
                    <a:lnTo>
                      <a:pt x="101" y="200"/>
                    </a:lnTo>
                    <a:lnTo>
                      <a:pt x="0" y="200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17" name="Freeform 225"/>
              <p:cNvSpPr>
                <a:spLocks/>
              </p:cNvSpPr>
              <p:nvPr/>
            </p:nvSpPr>
            <p:spPr bwMode="auto">
              <a:xfrm>
                <a:off x="3876" y="3834"/>
                <a:ext cx="51" cy="101"/>
              </a:xfrm>
              <a:custGeom>
                <a:avLst/>
                <a:gdLst>
                  <a:gd name="T0" fmla="*/ 139 w 203"/>
                  <a:gd name="T1" fmla="*/ 196 h 403"/>
                  <a:gd name="T2" fmla="*/ 153 w 203"/>
                  <a:gd name="T3" fmla="*/ 189 h 403"/>
                  <a:gd name="T4" fmla="*/ 165 w 203"/>
                  <a:gd name="T5" fmla="*/ 181 h 403"/>
                  <a:gd name="T6" fmla="*/ 176 w 203"/>
                  <a:gd name="T7" fmla="*/ 171 h 403"/>
                  <a:gd name="T8" fmla="*/ 185 w 203"/>
                  <a:gd name="T9" fmla="*/ 160 h 403"/>
                  <a:gd name="T10" fmla="*/ 193 w 203"/>
                  <a:gd name="T11" fmla="*/ 147 h 403"/>
                  <a:gd name="T12" fmla="*/ 198 w 203"/>
                  <a:gd name="T13" fmla="*/ 133 h 403"/>
                  <a:gd name="T14" fmla="*/ 202 w 203"/>
                  <a:gd name="T15" fmla="*/ 117 h 403"/>
                  <a:gd name="T16" fmla="*/ 203 w 203"/>
                  <a:gd name="T17" fmla="*/ 102 h 403"/>
                  <a:gd name="T18" fmla="*/ 203 w 203"/>
                  <a:gd name="T19" fmla="*/ 92 h 403"/>
                  <a:gd name="T20" fmla="*/ 200 w 203"/>
                  <a:gd name="T21" fmla="*/ 82 h 403"/>
                  <a:gd name="T22" fmla="*/ 198 w 203"/>
                  <a:gd name="T23" fmla="*/ 72 h 403"/>
                  <a:gd name="T24" fmla="*/ 195 w 203"/>
                  <a:gd name="T25" fmla="*/ 63 h 403"/>
                  <a:gd name="T26" fmla="*/ 190 w 203"/>
                  <a:gd name="T27" fmla="*/ 54 h 403"/>
                  <a:gd name="T28" fmla="*/ 185 w 203"/>
                  <a:gd name="T29" fmla="*/ 45 h 403"/>
                  <a:gd name="T30" fmla="*/ 180 w 203"/>
                  <a:gd name="T31" fmla="*/ 37 h 403"/>
                  <a:gd name="T32" fmla="*/ 174 w 203"/>
                  <a:gd name="T33" fmla="*/ 31 h 403"/>
                  <a:gd name="T34" fmla="*/ 166 w 203"/>
                  <a:gd name="T35" fmla="*/ 24 h 403"/>
                  <a:gd name="T36" fmla="*/ 158 w 203"/>
                  <a:gd name="T37" fmla="*/ 18 h 403"/>
                  <a:gd name="T38" fmla="*/ 149 w 203"/>
                  <a:gd name="T39" fmla="*/ 13 h 403"/>
                  <a:gd name="T40" fmla="*/ 141 w 203"/>
                  <a:gd name="T41" fmla="*/ 9 h 403"/>
                  <a:gd name="T42" fmla="*/ 132 w 203"/>
                  <a:gd name="T43" fmla="*/ 5 h 403"/>
                  <a:gd name="T44" fmla="*/ 121 w 203"/>
                  <a:gd name="T45" fmla="*/ 3 h 403"/>
                  <a:gd name="T46" fmla="*/ 113 w 203"/>
                  <a:gd name="T47" fmla="*/ 1 h 403"/>
                  <a:gd name="T48" fmla="*/ 101 w 203"/>
                  <a:gd name="T49" fmla="*/ 0 h 403"/>
                  <a:gd name="T50" fmla="*/ 91 w 203"/>
                  <a:gd name="T51" fmla="*/ 1 h 403"/>
                  <a:gd name="T52" fmla="*/ 81 w 203"/>
                  <a:gd name="T53" fmla="*/ 3 h 403"/>
                  <a:gd name="T54" fmla="*/ 72 w 203"/>
                  <a:gd name="T55" fmla="*/ 5 h 403"/>
                  <a:gd name="T56" fmla="*/ 62 w 203"/>
                  <a:gd name="T57" fmla="*/ 9 h 403"/>
                  <a:gd name="T58" fmla="*/ 54 w 203"/>
                  <a:gd name="T59" fmla="*/ 13 h 403"/>
                  <a:gd name="T60" fmla="*/ 45 w 203"/>
                  <a:gd name="T61" fmla="*/ 18 h 403"/>
                  <a:gd name="T62" fmla="*/ 37 w 203"/>
                  <a:gd name="T63" fmla="*/ 24 h 403"/>
                  <a:gd name="T64" fmla="*/ 30 w 203"/>
                  <a:gd name="T65" fmla="*/ 31 h 403"/>
                  <a:gd name="T66" fmla="*/ 23 w 203"/>
                  <a:gd name="T67" fmla="*/ 37 h 403"/>
                  <a:gd name="T68" fmla="*/ 17 w 203"/>
                  <a:gd name="T69" fmla="*/ 45 h 403"/>
                  <a:gd name="T70" fmla="*/ 12 w 203"/>
                  <a:gd name="T71" fmla="*/ 54 h 403"/>
                  <a:gd name="T72" fmla="*/ 8 w 203"/>
                  <a:gd name="T73" fmla="*/ 63 h 403"/>
                  <a:gd name="T74" fmla="*/ 4 w 203"/>
                  <a:gd name="T75" fmla="*/ 72 h 403"/>
                  <a:gd name="T76" fmla="*/ 2 w 203"/>
                  <a:gd name="T77" fmla="*/ 82 h 403"/>
                  <a:gd name="T78" fmla="*/ 0 w 203"/>
                  <a:gd name="T79" fmla="*/ 92 h 403"/>
                  <a:gd name="T80" fmla="*/ 0 w 203"/>
                  <a:gd name="T81" fmla="*/ 102 h 403"/>
                  <a:gd name="T82" fmla="*/ 2 w 203"/>
                  <a:gd name="T83" fmla="*/ 117 h 403"/>
                  <a:gd name="T84" fmla="*/ 5 w 203"/>
                  <a:gd name="T85" fmla="*/ 133 h 403"/>
                  <a:gd name="T86" fmla="*/ 11 w 203"/>
                  <a:gd name="T87" fmla="*/ 147 h 403"/>
                  <a:gd name="T88" fmla="*/ 18 w 203"/>
                  <a:gd name="T89" fmla="*/ 160 h 403"/>
                  <a:gd name="T90" fmla="*/ 27 w 203"/>
                  <a:gd name="T91" fmla="*/ 171 h 403"/>
                  <a:gd name="T92" fmla="*/ 39 w 203"/>
                  <a:gd name="T93" fmla="*/ 181 h 403"/>
                  <a:gd name="T94" fmla="*/ 50 w 203"/>
                  <a:gd name="T95" fmla="*/ 189 h 403"/>
                  <a:gd name="T96" fmla="*/ 64 w 203"/>
                  <a:gd name="T97" fmla="*/ 196 h 403"/>
                  <a:gd name="T98" fmla="*/ 64 w 203"/>
                  <a:gd name="T99" fmla="*/ 403 h 403"/>
                  <a:gd name="T100" fmla="*/ 139 w 203"/>
                  <a:gd name="T101" fmla="*/ 403 h 403"/>
                  <a:gd name="T102" fmla="*/ 139 w 203"/>
                  <a:gd name="T103" fmla="*/ 19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196"/>
                    </a:moveTo>
                    <a:lnTo>
                      <a:pt x="153" y="189"/>
                    </a:lnTo>
                    <a:lnTo>
                      <a:pt x="165" y="181"/>
                    </a:lnTo>
                    <a:lnTo>
                      <a:pt x="176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7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0" y="82"/>
                    </a:lnTo>
                    <a:lnTo>
                      <a:pt x="198" y="72"/>
                    </a:lnTo>
                    <a:lnTo>
                      <a:pt x="195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80" y="37"/>
                    </a:lnTo>
                    <a:lnTo>
                      <a:pt x="174" y="31"/>
                    </a:lnTo>
                    <a:lnTo>
                      <a:pt x="166" y="24"/>
                    </a:lnTo>
                    <a:lnTo>
                      <a:pt x="158" y="18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2" y="5"/>
                    </a:lnTo>
                    <a:lnTo>
                      <a:pt x="121" y="3"/>
                    </a:lnTo>
                    <a:lnTo>
                      <a:pt x="113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1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2" y="117"/>
                    </a:lnTo>
                    <a:lnTo>
                      <a:pt x="5" y="133"/>
                    </a:lnTo>
                    <a:lnTo>
                      <a:pt x="11" y="147"/>
                    </a:lnTo>
                    <a:lnTo>
                      <a:pt x="18" y="160"/>
                    </a:lnTo>
                    <a:lnTo>
                      <a:pt x="27" y="171"/>
                    </a:lnTo>
                    <a:lnTo>
                      <a:pt x="39" y="181"/>
                    </a:lnTo>
                    <a:lnTo>
                      <a:pt x="50" y="189"/>
                    </a:lnTo>
                    <a:lnTo>
                      <a:pt x="64" y="196"/>
                    </a:lnTo>
                    <a:lnTo>
                      <a:pt x="64" y="403"/>
                    </a:lnTo>
                    <a:lnTo>
                      <a:pt x="139" y="403"/>
                    </a:lnTo>
                    <a:lnTo>
                      <a:pt x="139" y="19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21" name="Rectangle 329"/>
              <p:cNvSpPr>
                <a:spLocks noChangeArrowheads="1"/>
              </p:cNvSpPr>
              <p:nvPr/>
            </p:nvSpPr>
            <p:spPr bwMode="auto">
              <a:xfrm>
                <a:off x="434" y="3851"/>
                <a:ext cx="294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CAPILAR</a:t>
                </a:r>
              </a:p>
            </p:txBody>
          </p:sp>
          <p:grpSp>
            <p:nvGrpSpPr>
              <p:cNvPr id="20" name="Group 351"/>
              <p:cNvGrpSpPr>
                <a:grpSpLocks/>
              </p:cNvGrpSpPr>
              <p:nvPr/>
            </p:nvGrpSpPr>
            <p:grpSpPr bwMode="auto">
              <a:xfrm>
                <a:off x="3885" y="3102"/>
                <a:ext cx="56" cy="56"/>
                <a:chOff x="4472" y="2993"/>
                <a:chExt cx="56" cy="56"/>
              </a:xfrm>
            </p:grpSpPr>
            <p:sp>
              <p:nvSpPr>
                <p:cNvPr id="59744" name="Freeform 35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45" name="Freeform 353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1" name="Group 360"/>
              <p:cNvGrpSpPr>
                <a:grpSpLocks/>
              </p:cNvGrpSpPr>
              <p:nvPr/>
            </p:nvGrpSpPr>
            <p:grpSpPr bwMode="auto">
              <a:xfrm>
                <a:off x="3651" y="3102"/>
                <a:ext cx="56" cy="56"/>
                <a:chOff x="4472" y="2993"/>
                <a:chExt cx="56" cy="56"/>
              </a:xfrm>
            </p:grpSpPr>
            <p:sp>
              <p:nvSpPr>
                <p:cNvPr id="59753" name="Freeform 36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54" name="Freeform 36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2" name="Group 366"/>
              <p:cNvGrpSpPr>
                <a:grpSpLocks/>
              </p:cNvGrpSpPr>
              <p:nvPr/>
            </p:nvGrpSpPr>
            <p:grpSpPr bwMode="auto">
              <a:xfrm>
                <a:off x="3288" y="3113"/>
                <a:ext cx="56" cy="56"/>
                <a:chOff x="4472" y="2993"/>
                <a:chExt cx="56" cy="56"/>
              </a:xfrm>
            </p:grpSpPr>
            <p:sp>
              <p:nvSpPr>
                <p:cNvPr id="59759" name="Freeform 367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60" name="Freeform 368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grpSp>
          <p:nvGrpSpPr>
            <p:cNvPr id="23" name="Group 369"/>
            <p:cNvGrpSpPr>
              <a:grpSpLocks/>
            </p:cNvGrpSpPr>
            <p:nvPr/>
          </p:nvGrpSpPr>
          <p:grpSpPr bwMode="auto">
            <a:xfrm>
              <a:off x="5562600" y="4508500"/>
              <a:ext cx="88900" cy="88900"/>
              <a:chOff x="4472" y="2993"/>
              <a:chExt cx="56" cy="56"/>
            </a:xfrm>
          </p:grpSpPr>
          <p:sp>
            <p:nvSpPr>
              <p:cNvPr id="59762" name="Freeform 37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63" name="Freeform 37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59764" name="Rectangle 372"/>
            <p:cNvSpPr>
              <a:spLocks noChangeArrowheads="1"/>
            </p:cNvSpPr>
            <p:nvPr/>
          </p:nvSpPr>
          <p:spPr bwMode="auto">
            <a:xfrm>
              <a:off x="4252940" y="4641850"/>
              <a:ext cx="1044523" cy="143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>
                  <a:solidFill>
                    <a:srgbClr val="FF0000"/>
                  </a:solidFill>
                </a:rPr>
                <a:t>DESGRANULAÇÃO!</a:t>
              </a:r>
            </a:p>
          </p:txBody>
        </p:sp>
        <p:grpSp>
          <p:nvGrpSpPr>
            <p:cNvPr id="24" name="Group 380"/>
            <p:cNvGrpSpPr>
              <a:grpSpLocks/>
            </p:cNvGrpSpPr>
            <p:nvPr/>
          </p:nvGrpSpPr>
          <p:grpSpPr bwMode="auto">
            <a:xfrm>
              <a:off x="514350" y="1571625"/>
              <a:ext cx="8078788" cy="2217738"/>
              <a:chOff x="324" y="990"/>
              <a:chExt cx="5089" cy="1397"/>
            </a:xfrm>
          </p:grpSpPr>
          <p:sp>
            <p:nvSpPr>
              <p:cNvPr id="59397" name="Freeform 5"/>
              <p:cNvSpPr>
                <a:spLocks/>
              </p:cNvSpPr>
              <p:nvPr/>
            </p:nvSpPr>
            <p:spPr bwMode="auto">
              <a:xfrm>
                <a:off x="333" y="1145"/>
                <a:ext cx="5080" cy="1234"/>
              </a:xfrm>
              <a:custGeom>
                <a:avLst/>
                <a:gdLst>
                  <a:gd name="T0" fmla="*/ 0 w 20320"/>
                  <a:gd name="T1" fmla="*/ 4893 h 4935"/>
                  <a:gd name="T2" fmla="*/ 171 w 20320"/>
                  <a:gd name="T3" fmla="*/ 4902 h 4935"/>
                  <a:gd name="T4" fmla="*/ 636 w 20320"/>
                  <a:gd name="T5" fmla="*/ 4920 h 4935"/>
                  <a:gd name="T6" fmla="*/ 958 w 20320"/>
                  <a:gd name="T7" fmla="*/ 4927 h 4935"/>
                  <a:gd name="T8" fmla="*/ 1327 w 20320"/>
                  <a:gd name="T9" fmla="*/ 4934 h 4935"/>
                  <a:gd name="T10" fmla="*/ 1737 w 20320"/>
                  <a:gd name="T11" fmla="*/ 4935 h 4935"/>
                  <a:gd name="T12" fmla="*/ 2178 w 20320"/>
                  <a:gd name="T13" fmla="*/ 4930 h 4935"/>
                  <a:gd name="T14" fmla="*/ 2639 w 20320"/>
                  <a:gd name="T15" fmla="*/ 4917 h 4935"/>
                  <a:gd name="T16" fmla="*/ 3115 w 20320"/>
                  <a:gd name="T17" fmla="*/ 4894 h 4935"/>
                  <a:gd name="T18" fmla="*/ 3597 w 20320"/>
                  <a:gd name="T19" fmla="*/ 4861 h 4935"/>
                  <a:gd name="T20" fmla="*/ 4074 w 20320"/>
                  <a:gd name="T21" fmla="*/ 4815 h 4935"/>
                  <a:gd name="T22" fmla="*/ 4539 w 20320"/>
                  <a:gd name="T23" fmla="*/ 4755 h 4935"/>
                  <a:gd name="T24" fmla="*/ 4984 w 20320"/>
                  <a:gd name="T25" fmla="*/ 4679 h 4935"/>
                  <a:gd name="T26" fmla="*/ 5398 w 20320"/>
                  <a:gd name="T27" fmla="*/ 4586 h 4935"/>
                  <a:gd name="T28" fmla="*/ 5776 w 20320"/>
                  <a:gd name="T29" fmla="*/ 4472 h 4935"/>
                  <a:gd name="T30" fmla="*/ 6115 w 20320"/>
                  <a:gd name="T31" fmla="*/ 4347 h 4935"/>
                  <a:gd name="T32" fmla="*/ 6422 w 20320"/>
                  <a:gd name="T33" fmla="*/ 4221 h 4935"/>
                  <a:gd name="T34" fmla="*/ 6703 w 20320"/>
                  <a:gd name="T35" fmla="*/ 4096 h 4935"/>
                  <a:gd name="T36" fmla="*/ 6963 w 20320"/>
                  <a:gd name="T37" fmla="*/ 3971 h 4935"/>
                  <a:gd name="T38" fmla="*/ 7437 w 20320"/>
                  <a:gd name="T39" fmla="*/ 3731 h 4935"/>
                  <a:gd name="T40" fmla="*/ 7660 w 20320"/>
                  <a:gd name="T41" fmla="*/ 3619 h 4935"/>
                  <a:gd name="T42" fmla="*/ 7883 w 20320"/>
                  <a:gd name="T43" fmla="*/ 3513 h 4935"/>
                  <a:gd name="T44" fmla="*/ 8108 w 20320"/>
                  <a:gd name="T45" fmla="*/ 3415 h 4935"/>
                  <a:gd name="T46" fmla="*/ 8340 w 20320"/>
                  <a:gd name="T47" fmla="*/ 3326 h 4935"/>
                  <a:gd name="T48" fmla="*/ 8585 w 20320"/>
                  <a:gd name="T49" fmla="*/ 3247 h 4935"/>
                  <a:gd name="T50" fmla="*/ 8847 w 20320"/>
                  <a:gd name="T51" fmla="*/ 3179 h 4935"/>
                  <a:gd name="T52" fmla="*/ 9130 w 20320"/>
                  <a:gd name="T53" fmla="*/ 3125 h 4935"/>
                  <a:gd name="T54" fmla="*/ 9441 w 20320"/>
                  <a:gd name="T55" fmla="*/ 3084 h 4935"/>
                  <a:gd name="T56" fmla="*/ 9784 w 20320"/>
                  <a:gd name="T57" fmla="*/ 3058 h 4935"/>
                  <a:gd name="T58" fmla="*/ 10163 w 20320"/>
                  <a:gd name="T59" fmla="*/ 3049 h 4935"/>
                  <a:gd name="T60" fmla="*/ 10547 w 20320"/>
                  <a:gd name="T61" fmla="*/ 3067 h 4935"/>
                  <a:gd name="T62" fmla="*/ 10903 w 20320"/>
                  <a:gd name="T63" fmla="*/ 3118 h 4935"/>
                  <a:gd name="T64" fmla="*/ 11238 w 20320"/>
                  <a:gd name="T65" fmla="*/ 3197 h 4935"/>
                  <a:gd name="T66" fmla="*/ 11557 w 20320"/>
                  <a:gd name="T67" fmla="*/ 3301 h 4935"/>
                  <a:gd name="T68" fmla="*/ 11865 w 20320"/>
                  <a:gd name="T69" fmla="*/ 3422 h 4935"/>
                  <a:gd name="T70" fmla="*/ 12169 w 20320"/>
                  <a:gd name="T71" fmla="*/ 3557 h 4935"/>
                  <a:gd name="T72" fmla="*/ 12784 w 20320"/>
                  <a:gd name="T73" fmla="*/ 3854 h 4935"/>
                  <a:gd name="T74" fmla="*/ 13108 w 20320"/>
                  <a:gd name="T75" fmla="*/ 4004 h 4935"/>
                  <a:gd name="T76" fmla="*/ 13450 w 20320"/>
                  <a:gd name="T77" fmla="*/ 4151 h 4935"/>
                  <a:gd name="T78" fmla="*/ 13815 w 20320"/>
                  <a:gd name="T79" fmla="*/ 4289 h 4935"/>
                  <a:gd name="T80" fmla="*/ 14209 w 20320"/>
                  <a:gd name="T81" fmla="*/ 4413 h 4935"/>
                  <a:gd name="T82" fmla="*/ 14638 w 20320"/>
                  <a:gd name="T83" fmla="*/ 4519 h 4935"/>
                  <a:gd name="T84" fmla="*/ 15106 w 20320"/>
                  <a:gd name="T85" fmla="*/ 4602 h 4935"/>
                  <a:gd name="T86" fmla="*/ 15621 w 20320"/>
                  <a:gd name="T87" fmla="*/ 4658 h 4935"/>
                  <a:gd name="T88" fmla="*/ 16189 w 20320"/>
                  <a:gd name="T89" fmla="*/ 4682 h 4935"/>
                  <a:gd name="T90" fmla="*/ 20320 w 20320"/>
                  <a:gd name="T91" fmla="*/ 0 h 4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320" h="4935">
                    <a:moveTo>
                      <a:pt x="0" y="0"/>
                    </a:moveTo>
                    <a:lnTo>
                      <a:pt x="0" y="4893"/>
                    </a:lnTo>
                    <a:lnTo>
                      <a:pt x="43" y="4895"/>
                    </a:lnTo>
                    <a:lnTo>
                      <a:pt x="171" y="4902"/>
                    </a:lnTo>
                    <a:lnTo>
                      <a:pt x="371" y="4911"/>
                    </a:lnTo>
                    <a:lnTo>
                      <a:pt x="636" y="4920"/>
                    </a:lnTo>
                    <a:lnTo>
                      <a:pt x="790" y="4923"/>
                    </a:lnTo>
                    <a:lnTo>
                      <a:pt x="958" y="4927"/>
                    </a:lnTo>
                    <a:lnTo>
                      <a:pt x="1137" y="4931"/>
                    </a:lnTo>
                    <a:lnTo>
                      <a:pt x="1327" y="4934"/>
                    </a:lnTo>
                    <a:lnTo>
                      <a:pt x="1527" y="4935"/>
                    </a:lnTo>
                    <a:lnTo>
                      <a:pt x="1737" y="4935"/>
                    </a:lnTo>
                    <a:lnTo>
                      <a:pt x="1953" y="4932"/>
                    </a:lnTo>
                    <a:lnTo>
                      <a:pt x="2178" y="4930"/>
                    </a:lnTo>
                    <a:lnTo>
                      <a:pt x="2406" y="4923"/>
                    </a:lnTo>
                    <a:lnTo>
                      <a:pt x="2639" y="4917"/>
                    </a:lnTo>
                    <a:lnTo>
                      <a:pt x="2876" y="4907"/>
                    </a:lnTo>
                    <a:lnTo>
                      <a:pt x="3115" y="4894"/>
                    </a:lnTo>
                    <a:lnTo>
                      <a:pt x="3356" y="4879"/>
                    </a:lnTo>
                    <a:lnTo>
                      <a:pt x="3597" y="4861"/>
                    </a:lnTo>
                    <a:lnTo>
                      <a:pt x="3836" y="4840"/>
                    </a:lnTo>
                    <a:lnTo>
                      <a:pt x="4074" y="4815"/>
                    </a:lnTo>
                    <a:lnTo>
                      <a:pt x="4308" y="4787"/>
                    </a:lnTo>
                    <a:lnTo>
                      <a:pt x="4539" y="4755"/>
                    </a:lnTo>
                    <a:lnTo>
                      <a:pt x="4765" y="4719"/>
                    </a:lnTo>
                    <a:lnTo>
                      <a:pt x="4984" y="4679"/>
                    </a:lnTo>
                    <a:lnTo>
                      <a:pt x="5196" y="4634"/>
                    </a:lnTo>
                    <a:lnTo>
                      <a:pt x="5398" y="4586"/>
                    </a:lnTo>
                    <a:lnTo>
                      <a:pt x="5593" y="4531"/>
                    </a:lnTo>
                    <a:lnTo>
                      <a:pt x="5776" y="4472"/>
                    </a:lnTo>
                    <a:lnTo>
                      <a:pt x="5949" y="4410"/>
                    </a:lnTo>
                    <a:lnTo>
                      <a:pt x="6115" y="4347"/>
                    </a:lnTo>
                    <a:lnTo>
                      <a:pt x="6272" y="4285"/>
                    </a:lnTo>
                    <a:lnTo>
                      <a:pt x="6422" y="4221"/>
                    </a:lnTo>
                    <a:lnTo>
                      <a:pt x="6565" y="4158"/>
                    </a:lnTo>
                    <a:lnTo>
                      <a:pt x="6703" y="4096"/>
                    </a:lnTo>
                    <a:lnTo>
                      <a:pt x="6835" y="4034"/>
                    </a:lnTo>
                    <a:lnTo>
                      <a:pt x="6963" y="3971"/>
                    </a:lnTo>
                    <a:lnTo>
                      <a:pt x="7205" y="3850"/>
                    </a:lnTo>
                    <a:lnTo>
                      <a:pt x="7437" y="3731"/>
                    </a:lnTo>
                    <a:lnTo>
                      <a:pt x="7549" y="3675"/>
                    </a:lnTo>
                    <a:lnTo>
                      <a:pt x="7660" y="3619"/>
                    </a:lnTo>
                    <a:lnTo>
                      <a:pt x="7771" y="3566"/>
                    </a:lnTo>
                    <a:lnTo>
                      <a:pt x="7883" y="3513"/>
                    </a:lnTo>
                    <a:lnTo>
                      <a:pt x="7994" y="3464"/>
                    </a:lnTo>
                    <a:lnTo>
                      <a:pt x="8108" y="3415"/>
                    </a:lnTo>
                    <a:lnTo>
                      <a:pt x="8222" y="3369"/>
                    </a:lnTo>
                    <a:lnTo>
                      <a:pt x="8340" y="3326"/>
                    </a:lnTo>
                    <a:lnTo>
                      <a:pt x="8461" y="3285"/>
                    </a:lnTo>
                    <a:lnTo>
                      <a:pt x="8585" y="3247"/>
                    </a:lnTo>
                    <a:lnTo>
                      <a:pt x="8713" y="3211"/>
                    </a:lnTo>
                    <a:lnTo>
                      <a:pt x="8847" y="3179"/>
                    </a:lnTo>
                    <a:lnTo>
                      <a:pt x="8986" y="3150"/>
                    </a:lnTo>
                    <a:lnTo>
                      <a:pt x="9130" y="3125"/>
                    </a:lnTo>
                    <a:lnTo>
                      <a:pt x="9282" y="3102"/>
                    </a:lnTo>
                    <a:lnTo>
                      <a:pt x="9441" y="3084"/>
                    </a:lnTo>
                    <a:lnTo>
                      <a:pt x="9608" y="3069"/>
                    </a:lnTo>
                    <a:lnTo>
                      <a:pt x="9784" y="3058"/>
                    </a:lnTo>
                    <a:lnTo>
                      <a:pt x="9969" y="3052"/>
                    </a:lnTo>
                    <a:lnTo>
                      <a:pt x="10163" y="3049"/>
                    </a:lnTo>
                    <a:lnTo>
                      <a:pt x="10358" y="3055"/>
                    </a:lnTo>
                    <a:lnTo>
                      <a:pt x="10547" y="3067"/>
                    </a:lnTo>
                    <a:lnTo>
                      <a:pt x="10728" y="3089"/>
                    </a:lnTo>
                    <a:lnTo>
                      <a:pt x="10903" y="3118"/>
                    </a:lnTo>
                    <a:lnTo>
                      <a:pt x="11072" y="3155"/>
                    </a:lnTo>
                    <a:lnTo>
                      <a:pt x="11238" y="3197"/>
                    </a:lnTo>
                    <a:lnTo>
                      <a:pt x="11398" y="3246"/>
                    </a:lnTo>
                    <a:lnTo>
                      <a:pt x="11557" y="3301"/>
                    </a:lnTo>
                    <a:lnTo>
                      <a:pt x="11711" y="3359"/>
                    </a:lnTo>
                    <a:lnTo>
                      <a:pt x="11865" y="3422"/>
                    </a:lnTo>
                    <a:lnTo>
                      <a:pt x="12017" y="3488"/>
                    </a:lnTo>
                    <a:lnTo>
                      <a:pt x="12169" y="3557"/>
                    </a:lnTo>
                    <a:lnTo>
                      <a:pt x="12473" y="3703"/>
                    </a:lnTo>
                    <a:lnTo>
                      <a:pt x="12784" y="3854"/>
                    </a:lnTo>
                    <a:lnTo>
                      <a:pt x="12945" y="3929"/>
                    </a:lnTo>
                    <a:lnTo>
                      <a:pt x="13108" y="4004"/>
                    </a:lnTo>
                    <a:lnTo>
                      <a:pt x="13277" y="4078"/>
                    </a:lnTo>
                    <a:lnTo>
                      <a:pt x="13450" y="4151"/>
                    </a:lnTo>
                    <a:lnTo>
                      <a:pt x="13628" y="4221"/>
                    </a:lnTo>
                    <a:lnTo>
                      <a:pt x="13815" y="4289"/>
                    </a:lnTo>
                    <a:lnTo>
                      <a:pt x="14008" y="4352"/>
                    </a:lnTo>
                    <a:lnTo>
                      <a:pt x="14209" y="4413"/>
                    </a:lnTo>
                    <a:lnTo>
                      <a:pt x="14419" y="4468"/>
                    </a:lnTo>
                    <a:lnTo>
                      <a:pt x="14638" y="4519"/>
                    </a:lnTo>
                    <a:lnTo>
                      <a:pt x="14866" y="4564"/>
                    </a:lnTo>
                    <a:lnTo>
                      <a:pt x="15106" y="4602"/>
                    </a:lnTo>
                    <a:lnTo>
                      <a:pt x="15359" y="4634"/>
                    </a:lnTo>
                    <a:lnTo>
                      <a:pt x="15621" y="4658"/>
                    </a:lnTo>
                    <a:lnTo>
                      <a:pt x="15898" y="4675"/>
                    </a:lnTo>
                    <a:lnTo>
                      <a:pt x="16189" y="4682"/>
                    </a:lnTo>
                    <a:lnTo>
                      <a:pt x="20320" y="4763"/>
                    </a:lnTo>
                    <a:lnTo>
                      <a:pt x="203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D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398" name="Freeform 6"/>
              <p:cNvSpPr>
                <a:spLocks/>
              </p:cNvSpPr>
              <p:nvPr/>
            </p:nvSpPr>
            <p:spPr bwMode="auto">
              <a:xfrm>
                <a:off x="333" y="2241"/>
                <a:ext cx="1447" cy="146"/>
              </a:xfrm>
              <a:custGeom>
                <a:avLst/>
                <a:gdLst>
                  <a:gd name="T0" fmla="*/ 5767 w 5790"/>
                  <a:gd name="T1" fmla="*/ 0 h 583"/>
                  <a:gd name="T2" fmla="*/ 5586 w 5790"/>
                  <a:gd name="T3" fmla="*/ 66 h 583"/>
                  <a:gd name="T4" fmla="*/ 5392 w 5790"/>
                  <a:gd name="T5" fmla="*/ 128 h 583"/>
                  <a:gd name="T6" fmla="*/ 5191 w 5790"/>
                  <a:gd name="T7" fmla="*/ 182 h 583"/>
                  <a:gd name="T8" fmla="*/ 4979 w 5790"/>
                  <a:gd name="T9" fmla="*/ 232 h 583"/>
                  <a:gd name="T10" fmla="*/ 4761 w 5790"/>
                  <a:gd name="T11" fmla="*/ 277 h 583"/>
                  <a:gd name="T12" fmla="*/ 4537 w 5790"/>
                  <a:gd name="T13" fmla="*/ 318 h 583"/>
                  <a:gd name="T14" fmla="*/ 4307 w 5790"/>
                  <a:gd name="T15" fmla="*/ 353 h 583"/>
                  <a:gd name="T16" fmla="*/ 4073 w 5790"/>
                  <a:gd name="T17" fmla="*/ 385 h 583"/>
                  <a:gd name="T18" fmla="*/ 3836 w 5790"/>
                  <a:gd name="T19" fmla="*/ 413 h 583"/>
                  <a:gd name="T20" fmla="*/ 3596 w 5790"/>
                  <a:gd name="T21" fmla="*/ 436 h 583"/>
                  <a:gd name="T22" fmla="*/ 3356 w 5790"/>
                  <a:gd name="T23" fmla="*/ 456 h 583"/>
                  <a:gd name="T24" fmla="*/ 3117 w 5790"/>
                  <a:gd name="T25" fmla="*/ 473 h 583"/>
                  <a:gd name="T26" fmla="*/ 2878 w 5790"/>
                  <a:gd name="T27" fmla="*/ 487 h 583"/>
                  <a:gd name="T28" fmla="*/ 2641 w 5790"/>
                  <a:gd name="T29" fmla="*/ 499 h 583"/>
                  <a:gd name="T30" fmla="*/ 2179 w 5790"/>
                  <a:gd name="T31" fmla="*/ 513 h 583"/>
                  <a:gd name="T32" fmla="*/ 1740 w 5790"/>
                  <a:gd name="T33" fmla="*/ 518 h 583"/>
                  <a:gd name="T34" fmla="*/ 1332 w 5790"/>
                  <a:gd name="T35" fmla="*/ 518 h 583"/>
                  <a:gd name="T36" fmla="*/ 962 w 5790"/>
                  <a:gd name="T37" fmla="*/ 511 h 583"/>
                  <a:gd name="T38" fmla="*/ 640 w 5790"/>
                  <a:gd name="T39" fmla="*/ 501 h 583"/>
                  <a:gd name="T40" fmla="*/ 175 w 5790"/>
                  <a:gd name="T41" fmla="*/ 482 h 583"/>
                  <a:gd name="T42" fmla="*/ 6 w 5790"/>
                  <a:gd name="T43" fmla="*/ 472 h 583"/>
                  <a:gd name="T44" fmla="*/ 45 w 5790"/>
                  <a:gd name="T45" fmla="*/ 538 h 583"/>
                  <a:gd name="T46" fmla="*/ 373 w 5790"/>
                  <a:gd name="T47" fmla="*/ 555 h 583"/>
                  <a:gd name="T48" fmla="*/ 792 w 5790"/>
                  <a:gd name="T49" fmla="*/ 570 h 583"/>
                  <a:gd name="T50" fmla="*/ 1140 w 5790"/>
                  <a:gd name="T51" fmla="*/ 578 h 583"/>
                  <a:gd name="T52" fmla="*/ 1530 w 5790"/>
                  <a:gd name="T53" fmla="*/ 583 h 583"/>
                  <a:gd name="T54" fmla="*/ 1958 w 5790"/>
                  <a:gd name="T55" fmla="*/ 580 h 583"/>
                  <a:gd name="T56" fmla="*/ 2410 w 5790"/>
                  <a:gd name="T57" fmla="*/ 570 h 583"/>
                  <a:gd name="T58" fmla="*/ 2762 w 5790"/>
                  <a:gd name="T59" fmla="*/ 557 h 583"/>
                  <a:gd name="T60" fmla="*/ 3001 w 5790"/>
                  <a:gd name="T61" fmla="*/ 544 h 583"/>
                  <a:gd name="T62" fmla="*/ 3240 w 5790"/>
                  <a:gd name="T63" fmla="*/ 529 h 583"/>
                  <a:gd name="T64" fmla="*/ 3481 w 5790"/>
                  <a:gd name="T65" fmla="*/ 511 h 583"/>
                  <a:gd name="T66" fmla="*/ 3722 w 5790"/>
                  <a:gd name="T67" fmla="*/ 488 h 583"/>
                  <a:gd name="T68" fmla="*/ 3962 w 5790"/>
                  <a:gd name="T69" fmla="*/ 463 h 583"/>
                  <a:gd name="T70" fmla="*/ 4199 w 5790"/>
                  <a:gd name="T71" fmla="*/ 434 h 583"/>
                  <a:gd name="T72" fmla="*/ 4432 w 5790"/>
                  <a:gd name="T73" fmla="*/ 399 h 583"/>
                  <a:gd name="T74" fmla="*/ 4661 w 5790"/>
                  <a:gd name="T75" fmla="*/ 361 h 583"/>
                  <a:gd name="T76" fmla="*/ 4884 w 5790"/>
                  <a:gd name="T77" fmla="*/ 318 h 583"/>
                  <a:gd name="T78" fmla="*/ 5100 w 5790"/>
                  <a:gd name="T79" fmla="*/ 270 h 583"/>
                  <a:gd name="T80" fmla="*/ 5310 w 5790"/>
                  <a:gd name="T81" fmla="*/ 217 h 583"/>
                  <a:gd name="T82" fmla="*/ 5510 w 5790"/>
                  <a:gd name="T83" fmla="*/ 158 h 583"/>
                  <a:gd name="T84" fmla="*/ 5700 w 5790"/>
                  <a:gd name="T85" fmla="*/ 94 h 583"/>
                  <a:gd name="T86" fmla="*/ 5790 w 5790"/>
                  <a:gd name="T87" fmla="*/ 60 h 583"/>
                  <a:gd name="T88" fmla="*/ 5767 w 5790"/>
                  <a:gd name="T8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90" h="583">
                    <a:moveTo>
                      <a:pt x="5767" y="0"/>
                    </a:moveTo>
                    <a:lnTo>
                      <a:pt x="5767" y="0"/>
                    </a:lnTo>
                    <a:lnTo>
                      <a:pt x="5678" y="35"/>
                    </a:lnTo>
                    <a:lnTo>
                      <a:pt x="5586" y="66"/>
                    </a:lnTo>
                    <a:lnTo>
                      <a:pt x="5491" y="97"/>
                    </a:lnTo>
                    <a:lnTo>
                      <a:pt x="5392" y="128"/>
                    </a:lnTo>
                    <a:lnTo>
                      <a:pt x="5293" y="156"/>
                    </a:lnTo>
                    <a:lnTo>
                      <a:pt x="5191" y="182"/>
                    </a:lnTo>
                    <a:lnTo>
                      <a:pt x="5086" y="208"/>
                    </a:lnTo>
                    <a:lnTo>
                      <a:pt x="4979" y="232"/>
                    </a:lnTo>
                    <a:lnTo>
                      <a:pt x="4871" y="255"/>
                    </a:lnTo>
                    <a:lnTo>
                      <a:pt x="4761" y="277"/>
                    </a:lnTo>
                    <a:lnTo>
                      <a:pt x="4650" y="298"/>
                    </a:lnTo>
                    <a:lnTo>
                      <a:pt x="4537" y="318"/>
                    </a:lnTo>
                    <a:lnTo>
                      <a:pt x="4422" y="337"/>
                    </a:lnTo>
                    <a:lnTo>
                      <a:pt x="4307" y="353"/>
                    </a:lnTo>
                    <a:lnTo>
                      <a:pt x="4190" y="370"/>
                    </a:lnTo>
                    <a:lnTo>
                      <a:pt x="4073" y="385"/>
                    </a:lnTo>
                    <a:lnTo>
                      <a:pt x="3954" y="399"/>
                    </a:lnTo>
                    <a:lnTo>
                      <a:pt x="3836" y="413"/>
                    </a:lnTo>
                    <a:lnTo>
                      <a:pt x="3716" y="425"/>
                    </a:lnTo>
                    <a:lnTo>
                      <a:pt x="3596" y="436"/>
                    </a:lnTo>
                    <a:lnTo>
                      <a:pt x="3476" y="448"/>
                    </a:lnTo>
                    <a:lnTo>
                      <a:pt x="3356" y="456"/>
                    </a:lnTo>
                    <a:lnTo>
                      <a:pt x="3236" y="465"/>
                    </a:lnTo>
                    <a:lnTo>
                      <a:pt x="3117" y="473"/>
                    </a:lnTo>
                    <a:lnTo>
                      <a:pt x="2997" y="481"/>
                    </a:lnTo>
                    <a:lnTo>
                      <a:pt x="2878" y="487"/>
                    </a:lnTo>
                    <a:lnTo>
                      <a:pt x="2760" y="493"/>
                    </a:lnTo>
                    <a:lnTo>
                      <a:pt x="2641" y="499"/>
                    </a:lnTo>
                    <a:lnTo>
                      <a:pt x="2408" y="506"/>
                    </a:lnTo>
                    <a:lnTo>
                      <a:pt x="2179" y="513"/>
                    </a:lnTo>
                    <a:lnTo>
                      <a:pt x="1956" y="516"/>
                    </a:lnTo>
                    <a:lnTo>
                      <a:pt x="1740" y="518"/>
                    </a:lnTo>
                    <a:lnTo>
                      <a:pt x="1530" y="518"/>
                    </a:lnTo>
                    <a:lnTo>
                      <a:pt x="1332" y="518"/>
                    </a:lnTo>
                    <a:lnTo>
                      <a:pt x="1140" y="515"/>
                    </a:lnTo>
                    <a:lnTo>
                      <a:pt x="962" y="511"/>
                    </a:lnTo>
                    <a:lnTo>
                      <a:pt x="795" y="506"/>
                    </a:lnTo>
                    <a:lnTo>
                      <a:pt x="640" y="501"/>
                    </a:lnTo>
                    <a:lnTo>
                      <a:pt x="375" y="491"/>
                    </a:lnTo>
                    <a:lnTo>
                      <a:pt x="175" y="482"/>
                    </a:lnTo>
                    <a:lnTo>
                      <a:pt x="49" y="474"/>
                    </a:lnTo>
                    <a:lnTo>
                      <a:pt x="6" y="472"/>
                    </a:lnTo>
                    <a:lnTo>
                      <a:pt x="0" y="536"/>
                    </a:lnTo>
                    <a:lnTo>
                      <a:pt x="45" y="538"/>
                    </a:lnTo>
                    <a:lnTo>
                      <a:pt x="171" y="546"/>
                    </a:lnTo>
                    <a:lnTo>
                      <a:pt x="373" y="555"/>
                    </a:lnTo>
                    <a:lnTo>
                      <a:pt x="638" y="565"/>
                    </a:lnTo>
                    <a:lnTo>
                      <a:pt x="792" y="570"/>
                    </a:lnTo>
                    <a:lnTo>
                      <a:pt x="961" y="575"/>
                    </a:lnTo>
                    <a:lnTo>
                      <a:pt x="1140" y="578"/>
                    </a:lnTo>
                    <a:lnTo>
                      <a:pt x="1330" y="581"/>
                    </a:lnTo>
                    <a:lnTo>
                      <a:pt x="1530" y="583"/>
                    </a:lnTo>
                    <a:lnTo>
                      <a:pt x="1740" y="583"/>
                    </a:lnTo>
                    <a:lnTo>
                      <a:pt x="1958" y="580"/>
                    </a:lnTo>
                    <a:lnTo>
                      <a:pt x="2181" y="576"/>
                    </a:lnTo>
                    <a:lnTo>
                      <a:pt x="2410" y="570"/>
                    </a:lnTo>
                    <a:lnTo>
                      <a:pt x="2644" y="562"/>
                    </a:lnTo>
                    <a:lnTo>
                      <a:pt x="2762" y="557"/>
                    </a:lnTo>
                    <a:lnTo>
                      <a:pt x="2881" y="551"/>
                    </a:lnTo>
                    <a:lnTo>
                      <a:pt x="3001" y="544"/>
                    </a:lnTo>
                    <a:lnTo>
                      <a:pt x="3120" y="537"/>
                    </a:lnTo>
                    <a:lnTo>
                      <a:pt x="3240" y="529"/>
                    </a:lnTo>
                    <a:lnTo>
                      <a:pt x="3361" y="520"/>
                    </a:lnTo>
                    <a:lnTo>
                      <a:pt x="3481" y="511"/>
                    </a:lnTo>
                    <a:lnTo>
                      <a:pt x="3602" y="500"/>
                    </a:lnTo>
                    <a:lnTo>
                      <a:pt x="3722" y="488"/>
                    </a:lnTo>
                    <a:lnTo>
                      <a:pt x="3842" y="476"/>
                    </a:lnTo>
                    <a:lnTo>
                      <a:pt x="3962" y="463"/>
                    </a:lnTo>
                    <a:lnTo>
                      <a:pt x="4080" y="449"/>
                    </a:lnTo>
                    <a:lnTo>
                      <a:pt x="4199" y="434"/>
                    </a:lnTo>
                    <a:lnTo>
                      <a:pt x="4316" y="417"/>
                    </a:lnTo>
                    <a:lnTo>
                      <a:pt x="4432" y="399"/>
                    </a:lnTo>
                    <a:lnTo>
                      <a:pt x="4547" y="380"/>
                    </a:lnTo>
                    <a:lnTo>
                      <a:pt x="4661" y="361"/>
                    </a:lnTo>
                    <a:lnTo>
                      <a:pt x="4774" y="340"/>
                    </a:lnTo>
                    <a:lnTo>
                      <a:pt x="4884" y="318"/>
                    </a:lnTo>
                    <a:lnTo>
                      <a:pt x="4993" y="295"/>
                    </a:lnTo>
                    <a:lnTo>
                      <a:pt x="5100" y="270"/>
                    </a:lnTo>
                    <a:lnTo>
                      <a:pt x="5206" y="244"/>
                    </a:lnTo>
                    <a:lnTo>
                      <a:pt x="5310" y="217"/>
                    </a:lnTo>
                    <a:lnTo>
                      <a:pt x="5410" y="189"/>
                    </a:lnTo>
                    <a:lnTo>
                      <a:pt x="5510" y="158"/>
                    </a:lnTo>
                    <a:lnTo>
                      <a:pt x="5605" y="128"/>
                    </a:lnTo>
                    <a:lnTo>
                      <a:pt x="5700" y="94"/>
                    </a:lnTo>
                    <a:lnTo>
                      <a:pt x="5790" y="60"/>
                    </a:lnTo>
                    <a:lnTo>
                      <a:pt x="5790" y="60"/>
                    </a:lnTo>
                    <a:lnTo>
                      <a:pt x="5767" y="0"/>
                    </a:lnTo>
                    <a:lnTo>
                      <a:pt x="5767" y="0"/>
                    </a:lnTo>
                    <a:lnTo>
                      <a:pt x="5767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399" name="Freeform 7"/>
              <p:cNvSpPr>
                <a:spLocks/>
              </p:cNvSpPr>
              <p:nvPr/>
            </p:nvSpPr>
            <p:spPr bwMode="auto">
              <a:xfrm>
                <a:off x="1774" y="1896"/>
                <a:ext cx="1107" cy="360"/>
              </a:xfrm>
              <a:custGeom>
                <a:avLst/>
                <a:gdLst>
                  <a:gd name="T0" fmla="*/ 4428 w 4428"/>
                  <a:gd name="T1" fmla="*/ 0 h 1440"/>
                  <a:gd name="T2" fmla="*/ 4233 w 4428"/>
                  <a:gd name="T3" fmla="*/ 2 h 1440"/>
                  <a:gd name="T4" fmla="*/ 4048 w 4428"/>
                  <a:gd name="T5" fmla="*/ 7 h 1440"/>
                  <a:gd name="T6" fmla="*/ 3871 w 4428"/>
                  <a:gd name="T7" fmla="*/ 16 h 1440"/>
                  <a:gd name="T8" fmla="*/ 3703 w 4428"/>
                  <a:gd name="T9" fmla="*/ 29 h 1440"/>
                  <a:gd name="T10" fmla="*/ 3542 w 4428"/>
                  <a:gd name="T11" fmla="*/ 45 h 1440"/>
                  <a:gd name="T12" fmla="*/ 3389 w 4428"/>
                  <a:gd name="T13" fmla="*/ 65 h 1440"/>
                  <a:gd name="T14" fmla="*/ 3243 w 4428"/>
                  <a:gd name="T15" fmla="*/ 86 h 1440"/>
                  <a:gd name="T16" fmla="*/ 3101 w 4428"/>
                  <a:gd name="T17" fmla="*/ 112 h 1440"/>
                  <a:gd name="T18" fmla="*/ 2966 w 4428"/>
                  <a:gd name="T19" fmla="*/ 140 h 1440"/>
                  <a:gd name="T20" fmla="*/ 2836 w 4428"/>
                  <a:gd name="T21" fmla="*/ 172 h 1440"/>
                  <a:gd name="T22" fmla="*/ 2710 w 4428"/>
                  <a:gd name="T23" fmla="*/ 206 h 1440"/>
                  <a:gd name="T24" fmla="*/ 2587 w 4428"/>
                  <a:gd name="T25" fmla="*/ 242 h 1440"/>
                  <a:gd name="T26" fmla="*/ 2467 w 4428"/>
                  <a:gd name="T27" fmla="*/ 281 h 1440"/>
                  <a:gd name="T28" fmla="*/ 2350 w 4428"/>
                  <a:gd name="T29" fmla="*/ 323 h 1440"/>
                  <a:gd name="T30" fmla="*/ 2235 w 4428"/>
                  <a:gd name="T31" fmla="*/ 368 h 1440"/>
                  <a:gd name="T32" fmla="*/ 2121 w 4428"/>
                  <a:gd name="T33" fmla="*/ 414 h 1440"/>
                  <a:gd name="T34" fmla="*/ 1895 w 4428"/>
                  <a:gd name="T35" fmla="*/ 513 h 1440"/>
                  <a:gd name="T36" fmla="*/ 1668 w 4428"/>
                  <a:gd name="T37" fmla="*/ 620 h 1440"/>
                  <a:gd name="T38" fmla="*/ 1189 w 4428"/>
                  <a:gd name="T39" fmla="*/ 854 h 1440"/>
                  <a:gd name="T40" fmla="*/ 927 w 4428"/>
                  <a:gd name="T41" fmla="*/ 979 h 1440"/>
                  <a:gd name="T42" fmla="*/ 645 w 4428"/>
                  <a:gd name="T43" fmla="*/ 1109 h 1440"/>
                  <a:gd name="T44" fmla="*/ 338 w 4428"/>
                  <a:gd name="T45" fmla="*/ 1244 h 1440"/>
                  <a:gd name="T46" fmla="*/ 0 w 4428"/>
                  <a:gd name="T47" fmla="*/ 1380 h 1440"/>
                  <a:gd name="T48" fmla="*/ 198 w 4428"/>
                  <a:gd name="T49" fmla="*/ 1371 h 1440"/>
                  <a:gd name="T50" fmla="*/ 522 w 4428"/>
                  <a:gd name="T51" fmla="*/ 1235 h 1440"/>
                  <a:gd name="T52" fmla="*/ 816 w 4428"/>
                  <a:gd name="T53" fmla="*/ 1102 h 1440"/>
                  <a:gd name="T54" fmla="*/ 1088 w 4428"/>
                  <a:gd name="T55" fmla="*/ 973 h 1440"/>
                  <a:gd name="T56" fmla="*/ 1463 w 4428"/>
                  <a:gd name="T57" fmla="*/ 791 h 1440"/>
                  <a:gd name="T58" fmla="*/ 1809 w 4428"/>
                  <a:gd name="T59" fmla="*/ 623 h 1440"/>
                  <a:gd name="T60" fmla="*/ 2034 w 4428"/>
                  <a:gd name="T61" fmla="*/ 521 h 1440"/>
                  <a:gd name="T62" fmla="*/ 2202 w 4428"/>
                  <a:gd name="T63" fmla="*/ 450 h 1440"/>
                  <a:gd name="T64" fmla="*/ 2316 w 4428"/>
                  <a:gd name="T65" fmla="*/ 405 h 1440"/>
                  <a:gd name="T66" fmla="*/ 2429 w 4428"/>
                  <a:gd name="T67" fmla="*/ 363 h 1440"/>
                  <a:gd name="T68" fmla="*/ 2546 w 4428"/>
                  <a:gd name="T69" fmla="*/ 322 h 1440"/>
                  <a:gd name="T70" fmla="*/ 2666 w 4428"/>
                  <a:gd name="T71" fmla="*/ 285 h 1440"/>
                  <a:gd name="T72" fmla="*/ 2789 w 4428"/>
                  <a:gd name="T73" fmla="*/ 249 h 1440"/>
                  <a:gd name="T74" fmla="*/ 2915 w 4428"/>
                  <a:gd name="T75" fmla="*/ 218 h 1440"/>
                  <a:gd name="T76" fmla="*/ 3046 w 4428"/>
                  <a:gd name="T77" fmla="*/ 188 h 1440"/>
                  <a:gd name="T78" fmla="*/ 3183 w 4428"/>
                  <a:gd name="T79" fmla="*/ 161 h 1440"/>
                  <a:gd name="T80" fmla="*/ 3324 w 4428"/>
                  <a:gd name="T81" fmla="*/ 139 h 1440"/>
                  <a:gd name="T82" fmla="*/ 3472 w 4428"/>
                  <a:gd name="T83" fmla="*/ 117 h 1440"/>
                  <a:gd name="T84" fmla="*/ 3628 w 4428"/>
                  <a:gd name="T85" fmla="*/ 100 h 1440"/>
                  <a:gd name="T86" fmla="*/ 3791 w 4428"/>
                  <a:gd name="T87" fmla="*/ 86 h 1440"/>
                  <a:gd name="T88" fmla="*/ 3962 w 4428"/>
                  <a:gd name="T89" fmla="*/ 75 h 1440"/>
                  <a:gd name="T90" fmla="*/ 4141 w 4428"/>
                  <a:gd name="T91" fmla="*/ 68 h 1440"/>
                  <a:gd name="T92" fmla="*/ 4330 w 4428"/>
                  <a:gd name="T93" fmla="*/ 65 h 1440"/>
                  <a:gd name="T94" fmla="*/ 4428 w 4428"/>
                  <a:gd name="T95" fmla="*/ 63 h 1440"/>
                  <a:gd name="T96" fmla="*/ 4428 w 4428"/>
                  <a:gd name="T97" fmla="*/ 0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28" h="1440">
                    <a:moveTo>
                      <a:pt x="4428" y="0"/>
                    </a:moveTo>
                    <a:lnTo>
                      <a:pt x="4428" y="0"/>
                    </a:lnTo>
                    <a:lnTo>
                      <a:pt x="4330" y="1"/>
                    </a:lnTo>
                    <a:lnTo>
                      <a:pt x="4233" y="2"/>
                    </a:lnTo>
                    <a:lnTo>
                      <a:pt x="4139" y="5"/>
                    </a:lnTo>
                    <a:lnTo>
                      <a:pt x="4048" y="7"/>
                    </a:lnTo>
                    <a:lnTo>
                      <a:pt x="3958" y="11"/>
                    </a:lnTo>
                    <a:lnTo>
                      <a:pt x="3871" y="16"/>
                    </a:lnTo>
                    <a:lnTo>
                      <a:pt x="3786" y="23"/>
                    </a:lnTo>
                    <a:lnTo>
                      <a:pt x="3703" y="29"/>
                    </a:lnTo>
                    <a:lnTo>
                      <a:pt x="3621" y="37"/>
                    </a:lnTo>
                    <a:lnTo>
                      <a:pt x="3542" y="45"/>
                    </a:lnTo>
                    <a:lnTo>
                      <a:pt x="3464" y="54"/>
                    </a:lnTo>
                    <a:lnTo>
                      <a:pt x="3389" y="65"/>
                    </a:lnTo>
                    <a:lnTo>
                      <a:pt x="3315" y="75"/>
                    </a:lnTo>
                    <a:lnTo>
                      <a:pt x="3243" y="86"/>
                    </a:lnTo>
                    <a:lnTo>
                      <a:pt x="3171" y="99"/>
                    </a:lnTo>
                    <a:lnTo>
                      <a:pt x="3101" y="112"/>
                    </a:lnTo>
                    <a:lnTo>
                      <a:pt x="3033" y="126"/>
                    </a:lnTo>
                    <a:lnTo>
                      <a:pt x="2966" y="140"/>
                    </a:lnTo>
                    <a:lnTo>
                      <a:pt x="2901" y="155"/>
                    </a:lnTo>
                    <a:lnTo>
                      <a:pt x="2836" y="172"/>
                    </a:lnTo>
                    <a:lnTo>
                      <a:pt x="2772" y="188"/>
                    </a:lnTo>
                    <a:lnTo>
                      <a:pt x="2710" y="206"/>
                    </a:lnTo>
                    <a:lnTo>
                      <a:pt x="2647" y="224"/>
                    </a:lnTo>
                    <a:lnTo>
                      <a:pt x="2587" y="242"/>
                    </a:lnTo>
                    <a:lnTo>
                      <a:pt x="2526" y="262"/>
                    </a:lnTo>
                    <a:lnTo>
                      <a:pt x="2467" y="281"/>
                    </a:lnTo>
                    <a:lnTo>
                      <a:pt x="2409" y="302"/>
                    </a:lnTo>
                    <a:lnTo>
                      <a:pt x="2350" y="323"/>
                    </a:lnTo>
                    <a:lnTo>
                      <a:pt x="2293" y="345"/>
                    </a:lnTo>
                    <a:lnTo>
                      <a:pt x="2235" y="368"/>
                    </a:lnTo>
                    <a:lnTo>
                      <a:pt x="2178" y="391"/>
                    </a:lnTo>
                    <a:lnTo>
                      <a:pt x="2121" y="414"/>
                    </a:lnTo>
                    <a:lnTo>
                      <a:pt x="2008" y="462"/>
                    </a:lnTo>
                    <a:lnTo>
                      <a:pt x="1895" y="513"/>
                    </a:lnTo>
                    <a:lnTo>
                      <a:pt x="1783" y="566"/>
                    </a:lnTo>
                    <a:lnTo>
                      <a:pt x="1668" y="620"/>
                    </a:lnTo>
                    <a:lnTo>
                      <a:pt x="1435" y="734"/>
                    </a:lnTo>
                    <a:lnTo>
                      <a:pt x="1189" y="854"/>
                    </a:lnTo>
                    <a:lnTo>
                      <a:pt x="1061" y="916"/>
                    </a:lnTo>
                    <a:lnTo>
                      <a:pt x="927" y="979"/>
                    </a:lnTo>
                    <a:lnTo>
                      <a:pt x="789" y="1044"/>
                    </a:lnTo>
                    <a:lnTo>
                      <a:pt x="645" y="1109"/>
                    </a:lnTo>
                    <a:lnTo>
                      <a:pt x="496" y="1176"/>
                    </a:lnTo>
                    <a:lnTo>
                      <a:pt x="338" y="1244"/>
                    </a:lnTo>
                    <a:lnTo>
                      <a:pt x="174" y="1311"/>
                    </a:lnTo>
                    <a:lnTo>
                      <a:pt x="0" y="1380"/>
                    </a:lnTo>
                    <a:lnTo>
                      <a:pt x="23" y="1440"/>
                    </a:lnTo>
                    <a:lnTo>
                      <a:pt x="198" y="1371"/>
                    </a:lnTo>
                    <a:lnTo>
                      <a:pt x="364" y="1302"/>
                    </a:lnTo>
                    <a:lnTo>
                      <a:pt x="522" y="1235"/>
                    </a:lnTo>
                    <a:lnTo>
                      <a:pt x="672" y="1167"/>
                    </a:lnTo>
                    <a:lnTo>
                      <a:pt x="816" y="1102"/>
                    </a:lnTo>
                    <a:lnTo>
                      <a:pt x="955" y="1037"/>
                    </a:lnTo>
                    <a:lnTo>
                      <a:pt x="1088" y="973"/>
                    </a:lnTo>
                    <a:lnTo>
                      <a:pt x="1217" y="911"/>
                    </a:lnTo>
                    <a:lnTo>
                      <a:pt x="1463" y="791"/>
                    </a:lnTo>
                    <a:lnTo>
                      <a:pt x="1696" y="678"/>
                    </a:lnTo>
                    <a:lnTo>
                      <a:pt x="1809" y="623"/>
                    </a:lnTo>
                    <a:lnTo>
                      <a:pt x="1922" y="571"/>
                    </a:lnTo>
                    <a:lnTo>
                      <a:pt x="2034" y="521"/>
                    </a:lnTo>
                    <a:lnTo>
                      <a:pt x="2146" y="473"/>
                    </a:lnTo>
                    <a:lnTo>
                      <a:pt x="2202" y="450"/>
                    </a:lnTo>
                    <a:lnTo>
                      <a:pt x="2258" y="427"/>
                    </a:lnTo>
                    <a:lnTo>
                      <a:pt x="2316" y="405"/>
                    </a:lnTo>
                    <a:lnTo>
                      <a:pt x="2372" y="383"/>
                    </a:lnTo>
                    <a:lnTo>
                      <a:pt x="2429" y="363"/>
                    </a:lnTo>
                    <a:lnTo>
                      <a:pt x="2488" y="342"/>
                    </a:lnTo>
                    <a:lnTo>
                      <a:pt x="2546" y="322"/>
                    </a:lnTo>
                    <a:lnTo>
                      <a:pt x="2605" y="303"/>
                    </a:lnTo>
                    <a:lnTo>
                      <a:pt x="2666" y="285"/>
                    </a:lnTo>
                    <a:lnTo>
                      <a:pt x="2726" y="267"/>
                    </a:lnTo>
                    <a:lnTo>
                      <a:pt x="2789" y="249"/>
                    </a:lnTo>
                    <a:lnTo>
                      <a:pt x="2851" y="233"/>
                    </a:lnTo>
                    <a:lnTo>
                      <a:pt x="2915" y="218"/>
                    </a:lnTo>
                    <a:lnTo>
                      <a:pt x="2980" y="202"/>
                    </a:lnTo>
                    <a:lnTo>
                      <a:pt x="3046" y="188"/>
                    </a:lnTo>
                    <a:lnTo>
                      <a:pt x="3114" y="174"/>
                    </a:lnTo>
                    <a:lnTo>
                      <a:pt x="3183" y="161"/>
                    </a:lnTo>
                    <a:lnTo>
                      <a:pt x="3253" y="149"/>
                    </a:lnTo>
                    <a:lnTo>
                      <a:pt x="3324" y="139"/>
                    </a:lnTo>
                    <a:lnTo>
                      <a:pt x="3398" y="127"/>
                    </a:lnTo>
                    <a:lnTo>
                      <a:pt x="3472" y="117"/>
                    </a:lnTo>
                    <a:lnTo>
                      <a:pt x="3550" y="108"/>
                    </a:lnTo>
                    <a:lnTo>
                      <a:pt x="3628" y="100"/>
                    </a:lnTo>
                    <a:lnTo>
                      <a:pt x="3708" y="93"/>
                    </a:lnTo>
                    <a:lnTo>
                      <a:pt x="3791" y="86"/>
                    </a:lnTo>
                    <a:lnTo>
                      <a:pt x="3875" y="80"/>
                    </a:lnTo>
                    <a:lnTo>
                      <a:pt x="3962" y="75"/>
                    </a:lnTo>
                    <a:lnTo>
                      <a:pt x="4050" y="71"/>
                    </a:lnTo>
                    <a:lnTo>
                      <a:pt x="4141" y="68"/>
                    </a:lnTo>
                    <a:lnTo>
                      <a:pt x="4235" y="66"/>
                    </a:lnTo>
                    <a:lnTo>
                      <a:pt x="4330" y="65"/>
                    </a:lnTo>
                    <a:lnTo>
                      <a:pt x="4428" y="63"/>
                    </a:lnTo>
                    <a:lnTo>
                      <a:pt x="4428" y="63"/>
                    </a:lnTo>
                    <a:lnTo>
                      <a:pt x="4428" y="0"/>
                    </a:lnTo>
                    <a:lnTo>
                      <a:pt x="4428" y="0"/>
                    </a:lnTo>
                    <a:lnTo>
                      <a:pt x="4428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0" name="Freeform 8"/>
              <p:cNvSpPr>
                <a:spLocks/>
              </p:cNvSpPr>
              <p:nvPr/>
            </p:nvSpPr>
            <p:spPr bwMode="auto">
              <a:xfrm>
                <a:off x="2881" y="1896"/>
                <a:ext cx="1499" cy="420"/>
              </a:xfrm>
              <a:custGeom>
                <a:avLst/>
                <a:gdLst>
                  <a:gd name="T0" fmla="*/ 5997 w 5997"/>
                  <a:gd name="T1" fmla="*/ 1616 h 1680"/>
                  <a:gd name="T2" fmla="*/ 5709 w 5997"/>
                  <a:gd name="T3" fmla="*/ 1607 h 1680"/>
                  <a:gd name="T4" fmla="*/ 5433 w 5997"/>
                  <a:gd name="T5" fmla="*/ 1590 h 1680"/>
                  <a:gd name="T6" fmla="*/ 5170 w 5997"/>
                  <a:gd name="T7" fmla="*/ 1566 h 1680"/>
                  <a:gd name="T8" fmla="*/ 4921 w 5997"/>
                  <a:gd name="T9" fmla="*/ 1536 h 1680"/>
                  <a:gd name="T10" fmla="*/ 4682 w 5997"/>
                  <a:gd name="T11" fmla="*/ 1497 h 1680"/>
                  <a:gd name="T12" fmla="*/ 4455 w 5997"/>
                  <a:gd name="T13" fmla="*/ 1453 h 1680"/>
                  <a:gd name="T14" fmla="*/ 4237 w 5997"/>
                  <a:gd name="T15" fmla="*/ 1403 h 1680"/>
                  <a:gd name="T16" fmla="*/ 4031 w 5997"/>
                  <a:gd name="T17" fmla="*/ 1348 h 1680"/>
                  <a:gd name="T18" fmla="*/ 3830 w 5997"/>
                  <a:gd name="T19" fmla="*/ 1288 h 1680"/>
                  <a:gd name="T20" fmla="*/ 3640 w 5997"/>
                  <a:gd name="T21" fmla="*/ 1226 h 1680"/>
                  <a:gd name="T22" fmla="*/ 3457 w 5997"/>
                  <a:gd name="T23" fmla="*/ 1160 h 1680"/>
                  <a:gd name="T24" fmla="*/ 3278 w 5997"/>
                  <a:gd name="T25" fmla="*/ 1089 h 1680"/>
                  <a:gd name="T26" fmla="*/ 3108 w 5997"/>
                  <a:gd name="T27" fmla="*/ 1018 h 1680"/>
                  <a:gd name="T28" fmla="*/ 2942 w 5997"/>
                  <a:gd name="T29" fmla="*/ 945 h 1680"/>
                  <a:gd name="T30" fmla="*/ 2620 w 5997"/>
                  <a:gd name="T31" fmla="*/ 796 h 1680"/>
                  <a:gd name="T32" fmla="*/ 2010 w 5997"/>
                  <a:gd name="T33" fmla="*/ 504 h 1680"/>
                  <a:gd name="T34" fmla="*/ 1859 w 5997"/>
                  <a:gd name="T35" fmla="*/ 436 h 1680"/>
                  <a:gd name="T36" fmla="*/ 1708 w 5997"/>
                  <a:gd name="T37" fmla="*/ 369 h 1680"/>
                  <a:gd name="T38" fmla="*/ 1555 w 5997"/>
                  <a:gd name="T39" fmla="*/ 307 h 1680"/>
                  <a:gd name="T40" fmla="*/ 1399 w 5997"/>
                  <a:gd name="T41" fmla="*/ 249 h 1680"/>
                  <a:gd name="T42" fmla="*/ 1242 w 5997"/>
                  <a:gd name="T43" fmla="*/ 196 h 1680"/>
                  <a:gd name="T44" fmla="*/ 1080 w 5997"/>
                  <a:gd name="T45" fmla="*/ 147 h 1680"/>
                  <a:gd name="T46" fmla="*/ 915 w 5997"/>
                  <a:gd name="T47" fmla="*/ 104 h 1680"/>
                  <a:gd name="T48" fmla="*/ 745 w 5997"/>
                  <a:gd name="T49" fmla="*/ 68 h 1680"/>
                  <a:gd name="T50" fmla="*/ 569 w 5997"/>
                  <a:gd name="T51" fmla="*/ 39 h 1680"/>
                  <a:gd name="T52" fmla="*/ 387 w 5997"/>
                  <a:gd name="T53" fmla="*/ 17 h 1680"/>
                  <a:gd name="T54" fmla="*/ 197 w 5997"/>
                  <a:gd name="T55" fmla="*/ 5 h 1680"/>
                  <a:gd name="T56" fmla="*/ 0 w 5997"/>
                  <a:gd name="T57" fmla="*/ 0 h 1680"/>
                  <a:gd name="T58" fmla="*/ 99 w 5997"/>
                  <a:gd name="T59" fmla="*/ 65 h 1680"/>
                  <a:gd name="T60" fmla="*/ 288 w 5997"/>
                  <a:gd name="T61" fmla="*/ 74 h 1680"/>
                  <a:gd name="T62" fmla="*/ 471 w 5997"/>
                  <a:gd name="T63" fmla="*/ 91 h 1680"/>
                  <a:gd name="T64" fmla="*/ 647 w 5997"/>
                  <a:gd name="T65" fmla="*/ 116 h 1680"/>
                  <a:gd name="T66" fmla="*/ 818 w 5997"/>
                  <a:gd name="T67" fmla="*/ 147 h 1680"/>
                  <a:gd name="T68" fmla="*/ 982 w 5997"/>
                  <a:gd name="T69" fmla="*/ 187 h 1680"/>
                  <a:gd name="T70" fmla="*/ 1143 w 5997"/>
                  <a:gd name="T71" fmla="*/ 232 h 1680"/>
                  <a:gd name="T72" fmla="*/ 1301 w 5997"/>
                  <a:gd name="T73" fmla="*/ 283 h 1680"/>
                  <a:gd name="T74" fmla="*/ 1455 w 5997"/>
                  <a:gd name="T75" fmla="*/ 337 h 1680"/>
                  <a:gd name="T76" fmla="*/ 1607 w 5997"/>
                  <a:gd name="T77" fmla="*/ 397 h 1680"/>
                  <a:gd name="T78" fmla="*/ 1757 w 5997"/>
                  <a:gd name="T79" fmla="*/ 461 h 1680"/>
                  <a:gd name="T80" fmla="*/ 1908 w 5997"/>
                  <a:gd name="T81" fmla="*/ 527 h 1680"/>
                  <a:gd name="T82" fmla="*/ 2285 w 5997"/>
                  <a:gd name="T83" fmla="*/ 706 h 1680"/>
                  <a:gd name="T84" fmla="*/ 2753 w 5997"/>
                  <a:gd name="T85" fmla="*/ 929 h 1680"/>
                  <a:gd name="T86" fmla="*/ 2998 w 5997"/>
                  <a:gd name="T87" fmla="*/ 1040 h 1680"/>
                  <a:gd name="T88" fmla="*/ 3169 w 5997"/>
                  <a:gd name="T89" fmla="*/ 1114 h 1680"/>
                  <a:gd name="T90" fmla="*/ 3343 w 5997"/>
                  <a:gd name="T91" fmla="*/ 1184 h 1680"/>
                  <a:gd name="T92" fmla="*/ 3526 w 5997"/>
                  <a:gd name="T93" fmla="*/ 1253 h 1680"/>
                  <a:gd name="T94" fmla="*/ 3714 w 5997"/>
                  <a:gd name="T95" fmla="*/ 1318 h 1680"/>
                  <a:gd name="T96" fmla="*/ 3911 w 5997"/>
                  <a:gd name="T97" fmla="*/ 1380 h 1680"/>
                  <a:gd name="T98" fmla="*/ 4116 w 5997"/>
                  <a:gd name="T99" fmla="*/ 1437 h 1680"/>
                  <a:gd name="T100" fmla="*/ 4332 w 5997"/>
                  <a:gd name="T101" fmla="*/ 1491 h 1680"/>
                  <a:gd name="T102" fmla="*/ 4555 w 5997"/>
                  <a:gd name="T103" fmla="*/ 1538 h 1680"/>
                  <a:gd name="T104" fmla="*/ 4791 w 5997"/>
                  <a:gd name="T105" fmla="*/ 1580 h 1680"/>
                  <a:gd name="T106" fmla="*/ 5037 w 5997"/>
                  <a:gd name="T107" fmla="*/ 1615 h 1680"/>
                  <a:gd name="T108" fmla="*/ 5294 w 5997"/>
                  <a:gd name="T109" fmla="*/ 1643 h 1680"/>
                  <a:gd name="T110" fmla="*/ 5564 w 5997"/>
                  <a:gd name="T111" fmla="*/ 1664 h 1680"/>
                  <a:gd name="T112" fmla="*/ 5849 w 5997"/>
                  <a:gd name="T113" fmla="*/ 1676 h 1680"/>
                  <a:gd name="T114" fmla="*/ 5995 w 5997"/>
                  <a:gd name="T115" fmla="*/ 1680 h 1680"/>
                  <a:gd name="T116" fmla="*/ 5997 w 5997"/>
                  <a:gd name="T117" fmla="*/ 1616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97" h="1680">
                    <a:moveTo>
                      <a:pt x="5997" y="1616"/>
                    </a:moveTo>
                    <a:lnTo>
                      <a:pt x="5997" y="1616"/>
                    </a:lnTo>
                    <a:lnTo>
                      <a:pt x="5851" y="1612"/>
                    </a:lnTo>
                    <a:lnTo>
                      <a:pt x="5709" y="1607"/>
                    </a:lnTo>
                    <a:lnTo>
                      <a:pt x="5568" y="1601"/>
                    </a:lnTo>
                    <a:lnTo>
                      <a:pt x="5433" y="1590"/>
                    </a:lnTo>
                    <a:lnTo>
                      <a:pt x="5301" y="1580"/>
                    </a:lnTo>
                    <a:lnTo>
                      <a:pt x="5170" y="1566"/>
                    </a:lnTo>
                    <a:lnTo>
                      <a:pt x="5044" y="1552"/>
                    </a:lnTo>
                    <a:lnTo>
                      <a:pt x="4921" y="1536"/>
                    </a:lnTo>
                    <a:lnTo>
                      <a:pt x="4799" y="1517"/>
                    </a:lnTo>
                    <a:lnTo>
                      <a:pt x="4682" y="1497"/>
                    </a:lnTo>
                    <a:lnTo>
                      <a:pt x="4567" y="1476"/>
                    </a:lnTo>
                    <a:lnTo>
                      <a:pt x="4455" y="1453"/>
                    </a:lnTo>
                    <a:lnTo>
                      <a:pt x="4346" y="1429"/>
                    </a:lnTo>
                    <a:lnTo>
                      <a:pt x="4237" y="1403"/>
                    </a:lnTo>
                    <a:lnTo>
                      <a:pt x="4133" y="1376"/>
                    </a:lnTo>
                    <a:lnTo>
                      <a:pt x="4031" y="1348"/>
                    </a:lnTo>
                    <a:lnTo>
                      <a:pt x="3930" y="1319"/>
                    </a:lnTo>
                    <a:lnTo>
                      <a:pt x="3830" y="1288"/>
                    </a:lnTo>
                    <a:lnTo>
                      <a:pt x="3735" y="1258"/>
                    </a:lnTo>
                    <a:lnTo>
                      <a:pt x="3640" y="1226"/>
                    </a:lnTo>
                    <a:lnTo>
                      <a:pt x="3547" y="1193"/>
                    </a:lnTo>
                    <a:lnTo>
                      <a:pt x="3457" y="1160"/>
                    </a:lnTo>
                    <a:lnTo>
                      <a:pt x="3366" y="1125"/>
                    </a:lnTo>
                    <a:lnTo>
                      <a:pt x="3278" y="1089"/>
                    </a:lnTo>
                    <a:lnTo>
                      <a:pt x="3193" y="1054"/>
                    </a:lnTo>
                    <a:lnTo>
                      <a:pt x="3108" y="1018"/>
                    </a:lnTo>
                    <a:lnTo>
                      <a:pt x="3023" y="982"/>
                    </a:lnTo>
                    <a:lnTo>
                      <a:pt x="2942" y="945"/>
                    </a:lnTo>
                    <a:lnTo>
                      <a:pt x="2780" y="871"/>
                    </a:lnTo>
                    <a:lnTo>
                      <a:pt x="2620" y="796"/>
                    </a:lnTo>
                    <a:lnTo>
                      <a:pt x="2312" y="648"/>
                    </a:lnTo>
                    <a:lnTo>
                      <a:pt x="2010" y="504"/>
                    </a:lnTo>
                    <a:lnTo>
                      <a:pt x="1935" y="470"/>
                    </a:lnTo>
                    <a:lnTo>
                      <a:pt x="1859" y="436"/>
                    </a:lnTo>
                    <a:lnTo>
                      <a:pt x="1783" y="402"/>
                    </a:lnTo>
                    <a:lnTo>
                      <a:pt x="1708" y="369"/>
                    </a:lnTo>
                    <a:lnTo>
                      <a:pt x="1631" y="337"/>
                    </a:lnTo>
                    <a:lnTo>
                      <a:pt x="1555" y="307"/>
                    </a:lnTo>
                    <a:lnTo>
                      <a:pt x="1477" y="277"/>
                    </a:lnTo>
                    <a:lnTo>
                      <a:pt x="1399" y="249"/>
                    </a:lnTo>
                    <a:lnTo>
                      <a:pt x="1321" y="221"/>
                    </a:lnTo>
                    <a:lnTo>
                      <a:pt x="1242" y="196"/>
                    </a:lnTo>
                    <a:lnTo>
                      <a:pt x="1162" y="170"/>
                    </a:lnTo>
                    <a:lnTo>
                      <a:pt x="1080" y="147"/>
                    </a:lnTo>
                    <a:lnTo>
                      <a:pt x="999" y="125"/>
                    </a:lnTo>
                    <a:lnTo>
                      <a:pt x="915" y="104"/>
                    </a:lnTo>
                    <a:lnTo>
                      <a:pt x="830" y="85"/>
                    </a:lnTo>
                    <a:lnTo>
                      <a:pt x="745" y="68"/>
                    </a:lnTo>
                    <a:lnTo>
                      <a:pt x="657" y="53"/>
                    </a:lnTo>
                    <a:lnTo>
                      <a:pt x="569" y="39"/>
                    </a:lnTo>
                    <a:lnTo>
                      <a:pt x="478" y="28"/>
                    </a:lnTo>
                    <a:lnTo>
                      <a:pt x="387" y="17"/>
                    </a:lnTo>
                    <a:lnTo>
                      <a:pt x="292" y="10"/>
                    </a:lnTo>
                    <a:lnTo>
                      <a:pt x="197" y="5"/>
                    </a:lnTo>
                    <a:lnTo>
                      <a:pt x="100" y="1"/>
                    </a:lnTo>
                    <a:lnTo>
                      <a:pt x="0" y="0"/>
                    </a:lnTo>
                    <a:lnTo>
                      <a:pt x="0" y="63"/>
                    </a:lnTo>
                    <a:lnTo>
                      <a:pt x="99" y="65"/>
                    </a:lnTo>
                    <a:lnTo>
                      <a:pt x="194" y="68"/>
                    </a:lnTo>
                    <a:lnTo>
                      <a:pt x="288" y="74"/>
                    </a:lnTo>
                    <a:lnTo>
                      <a:pt x="380" y="81"/>
                    </a:lnTo>
                    <a:lnTo>
                      <a:pt x="471" y="91"/>
                    </a:lnTo>
                    <a:lnTo>
                      <a:pt x="560" y="103"/>
                    </a:lnTo>
                    <a:lnTo>
                      <a:pt x="647" y="116"/>
                    </a:lnTo>
                    <a:lnTo>
                      <a:pt x="732" y="131"/>
                    </a:lnTo>
                    <a:lnTo>
                      <a:pt x="818" y="147"/>
                    </a:lnTo>
                    <a:lnTo>
                      <a:pt x="900" y="167"/>
                    </a:lnTo>
                    <a:lnTo>
                      <a:pt x="982" y="187"/>
                    </a:lnTo>
                    <a:lnTo>
                      <a:pt x="1064" y="209"/>
                    </a:lnTo>
                    <a:lnTo>
                      <a:pt x="1143" y="232"/>
                    </a:lnTo>
                    <a:lnTo>
                      <a:pt x="1222" y="256"/>
                    </a:lnTo>
                    <a:lnTo>
                      <a:pt x="1301" y="283"/>
                    </a:lnTo>
                    <a:lnTo>
                      <a:pt x="1379" y="309"/>
                    </a:lnTo>
                    <a:lnTo>
                      <a:pt x="1455" y="337"/>
                    </a:lnTo>
                    <a:lnTo>
                      <a:pt x="1532" y="367"/>
                    </a:lnTo>
                    <a:lnTo>
                      <a:pt x="1607" y="397"/>
                    </a:lnTo>
                    <a:lnTo>
                      <a:pt x="1682" y="428"/>
                    </a:lnTo>
                    <a:lnTo>
                      <a:pt x="1757" y="461"/>
                    </a:lnTo>
                    <a:lnTo>
                      <a:pt x="1833" y="493"/>
                    </a:lnTo>
                    <a:lnTo>
                      <a:pt x="1908" y="527"/>
                    </a:lnTo>
                    <a:lnTo>
                      <a:pt x="1983" y="562"/>
                    </a:lnTo>
                    <a:lnTo>
                      <a:pt x="2285" y="706"/>
                    </a:lnTo>
                    <a:lnTo>
                      <a:pt x="2594" y="854"/>
                    </a:lnTo>
                    <a:lnTo>
                      <a:pt x="2753" y="929"/>
                    </a:lnTo>
                    <a:lnTo>
                      <a:pt x="2915" y="1004"/>
                    </a:lnTo>
                    <a:lnTo>
                      <a:pt x="2998" y="1040"/>
                    </a:lnTo>
                    <a:lnTo>
                      <a:pt x="3082" y="1077"/>
                    </a:lnTo>
                    <a:lnTo>
                      <a:pt x="3169" y="1114"/>
                    </a:lnTo>
                    <a:lnTo>
                      <a:pt x="3255" y="1149"/>
                    </a:lnTo>
                    <a:lnTo>
                      <a:pt x="3343" y="1184"/>
                    </a:lnTo>
                    <a:lnTo>
                      <a:pt x="3434" y="1218"/>
                    </a:lnTo>
                    <a:lnTo>
                      <a:pt x="3526" y="1253"/>
                    </a:lnTo>
                    <a:lnTo>
                      <a:pt x="3619" y="1286"/>
                    </a:lnTo>
                    <a:lnTo>
                      <a:pt x="3714" y="1318"/>
                    </a:lnTo>
                    <a:lnTo>
                      <a:pt x="3813" y="1350"/>
                    </a:lnTo>
                    <a:lnTo>
                      <a:pt x="3911" y="1380"/>
                    </a:lnTo>
                    <a:lnTo>
                      <a:pt x="4013" y="1409"/>
                    </a:lnTo>
                    <a:lnTo>
                      <a:pt x="4116" y="1437"/>
                    </a:lnTo>
                    <a:lnTo>
                      <a:pt x="4223" y="1464"/>
                    </a:lnTo>
                    <a:lnTo>
                      <a:pt x="4332" y="1491"/>
                    </a:lnTo>
                    <a:lnTo>
                      <a:pt x="4441" y="1515"/>
                    </a:lnTo>
                    <a:lnTo>
                      <a:pt x="4555" y="1538"/>
                    </a:lnTo>
                    <a:lnTo>
                      <a:pt x="4671" y="1560"/>
                    </a:lnTo>
                    <a:lnTo>
                      <a:pt x="4791" y="1580"/>
                    </a:lnTo>
                    <a:lnTo>
                      <a:pt x="4912" y="1598"/>
                    </a:lnTo>
                    <a:lnTo>
                      <a:pt x="5037" y="1615"/>
                    </a:lnTo>
                    <a:lnTo>
                      <a:pt x="5164" y="1630"/>
                    </a:lnTo>
                    <a:lnTo>
                      <a:pt x="5294" y="1643"/>
                    </a:lnTo>
                    <a:lnTo>
                      <a:pt x="5428" y="1654"/>
                    </a:lnTo>
                    <a:lnTo>
                      <a:pt x="5564" y="1664"/>
                    </a:lnTo>
                    <a:lnTo>
                      <a:pt x="5705" y="1671"/>
                    </a:lnTo>
                    <a:lnTo>
                      <a:pt x="5849" y="1676"/>
                    </a:lnTo>
                    <a:lnTo>
                      <a:pt x="5997" y="1680"/>
                    </a:lnTo>
                    <a:lnTo>
                      <a:pt x="5995" y="1680"/>
                    </a:lnTo>
                    <a:lnTo>
                      <a:pt x="5997" y="1616"/>
                    </a:lnTo>
                    <a:lnTo>
                      <a:pt x="5997" y="1616"/>
                    </a:lnTo>
                    <a:lnTo>
                      <a:pt x="5997" y="1616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1" name="Freeform 9"/>
              <p:cNvSpPr>
                <a:spLocks/>
              </p:cNvSpPr>
              <p:nvPr/>
            </p:nvSpPr>
            <p:spPr bwMode="auto">
              <a:xfrm>
                <a:off x="4380" y="2300"/>
                <a:ext cx="1033" cy="38"/>
              </a:xfrm>
              <a:custGeom>
                <a:avLst/>
                <a:gdLst>
                  <a:gd name="T0" fmla="*/ 4134 w 4134"/>
                  <a:gd name="T1" fmla="*/ 89 h 153"/>
                  <a:gd name="T2" fmla="*/ 2 w 4134"/>
                  <a:gd name="T3" fmla="*/ 0 h 153"/>
                  <a:gd name="T4" fmla="*/ 0 w 4134"/>
                  <a:gd name="T5" fmla="*/ 64 h 153"/>
                  <a:gd name="T6" fmla="*/ 4133 w 4134"/>
                  <a:gd name="T7" fmla="*/ 153 h 153"/>
                  <a:gd name="T8" fmla="*/ 4134 w 4134"/>
                  <a:gd name="T9" fmla="*/ 8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4" h="153">
                    <a:moveTo>
                      <a:pt x="4134" y="89"/>
                    </a:moveTo>
                    <a:lnTo>
                      <a:pt x="2" y="0"/>
                    </a:lnTo>
                    <a:lnTo>
                      <a:pt x="0" y="64"/>
                    </a:lnTo>
                    <a:lnTo>
                      <a:pt x="4133" y="153"/>
                    </a:lnTo>
                    <a:lnTo>
                      <a:pt x="4134" y="8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2" name="Freeform 10"/>
              <p:cNvSpPr>
                <a:spLocks/>
              </p:cNvSpPr>
              <p:nvPr/>
            </p:nvSpPr>
            <p:spPr bwMode="auto">
              <a:xfrm>
                <a:off x="5157" y="1258"/>
                <a:ext cx="242" cy="195"/>
              </a:xfrm>
              <a:custGeom>
                <a:avLst/>
                <a:gdLst>
                  <a:gd name="T0" fmla="*/ 30 w 971"/>
                  <a:gd name="T1" fmla="*/ 79 h 780"/>
                  <a:gd name="T2" fmla="*/ 72 w 971"/>
                  <a:gd name="T3" fmla="*/ 119 h 780"/>
                  <a:gd name="T4" fmla="*/ 106 w 971"/>
                  <a:gd name="T5" fmla="*/ 164 h 780"/>
                  <a:gd name="T6" fmla="*/ 135 w 971"/>
                  <a:gd name="T7" fmla="*/ 214 h 780"/>
                  <a:gd name="T8" fmla="*/ 158 w 971"/>
                  <a:gd name="T9" fmla="*/ 268 h 780"/>
                  <a:gd name="T10" fmla="*/ 179 w 971"/>
                  <a:gd name="T11" fmla="*/ 323 h 780"/>
                  <a:gd name="T12" fmla="*/ 206 w 971"/>
                  <a:gd name="T13" fmla="*/ 409 h 780"/>
                  <a:gd name="T14" fmla="*/ 234 w 971"/>
                  <a:gd name="T15" fmla="*/ 493 h 780"/>
                  <a:gd name="T16" fmla="*/ 254 w 971"/>
                  <a:gd name="T17" fmla="*/ 548 h 780"/>
                  <a:gd name="T18" fmla="*/ 278 w 971"/>
                  <a:gd name="T19" fmla="*/ 599 h 780"/>
                  <a:gd name="T20" fmla="*/ 308 w 971"/>
                  <a:gd name="T21" fmla="*/ 645 h 780"/>
                  <a:gd name="T22" fmla="*/ 343 w 971"/>
                  <a:gd name="T23" fmla="*/ 686 h 780"/>
                  <a:gd name="T24" fmla="*/ 387 w 971"/>
                  <a:gd name="T25" fmla="*/ 719 h 780"/>
                  <a:gd name="T26" fmla="*/ 440 w 971"/>
                  <a:gd name="T27" fmla="*/ 746 h 780"/>
                  <a:gd name="T28" fmla="*/ 504 w 971"/>
                  <a:gd name="T29" fmla="*/ 762 h 780"/>
                  <a:gd name="T30" fmla="*/ 601 w 971"/>
                  <a:gd name="T31" fmla="*/ 773 h 780"/>
                  <a:gd name="T32" fmla="*/ 716 w 971"/>
                  <a:gd name="T33" fmla="*/ 779 h 780"/>
                  <a:gd name="T34" fmla="*/ 823 w 971"/>
                  <a:gd name="T35" fmla="*/ 780 h 780"/>
                  <a:gd name="T36" fmla="*/ 923 w 971"/>
                  <a:gd name="T37" fmla="*/ 776 h 780"/>
                  <a:gd name="T38" fmla="*/ 971 w 971"/>
                  <a:gd name="T39" fmla="*/ 292 h 780"/>
                  <a:gd name="T40" fmla="*/ 902 w 971"/>
                  <a:gd name="T41" fmla="*/ 256 h 780"/>
                  <a:gd name="T42" fmla="*/ 825 w 971"/>
                  <a:gd name="T43" fmla="*/ 212 h 780"/>
                  <a:gd name="T44" fmla="*/ 654 w 971"/>
                  <a:gd name="T45" fmla="*/ 116 h 780"/>
                  <a:gd name="T46" fmla="*/ 566 w 971"/>
                  <a:gd name="T47" fmla="*/ 71 h 780"/>
                  <a:gd name="T48" fmla="*/ 481 w 971"/>
                  <a:gd name="T49" fmla="*/ 34 h 780"/>
                  <a:gd name="T50" fmla="*/ 439 w 971"/>
                  <a:gd name="T51" fmla="*/ 19 h 780"/>
                  <a:gd name="T52" fmla="*/ 398 w 971"/>
                  <a:gd name="T53" fmla="*/ 9 h 780"/>
                  <a:gd name="T54" fmla="*/ 360 w 971"/>
                  <a:gd name="T55" fmla="*/ 1 h 780"/>
                  <a:gd name="T56" fmla="*/ 323 w 971"/>
                  <a:gd name="T57" fmla="*/ 0 h 780"/>
                  <a:gd name="T58" fmla="*/ 274 w 971"/>
                  <a:gd name="T59" fmla="*/ 1 h 780"/>
                  <a:gd name="T60" fmla="*/ 218 w 971"/>
                  <a:gd name="T61" fmla="*/ 6 h 780"/>
                  <a:gd name="T62" fmla="*/ 105 w 971"/>
                  <a:gd name="T63" fmla="*/ 24 h 780"/>
                  <a:gd name="T64" fmla="*/ 56 w 971"/>
                  <a:gd name="T65" fmla="*/ 34 h 780"/>
                  <a:gd name="T66" fmla="*/ 19 w 971"/>
                  <a:gd name="T67" fmla="*/ 45 h 780"/>
                  <a:gd name="T68" fmla="*/ 2 w 971"/>
                  <a:gd name="T69" fmla="*/ 55 h 780"/>
                  <a:gd name="T70" fmla="*/ 0 w 971"/>
                  <a:gd name="T71" fmla="*/ 59 h 780"/>
                  <a:gd name="T72" fmla="*/ 5 w 971"/>
                  <a:gd name="T73" fmla="*/ 62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1" h="780">
                    <a:moveTo>
                      <a:pt x="5" y="62"/>
                    </a:moveTo>
                    <a:lnTo>
                      <a:pt x="30" y="79"/>
                    </a:lnTo>
                    <a:lnTo>
                      <a:pt x="51" y="98"/>
                    </a:lnTo>
                    <a:lnTo>
                      <a:pt x="72" y="119"/>
                    </a:lnTo>
                    <a:lnTo>
                      <a:pt x="91" y="140"/>
                    </a:lnTo>
                    <a:lnTo>
                      <a:pt x="106" y="164"/>
                    </a:lnTo>
                    <a:lnTo>
                      <a:pt x="121" y="189"/>
                    </a:lnTo>
                    <a:lnTo>
                      <a:pt x="135" y="214"/>
                    </a:lnTo>
                    <a:lnTo>
                      <a:pt x="148" y="240"/>
                    </a:lnTo>
                    <a:lnTo>
                      <a:pt x="158" y="268"/>
                    </a:lnTo>
                    <a:lnTo>
                      <a:pt x="170" y="294"/>
                    </a:lnTo>
                    <a:lnTo>
                      <a:pt x="179" y="323"/>
                    </a:lnTo>
                    <a:lnTo>
                      <a:pt x="188" y="352"/>
                    </a:lnTo>
                    <a:lnTo>
                      <a:pt x="206" y="409"/>
                    </a:lnTo>
                    <a:lnTo>
                      <a:pt x="223" y="465"/>
                    </a:lnTo>
                    <a:lnTo>
                      <a:pt x="234" y="493"/>
                    </a:lnTo>
                    <a:lnTo>
                      <a:pt x="243" y="521"/>
                    </a:lnTo>
                    <a:lnTo>
                      <a:pt x="254" y="548"/>
                    </a:lnTo>
                    <a:lnTo>
                      <a:pt x="265" y="574"/>
                    </a:lnTo>
                    <a:lnTo>
                      <a:pt x="278" y="599"/>
                    </a:lnTo>
                    <a:lnTo>
                      <a:pt x="292" y="622"/>
                    </a:lnTo>
                    <a:lnTo>
                      <a:pt x="308" y="645"/>
                    </a:lnTo>
                    <a:lnTo>
                      <a:pt x="324" y="665"/>
                    </a:lnTo>
                    <a:lnTo>
                      <a:pt x="343" y="686"/>
                    </a:lnTo>
                    <a:lnTo>
                      <a:pt x="364" y="704"/>
                    </a:lnTo>
                    <a:lnTo>
                      <a:pt x="387" y="719"/>
                    </a:lnTo>
                    <a:lnTo>
                      <a:pt x="412" y="733"/>
                    </a:lnTo>
                    <a:lnTo>
                      <a:pt x="440" y="746"/>
                    </a:lnTo>
                    <a:lnTo>
                      <a:pt x="471" y="755"/>
                    </a:lnTo>
                    <a:lnTo>
                      <a:pt x="504" y="762"/>
                    </a:lnTo>
                    <a:lnTo>
                      <a:pt x="541" y="767"/>
                    </a:lnTo>
                    <a:lnTo>
                      <a:pt x="601" y="773"/>
                    </a:lnTo>
                    <a:lnTo>
                      <a:pt x="658" y="776"/>
                    </a:lnTo>
                    <a:lnTo>
                      <a:pt x="716" y="779"/>
                    </a:lnTo>
                    <a:lnTo>
                      <a:pt x="770" y="780"/>
                    </a:lnTo>
                    <a:lnTo>
                      <a:pt x="823" y="780"/>
                    </a:lnTo>
                    <a:lnTo>
                      <a:pt x="874" y="779"/>
                    </a:lnTo>
                    <a:lnTo>
                      <a:pt x="923" y="776"/>
                    </a:lnTo>
                    <a:lnTo>
                      <a:pt x="971" y="773"/>
                    </a:lnTo>
                    <a:lnTo>
                      <a:pt x="971" y="292"/>
                    </a:lnTo>
                    <a:lnTo>
                      <a:pt x="937" y="275"/>
                    </a:lnTo>
                    <a:lnTo>
                      <a:pt x="902" y="256"/>
                    </a:lnTo>
                    <a:lnTo>
                      <a:pt x="865" y="235"/>
                    </a:lnTo>
                    <a:lnTo>
                      <a:pt x="825" y="212"/>
                    </a:lnTo>
                    <a:lnTo>
                      <a:pt x="741" y="164"/>
                    </a:lnTo>
                    <a:lnTo>
                      <a:pt x="654" y="116"/>
                    </a:lnTo>
                    <a:lnTo>
                      <a:pt x="611" y="93"/>
                    </a:lnTo>
                    <a:lnTo>
                      <a:pt x="566" y="71"/>
                    </a:lnTo>
                    <a:lnTo>
                      <a:pt x="523" y="51"/>
                    </a:lnTo>
                    <a:lnTo>
                      <a:pt x="481" y="34"/>
                    </a:lnTo>
                    <a:lnTo>
                      <a:pt x="459" y="27"/>
                    </a:lnTo>
                    <a:lnTo>
                      <a:pt x="439" y="19"/>
                    </a:lnTo>
                    <a:lnTo>
                      <a:pt x="418" y="14"/>
                    </a:lnTo>
                    <a:lnTo>
                      <a:pt x="398" y="9"/>
                    </a:lnTo>
                    <a:lnTo>
                      <a:pt x="379" y="5"/>
                    </a:lnTo>
                    <a:lnTo>
                      <a:pt x="360" y="1"/>
                    </a:lnTo>
                    <a:lnTo>
                      <a:pt x="342" y="0"/>
                    </a:lnTo>
                    <a:lnTo>
                      <a:pt x="323" y="0"/>
                    </a:lnTo>
                    <a:lnTo>
                      <a:pt x="300" y="0"/>
                    </a:lnTo>
                    <a:lnTo>
                      <a:pt x="274" y="1"/>
                    </a:lnTo>
                    <a:lnTo>
                      <a:pt x="248" y="4"/>
                    </a:lnTo>
                    <a:lnTo>
                      <a:pt x="218" y="6"/>
                    </a:lnTo>
                    <a:lnTo>
                      <a:pt x="160" y="15"/>
                    </a:lnTo>
                    <a:lnTo>
                      <a:pt x="105" y="24"/>
                    </a:lnTo>
                    <a:lnTo>
                      <a:pt x="79" y="29"/>
                    </a:lnTo>
                    <a:lnTo>
                      <a:pt x="56" y="34"/>
                    </a:lnTo>
                    <a:lnTo>
                      <a:pt x="36" y="40"/>
                    </a:lnTo>
                    <a:lnTo>
                      <a:pt x="19" y="45"/>
                    </a:lnTo>
                    <a:lnTo>
                      <a:pt x="8" y="50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5" y="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3" name="Freeform 11"/>
              <p:cNvSpPr>
                <a:spLocks/>
              </p:cNvSpPr>
              <p:nvPr/>
            </p:nvSpPr>
            <p:spPr bwMode="auto">
              <a:xfrm>
                <a:off x="5353" y="1482"/>
                <a:ext cx="46" cy="189"/>
              </a:xfrm>
              <a:custGeom>
                <a:avLst/>
                <a:gdLst>
                  <a:gd name="T0" fmla="*/ 0 w 184"/>
                  <a:gd name="T1" fmla="*/ 6 h 758"/>
                  <a:gd name="T2" fmla="*/ 22 w 184"/>
                  <a:gd name="T3" fmla="*/ 25 h 758"/>
                  <a:gd name="T4" fmla="*/ 41 w 184"/>
                  <a:gd name="T5" fmla="*/ 45 h 758"/>
                  <a:gd name="T6" fmla="*/ 57 w 184"/>
                  <a:gd name="T7" fmla="*/ 65 h 758"/>
                  <a:gd name="T8" fmla="*/ 73 w 184"/>
                  <a:gd name="T9" fmla="*/ 87 h 758"/>
                  <a:gd name="T10" fmla="*/ 85 w 184"/>
                  <a:gd name="T11" fmla="*/ 109 h 758"/>
                  <a:gd name="T12" fmla="*/ 97 w 184"/>
                  <a:gd name="T13" fmla="*/ 132 h 758"/>
                  <a:gd name="T14" fmla="*/ 106 w 184"/>
                  <a:gd name="T15" fmla="*/ 155 h 758"/>
                  <a:gd name="T16" fmla="*/ 113 w 184"/>
                  <a:gd name="T17" fmla="*/ 179 h 758"/>
                  <a:gd name="T18" fmla="*/ 120 w 184"/>
                  <a:gd name="T19" fmla="*/ 202 h 758"/>
                  <a:gd name="T20" fmla="*/ 125 w 184"/>
                  <a:gd name="T21" fmla="*/ 227 h 758"/>
                  <a:gd name="T22" fmla="*/ 130 w 184"/>
                  <a:gd name="T23" fmla="*/ 252 h 758"/>
                  <a:gd name="T24" fmla="*/ 133 w 184"/>
                  <a:gd name="T25" fmla="*/ 277 h 758"/>
                  <a:gd name="T26" fmla="*/ 136 w 184"/>
                  <a:gd name="T27" fmla="*/ 328 h 758"/>
                  <a:gd name="T28" fmla="*/ 138 w 184"/>
                  <a:gd name="T29" fmla="*/ 379 h 758"/>
                  <a:gd name="T30" fmla="*/ 136 w 184"/>
                  <a:gd name="T31" fmla="*/ 430 h 758"/>
                  <a:gd name="T32" fmla="*/ 136 w 184"/>
                  <a:gd name="T33" fmla="*/ 481 h 758"/>
                  <a:gd name="T34" fmla="*/ 136 w 184"/>
                  <a:gd name="T35" fmla="*/ 532 h 758"/>
                  <a:gd name="T36" fmla="*/ 138 w 184"/>
                  <a:gd name="T37" fmla="*/ 580 h 758"/>
                  <a:gd name="T38" fmla="*/ 139 w 184"/>
                  <a:gd name="T39" fmla="*/ 605 h 758"/>
                  <a:gd name="T40" fmla="*/ 141 w 184"/>
                  <a:gd name="T41" fmla="*/ 629 h 758"/>
                  <a:gd name="T42" fmla="*/ 145 w 184"/>
                  <a:gd name="T43" fmla="*/ 652 h 758"/>
                  <a:gd name="T44" fmla="*/ 150 w 184"/>
                  <a:gd name="T45" fmla="*/ 673 h 758"/>
                  <a:gd name="T46" fmla="*/ 157 w 184"/>
                  <a:gd name="T47" fmla="*/ 696 h 758"/>
                  <a:gd name="T48" fmla="*/ 163 w 184"/>
                  <a:gd name="T49" fmla="*/ 717 h 758"/>
                  <a:gd name="T50" fmla="*/ 172 w 184"/>
                  <a:gd name="T51" fmla="*/ 737 h 758"/>
                  <a:gd name="T52" fmla="*/ 184 w 184"/>
                  <a:gd name="T53" fmla="*/ 758 h 758"/>
                  <a:gd name="T54" fmla="*/ 184 w 184"/>
                  <a:gd name="T55" fmla="*/ 0 h 758"/>
                  <a:gd name="T56" fmla="*/ 136 w 184"/>
                  <a:gd name="T57" fmla="*/ 2 h 758"/>
                  <a:gd name="T58" fmla="*/ 90 w 184"/>
                  <a:gd name="T59" fmla="*/ 3 h 758"/>
                  <a:gd name="T60" fmla="*/ 46 w 184"/>
                  <a:gd name="T61" fmla="*/ 4 h 758"/>
                  <a:gd name="T62" fmla="*/ 0 w 184"/>
                  <a:gd name="T63" fmla="*/ 6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758">
                    <a:moveTo>
                      <a:pt x="0" y="6"/>
                    </a:moveTo>
                    <a:lnTo>
                      <a:pt x="22" y="25"/>
                    </a:lnTo>
                    <a:lnTo>
                      <a:pt x="41" y="45"/>
                    </a:lnTo>
                    <a:lnTo>
                      <a:pt x="57" y="65"/>
                    </a:lnTo>
                    <a:lnTo>
                      <a:pt x="73" y="87"/>
                    </a:lnTo>
                    <a:lnTo>
                      <a:pt x="85" y="109"/>
                    </a:lnTo>
                    <a:lnTo>
                      <a:pt x="97" y="132"/>
                    </a:lnTo>
                    <a:lnTo>
                      <a:pt x="106" y="155"/>
                    </a:lnTo>
                    <a:lnTo>
                      <a:pt x="113" y="179"/>
                    </a:lnTo>
                    <a:lnTo>
                      <a:pt x="120" y="202"/>
                    </a:lnTo>
                    <a:lnTo>
                      <a:pt x="125" y="227"/>
                    </a:lnTo>
                    <a:lnTo>
                      <a:pt x="130" y="252"/>
                    </a:lnTo>
                    <a:lnTo>
                      <a:pt x="133" y="277"/>
                    </a:lnTo>
                    <a:lnTo>
                      <a:pt x="136" y="328"/>
                    </a:lnTo>
                    <a:lnTo>
                      <a:pt x="138" y="379"/>
                    </a:lnTo>
                    <a:lnTo>
                      <a:pt x="136" y="430"/>
                    </a:lnTo>
                    <a:lnTo>
                      <a:pt x="136" y="481"/>
                    </a:lnTo>
                    <a:lnTo>
                      <a:pt x="136" y="532"/>
                    </a:lnTo>
                    <a:lnTo>
                      <a:pt x="138" y="580"/>
                    </a:lnTo>
                    <a:lnTo>
                      <a:pt x="139" y="605"/>
                    </a:lnTo>
                    <a:lnTo>
                      <a:pt x="141" y="629"/>
                    </a:lnTo>
                    <a:lnTo>
                      <a:pt x="145" y="652"/>
                    </a:lnTo>
                    <a:lnTo>
                      <a:pt x="150" y="673"/>
                    </a:lnTo>
                    <a:lnTo>
                      <a:pt x="157" y="696"/>
                    </a:lnTo>
                    <a:lnTo>
                      <a:pt x="163" y="717"/>
                    </a:lnTo>
                    <a:lnTo>
                      <a:pt x="172" y="737"/>
                    </a:lnTo>
                    <a:lnTo>
                      <a:pt x="184" y="758"/>
                    </a:lnTo>
                    <a:lnTo>
                      <a:pt x="184" y="0"/>
                    </a:lnTo>
                    <a:lnTo>
                      <a:pt x="136" y="2"/>
                    </a:lnTo>
                    <a:lnTo>
                      <a:pt x="90" y="3"/>
                    </a:lnTo>
                    <a:lnTo>
                      <a:pt x="46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4" name="Freeform 12"/>
              <p:cNvSpPr>
                <a:spLocks/>
              </p:cNvSpPr>
              <p:nvPr/>
            </p:nvSpPr>
            <p:spPr bwMode="auto">
              <a:xfrm>
                <a:off x="5383" y="1739"/>
                <a:ext cx="16" cy="135"/>
              </a:xfrm>
              <a:custGeom>
                <a:avLst/>
                <a:gdLst>
                  <a:gd name="T0" fmla="*/ 10 w 64"/>
                  <a:gd name="T1" fmla="*/ 7 h 541"/>
                  <a:gd name="T2" fmla="*/ 9 w 64"/>
                  <a:gd name="T3" fmla="*/ 80 h 541"/>
                  <a:gd name="T4" fmla="*/ 5 w 64"/>
                  <a:gd name="T5" fmla="*/ 154 h 541"/>
                  <a:gd name="T6" fmla="*/ 1 w 64"/>
                  <a:gd name="T7" fmla="*/ 227 h 541"/>
                  <a:gd name="T8" fmla="*/ 0 w 64"/>
                  <a:gd name="T9" fmla="*/ 297 h 541"/>
                  <a:gd name="T10" fmla="*/ 0 w 64"/>
                  <a:gd name="T11" fmla="*/ 332 h 541"/>
                  <a:gd name="T12" fmla="*/ 2 w 64"/>
                  <a:gd name="T13" fmla="*/ 365 h 541"/>
                  <a:gd name="T14" fmla="*/ 6 w 64"/>
                  <a:gd name="T15" fmla="*/ 397 h 541"/>
                  <a:gd name="T16" fmla="*/ 13 w 64"/>
                  <a:gd name="T17" fmla="*/ 428 h 541"/>
                  <a:gd name="T18" fmla="*/ 16 w 64"/>
                  <a:gd name="T19" fmla="*/ 444 h 541"/>
                  <a:gd name="T20" fmla="*/ 21 w 64"/>
                  <a:gd name="T21" fmla="*/ 458 h 541"/>
                  <a:gd name="T22" fmla="*/ 27 w 64"/>
                  <a:gd name="T23" fmla="*/ 473 h 541"/>
                  <a:gd name="T24" fmla="*/ 32 w 64"/>
                  <a:gd name="T25" fmla="*/ 487 h 541"/>
                  <a:gd name="T26" fmla="*/ 38 w 64"/>
                  <a:gd name="T27" fmla="*/ 501 h 541"/>
                  <a:gd name="T28" fmla="*/ 46 w 64"/>
                  <a:gd name="T29" fmla="*/ 515 h 541"/>
                  <a:gd name="T30" fmla="*/ 55 w 64"/>
                  <a:gd name="T31" fmla="*/ 528 h 541"/>
                  <a:gd name="T32" fmla="*/ 64 w 64"/>
                  <a:gd name="T33" fmla="*/ 541 h 541"/>
                  <a:gd name="T34" fmla="*/ 64 w 64"/>
                  <a:gd name="T35" fmla="*/ 0 h 541"/>
                  <a:gd name="T36" fmla="*/ 10 w 64"/>
                  <a:gd name="T37" fmla="*/ 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41">
                    <a:moveTo>
                      <a:pt x="10" y="7"/>
                    </a:moveTo>
                    <a:lnTo>
                      <a:pt x="9" y="80"/>
                    </a:lnTo>
                    <a:lnTo>
                      <a:pt x="5" y="154"/>
                    </a:lnTo>
                    <a:lnTo>
                      <a:pt x="1" y="227"/>
                    </a:lnTo>
                    <a:lnTo>
                      <a:pt x="0" y="297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3" y="428"/>
                    </a:lnTo>
                    <a:lnTo>
                      <a:pt x="16" y="444"/>
                    </a:lnTo>
                    <a:lnTo>
                      <a:pt x="21" y="458"/>
                    </a:lnTo>
                    <a:lnTo>
                      <a:pt x="27" y="473"/>
                    </a:lnTo>
                    <a:lnTo>
                      <a:pt x="32" y="487"/>
                    </a:lnTo>
                    <a:lnTo>
                      <a:pt x="38" y="501"/>
                    </a:lnTo>
                    <a:lnTo>
                      <a:pt x="46" y="515"/>
                    </a:lnTo>
                    <a:lnTo>
                      <a:pt x="55" y="528"/>
                    </a:lnTo>
                    <a:lnTo>
                      <a:pt x="64" y="541"/>
                    </a:lnTo>
                    <a:lnTo>
                      <a:pt x="64" y="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5" name="Freeform 13"/>
              <p:cNvSpPr>
                <a:spLocks noEditPoints="1"/>
              </p:cNvSpPr>
              <p:nvPr/>
            </p:nvSpPr>
            <p:spPr bwMode="auto">
              <a:xfrm>
                <a:off x="605" y="1145"/>
                <a:ext cx="4794" cy="214"/>
              </a:xfrm>
              <a:custGeom>
                <a:avLst/>
                <a:gdLst>
                  <a:gd name="T0" fmla="*/ 18535 w 19175"/>
                  <a:gd name="T1" fmla="*/ 143 h 857"/>
                  <a:gd name="T2" fmla="*/ 18874 w 19175"/>
                  <a:gd name="T3" fmla="*/ 448 h 857"/>
                  <a:gd name="T4" fmla="*/ 16557 w 19175"/>
                  <a:gd name="T5" fmla="*/ 95 h 857"/>
                  <a:gd name="T6" fmla="*/ 16762 w 19175"/>
                  <a:gd name="T7" fmla="*/ 367 h 857"/>
                  <a:gd name="T8" fmla="*/ 17393 w 19175"/>
                  <a:gd name="T9" fmla="*/ 370 h 857"/>
                  <a:gd name="T10" fmla="*/ 18056 w 19175"/>
                  <a:gd name="T11" fmla="*/ 348 h 857"/>
                  <a:gd name="T12" fmla="*/ 18278 w 19175"/>
                  <a:gd name="T13" fmla="*/ 245 h 857"/>
                  <a:gd name="T14" fmla="*/ 16274 w 19175"/>
                  <a:gd name="T15" fmla="*/ 0 h 857"/>
                  <a:gd name="T16" fmla="*/ 14738 w 19175"/>
                  <a:gd name="T17" fmla="*/ 230 h 857"/>
                  <a:gd name="T18" fmla="*/ 15290 w 19175"/>
                  <a:gd name="T19" fmla="*/ 290 h 857"/>
                  <a:gd name="T20" fmla="*/ 16169 w 19175"/>
                  <a:gd name="T21" fmla="*/ 260 h 857"/>
                  <a:gd name="T22" fmla="*/ 16284 w 19175"/>
                  <a:gd name="T23" fmla="*/ 127 h 857"/>
                  <a:gd name="T24" fmla="*/ 13362 w 19175"/>
                  <a:gd name="T25" fmla="*/ 25 h 857"/>
                  <a:gd name="T26" fmla="*/ 13044 w 19175"/>
                  <a:gd name="T27" fmla="*/ 81 h 857"/>
                  <a:gd name="T28" fmla="*/ 13401 w 19175"/>
                  <a:gd name="T29" fmla="*/ 259 h 857"/>
                  <a:gd name="T30" fmla="*/ 13612 w 19175"/>
                  <a:gd name="T31" fmla="*/ 532 h 857"/>
                  <a:gd name="T32" fmla="*/ 13894 w 19175"/>
                  <a:gd name="T33" fmla="*/ 592 h 857"/>
                  <a:gd name="T34" fmla="*/ 14596 w 19175"/>
                  <a:gd name="T35" fmla="*/ 571 h 857"/>
                  <a:gd name="T36" fmla="*/ 14783 w 19175"/>
                  <a:gd name="T37" fmla="*/ 427 h 857"/>
                  <a:gd name="T38" fmla="*/ 14526 w 19175"/>
                  <a:gd name="T39" fmla="*/ 297 h 857"/>
                  <a:gd name="T40" fmla="*/ 14168 w 19175"/>
                  <a:gd name="T41" fmla="*/ 151 h 857"/>
                  <a:gd name="T42" fmla="*/ 14108 w 19175"/>
                  <a:gd name="T43" fmla="*/ 8 h 857"/>
                  <a:gd name="T44" fmla="*/ 10475 w 19175"/>
                  <a:gd name="T45" fmla="*/ 171 h 857"/>
                  <a:gd name="T46" fmla="*/ 10363 w 19175"/>
                  <a:gd name="T47" fmla="*/ 295 h 857"/>
                  <a:gd name="T48" fmla="*/ 10624 w 19175"/>
                  <a:gd name="T49" fmla="*/ 392 h 857"/>
                  <a:gd name="T50" fmla="*/ 11026 w 19175"/>
                  <a:gd name="T51" fmla="*/ 591 h 857"/>
                  <a:gd name="T52" fmla="*/ 11417 w 19175"/>
                  <a:gd name="T53" fmla="*/ 727 h 857"/>
                  <a:gd name="T54" fmla="*/ 11856 w 19175"/>
                  <a:gd name="T55" fmla="*/ 593 h 857"/>
                  <a:gd name="T56" fmla="*/ 12112 w 19175"/>
                  <a:gd name="T57" fmla="*/ 320 h 857"/>
                  <a:gd name="T58" fmla="*/ 12029 w 19175"/>
                  <a:gd name="T59" fmla="*/ 130 h 857"/>
                  <a:gd name="T60" fmla="*/ 11513 w 19175"/>
                  <a:gd name="T61" fmla="*/ 0 h 857"/>
                  <a:gd name="T62" fmla="*/ 8026 w 19175"/>
                  <a:gd name="T63" fmla="*/ 268 h 857"/>
                  <a:gd name="T64" fmla="*/ 8062 w 19175"/>
                  <a:gd name="T65" fmla="*/ 404 h 857"/>
                  <a:gd name="T66" fmla="*/ 8327 w 19175"/>
                  <a:gd name="T67" fmla="*/ 523 h 857"/>
                  <a:gd name="T68" fmla="*/ 8612 w 19175"/>
                  <a:gd name="T69" fmla="*/ 778 h 857"/>
                  <a:gd name="T70" fmla="*/ 8779 w 19175"/>
                  <a:gd name="T71" fmla="*/ 852 h 857"/>
                  <a:gd name="T72" fmla="*/ 9283 w 19175"/>
                  <a:gd name="T73" fmla="*/ 548 h 857"/>
                  <a:gd name="T74" fmla="*/ 9548 w 19175"/>
                  <a:gd name="T75" fmla="*/ 290 h 857"/>
                  <a:gd name="T76" fmla="*/ 9557 w 19175"/>
                  <a:gd name="T77" fmla="*/ 148 h 857"/>
                  <a:gd name="T78" fmla="*/ 6375 w 19175"/>
                  <a:gd name="T79" fmla="*/ 26 h 857"/>
                  <a:gd name="T80" fmla="*/ 6422 w 19175"/>
                  <a:gd name="T81" fmla="*/ 222 h 857"/>
                  <a:gd name="T82" fmla="*/ 7156 w 19175"/>
                  <a:gd name="T83" fmla="*/ 305 h 857"/>
                  <a:gd name="T84" fmla="*/ 7596 w 19175"/>
                  <a:gd name="T85" fmla="*/ 308 h 857"/>
                  <a:gd name="T86" fmla="*/ 7933 w 19175"/>
                  <a:gd name="T87" fmla="*/ 95 h 857"/>
                  <a:gd name="T88" fmla="*/ 4201 w 19175"/>
                  <a:gd name="T89" fmla="*/ 93 h 857"/>
                  <a:gd name="T90" fmla="*/ 4402 w 19175"/>
                  <a:gd name="T91" fmla="*/ 323 h 857"/>
                  <a:gd name="T92" fmla="*/ 4753 w 19175"/>
                  <a:gd name="T93" fmla="*/ 559 h 857"/>
                  <a:gd name="T94" fmla="*/ 5125 w 19175"/>
                  <a:gd name="T95" fmla="*/ 717 h 857"/>
                  <a:gd name="T96" fmla="*/ 5563 w 19175"/>
                  <a:gd name="T97" fmla="*/ 610 h 857"/>
                  <a:gd name="T98" fmla="*/ 5981 w 19175"/>
                  <a:gd name="T99" fmla="*/ 301 h 857"/>
                  <a:gd name="T100" fmla="*/ 6101 w 19175"/>
                  <a:gd name="T101" fmla="*/ 0 h 857"/>
                  <a:gd name="T102" fmla="*/ 2357 w 19175"/>
                  <a:gd name="T103" fmla="*/ 310 h 857"/>
                  <a:gd name="T104" fmla="*/ 2707 w 19175"/>
                  <a:gd name="T105" fmla="*/ 393 h 857"/>
                  <a:gd name="T106" fmla="*/ 3570 w 19175"/>
                  <a:gd name="T107" fmla="*/ 360 h 857"/>
                  <a:gd name="T108" fmla="*/ 3931 w 19175"/>
                  <a:gd name="T109" fmla="*/ 299 h 857"/>
                  <a:gd name="T110" fmla="*/ 3918 w 19175"/>
                  <a:gd name="T111" fmla="*/ 93 h 857"/>
                  <a:gd name="T112" fmla="*/ 259 w 19175"/>
                  <a:gd name="T113" fmla="*/ 151 h 857"/>
                  <a:gd name="T114" fmla="*/ 644 w 19175"/>
                  <a:gd name="T115" fmla="*/ 283 h 857"/>
                  <a:gd name="T116" fmla="*/ 1726 w 19175"/>
                  <a:gd name="T117" fmla="*/ 278 h 857"/>
                  <a:gd name="T118" fmla="*/ 1963 w 19175"/>
                  <a:gd name="T119" fmla="*/ 185 h 857"/>
                  <a:gd name="T120" fmla="*/ 1971 w 19175"/>
                  <a:gd name="T121" fmla="*/ 0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75" h="857">
                    <a:moveTo>
                      <a:pt x="19175" y="0"/>
                    </a:moveTo>
                    <a:lnTo>
                      <a:pt x="18475" y="0"/>
                    </a:lnTo>
                    <a:lnTo>
                      <a:pt x="18476" y="14"/>
                    </a:lnTo>
                    <a:lnTo>
                      <a:pt x="18480" y="28"/>
                    </a:lnTo>
                    <a:lnTo>
                      <a:pt x="18484" y="44"/>
                    </a:lnTo>
                    <a:lnTo>
                      <a:pt x="18489" y="60"/>
                    </a:lnTo>
                    <a:lnTo>
                      <a:pt x="18496" y="76"/>
                    </a:lnTo>
                    <a:lnTo>
                      <a:pt x="18504" y="93"/>
                    </a:lnTo>
                    <a:lnTo>
                      <a:pt x="18514" y="110"/>
                    </a:lnTo>
                    <a:lnTo>
                      <a:pt x="18526" y="129"/>
                    </a:lnTo>
                    <a:lnTo>
                      <a:pt x="18535" y="143"/>
                    </a:lnTo>
                    <a:lnTo>
                      <a:pt x="18545" y="158"/>
                    </a:lnTo>
                    <a:lnTo>
                      <a:pt x="18556" y="174"/>
                    </a:lnTo>
                    <a:lnTo>
                      <a:pt x="18569" y="189"/>
                    </a:lnTo>
                    <a:lnTo>
                      <a:pt x="18597" y="220"/>
                    </a:lnTo>
                    <a:lnTo>
                      <a:pt x="18628" y="251"/>
                    </a:lnTo>
                    <a:lnTo>
                      <a:pt x="18663" y="285"/>
                    </a:lnTo>
                    <a:lnTo>
                      <a:pt x="18700" y="318"/>
                    </a:lnTo>
                    <a:lnTo>
                      <a:pt x="18741" y="351"/>
                    </a:lnTo>
                    <a:lnTo>
                      <a:pt x="18783" y="383"/>
                    </a:lnTo>
                    <a:lnTo>
                      <a:pt x="18828" y="416"/>
                    </a:lnTo>
                    <a:lnTo>
                      <a:pt x="18874" y="448"/>
                    </a:lnTo>
                    <a:lnTo>
                      <a:pt x="18922" y="480"/>
                    </a:lnTo>
                    <a:lnTo>
                      <a:pt x="18972" y="510"/>
                    </a:lnTo>
                    <a:lnTo>
                      <a:pt x="19022" y="540"/>
                    </a:lnTo>
                    <a:lnTo>
                      <a:pt x="19073" y="568"/>
                    </a:lnTo>
                    <a:lnTo>
                      <a:pt x="19124" y="594"/>
                    </a:lnTo>
                    <a:lnTo>
                      <a:pt x="19175" y="620"/>
                    </a:lnTo>
                    <a:lnTo>
                      <a:pt x="19175" y="0"/>
                    </a:lnTo>
                    <a:close/>
                    <a:moveTo>
                      <a:pt x="18134" y="0"/>
                    </a:moveTo>
                    <a:lnTo>
                      <a:pt x="16546" y="0"/>
                    </a:lnTo>
                    <a:lnTo>
                      <a:pt x="16551" y="50"/>
                    </a:lnTo>
                    <a:lnTo>
                      <a:pt x="16557" y="95"/>
                    </a:lnTo>
                    <a:lnTo>
                      <a:pt x="16566" y="137"/>
                    </a:lnTo>
                    <a:lnTo>
                      <a:pt x="16577" y="174"/>
                    </a:lnTo>
                    <a:lnTo>
                      <a:pt x="16590" y="208"/>
                    </a:lnTo>
                    <a:lnTo>
                      <a:pt x="16605" y="237"/>
                    </a:lnTo>
                    <a:lnTo>
                      <a:pt x="16622" y="265"/>
                    </a:lnTo>
                    <a:lnTo>
                      <a:pt x="16641" y="288"/>
                    </a:lnTo>
                    <a:lnTo>
                      <a:pt x="16662" y="310"/>
                    </a:lnTo>
                    <a:lnTo>
                      <a:pt x="16684" y="328"/>
                    </a:lnTo>
                    <a:lnTo>
                      <a:pt x="16709" y="343"/>
                    </a:lnTo>
                    <a:lnTo>
                      <a:pt x="16734" y="356"/>
                    </a:lnTo>
                    <a:lnTo>
                      <a:pt x="16762" y="367"/>
                    </a:lnTo>
                    <a:lnTo>
                      <a:pt x="16793" y="376"/>
                    </a:lnTo>
                    <a:lnTo>
                      <a:pt x="16825" y="383"/>
                    </a:lnTo>
                    <a:lnTo>
                      <a:pt x="16858" y="388"/>
                    </a:lnTo>
                    <a:lnTo>
                      <a:pt x="16894" y="390"/>
                    </a:lnTo>
                    <a:lnTo>
                      <a:pt x="16931" y="393"/>
                    </a:lnTo>
                    <a:lnTo>
                      <a:pt x="16970" y="393"/>
                    </a:lnTo>
                    <a:lnTo>
                      <a:pt x="17011" y="393"/>
                    </a:lnTo>
                    <a:lnTo>
                      <a:pt x="17096" y="389"/>
                    </a:lnTo>
                    <a:lnTo>
                      <a:pt x="17189" y="383"/>
                    </a:lnTo>
                    <a:lnTo>
                      <a:pt x="17289" y="376"/>
                    </a:lnTo>
                    <a:lnTo>
                      <a:pt x="17393" y="370"/>
                    </a:lnTo>
                    <a:lnTo>
                      <a:pt x="17448" y="366"/>
                    </a:lnTo>
                    <a:lnTo>
                      <a:pt x="17506" y="365"/>
                    </a:lnTo>
                    <a:lnTo>
                      <a:pt x="17563" y="362"/>
                    </a:lnTo>
                    <a:lnTo>
                      <a:pt x="17623" y="362"/>
                    </a:lnTo>
                    <a:lnTo>
                      <a:pt x="17708" y="362"/>
                    </a:lnTo>
                    <a:lnTo>
                      <a:pt x="17792" y="362"/>
                    </a:lnTo>
                    <a:lnTo>
                      <a:pt x="17874" y="360"/>
                    </a:lnTo>
                    <a:lnTo>
                      <a:pt x="17951" y="357"/>
                    </a:lnTo>
                    <a:lnTo>
                      <a:pt x="17988" y="355"/>
                    </a:lnTo>
                    <a:lnTo>
                      <a:pt x="18022" y="351"/>
                    </a:lnTo>
                    <a:lnTo>
                      <a:pt x="18056" y="348"/>
                    </a:lnTo>
                    <a:lnTo>
                      <a:pt x="18088" y="343"/>
                    </a:lnTo>
                    <a:lnTo>
                      <a:pt x="18118" y="338"/>
                    </a:lnTo>
                    <a:lnTo>
                      <a:pt x="18146" y="332"/>
                    </a:lnTo>
                    <a:lnTo>
                      <a:pt x="18171" y="325"/>
                    </a:lnTo>
                    <a:lnTo>
                      <a:pt x="18194" y="318"/>
                    </a:lnTo>
                    <a:lnTo>
                      <a:pt x="18216" y="309"/>
                    </a:lnTo>
                    <a:lnTo>
                      <a:pt x="18234" y="299"/>
                    </a:lnTo>
                    <a:lnTo>
                      <a:pt x="18249" y="287"/>
                    </a:lnTo>
                    <a:lnTo>
                      <a:pt x="18262" y="274"/>
                    </a:lnTo>
                    <a:lnTo>
                      <a:pt x="18272" y="260"/>
                    </a:lnTo>
                    <a:lnTo>
                      <a:pt x="18278" y="245"/>
                    </a:lnTo>
                    <a:lnTo>
                      <a:pt x="18281" y="228"/>
                    </a:lnTo>
                    <a:lnTo>
                      <a:pt x="18281" y="209"/>
                    </a:lnTo>
                    <a:lnTo>
                      <a:pt x="18276" y="190"/>
                    </a:lnTo>
                    <a:lnTo>
                      <a:pt x="18268" y="169"/>
                    </a:lnTo>
                    <a:lnTo>
                      <a:pt x="18257" y="146"/>
                    </a:lnTo>
                    <a:lnTo>
                      <a:pt x="18241" y="120"/>
                    </a:lnTo>
                    <a:lnTo>
                      <a:pt x="18221" y="93"/>
                    </a:lnTo>
                    <a:lnTo>
                      <a:pt x="18197" y="64"/>
                    </a:lnTo>
                    <a:lnTo>
                      <a:pt x="18169" y="33"/>
                    </a:lnTo>
                    <a:lnTo>
                      <a:pt x="18134" y="0"/>
                    </a:lnTo>
                    <a:close/>
                    <a:moveTo>
                      <a:pt x="16274" y="0"/>
                    </a:moveTo>
                    <a:lnTo>
                      <a:pt x="14304" y="0"/>
                    </a:lnTo>
                    <a:lnTo>
                      <a:pt x="14341" y="26"/>
                    </a:lnTo>
                    <a:lnTo>
                      <a:pt x="14382" y="53"/>
                    </a:lnTo>
                    <a:lnTo>
                      <a:pt x="14425" y="78"/>
                    </a:lnTo>
                    <a:lnTo>
                      <a:pt x="14470" y="102"/>
                    </a:lnTo>
                    <a:lnTo>
                      <a:pt x="14516" y="127"/>
                    </a:lnTo>
                    <a:lnTo>
                      <a:pt x="14563" y="151"/>
                    </a:lnTo>
                    <a:lnTo>
                      <a:pt x="14609" y="172"/>
                    </a:lnTo>
                    <a:lnTo>
                      <a:pt x="14653" y="193"/>
                    </a:lnTo>
                    <a:lnTo>
                      <a:pt x="14697" y="212"/>
                    </a:lnTo>
                    <a:lnTo>
                      <a:pt x="14738" y="230"/>
                    </a:lnTo>
                    <a:lnTo>
                      <a:pt x="14776" y="245"/>
                    </a:lnTo>
                    <a:lnTo>
                      <a:pt x="14810" y="258"/>
                    </a:lnTo>
                    <a:lnTo>
                      <a:pt x="14841" y="268"/>
                    </a:lnTo>
                    <a:lnTo>
                      <a:pt x="14866" y="276"/>
                    </a:lnTo>
                    <a:lnTo>
                      <a:pt x="14885" y="281"/>
                    </a:lnTo>
                    <a:lnTo>
                      <a:pt x="14899" y="282"/>
                    </a:lnTo>
                    <a:lnTo>
                      <a:pt x="14948" y="283"/>
                    </a:lnTo>
                    <a:lnTo>
                      <a:pt x="15014" y="285"/>
                    </a:lnTo>
                    <a:lnTo>
                      <a:pt x="15095" y="286"/>
                    </a:lnTo>
                    <a:lnTo>
                      <a:pt x="15188" y="287"/>
                    </a:lnTo>
                    <a:lnTo>
                      <a:pt x="15290" y="290"/>
                    </a:lnTo>
                    <a:lnTo>
                      <a:pt x="15397" y="291"/>
                    </a:lnTo>
                    <a:lnTo>
                      <a:pt x="15509" y="291"/>
                    </a:lnTo>
                    <a:lnTo>
                      <a:pt x="15622" y="291"/>
                    </a:lnTo>
                    <a:lnTo>
                      <a:pt x="15733" y="291"/>
                    </a:lnTo>
                    <a:lnTo>
                      <a:pt x="15840" y="288"/>
                    </a:lnTo>
                    <a:lnTo>
                      <a:pt x="15940" y="285"/>
                    </a:lnTo>
                    <a:lnTo>
                      <a:pt x="16030" y="278"/>
                    </a:lnTo>
                    <a:lnTo>
                      <a:pt x="16070" y="274"/>
                    </a:lnTo>
                    <a:lnTo>
                      <a:pt x="16107" y="271"/>
                    </a:lnTo>
                    <a:lnTo>
                      <a:pt x="16140" y="265"/>
                    </a:lnTo>
                    <a:lnTo>
                      <a:pt x="16169" y="260"/>
                    </a:lnTo>
                    <a:lnTo>
                      <a:pt x="16194" y="254"/>
                    </a:lnTo>
                    <a:lnTo>
                      <a:pt x="16213" y="248"/>
                    </a:lnTo>
                    <a:lnTo>
                      <a:pt x="16228" y="240"/>
                    </a:lnTo>
                    <a:lnTo>
                      <a:pt x="16237" y="232"/>
                    </a:lnTo>
                    <a:lnTo>
                      <a:pt x="16248" y="217"/>
                    </a:lnTo>
                    <a:lnTo>
                      <a:pt x="16259" y="200"/>
                    </a:lnTo>
                    <a:lnTo>
                      <a:pt x="16266" y="185"/>
                    </a:lnTo>
                    <a:lnTo>
                      <a:pt x="16274" y="170"/>
                    </a:lnTo>
                    <a:lnTo>
                      <a:pt x="16279" y="156"/>
                    </a:lnTo>
                    <a:lnTo>
                      <a:pt x="16282" y="141"/>
                    </a:lnTo>
                    <a:lnTo>
                      <a:pt x="16284" y="127"/>
                    </a:lnTo>
                    <a:lnTo>
                      <a:pt x="16285" y="112"/>
                    </a:lnTo>
                    <a:lnTo>
                      <a:pt x="16287" y="98"/>
                    </a:lnTo>
                    <a:lnTo>
                      <a:pt x="16287" y="83"/>
                    </a:lnTo>
                    <a:lnTo>
                      <a:pt x="16285" y="70"/>
                    </a:lnTo>
                    <a:lnTo>
                      <a:pt x="16283" y="56"/>
                    </a:lnTo>
                    <a:lnTo>
                      <a:pt x="16279" y="28"/>
                    </a:lnTo>
                    <a:lnTo>
                      <a:pt x="16274" y="0"/>
                    </a:lnTo>
                    <a:close/>
                    <a:moveTo>
                      <a:pt x="14099" y="0"/>
                    </a:moveTo>
                    <a:lnTo>
                      <a:pt x="13489" y="0"/>
                    </a:lnTo>
                    <a:lnTo>
                      <a:pt x="13424" y="13"/>
                    </a:lnTo>
                    <a:lnTo>
                      <a:pt x="13362" y="25"/>
                    </a:lnTo>
                    <a:lnTo>
                      <a:pt x="13302" y="36"/>
                    </a:lnTo>
                    <a:lnTo>
                      <a:pt x="13246" y="46"/>
                    </a:lnTo>
                    <a:lnTo>
                      <a:pt x="13195" y="56"/>
                    </a:lnTo>
                    <a:lnTo>
                      <a:pt x="13150" y="63"/>
                    </a:lnTo>
                    <a:lnTo>
                      <a:pt x="13113" y="68"/>
                    </a:lnTo>
                    <a:lnTo>
                      <a:pt x="13083" y="69"/>
                    </a:lnTo>
                    <a:lnTo>
                      <a:pt x="13069" y="69"/>
                    </a:lnTo>
                    <a:lnTo>
                      <a:pt x="13057" y="72"/>
                    </a:lnTo>
                    <a:lnTo>
                      <a:pt x="13049" y="74"/>
                    </a:lnTo>
                    <a:lnTo>
                      <a:pt x="13046" y="77"/>
                    </a:lnTo>
                    <a:lnTo>
                      <a:pt x="13044" y="81"/>
                    </a:lnTo>
                    <a:lnTo>
                      <a:pt x="13047" y="86"/>
                    </a:lnTo>
                    <a:lnTo>
                      <a:pt x="13051" y="91"/>
                    </a:lnTo>
                    <a:lnTo>
                      <a:pt x="13057" y="97"/>
                    </a:lnTo>
                    <a:lnTo>
                      <a:pt x="13076" y="111"/>
                    </a:lnTo>
                    <a:lnTo>
                      <a:pt x="13103" y="127"/>
                    </a:lnTo>
                    <a:lnTo>
                      <a:pt x="13135" y="143"/>
                    </a:lnTo>
                    <a:lnTo>
                      <a:pt x="13172" y="161"/>
                    </a:lnTo>
                    <a:lnTo>
                      <a:pt x="13248" y="195"/>
                    </a:lnTo>
                    <a:lnTo>
                      <a:pt x="13321" y="226"/>
                    </a:lnTo>
                    <a:lnTo>
                      <a:pt x="13376" y="248"/>
                    </a:lnTo>
                    <a:lnTo>
                      <a:pt x="13401" y="259"/>
                    </a:lnTo>
                    <a:lnTo>
                      <a:pt x="13415" y="269"/>
                    </a:lnTo>
                    <a:lnTo>
                      <a:pt x="13429" y="283"/>
                    </a:lnTo>
                    <a:lnTo>
                      <a:pt x="13445" y="301"/>
                    </a:lnTo>
                    <a:lnTo>
                      <a:pt x="13460" y="322"/>
                    </a:lnTo>
                    <a:lnTo>
                      <a:pt x="13493" y="369"/>
                    </a:lnTo>
                    <a:lnTo>
                      <a:pt x="13526" y="420"/>
                    </a:lnTo>
                    <a:lnTo>
                      <a:pt x="13543" y="444"/>
                    </a:lnTo>
                    <a:lnTo>
                      <a:pt x="13561" y="468"/>
                    </a:lnTo>
                    <a:lnTo>
                      <a:pt x="13577" y="492"/>
                    </a:lnTo>
                    <a:lnTo>
                      <a:pt x="13595" y="513"/>
                    </a:lnTo>
                    <a:lnTo>
                      <a:pt x="13612" y="532"/>
                    </a:lnTo>
                    <a:lnTo>
                      <a:pt x="13628" y="547"/>
                    </a:lnTo>
                    <a:lnTo>
                      <a:pt x="13637" y="554"/>
                    </a:lnTo>
                    <a:lnTo>
                      <a:pt x="13645" y="559"/>
                    </a:lnTo>
                    <a:lnTo>
                      <a:pt x="13654" y="562"/>
                    </a:lnTo>
                    <a:lnTo>
                      <a:pt x="13661" y="566"/>
                    </a:lnTo>
                    <a:lnTo>
                      <a:pt x="13677" y="569"/>
                    </a:lnTo>
                    <a:lnTo>
                      <a:pt x="13696" y="573"/>
                    </a:lnTo>
                    <a:lnTo>
                      <a:pt x="13720" y="576"/>
                    </a:lnTo>
                    <a:lnTo>
                      <a:pt x="13748" y="580"/>
                    </a:lnTo>
                    <a:lnTo>
                      <a:pt x="13814" y="587"/>
                    </a:lnTo>
                    <a:lnTo>
                      <a:pt x="13894" y="592"/>
                    </a:lnTo>
                    <a:lnTo>
                      <a:pt x="13981" y="597"/>
                    </a:lnTo>
                    <a:lnTo>
                      <a:pt x="14077" y="599"/>
                    </a:lnTo>
                    <a:lnTo>
                      <a:pt x="14175" y="601"/>
                    </a:lnTo>
                    <a:lnTo>
                      <a:pt x="14276" y="599"/>
                    </a:lnTo>
                    <a:lnTo>
                      <a:pt x="14326" y="598"/>
                    </a:lnTo>
                    <a:lnTo>
                      <a:pt x="14374" y="596"/>
                    </a:lnTo>
                    <a:lnTo>
                      <a:pt x="14421" y="593"/>
                    </a:lnTo>
                    <a:lnTo>
                      <a:pt x="14469" y="589"/>
                    </a:lnTo>
                    <a:lnTo>
                      <a:pt x="14513" y="584"/>
                    </a:lnTo>
                    <a:lnTo>
                      <a:pt x="14555" y="578"/>
                    </a:lnTo>
                    <a:lnTo>
                      <a:pt x="14596" y="571"/>
                    </a:lnTo>
                    <a:lnTo>
                      <a:pt x="14633" y="564"/>
                    </a:lnTo>
                    <a:lnTo>
                      <a:pt x="14667" y="555"/>
                    </a:lnTo>
                    <a:lnTo>
                      <a:pt x="14698" y="545"/>
                    </a:lnTo>
                    <a:lnTo>
                      <a:pt x="14725" y="533"/>
                    </a:lnTo>
                    <a:lnTo>
                      <a:pt x="14748" y="520"/>
                    </a:lnTo>
                    <a:lnTo>
                      <a:pt x="14767" y="506"/>
                    </a:lnTo>
                    <a:lnTo>
                      <a:pt x="14780" y="492"/>
                    </a:lnTo>
                    <a:lnTo>
                      <a:pt x="14789" y="476"/>
                    </a:lnTo>
                    <a:lnTo>
                      <a:pt x="14791" y="458"/>
                    </a:lnTo>
                    <a:lnTo>
                      <a:pt x="14790" y="441"/>
                    </a:lnTo>
                    <a:lnTo>
                      <a:pt x="14783" y="427"/>
                    </a:lnTo>
                    <a:lnTo>
                      <a:pt x="14776" y="413"/>
                    </a:lnTo>
                    <a:lnTo>
                      <a:pt x="14763" y="401"/>
                    </a:lnTo>
                    <a:lnTo>
                      <a:pt x="14749" y="388"/>
                    </a:lnTo>
                    <a:lnTo>
                      <a:pt x="14731" y="376"/>
                    </a:lnTo>
                    <a:lnTo>
                      <a:pt x="14712" y="365"/>
                    </a:lnTo>
                    <a:lnTo>
                      <a:pt x="14689" y="353"/>
                    </a:lnTo>
                    <a:lnTo>
                      <a:pt x="14666" y="343"/>
                    </a:lnTo>
                    <a:lnTo>
                      <a:pt x="14641" y="334"/>
                    </a:lnTo>
                    <a:lnTo>
                      <a:pt x="14614" y="324"/>
                    </a:lnTo>
                    <a:lnTo>
                      <a:pt x="14586" y="315"/>
                    </a:lnTo>
                    <a:lnTo>
                      <a:pt x="14526" y="297"/>
                    </a:lnTo>
                    <a:lnTo>
                      <a:pt x="14466" y="279"/>
                    </a:lnTo>
                    <a:lnTo>
                      <a:pt x="14405" y="262"/>
                    </a:lnTo>
                    <a:lnTo>
                      <a:pt x="14346" y="243"/>
                    </a:lnTo>
                    <a:lnTo>
                      <a:pt x="14318" y="232"/>
                    </a:lnTo>
                    <a:lnTo>
                      <a:pt x="14291" y="222"/>
                    </a:lnTo>
                    <a:lnTo>
                      <a:pt x="14266" y="212"/>
                    </a:lnTo>
                    <a:lnTo>
                      <a:pt x="14242" y="200"/>
                    </a:lnTo>
                    <a:lnTo>
                      <a:pt x="14220" y="189"/>
                    </a:lnTo>
                    <a:lnTo>
                      <a:pt x="14200" y="178"/>
                    </a:lnTo>
                    <a:lnTo>
                      <a:pt x="14183" y="165"/>
                    </a:lnTo>
                    <a:lnTo>
                      <a:pt x="14168" y="151"/>
                    </a:lnTo>
                    <a:lnTo>
                      <a:pt x="14156" y="135"/>
                    </a:lnTo>
                    <a:lnTo>
                      <a:pt x="14147" y="120"/>
                    </a:lnTo>
                    <a:lnTo>
                      <a:pt x="14142" y="105"/>
                    </a:lnTo>
                    <a:lnTo>
                      <a:pt x="14140" y="87"/>
                    </a:lnTo>
                    <a:lnTo>
                      <a:pt x="14140" y="73"/>
                    </a:lnTo>
                    <a:lnTo>
                      <a:pt x="14137" y="60"/>
                    </a:lnTo>
                    <a:lnTo>
                      <a:pt x="14133" y="49"/>
                    </a:lnTo>
                    <a:lnTo>
                      <a:pt x="14129" y="37"/>
                    </a:lnTo>
                    <a:lnTo>
                      <a:pt x="14123" y="27"/>
                    </a:lnTo>
                    <a:lnTo>
                      <a:pt x="14115" y="17"/>
                    </a:lnTo>
                    <a:lnTo>
                      <a:pt x="14108" y="8"/>
                    </a:lnTo>
                    <a:lnTo>
                      <a:pt x="14099" y="0"/>
                    </a:lnTo>
                    <a:close/>
                    <a:moveTo>
                      <a:pt x="11513" y="0"/>
                    </a:moveTo>
                    <a:lnTo>
                      <a:pt x="10744" y="0"/>
                    </a:lnTo>
                    <a:lnTo>
                      <a:pt x="10724" y="16"/>
                    </a:lnTo>
                    <a:lnTo>
                      <a:pt x="10703" y="32"/>
                    </a:lnTo>
                    <a:lnTo>
                      <a:pt x="10681" y="46"/>
                    </a:lnTo>
                    <a:lnTo>
                      <a:pt x="10658" y="62"/>
                    </a:lnTo>
                    <a:lnTo>
                      <a:pt x="10610" y="91"/>
                    </a:lnTo>
                    <a:lnTo>
                      <a:pt x="10563" y="119"/>
                    </a:lnTo>
                    <a:lnTo>
                      <a:pt x="10517" y="144"/>
                    </a:lnTo>
                    <a:lnTo>
                      <a:pt x="10475" y="171"/>
                    </a:lnTo>
                    <a:lnTo>
                      <a:pt x="10455" y="183"/>
                    </a:lnTo>
                    <a:lnTo>
                      <a:pt x="10436" y="195"/>
                    </a:lnTo>
                    <a:lnTo>
                      <a:pt x="10419" y="207"/>
                    </a:lnTo>
                    <a:lnTo>
                      <a:pt x="10404" y="218"/>
                    </a:lnTo>
                    <a:lnTo>
                      <a:pt x="10391" y="231"/>
                    </a:lnTo>
                    <a:lnTo>
                      <a:pt x="10380" y="241"/>
                    </a:lnTo>
                    <a:lnTo>
                      <a:pt x="10371" y="253"/>
                    </a:lnTo>
                    <a:lnTo>
                      <a:pt x="10364" y="264"/>
                    </a:lnTo>
                    <a:lnTo>
                      <a:pt x="10362" y="274"/>
                    </a:lnTo>
                    <a:lnTo>
                      <a:pt x="10360" y="285"/>
                    </a:lnTo>
                    <a:lnTo>
                      <a:pt x="10363" y="295"/>
                    </a:lnTo>
                    <a:lnTo>
                      <a:pt x="10369" y="305"/>
                    </a:lnTo>
                    <a:lnTo>
                      <a:pt x="10380" y="315"/>
                    </a:lnTo>
                    <a:lnTo>
                      <a:pt x="10392" y="324"/>
                    </a:lnTo>
                    <a:lnTo>
                      <a:pt x="10410" y="333"/>
                    </a:lnTo>
                    <a:lnTo>
                      <a:pt x="10432" y="343"/>
                    </a:lnTo>
                    <a:lnTo>
                      <a:pt x="10459" y="352"/>
                    </a:lnTo>
                    <a:lnTo>
                      <a:pt x="10489" y="361"/>
                    </a:lnTo>
                    <a:lnTo>
                      <a:pt x="10525" y="370"/>
                    </a:lnTo>
                    <a:lnTo>
                      <a:pt x="10566" y="378"/>
                    </a:lnTo>
                    <a:lnTo>
                      <a:pt x="10595" y="385"/>
                    </a:lnTo>
                    <a:lnTo>
                      <a:pt x="10624" y="392"/>
                    </a:lnTo>
                    <a:lnTo>
                      <a:pt x="10652" y="401"/>
                    </a:lnTo>
                    <a:lnTo>
                      <a:pt x="10679" y="408"/>
                    </a:lnTo>
                    <a:lnTo>
                      <a:pt x="10705" y="418"/>
                    </a:lnTo>
                    <a:lnTo>
                      <a:pt x="10730" y="427"/>
                    </a:lnTo>
                    <a:lnTo>
                      <a:pt x="10756" y="438"/>
                    </a:lnTo>
                    <a:lnTo>
                      <a:pt x="10779" y="449"/>
                    </a:lnTo>
                    <a:lnTo>
                      <a:pt x="10825" y="471"/>
                    </a:lnTo>
                    <a:lnTo>
                      <a:pt x="10868" y="494"/>
                    </a:lnTo>
                    <a:lnTo>
                      <a:pt x="10910" y="518"/>
                    </a:lnTo>
                    <a:lnTo>
                      <a:pt x="10950" y="542"/>
                    </a:lnTo>
                    <a:lnTo>
                      <a:pt x="11026" y="591"/>
                    </a:lnTo>
                    <a:lnTo>
                      <a:pt x="11103" y="636"/>
                    </a:lnTo>
                    <a:lnTo>
                      <a:pt x="11141" y="657"/>
                    </a:lnTo>
                    <a:lnTo>
                      <a:pt x="11180" y="676"/>
                    </a:lnTo>
                    <a:lnTo>
                      <a:pt x="11201" y="685"/>
                    </a:lnTo>
                    <a:lnTo>
                      <a:pt x="11221" y="692"/>
                    </a:lnTo>
                    <a:lnTo>
                      <a:pt x="11242" y="700"/>
                    </a:lnTo>
                    <a:lnTo>
                      <a:pt x="11263" y="707"/>
                    </a:lnTo>
                    <a:lnTo>
                      <a:pt x="11300" y="717"/>
                    </a:lnTo>
                    <a:lnTo>
                      <a:pt x="11338" y="723"/>
                    </a:lnTo>
                    <a:lnTo>
                      <a:pt x="11378" y="727"/>
                    </a:lnTo>
                    <a:lnTo>
                      <a:pt x="11417" y="727"/>
                    </a:lnTo>
                    <a:lnTo>
                      <a:pt x="11458" y="726"/>
                    </a:lnTo>
                    <a:lnTo>
                      <a:pt x="11499" y="721"/>
                    </a:lnTo>
                    <a:lnTo>
                      <a:pt x="11541" y="714"/>
                    </a:lnTo>
                    <a:lnTo>
                      <a:pt x="11582" y="705"/>
                    </a:lnTo>
                    <a:lnTo>
                      <a:pt x="11623" y="695"/>
                    </a:lnTo>
                    <a:lnTo>
                      <a:pt x="11664" y="682"/>
                    </a:lnTo>
                    <a:lnTo>
                      <a:pt x="11704" y="667"/>
                    </a:lnTo>
                    <a:lnTo>
                      <a:pt x="11744" y="650"/>
                    </a:lnTo>
                    <a:lnTo>
                      <a:pt x="11782" y="633"/>
                    </a:lnTo>
                    <a:lnTo>
                      <a:pt x="11819" y="613"/>
                    </a:lnTo>
                    <a:lnTo>
                      <a:pt x="11856" y="593"/>
                    </a:lnTo>
                    <a:lnTo>
                      <a:pt x="11890" y="571"/>
                    </a:lnTo>
                    <a:lnTo>
                      <a:pt x="11924" y="548"/>
                    </a:lnTo>
                    <a:lnTo>
                      <a:pt x="11954" y="526"/>
                    </a:lnTo>
                    <a:lnTo>
                      <a:pt x="11984" y="501"/>
                    </a:lnTo>
                    <a:lnTo>
                      <a:pt x="12010" y="476"/>
                    </a:lnTo>
                    <a:lnTo>
                      <a:pt x="12035" y="450"/>
                    </a:lnTo>
                    <a:lnTo>
                      <a:pt x="12056" y="425"/>
                    </a:lnTo>
                    <a:lnTo>
                      <a:pt x="12075" y="398"/>
                    </a:lnTo>
                    <a:lnTo>
                      <a:pt x="12091" y="373"/>
                    </a:lnTo>
                    <a:lnTo>
                      <a:pt x="12103" y="346"/>
                    </a:lnTo>
                    <a:lnTo>
                      <a:pt x="12112" y="320"/>
                    </a:lnTo>
                    <a:lnTo>
                      <a:pt x="12119" y="295"/>
                    </a:lnTo>
                    <a:lnTo>
                      <a:pt x="12120" y="269"/>
                    </a:lnTo>
                    <a:lnTo>
                      <a:pt x="12117" y="244"/>
                    </a:lnTo>
                    <a:lnTo>
                      <a:pt x="12112" y="221"/>
                    </a:lnTo>
                    <a:lnTo>
                      <a:pt x="12101" y="197"/>
                    </a:lnTo>
                    <a:lnTo>
                      <a:pt x="12086" y="175"/>
                    </a:lnTo>
                    <a:lnTo>
                      <a:pt x="12079" y="167"/>
                    </a:lnTo>
                    <a:lnTo>
                      <a:pt x="12072" y="158"/>
                    </a:lnTo>
                    <a:lnTo>
                      <a:pt x="12063" y="152"/>
                    </a:lnTo>
                    <a:lnTo>
                      <a:pt x="12052" y="144"/>
                    </a:lnTo>
                    <a:lnTo>
                      <a:pt x="12029" y="130"/>
                    </a:lnTo>
                    <a:lnTo>
                      <a:pt x="12004" y="116"/>
                    </a:lnTo>
                    <a:lnTo>
                      <a:pt x="11975" y="104"/>
                    </a:lnTo>
                    <a:lnTo>
                      <a:pt x="11943" y="92"/>
                    </a:lnTo>
                    <a:lnTo>
                      <a:pt x="11908" y="81"/>
                    </a:lnTo>
                    <a:lnTo>
                      <a:pt x="11871" y="69"/>
                    </a:lnTo>
                    <a:lnTo>
                      <a:pt x="11832" y="59"/>
                    </a:lnTo>
                    <a:lnTo>
                      <a:pt x="11790" y="49"/>
                    </a:lnTo>
                    <a:lnTo>
                      <a:pt x="11748" y="40"/>
                    </a:lnTo>
                    <a:lnTo>
                      <a:pt x="11702" y="31"/>
                    </a:lnTo>
                    <a:lnTo>
                      <a:pt x="11609" y="16"/>
                    </a:lnTo>
                    <a:lnTo>
                      <a:pt x="11513" y="0"/>
                    </a:lnTo>
                    <a:close/>
                    <a:moveTo>
                      <a:pt x="9367" y="0"/>
                    </a:moveTo>
                    <a:lnTo>
                      <a:pt x="8292" y="0"/>
                    </a:lnTo>
                    <a:lnTo>
                      <a:pt x="8220" y="68"/>
                    </a:lnTo>
                    <a:lnTo>
                      <a:pt x="8147" y="133"/>
                    </a:lnTo>
                    <a:lnTo>
                      <a:pt x="8114" y="165"/>
                    </a:lnTo>
                    <a:lnTo>
                      <a:pt x="8083" y="195"/>
                    </a:lnTo>
                    <a:lnTo>
                      <a:pt x="8069" y="211"/>
                    </a:lnTo>
                    <a:lnTo>
                      <a:pt x="8057" y="226"/>
                    </a:lnTo>
                    <a:lnTo>
                      <a:pt x="8045" y="240"/>
                    </a:lnTo>
                    <a:lnTo>
                      <a:pt x="8035" y="254"/>
                    </a:lnTo>
                    <a:lnTo>
                      <a:pt x="8026" y="268"/>
                    </a:lnTo>
                    <a:lnTo>
                      <a:pt x="8020" y="282"/>
                    </a:lnTo>
                    <a:lnTo>
                      <a:pt x="8013" y="296"/>
                    </a:lnTo>
                    <a:lnTo>
                      <a:pt x="8011" y="309"/>
                    </a:lnTo>
                    <a:lnTo>
                      <a:pt x="8008" y="322"/>
                    </a:lnTo>
                    <a:lnTo>
                      <a:pt x="8009" y="334"/>
                    </a:lnTo>
                    <a:lnTo>
                      <a:pt x="8012" y="347"/>
                    </a:lnTo>
                    <a:lnTo>
                      <a:pt x="8017" y="359"/>
                    </a:lnTo>
                    <a:lnTo>
                      <a:pt x="8025" y="370"/>
                    </a:lnTo>
                    <a:lnTo>
                      <a:pt x="8034" y="381"/>
                    </a:lnTo>
                    <a:lnTo>
                      <a:pt x="8046" y="393"/>
                    </a:lnTo>
                    <a:lnTo>
                      <a:pt x="8062" y="404"/>
                    </a:lnTo>
                    <a:lnTo>
                      <a:pt x="8081" y="415"/>
                    </a:lnTo>
                    <a:lnTo>
                      <a:pt x="8102" y="425"/>
                    </a:lnTo>
                    <a:lnTo>
                      <a:pt x="8127" y="434"/>
                    </a:lnTo>
                    <a:lnTo>
                      <a:pt x="8155" y="444"/>
                    </a:lnTo>
                    <a:lnTo>
                      <a:pt x="8183" y="453"/>
                    </a:lnTo>
                    <a:lnTo>
                      <a:pt x="8210" y="462"/>
                    </a:lnTo>
                    <a:lnTo>
                      <a:pt x="8235" y="473"/>
                    </a:lnTo>
                    <a:lnTo>
                      <a:pt x="8259" y="485"/>
                    </a:lnTo>
                    <a:lnTo>
                      <a:pt x="8282" y="497"/>
                    </a:lnTo>
                    <a:lnTo>
                      <a:pt x="8305" y="510"/>
                    </a:lnTo>
                    <a:lnTo>
                      <a:pt x="8327" y="523"/>
                    </a:lnTo>
                    <a:lnTo>
                      <a:pt x="8347" y="537"/>
                    </a:lnTo>
                    <a:lnTo>
                      <a:pt x="8366" y="552"/>
                    </a:lnTo>
                    <a:lnTo>
                      <a:pt x="8386" y="568"/>
                    </a:lnTo>
                    <a:lnTo>
                      <a:pt x="8405" y="582"/>
                    </a:lnTo>
                    <a:lnTo>
                      <a:pt x="8422" y="598"/>
                    </a:lnTo>
                    <a:lnTo>
                      <a:pt x="8456" y="629"/>
                    </a:lnTo>
                    <a:lnTo>
                      <a:pt x="8489" y="661"/>
                    </a:lnTo>
                    <a:lnTo>
                      <a:pt x="8519" y="692"/>
                    </a:lnTo>
                    <a:lnTo>
                      <a:pt x="8550" y="723"/>
                    </a:lnTo>
                    <a:lnTo>
                      <a:pt x="8581" y="751"/>
                    </a:lnTo>
                    <a:lnTo>
                      <a:pt x="8612" y="778"/>
                    </a:lnTo>
                    <a:lnTo>
                      <a:pt x="8628" y="791"/>
                    </a:lnTo>
                    <a:lnTo>
                      <a:pt x="8644" y="803"/>
                    </a:lnTo>
                    <a:lnTo>
                      <a:pt x="8661" y="814"/>
                    </a:lnTo>
                    <a:lnTo>
                      <a:pt x="8677" y="824"/>
                    </a:lnTo>
                    <a:lnTo>
                      <a:pt x="8694" y="834"/>
                    </a:lnTo>
                    <a:lnTo>
                      <a:pt x="8713" y="842"/>
                    </a:lnTo>
                    <a:lnTo>
                      <a:pt x="8731" y="849"/>
                    </a:lnTo>
                    <a:lnTo>
                      <a:pt x="8750" y="856"/>
                    </a:lnTo>
                    <a:lnTo>
                      <a:pt x="8758" y="857"/>
                    </a:lnTo>
                    <a:lnTo>
                      <a:pt x="8768" y="856"/>
                    </a:lnTo>
                    <a:lnTo>
                      <a:pt x="8779" y="852"/>
                    </a:lnTo>
                    <a:lnTo>
                      <a:pt x="8795" y="847"/>
                    </a:lnTo>
                    <a:lnTo>
                      <a:pt x="8829" y="831"/>
                    </a:lnTo>
                    <a:lnTo>
                      <a:pt x="8871" y="810"/>
                    </a:lnTo>
                    <a:lnTo>
                      <a:pt x="8918" y="784"/>
                    </a:lnTo>
                    <a:lnTo>
                      <a:pt x="8969" y="754"/>
                    </a:lnTo>
                    <a:lnTo>
                      <a:pt x="9024" y="721"/>
                    </a:lnTo>
                    <a:lnTo>
                      <a:pt x="9079" y="686"/>
                    </a:lnTo>
                    <a:lnTo>
                      <a:pt x="9134" y="650"/>
                    </a:lnTo>
                    <a:lnTo>
                      <a:pt x="9187" y="615"/>
                    </a:lnTo>
                    <a:lnTo>
                      <a:pt x="9237" y="580"/>
                    </a:lnTo>
                    <a:lnTo>
                      <a:pt x="9283" y="548"/>
                    </a:lnTo>
                    <a:lnTo>
                      <a:pt x="9323" y="520"/>
                    </a:lnTo>
                    <a:lnTo>
                      <a:pt x="9356" y="496"/>
                    </a:lnTo>
                    <a:lnTo>
                      <a:pt x="9380" y="477"/>
                    </a:lnTo>
                    <a:lnTo>
                      <a:pt x="9395" y="463"/>
                    </a:lnTo>
                    <a:lnTo>
                      <a:pt x="9441" y="418"/>
                    </a:lnTo>
                    <a:lnTo>
                      <a:pt x="9481" y="376"/>
                    </a:lnTo>
                    <a:lnTo>
                      <a:pt x="9497" y="357"/>
                    </a:lnTo>
                    <a:lnTo>
                      <a:pt x="9513" y="339"/>
                    </a:lnTo>
                    <a:lnTo>
                      <a:pt x="9525" y="322"/>
                    </a:lnTo>
                    <a:lnTo>
                      <a:pt x="9538" y="305"/>
                    </a:lnTo>
                    <a:lnTo>
                      <a:pt x="9548" y="290"/>
                    </a:lnTo>
                    <a:lnTo>
                      <a:pt x="9557" y="274"/>
                    </a:lnTo>
                    <a:lnTo>
                      <a:pt x="9564" y="259"/>
                    </a:lnTo>
                    <a:lnTo>
                      <a:pt x="9569" y="245"/>
                    </a:lnTo>
                    <a:lnTo>
                      <a:pt x="9573" y="232"/>
                    </a:lnTo>
                    <a:lnTo>
                      <a:pt x="9575" y="220"/>
                    </a:lnTo>
                    <a:lnTo>
                      <a:pt x="9576" y="207"/>
                    </a:lnTo>
                    <a:lnTo>
                      <a:pt x="9575" y="194"/>
                    </a:lnTo>
                    <a:lnTo>
                      <a:pt x="9573" y="183"/>
                    </a:lnTo>
                    <a:lnTo>
                      <a:pt x="9569" y="171"/>
                    </a:lnTo>
                    <a:lnTo>
                      <a:pt x="9564" y="160"/>
                    </a:lnTo>
                    <a:lnTo>
                      <a:pt x="9557" y="148"/>
                    </a:lnTo>
                    <a:lnTo>
                      <a:pt x="9548" y="137"/>
                    </a:lnTo>
                    <a:lnTo>
                      <a:pt x="9539" y="125"/>
                    </a:lnTo>
                    <a:lnTo>
                      <a:pt x="9528" y="114"/>
                    </a:lnTo>
                    <a:lnTo>
                      <a:pt x="9515" y="102"/>
                    </a:lnTo>
                    <a:lnTo>
                      <a:pt x="9486" y="79"/>
                    </a:lnTo>
                    <a:lnTo>
                      <a:pt x="9451" y="54"/>
                    </a:lnTo>
                    <a:lnTo>
                      <a:pt x="9412" y="28"/>
                    </a:lnTo>
                    <a:lnTo>
                      <a:pt x="9367" y="0"/>
                    </a:lnTo>
                    <a:close/>
                    <a:moveTo>
                      <a:pt x="8012" y="0"/>
                    </a:moveTo>
                    <a:lnTo>
                      <a:pt x="6372" y="0"/>
                    </a:lnTo>
                    <a:lnTo>
                      <a:pt x="6375" y="26"/>
                    </a:lnTo>
                    <a:lnTo>
                      <a:pt x="6377" y="51"/>
                    </a:lnTo>
                    <a:lnTo>
                      <a:pt x="6379" y="77"/>
                    </a:lnTo>
                    <a:lnTo>
                      <a:pt x="6380" y="102"/>
                    </a:lnTo>
                    <a:lnTo>
                      <a:pt x="6381" y="128"/>
                    </a:lnTo>
                    <a:lnTo>
                      <a:pt x="6381" y="153"/>
                    </a:lnTo>
                    <a:lnTo>
                      <a:pt x="6381" y="178"/>
                    </a:lnTo>
                    <a:lnTo>
                      <a:pt x="6381" y="202"/>
                    </a:lnTo>
                    <a:lnTo>
                      <a:pt x="6384" y="207"/>
                    </a:lnTo>
                    <a:lnTo>
                      <a:pt x="6391" y="212"/>
                    </a:lnTo>
                    <a:lnTo>
                      <a:pt x="6404" y="217"/>
                    </a:lnTo>
                    <a:lnTo>
                      <a:pt x="6422" y="222"/>
                    </a:lnTo>
                    <a:lnTo>
                      <a:pt x="6444" y="227"/>
                    </a:lnTo>
                    <a:lnTo>
                      <a:pt x="6469" y="232"/>
                    </a:lnTo>
                    <a:lnTo>
                      <a:pt x="6497" y="237"/>
                    </a:lnTo>
                    <a:lnTo>
                      <a:pt x="6530" y="243"/>
                    </a:lnTo>
                    <a:lnTo>
                      <a:pt x="6603" y="253"/>
                    </a:lnTo>
                    <a:lnTo>
                      <a:pt x="6686" y="263"/>
                    </a:lnTo>
                    <a:lnTo>
                      <a:pt x="6776" y="272"/>
                    </a:lnTo>
                    <a:lnTo>
                      <a:pt x="6871" y="281"/>
                    </a:lnTo>
                    <a:lnTo>
                      <a:pt x="6968" y="290"/>
                    </a:lnTo>
                    <a:lnTo>
                      <a:pt x="7063" y="297"/>
                    </a:lnTo>
                    <a:lnTo>
                      <a:pt x="7156" y="305"/>
                    </a:lnTo>
                    <a:lnTo>
                      <a:pt x="7244" y="311"/>
                    </a:lnTo>
                    <a:lnTo>
                      <a:pt x="7325" y="316"/>
                    </a:lnTo>
                    <a:lnTo>
                      <a:pt x="7395" y="320"/>
                    </a:lnTo>
                    <a:lnTo>
                      <a:pt x="7452" y="322"/>
                    </a:lnTo>
                    <a:lnTo>
                      <a:pt x="7493" y="323"/>
                    </a:lnTo>
                    <a:lnTo>
                      <a:pt x="7510" y="323"/>
                    </a:lnTo>
                    <a:lnTo>
                      <a:pt x="7527" y="322"/>
                    </a:lnTo>
                    <a:lnTo>
                      <a:pt x="7544" y="319"/>
                    </a:lnTo>
                    <a:lnTo>
                      <a:pt x="7562" y="316"/>
                    </a:lnTo>
                    <a:lnTo>
                      <a:pt x="7578" y="313"/>
                    </a:lnTo>
                    <a:lnTo>
                      <a:pt x="7596" y="308"/>
                    </a:lnTo>
                    <a:lnTo>
                      <a:pt x="7614" y="302"/>
                    </a:lnTo>
                    <a:lnTo>
                      <a:pt x="7632" y="296"/>
                    </a:lnTo>
                    <a:lnTo>
                      <a:pt x="7666" y="283"/>
                    </a:lnTo>
                    <a:lnTo>
                      <a:pt x="7702" y="267"/>
                    </a:lnTo>
                    <a:lnTo>
                      <a:pt x="7738" y="248"/>
                    </a:lnTo>
                    <a:lnTo>
                      <a:pt x="7772" y="226"/>
                    </a:lnTo>
                    <a:lnTo>
                      <a:pt x="7807" y="203"/>
                    </a:lnTo>
                    <a:lnTo>
                      <a:pt x="7840" y="178"/>
                    </a:lnTo>
                    <a:lnTo>
                      <a:pt x="7872" y="152"/>
                    </a:lnTo>
                    <a:lnTo>
                      <a:pt x="7902" y="124"/>
                    </a:lnTo>
                    <a:lnTo>
                      <a:pt x="7933" y="95"/>
                    </a:lnTo>
                    <a:lnTo>
                      <a:pt x="7961" y="64"/>
                    </a:lnTo>
                    <a:lnTo>
                      <a:pt x="7986" y="32"/>
                    </a:lnTo>
                    <a:lnTo>
                      <a:pt x="8012" y="0"/>
                    </a:lnTo>
                    <a:close/>
                    <a:moveTo>
                      <a:pt x="6101" y="0"/>
                    </a:moveTo>
                    <a:lnTo>
                      <a:pt x="4172" y="0"/>
                    </a:lnTo>
                    <a:lnTo>
                      <a:pt x="4173" y="14"/>
                    </a:lnTo>
                    <a:lnTo>
                      <a:pt x="4175" y="28"/>
                    </a:lnTo>
                    <a:lnTo>
                      <a:pt x="4179" y="44"/>
                    </a:lnTo>
                    <a:lnTo>
                      <a:pt x="4186" y="60"/>
                    </a:lnTo>
                    <a:lnTo>
                      <a:pt x="4192" y="76"/>
                    </a:lnTo>
                    <a:lnTo>
                      <a:pt x="4201" y="93"/>
                    </a:lnTo>
                    <a:lnTo>
                      <a:pt x="4210" y="110"/>
                    </a:lnTo>
                    <a:lnTo>
                      <a:pt x="4221" y="129"/>
                    </a:lnTo>
                    <a:lnTo>
                      <a:pt x="4234" y="148"/>
                    </a:lnTo>
                    <a:lnTo>
                      <a:pt x="4249" y="169"/>
                    </a:lnTo>
                    <a:lnTo>
                      <a:pt x="4267" y="190"/>
                    </a:lnTo>
                    <a:lnTo>
                      <a:pt x="4285" y="212"/>
                    </a:lnTo>
                    <a:lnTo>
                      <a:pt x="4306" y="234"/>
                    </a:lnTo>
                    <a:lnTo>
                      <a:pt x="4328" y="255"/>
                    </a:lnTo>
                    <a:lnTo>
                      <a:pt x="4351" y="278"/>
                    </a:lnTo>
                    <a:lnTo>
                      <a:pt x="4377" y="300"/>
                    </a:lnTo>
                    <a:lnTo>
                      <a:pt x="4402" y="323"/>
                    </a:lnTo>
                    <a:lnTo>
                      <a:pt x="4430" y="346"/>
                    </a:lnTo>
                    <a:lnTo>
                      <a:pt x="4460" y="367"/>
                    </a:lnTo>
                    <a:lnTo>
                      <a:pt x="4489" y="390"/>
                    </a:lnTo>
                    <a:lnTo>
                      <a:pt x="4520" y="412"/>
                    </a:lnTo>
                    <a:lnTo>
                      <a:pt x="4552" y="435"/>
                    </a:lnTo>
                    <a:lnTo>
                      <a:pt x="4583" y="457"/>
                    </a:lnTo>
                    <a:lnTo>
                      <a:pt x="4617" y="478"/>
                    </a:lnTo>
                    <a:lnTo>
                      <a:pt x="4650" y="499"/>
                    </a:lnTo>
                    <a:lnTo>
                      <a:pt x="4684" y="519"/>
                    </a:lnTo>
                    <a:lnTo>
                      <a:pt x="4719" y="540"/>
                    </a:lnTo>
                    <a:lnTo>
                      <a:pt x="4753" y="559"/>
                    </a:lnTo>
                    <a:lnTo>
                      <a:pt x="4787" y="578"/>
                    </a:lnTo>
                    <a:lnTo>
                      <a:pt x="4823" y="596"/>
                    </a:lnTo>
                    <a:lnTo>
                      <a:pt x="4858" y="613"/>
                    </a:lnTo>
                    <a:lnTo>
                      <a:pt x="4892" y="630"/>
                    </a:lnTo>
                    <a:lnTo>
                      <a:pt x="4928" y="645"/>
                    </a:lnTo>
                    <a:lnTo>
                      <a:pt x="4961" y="661"/>
                    </a:lnTo>
                    <a:lnTo>
                      <a:pt x="4995" y="673"/>
                    </a:lnTo>
                    <a:lnTo>
                      <a:pt x="5028" y="686"/>
                    </a:lnTo>
                    <a:lnTo>
                      <a:pt x="5062" y="698"/>
                    </a:lnTo>
                    <a:lnTo>
                      <a:pt x="5095" y="708"/>
                    </a:lnTo>
                    <a:lnTo>
                      <a:pt x="5125" y="717"/>
                    </a:lnTo>
                    <a:lnTo>
                      <a:pt x="5156" y="724"/>
                    </a:lnTo>
                    <a:lnTo>
                      <a:pt x="5192" y="726"/>
                    </a:lnTo>
                    <a:lnTo>
                      <a:pt x="5229" y="722"/>
                    </a:lnTo>
                    <a:lnTo>
                      <a:pt x="5268" y="717"/>
                    </a:lnTo>
                    <a:lnTo>
                      <a:pt x="5308" y="709"/>
                    </a:lnTo>
                    <a:lnTo>
                      <a:pt x="5348" y="698"/>
                    </a:lnTo>
                    <a:lnTo>
                      <a:pt x="5391" y="685"/>
                    </a:lnTo>
                    <a:lnTo>
                      <a:pt x="5433" y="668"/>
                    </a:lnTo>
                    <a:lnTo>
                      <a:pt x="5476" y="650"/>
                    </a:lnTo>
                    <a:lnTo>
                      <a:pt x="5519" y="631"/>
                    </a:lnTo>
                    <a:lnTo>
                      <a:pt x="5563" y="610"/>
                    </a:lnTo>
                    <a:lnTo>
                      <a:pt x="5606" y="587"/>
                    </a:lnTo>
                    <a:lnTo>
                      <a:pt x="5648" y="562"/>
                    </a:lnTo>
                    <a:lnTo>
                      <a:pt x="5690" y="537"/>
                    </a:lnTo>
                    <a:lnTo>
                      <a:pt x="5731" y="510"/>
                    </a:lnTo>
                    <a:lnTo>
                      <a:pt x="5772" y="482"/>
                    </a:lnTo>
                    <a:lnTo>
                      <a:pt x="5811" y="453"/>
                    </a:lnTo>
                    <a:lnTo>
                      <a:pt x="5848" y="424"/>
                    </a:lnTo>
                    <a:lnTo>
                      <a:pt x="5884" y="393"/>
                    </a:lnTo>
                    <a:lnTo>
                      <a:pt x="5918" y="362"/>
                    </a:lnTo>
                    <a:lnTo>
                      <a:pt x="5950" y="332"/>
                    </a:lnTo>
                    <a:lnTo>
                      <a:pt x="5981" y="301"/>
                    </a:lnTo>
                    <a:lnTo>
                      <a:pt x="6008" y="271"/>
                    </a:lnTo>
                    <a:lnTo>
                      <a:pt x="6032" y="240"/>
                    </a:lnTo>
                    <a:lnTo>
                      <a:pt x="6055" y="209"/>
                    </a:lnTo>
                    <a:lnTo>
                      <a:pt x="6073" y="180"/>
                    </a:lnTo>
                    <a:lnTo>
                      <a:pt x="6088" y="151"/>
                    </a:lnTo>
                    <a:lnTo>
                      <a:pt x="6101" y="123"/>
                    </a:lnTo>
                    <a:lnTo>
                      <a:pt x="6108" y="96"/>
                    </a:lnTo>
                    <a:lnTo>
                      <a:pt x="6113" y="70"/>
                    </a:lnTo>
                    <a:lnTo>
                      <a:pt x="6113" y="45"/>
                    </a:lnTo>
                    <a:lnTo>
                      <a:pt x="6110" y="22"/>
                    </a:lnTo>
                    <a:lnTo>
                      <a:pt x="6101" y="0"/>
                    </a:lnTo>
                    <a:close/>
                    <a:moveTo>
                      <a:pt x="3831" y="0"/>
                    </a:moveTo>
                    <a:lnTo>
                      <a:pt x="2243" y="0"/>
                    </a:lnTo>
                    <a:lnTo>
                      <a:pt x="2248" y="50"/>
                    </a:lnTo>
                    <a:lnTo>
                      <a:pt x="2254" y="95"/>
                    </a:lnTo>
                    <a:lnTo>
                      <a:pt x="2263" y="137"/>
                    </a:lnTo>
                    <a:lnTo>
                      <a:pt x="2273" y="174"/>
                    </a:lnTo>
                    <a:lnTo>
                      <a:pt x="2286" y="208"/>
                    </a:lnTo>
                    <a:lnTo>
                      <a:pt x="2301" y="237"/>
                    </a:lnTo>
                    <a:lnTo>
                      <a:pt x="2318" y="265"/>
                    </a:lnTo>
                    <a:lnTo>
                      <a:pt x="2337" y="288"/>
                    </a:lnTo>
                    <a:lnTo>
                      <a:pt x="2357" y="310"/>
                    </a:lnTo>
                    <a:lnTo>
                      <a:pt x="2380" y="328"/>
                    </a:lnTo>
                    <a:lnTo>
                      <a:pt x="2404" y="343"/>
                    </a:lnTo>
                    <a:lnTo>
                      <a:pt x="2431" y="356"/>
                    </a:lnTo>
                    <a:lnTo>
                      <a:pt x="2459" y="367"/>
                    </a:lnTo>
                    <a:lnTo>
                      <a:pt x="2490" y="376"/>
                    </a:lnTo>
                    <a:lnTo>
                      <a:pt x="2521" y="383"/>
                    </a:lnTo>
                    <a:lnTo>
                      <a:pt x="2555" y="388"/>
                    </a:lnTo>
                    <a:lnTo>
                      <a:pt x="2591" y="390"/>
                    </a:lnTo>
                    <a:lnTo>
                      <a:pt x="2628" y="393"/>
                    </a:lnTo>
                    <a:lnTo>
                      <a:pt x="2666" y="393"/>
                    </a:lnTo>
                    <a:lnTo>
                      <a:pt x="2707" y="393"/>
                    </a:lnTo>
                    <a:lnTo>
                      <a:pt x="2793" y="389"/>
                    </a:lnTo>
                    <a:lnTo>
                      <a:pt x="2885" y="383"/>
                    </a:lnTo>
                    <a:lnTo>
                      <a:pt x="2985" y="376"/>
                    </a:lnTo>
                    <a:lnTo>
                      <a:pt x="3090" y="370"/>
                    </a:lnTo>
                    <a:lnTo>
                      <a:pt x="3145" y="366"/>
                    </a:lnTo>
                    <a:lnTo>
                      <a:pt x="3201" y="365"/>
                    </a:lnTo>
                    <a:lnTo>
                      <a:pt x="3260" y="362"/>
                    </a:lnTo>
                    <a:lnTo>
                      <a:pt x="3319" y="362"/>
                    </a:lnTo>
                    <a:lnTo>
                      <a:pt x="3405" y="362"/>
                    </a:lnTo>
                    <a:lnTo>
                      <a:pt x="3490" y="362"/>
                    </a:lnTo>
                    <a:lnTo>
                      <a:pt x="3570" y="360"/>
                    </a:lnTo>
                    <a:lnTo>
                      <a:pt x="3648" y="357"/>
                    </a:lnTo>
                    <a:lnTo>
                      <a:pt x="3683" y="355"/>
                    </a:lnTo>
                    <a:lnTo>
                      <a:pt x="3719" y="351"/>
                    </a:lnTo>
                    <a:lnTo>
                      <a:pt x="3752" y="348"/>
                    </a:lnTo>
                    <a:lnTo>
                      <a:pt x="3784" y="343"/>
                    </a:lnTo>
                    <a:lnTo>
                      <a:pt x="3815" y="338"/>
                    </a:lnTo>
                    <a:lnTo>
                      <a:pt x="3841" y="332"/>
                    </a:lnTo>
                    <a:lnTo>
                      <a:pt x="3868" y="325"/>
                    </a:lnTo>
                    <a:lnTo>
                      <a:pt x="3891" y="318"/>
                    </a:lnTo>
                    <a:lnTo>
                      <a:pt x="3912" y="309"/>
                    </a:lnTo>
                    <a:lnTo>
                      <a:pt x="3931" y="299"/>
                    </a:lnTo>
                    <a:lnTo>
                      <a:pt x="3946" y="287"/>
                    </a:lnTo>
                    <a:lnTo>
                      <a:pt x="3959" y="274"/>
                    </a:lnTo>
                    <a:lnTo>
                      <a:pt x="3968" y="260"/>
                    </a:lnTo>
                    <a:lnTo>
                      <a:pt x="3974" y="245"/>
                    </a:lnTo>
                    <a:lnTo>
                      <a:pt x="3977" y="228"/>
                    </a:lnTo>
                    <a:lnTo>
                      <a:pt x="3977" y="209"/>
                    </a:lnTo>
                    <a:lnTo>
                      <a:pt x="3973" y="190"/>
                    </a:lnTo>
                    <a:lnTo>
                      <a:pt x="3965" y="169"/>
                    </a:lnTo>
                    <a:lnTo>
                      <a:pt x="3954" y="146"/>
                    </a:lnTo>
                    <a:lnTo>
                      <a:pt x="3937" y="120"/>
                    </a:lnTo>
                    <a:lnTo>
                      <a:pt x="3918" y="93"/>
                    </a:lnTo>
                    <a:lnTo>
                      <a:pt x="3894" y="64"/>
                    </a:lnTo>
                    <a:lnTo>
                      <a:pt x="3864" y="33"/>
                    </a:lnTo>
                    <a:lnTo>
                      <a:pt x="3831" y="0"/>
                    </a:lnTo>
                    <a:close/>
                    <a:moveTo>
                      <a:pt x="1971" y="0"/>
                    </a:moveTo>
                    <a:lnTo>
                      <a:pt x="0" y="0"/>
                    </a:lnTo>
                    <a:lnTo>
                      <a:pt x="38" y="26"/>
                    </a:lnTo>
                    <a:lnTo>
                      <a:pt x="79" y="53"/>
                    </a:lnTo>
                    <a:lnTo>
                      <a:pt x="122" y="78"/>
                    </a:lnTo>
                    <a:lnTo>
                      <a:pt x="167" y="102"/>
                    </a:lnTo>
                    <a:lnTo>
                      <a:pt x="213" y="127"/>
                    </a:lnTo>
                    <a:lnTo>
                      <a:pt x="259" y="151"/>
                    </a:lnTo>
                    <a:lnTo>
                      <a:pt x="305" y="172"/>
                    </a:lnTo>
                    <a:lnTo>
                      <a:pt x="350" y="193"/>
                    </a:lnTo>
                    <a:lnTo>
                      <a:pt x="394" y="212"/>
                    </a:lnTo>
                    <a:lnTo>
                      <a:pt x="435" y="230"/>
                    </a:lnTo>
                    <a:lnTo>
                      <a:pt x="473" y="245"/>
                    </a:lnTo>
                    <a:lnTo>
                      <a:pt x="507" y="258"/>
                    </a:lnTo>
                    <a:lnTo>
                      <a:pt x="538" y="268"/>
                    </a:lnTo>
                    <a:lnTo>
                      <a:pt x="562" y="276"/>
                    </a:lnTo>
                    <a:lnTo>
                      <a:pt x="583" y="281"/>
                    </a:lnTo>
                    <a:lnTo>
                      <a:pt x="595" y="282"/>
                    </a:lnTo>
                    <a:lnTo>
                      <a:pt x="644" y="283"/>
                    </a:lnTo>
                    <a:lnTo>
                      <a:pt x="710" y="285"/>
                    </a:lnTo>
                    <a:lnTo>
                      <a:pt x="792" y="286"/>
                    </a:lnTo>
                    <a:lnTo>
                      <a:pt x="883" y="287"/>
                    </a:lnTo>
                    <a:lnTo>
                      <a:pt x="985" y="290"/>
                    </a:lnTo>
                    <a:lnTo>
                      <a:pt x="1094" y="291"/>
                    </a:lnTo>
                    <a:lnTo>
                      <a:pt x="1206" y="291"/>
                    </a:lnTo>
                    <a:lnTo>
                      <a:pt x="1318" y="291"/>
                    </a:lnTo>
                    <a:lnTo>
                      <a:pt x="1430" y="291"/>
                    </a:lnTo>
                    <a:lnTo>
                      <a:pt x="1536" y="288"/>
                    </a:lnTo>
                    <a:lnTo>
                      <a:pt x="1637" y="285"/>
                    </a:lnTo>
                    <a:lnTo>
                      <a:pt x="1726" y="278"/>
                    </a:lnTo>
                    <a:lnTo>
                      <a:pt x="1767" y="274"/>
                    </a:lnTo>
                    <a:lnTo>
                      <a:pt x="1804" y="271"/>
                    </a:lnTo>
                    <a:lnTo>
                      <a:pt x="1837" y="265"/>
                    </a:lnTo>
                    <a:lnTo>
                      <a:pt x="1865" y="260"/>
                    </a:lnTo>
                    <a:lnTo>
                      <a:pt x="1889" y="254"/>
                    </a:lnTo>
                    <a:lnTo>
                      <a:pt x="1910" y="248"/>
                    </a:lnTo>
                    <a:lnTo>
                      <a:pt x="1924" y="240"/>
                    </a:lnTo>
                    <a:lnTo>
                      <a:pt x="1933" y="232"/>
                    </a:lnTo>
                    <a:lnTo>
                      <a:pt x="1945" y="217"/>
                    </a:lnTo>
                    <a:lnTo>
                      <a:pt x="1954" y="200"/>
                    </a:lnTo>
                    <a:lnTo>
                      <a:pt x="1963" y="185"/>
                    </a:lnTo>
                    <a:lnTo>
                      <a:pt x="1970" y="170"/>
                    </a:lnTo>
                    <a:lnTo>
                      <a:pt x="1975" y="156"/>
                    </a:lnTo>
                    <a:lnTo>
                      <a:pt x="1979" y="141"/>
                    </a:lnTo>
                    <a:lnTo>
                      <a:pt x="1981" y="127"/>
                    </a:lnTo>
                    <a:lnTo>
                      <a:pt x="1982" y="112"/>
                    </a:lnTo>
                    <a:lnTo>
                      <a:pt x="1982" y="98"/>
                    </a:lnTo>
                    <a:lnTo>
                      <a:pt x="1982" y="83"/>
                    </a:lnTo>
                    <a:lnTo>
                      <a:pt x="1981" y="70"/>
                    </a:lnTo>
                    <a:lnTo>
                      <a:pt x="1980" y="56"/>
                    </a:lnTo>
                    <a:lnTo>
                      <a:pt x="1976" y="28"/>
                    </a:lnTo>
                    <a:lnTo>
                      <a:pt x="197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6" name="Freeform 14"/>
              <p:cNvSpPr>
                <a:spLocks/>
              </p:cNvSpPr>
              <p:nvPr/>
            </p:nvSpPr>
            <p:spPr bwMode="auto">
              <a:xfrm>
                <a:off x="324" y="1655"/>
                <a:ext cx="448" cy="316"/>
              </a:xfrm>
              <a:custGeom>
                <a:avLst/>
                <a:gdLst>
                  <a:gd name="T0" fmla="*/ 28 w 1793"/>
                  <a:gd name="T1" fmla="*/ 373 h 1267"/>
                  <a:gd name="T2" fmla="*/ 9 w 1793"/>
                  <a:gd name="T3" fmla="*/ 417 h 1267"/>
                  <a:gd name="T4" fmla="*/ 0 w 1793"/>
                  <a:gd name="T5" fmla="*/ 866 h 1267"/>
                  <a:gd name="T6" fmla="*/ 70 w 1793"/>
                  <a:gd name="T7" fmla="*/ 974 h 1267"/>
                  <a:gd name="T8" fmla="*/ 167 w 1793"/>
                  <a:gd name="T9" fmla="*/ 1066 h 1267"/>
                  <a:gd name="T10" fmla="*/ 286 w 1793"/>
                  <a:gd name="T11" fmla="*/ 1141 h 1267"/>
                  <a:gd name="T12" fmla="*/ 423 w 1793"/>
                  <a:gd name="T13" fmla="*/ 1200 h 1267"/>
                  <a:gd name="T14" fmla="*/ 572 w 1793"/>
                  <a:gd name="T15" fmla="*/ 1239 h 1267"/>
                  <a:gd name="T16" fmla="*/ 732 w 1793"/>
                  <a:gd name="T17" fmla="*/ 1262 h 1267"/>
                  <a:gd name="T18" fmla="*/ 895 w 1793"/>
                  <a:gd name="T19" fmla="*/ 1267 h 1267"/>
                  <a:gd name="T20" fmla="*/ 1057 w 1793"/>
                  <a:gd name="T21" fmla="*/ 1252 h 1267"/>
                  <a:gd name="T22" fmla="*/ 1214 w 1793"/>
                  <a:gd name="T23" fmla="*/ 1219 h 1267"/>
                  <a:gd name="T24" fmla="*/ 1360 w 1793"/>
                  <a:gd name="T25" fmla="*/ 1165 h 1267"/>
                  <a:gd name="T26" fmla="*/ 1494 w 1793"/>
                  <a:gd name="T27" fmla="*/ 1093 h 1267"/>
                  <a:gd name="T28" fmla="*/ 1608 w 1793"/>
                  <a:gd name="T29" fmla="*/ 998 h 1267"/>
                  <a:gd name="T30" fmla="*/ 1698 w 1793"/>
                  <a:gd name="T31" fmla="*/ 885 h 1267"/>
                  <a:gd name="T32" fmla="*/ 1761 w 1793"/>
                  <a:gd name="T33" fmla="*/ 749 h 1267"/>
                  <a:gd name="T34" fmla="*/ 1791 w 1793"/>
                  <a:gd name="T35" fmla="*/ 592 h 1267"/>
                  <a:gd name="T36" fmla="*/ 1785 w 1793"/>
                  <a:gd name="T37" fmla="*/ 412 h 1267"/>
                  <a:gd name="T38" fmla="*/ 1754 w 1793"/>
                  <a:gd name="T39" fmla="*/ 327 h 1267"/>
                  <a:gd name="T40" fmla="*/ 1691 w 1793"/>
                  <a:gd name="T41" fmla="*/ 249 h 1267"/>
                  <a:gd name="T42" fmla="*/ 1600 w 1793"/>
                  <a:gd name="T43" fmla="*/ 183 h 1267"/>
                  <a:gd name="T44" fmla="*/ 1487 w 1793"/>
                  <a:gd name="T45" fmla="*/ 125 h 1267"/>
                  <a:gd name="T46" fmla="*/ 1355 w 1793"/>
                  <a:gd name="T47" fmla="*/ 78 h 1267"/>
                  <a:gd name="T48" fmla="*/ 1210 w 1793"/>
                  <a:gd name="T49" fmla="*/ 42 h 1267"/>
                  <a:gd name="T50" fmla="*/ 1056 w 1793"/>
                  <a:gd name="T51" fmla="*/ 17 h 1267"/>
                  <a:gd name="T52" fmla="*/ 898 w 1793"/>
                  <a:gd name="T53" fmla="*/ 3 h 1267"/>
                  <a:gd name="T54" fmla="*/ 740 w 1793"/>
                  <a:gd name="T55" fmla="*/ 2 h 1267"/>
                  <a:gd name="T56" fmla="*/ 587 w 1793"/>
                  <a:gd name="T57" fmla="*/ 12 h 1267"/>
                  <a:gd name="T58" fmla="*/ 444 w 1793"/>
                  <a:gd name="T59" fmla="*/ 35 h 1267"/>
                  <a:gd name="T60" fmla="*/ 315 w 1793"/>
                  <a:gd name="T61" fmla="*/ 70 h 1267"/>
                  <a:gd name="T62" fmla="*/ 207 w 1793"/>
                  <a:gd name="T63" fmla="*/ 120 h 1267"/>
                  <a:gd name="T64" fmla="*/ 120 w 1793"/>
                  <a:gd name="T65" fmla="*/ 183 h 1267"/>
                  <a:gd name="T66" fmla="*/ 64 w 1793"/>
                  <a:gd name="T67" fmla="*/ 259 h 1267"/>
                  <a:gd name="T68" fmla="*/ 40 w 1793"/>
                  <a:gd name="T69" fmla="*/ 35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3" h="1267">
                    <a:moveTo>
                      <a:pt x="40" y="350"/>
                    </a:moveTo>
                    <a:lnTo>
                      <a:pt x="28" y="373"/>
                    </a:lnTo>
                    <a:lnTo>
                      <a:pt x="18" y="396"/>
                    </a:lnTo>
                    <a:lnTo>
                      <a:pt x="9" y="417"/>
                    </a:lnTo>
                    <a:lnTo>
                      <a:pt x="0" y="439"/>
                    </a:lnTo>
                    <a:lnTo>
                      <a:pt x="0" y="866"/>
                    </a:lnTo>
                    <a:lnTo>
                      <a:pt x="32" y="922"/>
                    </a:lnTo>
                    <a:lnTo>
                      <a:pt x="70" y="974"/>
                    </a:lnTo>
                    <a:lnTo>
                      <a:pt x="115" y="1023"/>
                    </a:lnTo>
                    <a:lnTo>
                      <a:pt x="167" y="1066"/>
                    </a:lnTo>
                    <a:lnTo>
                      <a:pt x="224" y="1106"/>
                    </a:lnTo>
                    <a:lnTo>
                      <a:pt x="286" y="1141"/>
                    </a:lnTo>
                    <a:lnTo>
                      <a:pt x="353" y="1173"/>
                    </a:lnTo>
                    <a:lnTo>
                      <a:pt x="423" y="1200"/>
                    </a:lnTo>
                    <a:lnTo>
                      <a:pt x="497" y="1222"/>
                    </a:lnTo>
                    <a:lnTo>
                      <a:pt x="572" y="1239"/>
                    </a:lnTo>
                    <a:lnTo>
                      <a:pt x="652" y="1253"/>
                    </a:lnTo>
                    <a:lnTo>
                      <a:pt x="732" y="1262"/>
                    </a:lnTo>
                    <a:lnTo>
                      <a:pt x="813" y="1267"/>
                    </a:lnTo>
                    <a:lnTo>
                      <a:pt x="895" y="1267"/>
                    </a:lnTo>
                    <a:lnTo>
                      <a:pt x="975" y="1262"/>
                    </a:lnTo>
                    <a:lnTo>
                      <a:pt x="1057" y="1252"/>
                    </a:lnTo>
                    <a:lnTo>
                      <a:pt x="1136" y="1238"/>
                    </a:lnTo>
                    <a:lnTo>
                      <a:pt x="1214" y="1219"/>
                    </a:lnTo>
                    <a:lnTo>
                      <a:pt x="1289" y="1195"/>
                    </a:lnTo>
                    <a:lnTo>
                      <a:pt x="1360" y="1165"/>
                    </a:lnTo>
                    <a:lnTo>
                      <a:pt x="1429" y="1131"/>
                    </a:lnTo>
                    <a:lnTo>
                      <a:pt x="1494" y="1093"/>
                    </a:lnTo>
                    <a:lnTo>
                      <a:pt x="1553" y="1048"/>
                    </a:lnTo>
                    <a:lnTo>
                      <a:pt x="1608" y="998"/>
                    </a:lnTo>
                    <a:lnTo>
                      <a:pt x="1656" y="944"/>
                    </a:lnTo>
                    <a:lnTo>
                      <a:pt x="1698" y="885"/>
                    </a:lnTo>
                    <a:lnTo>
                      <a:pt x="1734" y="819"/>
                    </a:lnTo>
                    <a:lnTo>
                      <a:pt x="1761" y="749"/>
                    </a:lnTo>
                    <a:lnTo>
                      <a:pt x="1781" y="673"/>
                    </a:lnTo>
                    <a:lnTo>
                      <a:pt x="1791" y="592"/>
                    </a:lnTo>
                    <a:lnTo>
                      <a:pt x="1793" y="505"/>
                    </a:lnTo>
                    <a:lnTo>
                      <a:pt x="1785" y="412"/>
                    </a:lnTo>
                    <a:lnTo>
                      <a:pt x="1774" y="369"/>
                    </a:lnTo>
                    <a:lnTo>
                      <a:pt x="1754" y="327"/>
                    </a:lnTo>
                    <a:lnTo>
                      <a:pt x="1726" y="287"/>
                    </a:lnTo>
                    <a:lnTo>
                      <a:pt x="1691" y="249"/>
                    </a:lnTo>
                    <a:lnTo>
                      <a:pt x="1649" y="214"/>
                    </a:lnTo>
                    <a:lnTo>
                      <a:pt x="1600" y="183"/>
                    </a:lnTo>
                    <a:lnTo>
                      <a:pt x="1547" y="152"/>
                    </a:lnTo>
                    <a:lnTo>
                      <a:pt x="1487" y="125"/>
                    </a:lnTo>
                    <a:lnTo>
                      <a:pt x="1423" y="100"/>
                    </a:lnTo>
                    <a:lnTo>
                      <a:pt x="1355" y="78"/>
                    </a:lnTo>
                    <a:lnTo>
                      <a:pt x="1284" y="59"/>
                    </a:lnTo>
                    <a:lnTo>
                      <a:pt x="1210" y="42"/>
                    </a:lnTo>
                    <a:lnTo>
                      <a:pt x="1133" y="28"/>
                    </a:lnTo>
                    <a:lnTo>
                      <a:pt x="1056" y="17"/>
                    </a:lnTo>
                    <a:lnTo>
                      <a:pt x="977" y="8"/>
                    </a:lnTo>
                    <a:lnTo>
                      <a:pt x="898" y="3"/>
                    </a:lnTo>
                    <a:lnTo>
                      <a:pt x="819" y="0"/>
                    </a:lnTo>
                    <a:lnTo>
                      <a:pt x="740" y="2"/>
                    </a:lnTo>
                    <a:lnTo>
                      <a:pt x="663" y="5"/>
                    </a:lnTo>
                    <a:lnTo>
                      <a:pt x="587" y="12"/>
                    </a:lnTo>
                    <a:lnTo>
                      <a:pt x="514" y="22"/>
                    </a:lnTo>
                    <a:lnTo>
                      <a:pt x="444" y="35"/>
                    </a:lnTo>
                    <a:lnTo>
                      <a:pt x="377" y="51"/>
                    </a:lnTo>
                    <a:lnTo>
                      <a:pt x="315" y="70"/>
                    </a:lnTo>
                    <a:lnTo>
                      <a:pt x="258" y="93"/>
                    </a:lnTo>
                    <a:lnTo>
                      <a:pt x="207" y="120"/>
                    </a:lnTo>
                    <a:lnTo>
                      <a:pt x="159" y="149"/>
                    </a:lnTo>
                    <a:lnTo>
                      <a:pt x="120" y="183"/>
                    </a:lnTo>
                    <a:lnTo>
                      <a:pt x="88" y="218"/>
                    </a:lnTo>
                    <a:lnTo>
                      <a:pt x="64" y="259"/>
                    </a:lnTo>
                    <a:lnTo>
                      <a:pt x="47" y="302"/>
                    </a:lnTo>
                    <a:lnTo>
                      <a:pt x="40" y="35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7" name="Freeform 15"/>
              <p:cNvSpPr>
                <a:spLocks/>
              </p:cNvSpPr>
              <p:nvPr/>
            </p:nvSpPr>
            <p:spPr bwMode="auto">
              <a:xfrm>
                <a:off x="747" y="1593"/>
                <a:ext cx="490" cy="347"/>
              </a:xfrm>
              <a:custGeom>
                <a:avLst/>
                <a:gdLst>
                  <a:gd name="T0" fmla="*/ 135 w 1959"/>
                  <a:gd name="T1" fmla="*/ 312 h 1386"/>
                  <a:gd name="T2" fmla="*/ 251 w 1959"/>
                  <a:gd name="T3" fmla="*/ 414 h 1386"/>
                  <a:gd name="T4" fmla="*/ 324 w 1959"/>
                  <a:gd name="T5" fmla="*/ 512 h 1386"/>
                  <a:gd name="T6" fmla="*/ 362 w 1959"/>
                  <a:gd name="T7" fmla="*/ 609 h 1386"/>
                  <a:gd name="T8" fmla="*/ 373 w 1959"/>
                  <a:gd name="T9" fmla="*/ 703 h 1386"/>
                  <a:gd name="T10" fmla="*/ 361 w 1959"/>
                  <a:gd name="T11" fmla="*/ 799 h 1386"/>
                  <a:gd name="T12" fmla="*/ 336 w 1959"/>
                  <a:gd name="T13" fmla="*/ 898 h 1386"/>
                  <a:gd name="T14" fmla="*/ 282 w 1959"/>
                  <a:gd name="T15" fmla="*/ 1073 h 1386"/>
                  <a:gd name="T16" fmla="*/ 254 w 1959"/>
                  <a:gd name="T17" fmla="*/ 1186 h 1386"/>
                  <a:gd name="T18" fmla="*/ 239 w 1959"/>
                  <a:gd name="T19" fmla="*/ 1309 h 1386"/>
                  <a:gd name="T20" fmla="*/ 250 w 1959"/>
                  <a:gd name="T21" fmla="*/ 1365 h 1386"/>
                  <a:gd name="T22" fmla="*/ 313 w 1959"/>
                  <a:gd name="T23" fmla="*/ 1378 h 1386"/>
                  <a:gd name="T24" fmla="*/ 418 w 1959"/>
                  <a:gd name="T25" fmla="*/ 1384 h 1386"/>
                  <a:gd name="T26" fmla="*/ 722 w 1959"/>
                  <a:gd name="T27" fmla="*/ 1384 h 1386"/>
                  <a:gd name="T28" fmla="*/ 1076 w 1959"/>
                  <a:gd name="T29" fmla="*/ 1372 h 1386"/>
                  <a:gd name="T30" fmla="*/ 1404 w 1959"/>
                  <a:gd name="T31" fmla="*/ 1358 h 1386"/>
                  <a:gd name="T32" fmla="*/ 1625 w 1959"/>
                  <a:gd name="T33" fmla="*/ 1352 h 1386"/>
                  <a:gd name="T34" fmla="*/ 1752 w 1959"/>
                  <a:gd name="T35" fmla="*/ 1343 h 1386"/>
                  <a:gd name="T36" fmla="*/ 1845 w 1959"/>
                  <a:gd name="T37" fmla="*/ 1321 h 1386"/>
                  <a:gd name="T38" fmla="*/ 1908 w 1959"/>
                  <a:gd name="T39" fmla="*/ 1286 h 1386"/>
                  <a:gd name="T40" fmla="*/ 1943 w 1959"/>
                  <a:gd name="T41" fmla="*/ 1241 h 1386"/>
                  <a:gd name="T42" fmla="*/ 1959 w 1959"/>
                  <a:gd name="T43" fmla="*/ 1189 h 1386"/>
                  <a:gd name="T44" fmla="*/ 1954 w 1959"/>
                  <a:gd name="T45" fmla="*/ 1133 h 1386"/>
                  <a:gd name="T46" fmla="*/ 1936 w 1959"/>
                  <a:gd name="T47" fmla="*/ 1073 h 1386"/>
                  <a:gd name="T48" fmla="*/ 1908 w 1959"/>
                  <a:gd name="T49" fmla="*/ 1014 h 1386"/>
                  <a:gd name="T50" fmla="*/ 1835 w 1959"/>
                  <a:gd name="T51" fmla="*/ 905 h 1386"/>
                  <a:gd name="T52" fmla="*/ 1808 w 1959"/>
                  <a:gd name="T53" fmla="*/ 850 h 1386"/>
                  <a:gd name="T54" fmla="*/ 1825 w 1959"/>
                  <a:gd name="T55" fmla="*/ 747 h 1386"/>
                  <a:gd name="T56" fmla="*/ 1877 w 1959"/>
                  <a:gd name="T57" fmla="*/ 503 h 1386"/>
                  <a:gd name="T58" fmla="*/ 1901 w 1959"/>
                  <a:gd name="T59" fmla="*/ 367 h 1386"/>
                  <a:gd name="T60" fmla="*/ 1914 w 1959"/>
                  <a:gd name="T61" fmla="*/ 237 h 1386"/>
                  <a:gd name="T62" fmla="*/ 1911 w 1959"/>
                  <a:gd name="T63" fmla="*/ 125 h 1386"/>
                  <a:gd name="T64" fmla="*/ 1883 w 1959"/>
                  <a:gd name="T65" fmla="*/ 42 h 1386"/>
                  <a:gd name="T66" fmla="*/ 1826 w 1959"/>
                  <a:gd name="T67" fmla="*/ 2 h 1386"/>
                  <a:gd name="T68" fmla="*/ 1732 w 1959"/>
                  <a:gd name="T69" fmla="*/ 15 h 1386"/>
                  <a:gd name="T70" fmla="*/ 1630 w 1959"/>
                  <a:gd name="T71" fmla="*/ 68 h 1386"/>
                  <a:gd name="T72" fmla="*/ 1567 w 1959"/>
                  <a:gd name="T73" fmla="*/ 86 h 1386"/>
                  <a:gd name="T74" fmla="*/ 1480 w 1959"/>
                  <a:gd name="T75" fmla="*/ 98 h 1386"/>
                  <a:gd name="T76" fmla="*/ 1299 w 1959"/>
                  <a:gd name="T77" fmla="*/ 104 h 1386"/>
                  <a:gd name="T78" fmla="*/ 1047 w 1959"/>
                  <a:gd name="T79" fmla="*/ 96 h 1386"/>
                  <a:gd name="T80" fmla="*/ 795 w 1959"/>
                  <a:gd name="T81" fmla="*/ 84 h 1386"/>
                  <a:gd name="T82" fmla="*/ 583 w 1959"/>
                  <a:gd name="T83" fmla="*/ 74 h 1386"/>
                  <a:gd name="T84" fmla="*/ 482 w 1959"/>
                  <a:gd name="T85" fmla="*/ 75 h 1386"/>
                  <a:gd name="T86" fmla="*/ 384 w 1959"/>
                  <a:gd name="T87" fmla="*/ 88 h 1386"/>
                  <a:gd name="T88" fmla="*/ 231 w 1959"/>
                  <a:gd name="T89" fmla="*/ 123 h 1386"/>
                  <a:gd name="T90" fmla="*/ 98 w 1959"/>
                  <a:gd name="T91" fmla="*/ 168 h 1386"/>
                  <a:gd name="T92" fmla="*/ 35 w 1959"/>
                  <a:gd name="T93" fmla="*/ 196 h 1386"/>
                  <a:gd name="T94" fmla="*/ 8 w 1959"/>
                  <a:gd name="T95" fmla="*/ 215 h 1386"/>
                  <a:gd name="T96" fmla="*/ 0 w 1959"/>
                  <a:gd name="T97" fmla="*/ 230 h 1386"/>
                  <a:gd name="T98" fmla="*/ 18 w 1959"/>
                  <a:gd name="T99" fmla="*/ 239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59" h="1386">
                    <a:moveTo>
                      <a:pt x="30" y="241"/>
                    </a:moveTo>
                    <a:lnTo>
                      <a:pt x="86" y="277"/>
                    </a:lnTo>
                    <a:lnTo>
                      <a:pt x="135" y="312"/>
                    </a:lnTo>
                    <a:lnTo>
                      <a:pt x="179" y="346"/>
                    </a:lnTo>
                    <a:lnTo>
                      <a:pt x="217" y="381"/>
                    </a:lnTo>
                    <a:lnTo>
                      <a:pt x="251" y="414"/>
                    </a:lnTo>
                    <a:lnTo>
                      <a:pt x="279" y="447"/>
                    </a:lnTo>
                    <a:lnTo>
                      <a:pt x="305" y="480"/>
                    </a:lnTo>
                    <a:lnTo>
                      <a:pt x="324" y="512"/>
                    </a:lnTo>
                    <a:lnTo>
                      <a:pt x="341" y="545"/>
                    </a:lnTo>
                    <a:lnTo>
                      <a:pt x="353" y="577"/>
                    </a:lnTo>
                    <a:lnTo>
                      <a:pt x="362" y="609"/>
                    </a:lnTo>
                    <a:lnTo>
                      <a:pt x="369" y="640"/>
                    </a:lnTo>
                    <a:lnTo>
                      <a:pt x="371" y="671"/>
                    </a:lnTo>
                    <a:lnTo>
                      <a:pt x="373" y="703"/>
                    </a:lnTo>
                    <a:lnTo>
                      <a:pt x="370" y="735"/>
                    </a:lnTo>
                    <a:lnTo>
                      <a:pt x="366" y="767"/>
                    </a:lnTo>
                    <a:lnTo>
                      <a:pt x="361" y="799"/>
                    </a:lnTo>
                    <a:lnTo>
                      <a:pt x="353" y="832"/>
                    </a:lnTo>
                    <a:lnTo>
                      <a:pt x="344" y="865"/>
                    </a:lnTo>
                    <a:lnTo>
                      <a:pt x="336" y="898"/>
                    </a:lnTo>
                    <a:lnTo>
                      <a:pt x="314" y="966"/>
                    </a:lnTo>
                    <a:lnTo>
                      <a:pt x="292" y="1036"/>
                    </a:lnTo>
                    <a:lnTo>
                      <a:pt x="282" y="1073"/>
                    </a:lnTo>
                    <a:lnTo>
                      <a:pt x="272" y="1110"/>
                    </a:lnTo>
                    <a:lnTo>
                      <a:pt x="262" y="1148"/>
                    </a:lnTo>
                    <a:lnTo>
                      <a:pt x="254" y="1186"/>
                    </a:lnTo>
                    <a:lnTo>
                      <a:pt x="246" y="1226"/>
                    </a:lnTo>
                    <a:lnTo>
                      <a:pt x="241" y="1267"/>
                    </a:lnTo>
                    <a:lnTo>
                      <a:pt x="239" y="1309"/>
                    </a:lnTo>
                    <a:lnTo>
                      <a:pt x="237" y="1352"/>
                    </a:lnTo>
                    <a:lnTo>
                      <a:pt x="240" y="1358"/>
                    </a:lnTo>
                    <a:lnTo>
                      <a:pt x="250" y="1365"/>
                    </a:lnTo>
                    <a:lnTo>
                      <a:pt x="265" y="1370"/>
                    </a:lnTo>
                    <a:lnTo>
                      <a:pt x="287" y="1374"/>
                    </a:lnTo>
                    <a:lnTo>
                      <a:pt x="313" y="1378"/>
                    </a:lnTo>
                    <a:lnTo>
                      <a:pt x="344" y="1380"/>
                    </a:lnTo>
                    <a:lnTo>
                      <a:pt x="379" y="1383"/>
                    </a:lnTo>
                    <a:lnTo>
                      <a:pt x="418" y="1384"/>
                    </a:lnTo>
                    <a:lnTo>
                      <a:pt x="509" y="1386"/>
                    </a:lnTo>
                    <a:lnTo>
                      <a:pt x="611" y="1385"/>
                    </a:lnTo>
                    <a:lnTo>
                      <a:pt x="722" y="1384"/>
                    </a:lnTo>
                    <a:lnTo>
                      <a:pt x="838" y="1380"/>
                    </a:lnTo>
                    <a:lnTo>
                      <a:pt x="958" y="1376"/>
                    </a:lnTo>
                    <a:lnTo>
                      <a:pt x="1076" y="1372"/>
                    </a:lnTo>
                    <a:lnTo>
                      <a:pt x="1192" y="1367"/>
                    </a:lnTo>
                    <a:lnTo>
                      <a:pt x="1303" y="1362"/>
                    </a:lnTo>
                    <a:lnTo>
                      <a:pt x="1404" y="1358"/>
                    </a:lnTo>
                    <a:lnTo>
                      <a:pt x="1493" y="1355"/>
                    </a:lnTo>
                    <a:lnTo>
                      <a:pt x="1568" y="1352"/>
                    </a:lnTo>
                    <a:lnTo>
                      <a:pt x="1625" y="1352"/>
                    </a:lnTo>
                    <a:lnTo>
                      <a:pt x="1672" y="1351"/>
                    </a:lnTo>
                    <a:lnTo>
                      <a:pt x="1714" y="1348"/>
                    </a:lnTo>
                    <a:lnTo>
                      <a:pt x="1752" y="1343"/>
                    </a:lnTo>
                    <a:lnTo>
                      <a:pt x="1786" y="1338"/>
                    </a:lnTo>
                    <a:lnTo>
                      <a:pt x="1817" y="1330"/>
                    </a:lnTo>
                    <a:lnTo>
                      <a:pt x="1845" y="1321"/>
                    </a:lnTo>
                    <a:lnTo>
                      <a:pt x="1869" y="1310"/>
                    </a:lnTo>
                    <a:lnTo>
                      <a:pt x="1890" y="1299"/>
                    </a:lnTo>
                    <a:lnTo>
                      <a:pt x="1908" y="1286"/>
                    </a:lnTo>
                    <a:lnTo>
                      <a:pt x="1923" y="1272"/>
                    </a:lnTo>
                    <a:lnTo>
                      <a:pt x="1934" y="1258"/>
                    </a:lnTo>
                    <a:lnTo>
                      <a:pt x="1943" y="1241"/>
                    </a:lnTo>
                    <a:lnTo>
                      <a:pt x="1951" y="1225"/>
                    </a:lnTo>
                    <a:lnTo>
                      <a:pt x="1956" y="1207"/>
                    </a:lnTo>
                    <a:lnTo>
                      <a:pt x="1959" y="1189"/>
                    </a:lnTo>
                    <a:lnTo>
                      <a:pt x="1959" y="1171"/>
                    </a:lnTo>
                    <a:lnTo>
                      <a:pt x="1957" y="1152"/>
                    </a:lnTo>
                    <a:lnTo>
                      <a:pt x="1954" y="1133"/>
                    </a:lnTo>
                    <a:lnTo>
                      <a:pt x="1950" y="1112"/>
                    </a:lnTo>
                    <a:lnTo>
                      <a:pt x="1943" y="1093"/>
                    </a:lnTo>
                    <a:lnTo>
                      <a:pt x="1936" y="1073"/>
                    </a:lnTo>
                    <a:lnTo>
                      <a:pt x="1927" y="1054"/>
                    </a:lnTo>
                    <a:lnTo>
                      <a:pt x="1918" y="1033"/>
                    </a:lnTo>
                    <a:lnTo>
                      <a:pt x="1908" y="1014"/>
                    </a:lnTo>
                    <a:lnTo>
                      <a:pt x="1885" y="976"/>
                    </a:lnTo>
                    <a:lnTo>
                      <a:pt x="1860" y="939"/>
                    </a:lnTo>
                    <a:lnTo>
                      <a:pt x="1835" y="905"/>
                    </a:lnTo>
                    <a:lnTo>
                      <a:pt x="1811" y="874"/>
                    </a:lnTo>
                    <a:lnTo>
                      <a:pt x="1808" y="865"/>
                    </a:lnTo>
                    <a:lnTo>
                      <a:pt x="1808" y="850"/>
                    </a:lnTo>
                    <a:lnTo>
                      <a:pt x="1809" y="831"/>
                    </a:lnTo>
                    <a:lnTo>
                      <a:pt x="1813" y="806"/>
                    </a:lnTo>
                    <a:lnTo>
                      <a:pt x="1825" y="747"/>
                    </a:lnTo>
                    <a:lnTo>
                      <a:pt x="1840" y="674"/>
                    </a:lnTo>
                    <a:lnTo>
                      <a:pt x="1859" y="591"/>
                    </a:lnTo>
                    <a:lnTo>
                      <a:pt x="1877" y="503"/>
                    </a:lnTo>
                    <a:lnTo>
                      <a:pt x="1886" y="457"/>
                    </a:lnTo>
                    <a:lnTo>
                      <a:pt x="1894" y="411"/>
                    </a:lnTo>
                    <a:lnTo>
                      <a:pt x="1901" y="367"/>
                    </a:lnTo>
                    <a:lnTo>
                      <a:pt x="1906" y="322"/>
                    </a:lnTo>
                    <a:lnTo>
                      <a:pt x="1911" y="277"/>
                    </a:lnTo>
                    <a:lnTo>
                      <a:pt x="1914" y="237"/>
                    </a:lnTo>
                    <a:lnTo>
                      <a:pt x="1915" y="196"/>
                    </a:lnTo>
                    <a:lnTo>
                      <a:pt x="1914" y="159"/>
                    </a:lnTo>
                    <a:lnTo>
                      <a:pt x="1911" y="125"/>
                    </a:lnTo>
                    <a:lnTo>
                      <a:pt x="1905" y="93"/>
                    </a:lnTo>
                    <a:lnTo>
                      <a:pt x="1896" y="65"/>
                    </a:lnTo>
                    <a:lnTo>
                      <a:pt x="1883" y="42"/>
                    </a:lnTo>
                    <a:lnTo>
                      <a:pt x="1868" y="24"/>
                    </a:lnTo>
                    <a:lnTo>
                      <a:pt x="1849" y="10"/>
                    </a:lnTo>
                    <a:lnTo>
                      <a:pt x="1826" y="2"/>
                    </a:lnTo>
                    <a:lnTo>
                      <a:pt x="1799" y="0"/>
                    </a:lnTo>
                    <a:lnTo>
                      <a:pt x="1769" y="5"/>
                    </a:lnTo>
                    <a:lnTo>
                      <a:pt x="1732" y="15"/>
                    </a:lnTo>
                    <a:lnTo>
                      <a:pt x="1691" y="34"/>
                    </a:lnTo>
                    <a:lnTo>
                      <a:pt x="1645" y="60"/>
                    </a:lnTo>
                    <a:lnTo>
                      <a:pt x="1630" y="68"/>
                    </a:lnTo>
                    <a:lnTo>
                      <a:pt x="1612" y="75"/>
                    </a:lnTo>
                    <a:lnTo>
                      <a:pt x="1590" y="81"/>
                    </a:lnTo>
                    <a:lnTo>
                      <a:pt x="1567" y="86"/>
                    </a:lnTo>
                    <a:lnTo>
                      <a:pt x="1540" y="91"/>
                    </a:lnTo>
                    <a:lnTo>
                      <a:pt x="1511" y="95"/>
                    </a:lnTo>
                    <a:lnTo>
                      <a:pt x="1480" y="98"/>
                    </a:lnTo>
                    <a:lnTo>
                      <a:pt x="1447" y="100"/>
                    </a:lnTo>
                    <a:lnTo>
                      <a:pt x="1376" y="103"/>
                    </a:lnTo>
                    <a:lnTo>
                      <a:pt x="1299" y="104"/>
                    </a:lnTo>
                    <a:lnTo>
                      <a:pt x="1218" y="103"/>
                    </a:lnTo>
                    <a:lnTo>
                      <a:pt x="1132" y="100"/>
                    </a:lnTo>
                    <a:lnTo>
                      <a:pt x="1047" y="96"/>
                    </a:lnTo>
                    <a:lnTo>
                      <a:pt x="962" y="93"/>
                    </a:lnTo>
                    <a:lnTo>
                      <a:pt x="876" y="89"/>
                    </a:lnTo>
                    <a:lnTo>
                      <a:pt x="795" y="84"/>
                    </a:lnTo>
                    <a:lnTo>
                      <a:pt x="718" y="80"/>
                    </a:lnTo>
                    <a:lnTo>
                      <a:pt x="647" y="76"/>
                    </a:lnTo>
                    <a:lnTo>
                      <a:pt x="583" y="74"/>
                    </a:lnTo>
                    <a:lnTo>
                      <a:pt x="527" y="74"/>
                    </a:lnTo>
                    <a:lnTo>
                      <a:pt x="505" y="74"/>
                    </a:lnTo>
                    <a:lnTo>
                      <a:pt x="482" y="75"/>
                    </a:lnTo>
                    <a:lnTo>
                      <a:pt x="459" y="77"/>
                    </a:lnTo>
                    <a:lnTo>
                      <a:pt x="435" y="80"/>
                    </a:lnTo>
                    <a:lnTo>
                      <a:pt x="384" y="88"/>
                    </a:lnTo>
                    <a:lnTo>
                      <a:pt x="333" y="98"/>
                    </a:lnTo>
                    <a:lnTo>
                      <a:pt x="282" y="109"/>
                    </a:lnTo>
                    <a:lnTo>
                      <a:pt x="231" y="123"/>
                    </a:lnTo>
                    <a:lnTo>
                      <a:pt x="184" y="137"/>
                    </a:lnTo>
                    <a:lnTo>
                      <a:pt x="139" y="153"/>
                    </a:lnTo>
                    <a:lnTo>
                      <a:pt x="98" y="168"/>
                    </a:lnTo>
                    <a:lnTo>
                      <a:pt x="64" y="182"/>
                    </a:lnTo>
                    <a:lnTo>
                      <a:pt x="49" y="190"/>
                    </a:lnTo>
                    <a:lnTo>
                      <a:pt x="35" y="196"/>
                    </a:lnTo>
                    <a:lnTo>
                      <a:pt x="24" y="202"/>
                    </a:lnTo>
                    <a:lnTo>
                      <a:pt x="14" y="209"/>
                    </a:lnTo>
                    <a:lnTo>
                      <a:pt x="8" y="215"/>
                    </a:lnTo>
                    <a:lnTo>
                      <a:pt x="3" y="220"/>
                    </a:lnTo>
                    <a:lnTo>
                      <a:pt x="0" y="225"/>
                    </a:lnTo>
                    <a:lnTo>
                      <a:pt x="0" y="230"/>
                    </a:lnTo>
                    <a:lnTo>
                      <a:pt x="4" y="234"/>
                    </a:lnTo>
                    <a:lnTo>
                      <a:pt x="9" y="237"/>
                    </a:lnTo>
                    <a:lnTo>
                      <a:pt x="18" y="239"/>
                    </a:lnTo>
                    <a:lnTo>
                      <a:pt x="30" y="24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8" name="Freeform 16"/>
              <p:cNvSpPr>
                <a:spLocks/>
              </p:cNvSpPr>
              <p:nvPr/>
            </p:nvSpPr>
            <p:spPr bwMode="auto">
              <a:xfrm>
                <a:off x="1263" y="1597"/>
                <a:ext cx="571" cy="283"/>
              </a:xfrm>
              <a:custGeom>
                <a:avLst/>
                <a:gdLst>
                  <a:gd name="T0" fmla="*/ 120 w 2283"/>
                  <a:gd name="T1" fmla="*/ 69 h 1129"/>
                  <a:gd name="T2" fmla="*/ 85 w 2283"/>
                  <a:gd name="T3" fmla="*/ 139 h 1129"/>
                  <a:gd name="T4" fmla="*/ 55 w 2283"/>
                  <a:gd name="T5" fmla="*/ 206 h 1129"/>
                  <a:gd name="T6" fmla="*/ 32 w 2283"/>
                  <a:gd name="T7" fmla="*/ 273 h 1129"/>
                  <a:gd name="T8" fmla="*/ 16 w 2283"/>
                  <a:gd name="T9" fmla="*/ 338 h 1129"/>
                  <a:gd name="T10" fmla="*/ 6 w 2283"/>
                  <a:gd name="T11" fmla="*/ 401 h 1129"/>
                  <a:gd name="T12" fmla="*/ 0 w 2283"/>
                  <a:gd name="T13" fmla="*/ 464 h 1129"/>
                  <a:gd name="T14" fmla="*/ 3 w 2283"/>
                  <a:gd name="T15" fmla="*/ 525 h 1129"/>
                  <a:gd name="T16" fmla="*/ 11 w 2283"/>
                  <a:gd name="T17" fmla="*/ 585 h 1129"/>
                  <a:gd name="T18" fmla="*/ 25 w 2283"/>
                  <a:gd name="T19" fmla="*/ 645 h 1129"/>
                  <a:gd name="T20" fmla="*/ 44 w 2283"/>
                  <a:gd name="T21" fmla="*/ 705 h 1129"/>
                  <a:gd name="T22" fmla="*/ 68 w 2283"/>
                  <a:gd name="T23" fmla="*/ 765 h 1129"/>
                  <a:gd name="T24" fmla="*/ 99 w 2283"/>
                  <a:gd name="T25" fmla="*/ 825 h 1129"/>
                  <a:gd name="T26" fmla="*/ 133 w 2283"/>
                  <a:gd name="T27" fmla="*/ 886 h 1129"/>
                  <a:gd name="T28" fmla="*/ 174 w 2283"/>
                  <a:gd name="T29" fmla="*/ 947 h 1129"/>
                  <a:gd name="T30" fmla="*/ 220 w 2283"/>
                  <a:gd name="T31" fmla="*/ 1008 h 1129"/>
                  <a:gd name="T32" fmla="*/ 267 w 2283"/>
                  <a:gd name="T33" fmla="*/ 1064 h 1129"/>
                  <a:gd name="T34" fmla="*/ 320 w 2283"/>
                  <a:gd name="T35" fmla="*/ 1100 h 1129"/>
                  <a:gd name="T36" fmla="*/ 384 w 2283"/>
                  <a:gd name="T37" fmla="*/ 1122 h 1129"/>
                  <a:gd name="T38" fmla="*/ 456 w 2283"/>
                  <a:gd name="T39" fmla="*/ 1129 h 1129"/>
                  <a:gd name="T40" fmla="*/ 535 w 2283"/>
                  <a:gd name="T41" fmla="*/ 1125 h 1129"/>
                  <a:gd name="T42" fmla="*/ 618 w 2283"/>
                  <a:gd name="T43" fmla="*/ 1111 h 1129"/>
                  <a:gd name="T44" fmla="*/ 703 w 2283"/>
                  <a:gd name="T45" fmla="*/ 1090 h 1129"/>
                  <a:gd name="T46" fmla="*/ 791 w 2283"/>
                  <a:gd name="T47" fmla="*/ 1060 h 1129"/>
                  <a:gd name="T48" fmla="*/ 878 w 2283"/>
                  <a:gd name="T49" fmla="*/ 1027 h 1129"/>
                  <a:gd name="T50" fmla="*/ 963 w 2283"/>
                  <a:gd name="T51" fmla="*/ 992 h 1129"/>
                  <a:gd name="T52" fmla="*/ 1084 w 2283"/>
                  <a:gd name="T53" fmla="*/ 936 h 1129"/>
                  <a:gd name="T54" fmla="*/ 1224 w 2283"/>
                  <a:gd name="T55" fmla="*/ 867 h 1129"/>
                  <a:gd name="T56" fmla="*/ 1307 w 2283"/>
                  <a:gd name="T57" fmla="*/ 828 h 1129"/>
                  <a:gd name="T58" fmla="*/ 1347 w 2283"/>
                  <a:gd name="T59" fmla="*/ 812 h 1129"/>
                  <a:gd name="T60" fmla="*/ 1453 w 2283"/>
                  <a:gd name="T61" fmla="*/ 779 h 1129"/>
                  <a:gd name="T62" fmla="*/ 1652 w 2283"/>
                  <a:gd name="T63" fmla="*/ 716 h 1129"/>
                  <a:gd name="T64" fmla="*/ 1806 w 2283"/>
                  <a:gd name="T65" fmla="*/ 664 h 1129"/>
                  <a:gd name="T66" fmla="*/ 1905 w 2283"/>
                  <a:gd name="T67" fmla="*/ 626 h 1129"/>
                  <a:gd name="T68" fmla="*/ 2000 w 2283"/>
                  <a:gd name="T69" fmla="*/ 588 h 1129"/>
                  <a:gd name="T70" fmla="*/ 2085 w 2283"/>
                  <a:gd name="T71" fmla="*/ 548 h 1129"/>
                  <a:gd name="T72" fmla="*/ 2159 w 2283"/>
                  <a:gd name="T73" fmla="*/ 507 h 1129"/>
                  <a:gd name="T74" fmla="*/ 2218 w 2283"/>
                  <a:gd name="T75" fmla="*/ 466 h 1129"/>
                  <a:gd name="T76" fmla="*/ 2260 w 2283"/>
                  <a:gd name="T77" fmla="*/ 424 h 1129"/>
                  <a:gd name="T78" fmla="*/ 2280 w 2283"/>
                  <a:gd name="T79" fmla="*/ 384 h 1129"/>
                  <a:gd name="T80" fmla="*/ 2279 w 2283"/>
                  <a:gd name="T81" fmla="*/ 342 h 1129"/>
                  <a:gd name="T82" fmla="*/ 2251 w 2283"/>
                  <a:gd name="T83" fmla="*/ 299 h 1129"/>
                  <a:gd name="T84" fmla="*/ 2193 w 2283"/>
                  <a:gd name="T85" fmla="*/ 260 h 1129"/>
                  <a:gd name="T86" fmla="*/ 2103 w 2283"/>
                  <a:gd name="T87" fmla="*/ 219 h 1129"/>
                  <a:gd name="T88" fmla="*/ 2024 w 2283"/>
                  <a:gd name="T89" fmla="*/ 195 h 1129"/>
                  <a:gd name="T90" fmla="*/ 1956 w 2283"/>
                  <a:gd name="T91" fmla="*/ 181 h 1129"/>
                  <a:gd name="T92" fmla="*/ 1802 w 2283"/>
                  <a:gd name="T93" fmla="*/ 155 h 1129"/>
                  <a:gd name="T94" fmla="*/ 1525 w 2283"/>
                  <a:gd name="T95" fmla="*/ 115 h 1129"/>
                  <a:gd name="T96" fmla="*/ 1200 w 2283"/>
                  <a:gd name="T97" fmla="*/ 73 h 1129"/>
                  <a:gd name="T98" fmla="*/ 864 w 2283"/>
                  <a:gd name="T99" fmla="*/ 36 h 1129"/>
                  <a:gd name="T100" fmla="*/ 626 w 2283"/>
                  <a:gd name="T101" fmla="*/ 14 h 1129"/>
                  <a:gd name="T102" fmla="*/ 485 w 2283"/>
                  <a:gd name="T103" fmla="*/ 5 h 1129"/>
                  <a:gd name="T104" fmla="*/ 361 w 2283"/>
                  <a:gd name="T105" fmla="*/ 0 h 1129"/>
                  <a:gd name="T106" fmla="*/ 261 w 2283"/>
                  <a:gd name="T107" fmla="*/ 1 h 1129"/>
                  <a:gd name="T108" fmla="*/ 188 w 2283"/>
                  <a:gd name="T109" fmla="*/ 9 h 1129"/>
                  <a:gd name="T110" fmla="*/ 147 w 2283"/>
                  <a:gd name="T111" fmla="*/ 23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83" h="1129">
                    <a:moveTo>
                      <a:pt x="141" y="32"/>
                    </a:moveTo>
                    <a:lnTo>
                      <a:pt x="120" y="69"/>
                    </a:lnTo>
                    <a:lnTo>
                      <a:pt x="101" y="103"/>
                    </a:lnTo>
                    <a:lnTo>
                      <a:pt x="85" y="139"/>
                    </a:lnTo>
                    <a:lnTo>
                      <a:pt x="68" y="173"/>
                    </a:lnTo>
                    <a:lnTo>
                      <a:pt x="55" y="206"/>
                    </a:lnTo>
                    <a:lnTo>
                      <a:pt x="43" y="241"/>
                    </a:lnTo>
                    <a:lnTo>
                      <a:pt x="32" y="273"/>
                    </a:lnTo>
                    <a:lnTo>
                      <a:pt x="23" y="306"/>
                    </a:lnTo>
                    <a:lnTo>
                      <a:pt x="16" y="338"/>
                    </a:lnTo>
                    <a:lnTo>
                      <a:pt x="9" y="370"/>
                    </a:lnTo>
                    <a:lnTo>
                      <a:pt x="6" y="401"/>
                    </a:lnTo>
                    <a:lnTo>
                      <a:pt x="2" y="432"/>
                    </a:lnTo>
                    <a:lnTo>
                      <a:pt x="0" y="464"/>
                    </a:lnTo>
                    <a:lnTo>
                      <a:pt x="2" y="494"/>
                    </a:lnTo>
                    <a:lnTo>
                      <a:pt x="3" y="525"/>
                    </a:lnTo>
                    <a:lnTo>
                      <a:pt x="6" y="556"/>
                    </a:lnTo>
                    <a:lnTo>
                      <a:pt x="11" y="585"/>
                    </a:lnTo>
                    <a:lnTo>
                      <a:pt x="17" y="616"/>
                    </a:lnTo>
                    <a:lnTo>
                      <a:pt x="25" y="645"/>
                    </a:lnTo>
                    <a:lnTo>
                      <a:pt x="34" y="675"/>
                    </a:lnTo>
                    <a:lnTo>
                      <a:pt x="44" y="705"/>
                    </a:lnTo>
                    <a:lnTo>
                      <a:pt x="55" y="735"/>
                    </a:lnTo>
                    <a:lnTo>
                      <a:pt x="68" y="765"/>
                    </a:lnTo>
                    <a:lnTo>
                      <a:pt x="82" y="795"/>
                    </a:lnTo>
                    <a:lnTo>
                      <a:pt x="99" y="825"/>
                    </a:lnTo>
                    <a:lnTo>
                      <a:pt x="115" y="855"/>
                    </a:lnTo>
                    <a:lnTo>
                      <a:pt x="133" y="886"/>
                    </a:lnTo>
                    <a:lnTo>
                      <a:pt x="153" y="916"/>
                    </a:lnTo>
                    <a:lnTo>
                      <a:pt x="174" y="947"/>
                    </a:lnTo>
                    <a:lnTo>
                      <a:pt x="196" y="978"/>
                    </a:lnTo>
                    <a:lnTo>
                      <a:pt x="220" y="1008"/>
                    </a:lnTo>
                    <a:lnTo>
                      <a:pt x="244" y="1040"/>
                    </a:lnTo>
                    <a:lnTo>
                      <a:pt x="267" y="1064"/>
                    </a:lnTo>
                    <a:lnTo>
                      <a:pt x="292" y="1085"/>
                    </a:lnTo>
                    <a:lnTo>
                      <a:pt x="320" y="1100"/>
                    </a:lnTo>
                    <a:lnTo>
                      <a:pt x="351" y="1113"/>
                    </a:lnTo>
                    <a:lnTo>
                      <a:pt x="384" y="1122"/>
                    </a:lnTo>
                    <a:lnTo>
                      <a:pt x="420" y="1127"/>
                    </a:lnTo>
                    <a:lnTo>
                      <a:pt x="456" y="1129"/>
                    </a:lnTo>
                    <a:lnTo>
                      <a:pt x="495" y="1128"/>
                    </a:lnTo>
                    <a:lnTo>
                      <a:pt x="535" y="1125"/>
                    </a:lnTo>
                    <a:lnTo>
                      <a:pt x="575" y="1119"/>
                    </a:lnTo>
                    <a:lnTo>
                      <a:pt x="618" y="1111"/>
                    </a:lnTo>
                    <a:lnTo>
                      <a:pt x="660" y="1101"/>
                    </a:lnTo>
                    <a:lnTo>
                      <a:pt x="703" y="1090"/>
                    </a:lnTo>
                    <a:lnTo>
                      <a:pt x="746" y="1076"/>
                    </a:lnTo>
                    <a:lnTo>
                      <a:pt x="791" y="1060"/>
                    </a:lnTo>
                    <a:lnTo>
                      <a:pt x="834" y="1044"/>
                    </a:lnTo>
                    <a:lnTo>
                      <a:pt x="878" y="1027"/>
                    </a:lnTo>
                    <a:lnTo>
                      <a:pt x="921" y="1009"/>
                    </a:lnTo>
                    <a:lnTo>
                      <a:pt x="963" y="992"/>
                    </a:lnTo>
                    <a:lnTo>
                      <a:pt x="1005" y="973"/>
                    </a:lnTo>
                    <a:lnTo>
                      <a:pt x="1084" y="936"/>
                    </a:lnTo>
                    <a:lnTo>
                      <a:pt x="1158" y="900"/>
                    </a:lnTo>
                    <a:lnTo>
                      <a:pt x="1224" y="867"/>
                    </a:lnTo>
                    <a:lnTo>
                      <a:pt x="1282" y="840"/>
                    </a:lnTo>
                    <a:lnTo>
                      <a:pt x="1307" y="828"/>
                    </a:lnTo>
                    <a:lnTo>
                      <a:pt x="1329" y="820"/>
                    </a:lnTo>
                    <a:lnTo>
                      <a:pt x="1347" y="812"/>
                    </a:lnTo>
                    <a:lnTo>
                      <a:pt x="1362" y="807"/>
                    </a:lnTo>
                    <a:lnTo>
                      <a:pt x="1453" y="779"/>
                    </a:lnTo>
                    <a:lnTo>
                      <a:pt x="1550" y="748"/>
                    </a:lnTo>
                    <a:lnTo>
                      <a:pt x="1652" y="716"/>
                    </a:lnTo>
                    <a:lnTo>
                      <a:pt x="1755" y="682"/>
                    </a:lnTo>
                    <a:lnTo>
                      <a:pt x="1806" y="664"/>
                    </a:lnTo>
                    <a:lnTo>
                      <a:pt x="1857" y="645"/>
                    </a:lnTo>
                    <a:lnTo>
                      <a:pt x="1905" y="626"/>
                    </a:lnTo>
                    <a:lnTo>
                      <a:pt x="1954" y="607"/>
                    </a:lnTo>
                    <a:lnTo>
                      <a:pt x="2000" y="588"/>
                    </a:lnTo>
                    <a:lnTo>
                      <a:pt x="2043" y="568"/>
                    </a:lnTo>
                    <a:lnTo>
                      <a:pt x="2085" y="548"/>
                    </a:lnTo>
                    <a:lnTo>
                      <a:pt x="2123" y="528"/>
                    </a:lnTo>
                    <a:lnTo>
                      <a:pt x="2159" y="507"/>
                    </a:lnTo>
                    <a:lnTo>
                      <a:pt x="2190" y="487"/>
                    </a:lnTo>
                    <a:lnTo>
                      <a:pt x="2218" y="466"/>
                    </a:lnTo>
                    <a:lnTo>
                      <a:pt x="2241" y="446"/>
                    </a:lnTo>
                    <a:lnTo>
                      <a:pt x="2260" y="424"/>
                    </a:lnTo>
                    <a:lnTo>
                      <a:pt x="2272" y="404"/>
                    </a:lnTo>
                    <a:lnTo>
                      <a:pt x="2280" y="384"/>
                    </a:lnTo>
                    <a:lnTo>
                      <a:pt x="2283" y="362"/>
                    </a:lnTo>
                    <a:lnTo>
                      <a:pt x="2279" y="342"/>
                    </a:lnTo>
                    <a:lnTo>
                      <a:pt x="2267" y="321"/>
                    </a:lnTo>
                    <a:lnTo>
                      <a:pt x="2251" y="299"/>
                    </a:lnTo>
                    <a:lnTo>
                      <a:pt x="2225" y="279"/>
                    </a:lnTo>
                    <a:lnTo>
                      <a:pt x="2193" y="260"/>
                    </a:lnTo>
                    <a:lnTo>
                      <a:pt x="2153" y="240"/>
                    </a:lnTo>
                    <a:lnTo>
                      <a:pt x="2103" y="219"/>
                    </a:lnTo>
                    <a:lnTo>
                      <a:pt x="2046" y="200"/>
                    </a:lnTo>
                    <a:lnTo>
                      <a:pt x="2024" y="195"/>
                    </a:lnTo>
                    <a:lnTo>
                      <a:pt x="1995" y="189"/>
                    </a:lnTo>
                    <a:lnTo>
                      <a:pt x="1956" y="181"/>
                    </a:lnTo>
                    <a:lnTo>
                      <a:pt x="1912" y="173"/>
                    </a:lnTo>
                    <a:lnTo>
                      <a:pt x="1802" y="155"/>
                    </a:lnTo>
                    <a:lnTo>
                      <a:pt x="1672" y="136"/>
                    </a:lnTo>
                    <a:lnTo>
                      <a:pt x="1525" y="115"/>
                    </a:lnTo>
                    <a:lnTo>
                      <a:pt x="1366" y="94"/>
                    </a:lnTo>
                    <a:lnTo>
                      <a:pt x="1200" y="73"/>
                    </a:lnTo>
                    <a:lnTo>
                      <a:pt x="1031" y="53"/>
                    </a:lnTo>
                    <a:lnTo>
                      <a:pt x="864" y="36"/>
                    </a:lnTo>
                    <a:lnTo>
                      <a:pt x="703" y="20"/>
                    </a:lnTo>
                    <a:lnTo>
                      <a:pt x="626" y="14"/>
                    </a:lnTo>
                    <a:lnTo>
                      <a:pt x="554" y="9"/>
                    </a:lnTo>
                    <a:lnTo>
                      <a:pt x="485" y="5"/>
                    </a:lnTo>
                    <a:lnTo>
                      <a:pt x="421" y="2"/>
                    </a:lnTo>
                    <a:lnTo>
                      <a:pt x="361" y="0"/>
                    </a:lnTo>
                    <a:lnTo>
                      <a:pt x="308" y="0"/>
                    </a:lnTo>
                    <a:lnTo>
                      <a:pt x="261" y="1"/>
                    </a:lnTo>
                    <a:lnTo>
                      <a:pt x="221" y="4"/>
                    </a:lnTo>
                    <a:lnTo>
                      <a:pt x="188" y="9"/>
                    </a:lnTo>
                    <a:lnTo>
                      <a:pt x="164" y="14"/>
                    </a:lnTo>
                    <a:lnTo>
                      <a:pt x="147" y="23"/>
                    </a:lnTo>
                    <a:lnTo>
                      <a:pt x="141" y="3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09" name="Freeform 17"/>
              <p:cNvSpPr>
                <a:spLocks/>
              </p:cNvSpPr>
              <p:nvPr/>
            </p:nvSpPr>
            <p:spPr bwMode="auto">
              <a:xfrm>
                <a:off x="1557" y="1386"/>
                <a:ext cx="679" cy="264"/>
              </a:xfrm>
              <a:custGeom>
                <a:avLst/>
                <a:gdLst>
                  <a:gd name="T0" fmla="*/ 1585 w 2716"/>
                  <a:gd name="T1" fmla="*/ 1055 h 1058"/>
                  <a:gd name="T2" fmla="*/ 1420 w 2716"/>
                  <a:gd name="T3" fmla="*/ 1032 h 1058"/>
                  <a:gd name="T4" fmla="*/ 1074 w 2716"/>
                  <a:gd name="T5" fmla="*/ 969 h 1058"/>
                  <a:gd name="T6" fmla="*/ 684 w 2716"/>
                  <a:gd name="T7" fmla="*/ 883 h 1058"/>
                  <a:gd name="T8" fmla="*/ 332 w 2716"/>
                  <a:gd name="T9" fmla="*/ 796 h 1058"/>
                  <a:gd name="T10" fmla="*/ 128 w 2716"/>
                  <a:gd name="T11" fmla="*/ 735 h 1058"/>
                  <a:gd name="T12" fmla="*/ 65 w 2716"/>
                  <a:gd name="T13" fmla="*/ 710 h 1058"/>
                  <a:gd name="T14" fmla="*/ 14 w 2716"/>
                  <a:gd name="T15" fmla="*/ 663 h 1058"/>
                  <a:gd name="T16" fmla="*/ 0 w 2716"/>
                  <a:gd name="T17" fmla="*/ 613 h 1058"/>
                  <a:gd name="T18" fmla="*/ 17 w 2716"/>
                  <a:gd name="T19" fmla="*/ 559 h 1058"/>
                  <a:gd name="T20" fmla="*/ 57 w 2716"/>
                  <a:gd name="T21" fmla="*/ 505 h 1058"/>
                  <a:gd name="T22" fmla="*/ 115 w 2716"/>
                  <a:gd name="T23" fmla="*/ 450 h 1058"/>
                  <a:gd name="T24" fmla="*/ 187 w 2716"/>
                  <a:gd name="T25" fmla="*/ 396 h 1058"/>
                  <a:gd name="T26" fmla="*/ 291 w 2716"/>
                  <a:gd name="T27" fmla="*/ 327 h 1058"/>
                  <a:gd name="T28" fmla="*/ 443 w 2716"/>
                  <a:gd name="T29" fmla="*/ 238 h 1058"/>
                  <a:gd name="T30" fmla="*/ 542 w 2716"/>
                  <a:gd name="T31" fmla="*/ 179 h 1058"/>
                  <a:gd name="T32" fmla="*/ 619 w 2716"/>
                  <a:gd name="T33" fmla="*/ 140 h 1058"/>
                  <a:gd name="T34" fmla="*/ 707 w 2716"/>
                  <a:gd name="T35" fmla="*/ 103 h 1058"/>
                  <a:gd name="T36" fmla="*/ 802 w 2716"/>
                  <a:gd name="T37" fmla="*/ 69 h 1058"/>
                  <a:gd name="T38" fmla="*/ 906 w 2716"/>
                  <a:gd name="T39" fmla="*/ 41 h 1058"/>
                  <a:gd name="T40" fmla="*/ 1013 w 2716"/>
                  <a:gd name="T41" fmla="*/ 19 h 1058"/>
                  <a:gd name="T42" fmla="*/ 1120 w 2716"/>
                  <a:gd name="T43" fmla="*/ 5 h 1058"/>
                  <a:gd name="T44" fmla="*/ 1227 w 2716"/>
                  <a:gd name="T45" fmla="*/ 0 h 1058"/>
                  <a:gd name="T46" fmla="*/ 1329 w 2716"/>
                  <a:gd name="T47" fmla="*/ 7 h 1058"/>
                  <a:gd name="T48" fmla="*/ 1423 w 2716"/>
                  <a:gd name="T49" fmla="*/ 28 h 1058"/>
                  <a:gd name="T50" fmla="*/ 1510 w 2716"/>
                  <a:gd name="T51" fmla="*/ 61 h 1058"/>
                  <a:gd name="T52" fmla="*/ 1593 w 2716"/>
                  <a:gd name="T53" fmla="*/ 107 h 1058"/>
                  <a:gd name="T54" fmla="*/ 1703 w 2716"/>
                  <a:gd name="T55" fmla="*/ 146 h 1058"/>
                  <a:gd name="T56" fmla="*/ 1834 w 2716"/>
                  <a:gd name="T57" fmla="*/ 183 h 1058"/>
                  <a:gd name="T58" fmla="*/ 2127 w 2716"/>
                  <a:gd name="T59" fmla="*/ 252 h 1058"/>
                  <a:gd name="T60" fmla="*/ 2322 w 2716"/>
                  <a:gd name="T61" fmla="*/ 299 h 1058"/>
                  <a:gd name="T62" fmla="*/ 2456 w 2716"/>
                  <a:gd name="T63" fmla="*/ 339 h 1058"/>
                  <a:gd name="T64" fmla="*/ 2570 w 2716"/>
                  <a:gd name="T65" fmla="*/ 383 h 1058"/>
                  <a:gd name="T66" fmla="*/ 2655 w 2716"/>
                  <a:gd name="T67" fmla="*/ 434 h 1058"/>
                  <a:gd name="T68" fmla="*/ 2706 w 2716"/>
                  <a:gd name="T69" fmla="*/ 496 h 1058"/>
                  <a:gd name="T70" fmla="*/ 2712 w 2716"/>
                  <a:gd name="T71" fmla="*/ 553 h 1058"/>
                  <a:gd name="T72" fmla="*/ 2672 w 2716"/>
                  <a:gd name="T73" fmla="*/ 591 h 1058"/>
                  <a:gd name="T74" fmla="*/ 2589 w 2716"/>
                  <a:gd name="T75" fmla="*/ 636 h 1058"/>
                  <a:gd name="T76" fmla="*/ 2386 w 2716"/>
                  <a:gd name="T77" fmla="*/ 719 h 1058"/>
                  <a:gd name="T78" fmla="*/ 2094 w 2716"/>
                  <a:gd name="T79" fmla="*/ 826 h 1058"/>
                  <a:gd name="T80" fmla="*/ 1825 w 2716"/>
                  <a:gd name="T81" fmla="*/ 934 h 1058"/>
                  <a:gd name="T82" fmla="*/ 1723 w 2716"/>
                  <a:gd name="T83" fmla="*/ 984 h 1058"/>
                  <a:gd name="T84" fmla="*/ 1658 w 2716"/>
                  <a:gd name="T85" fmla="*/ 103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6" h="1058">
                    <a:moveTo>
                      <a:pt x="1639" y="1058"/>
                    </a:moveTo>
                    <a:lnTo>
                      <a:pt x="1615" y="1058"/>
                    </a:lnTo>
                    <a:lnTo>
                      <a:pt x="1585" y="1055"/>
                    </a:lnTo>
                    <a:lnTo>
                      <a:pt x="1551" y="1051"/>
                    </a:lnTo>
                    <a:lnTo>
                      <a:pt x="1511" y="1046"/>
                    </a:lnTo>
                    <a:lnTo>
                      <a:pt x="1420" y="1032"/>
                    </a:lnTo>
                    <a:lnTo>
                      <a:pt x="1315" y="1014"/>
                    </a:lnTo>
                    <a:lnTo>
                      <a:pt x="1198" y="993"/>
                    </a:lnTo>
                    <a:lnTo>
                      <a:pt x="1074" y="969"/>
                    </a:lnTo>
                    <a:lnTo>
                      <a:pt x="944" y="942"/>
                    </a:lnTo>
                    <a:lnTo>
                      <a:pt x="814" y="912"/>
                    </a:lnTo>
                    <a:lnTo>
                      <a:pt x="684" y="883"/>
                    </a:lnTo>
                    <a:lnTo>
                      <a:pt x="558" y="854"/>
                    </a:lnTo>
                    <a:lnTo>
                      <a:pt x="439" y="824"/>
                    </a:lnTo>
                    <a:lnTo>
                      <a:pt x="332" y="796"/>
                    </a:lnTo>
                    <a:lnTo>
                      <a:pt x="238" y="770"/>
                    </a:lnTo>
                    <a:lnTo>
                      <a:pt x="159" y="747"/>
                    </a:lnTo>
                    <a:lnTo>
                      <a:pt x="128" y="735"/>
                    </a:lnTo>
                    <a:lnTo>
                      <a:pt x="101" y="726"/>
                    </a:lnTo>
                    <a:lnTo>
                      <a:pt x="79" y="717"/>
                    </a:lnTo>
                    <a:lnTo>
                      <a:pt x="65" y="710"/>
                    </a:lnTo>
                    <a:lnTo>
                      <a:pt x="44" y="694"/>
                    </a:lnTo>
                    <a:lnTo>
                      <a:pt x="27" y="679"/>
                    </a:lnTo>
                    <a:lnTo>
                      <a:pt x="14" y="663"/>
                    </a:lnTo>
                    <a:lnTo>
                      <a:pt x="7" y="647"/>
                    </a:lnTo>
                    <a:lnTo>
                      <a:pt x="2" y="629"/>
                    </a:lnTo>
                    <a:lnTo>
                      <a:pt x="0" y="613"/>
                    </a:lnTo>
                    <a:lnTo>
                      <a:pt x="3" y="595"/>
                    </a:lnTo>
                    <a:lnTo>
                      <a:pt x="8" y="577"/>
                    </a:lnTo>
                    <a:lnTo>
                      <a:pt x="17" y="559"/>
                    </a:lnTo>
                    <a:lnTo>
                      <a:pt x="27" y="542"/>
                    </a:lnTo>
                    <a:lnTo>
                      <a:pt x="41" y="524"/>
                    </a:lnTo>
                    <a:lnTo>
                      <a:pt x="57" y="505"/>
                    </a:lnTo>
                    <a:lnTo>
                      <a:pt x="74" y="487"/>
                    </a:lnTo>
                    <a:lnTo>
                      <a:pt x="94" y="468"/>
                    </a:lnTo>
                    <a:lnTo>
                      <a:pt x="115" y="450"/>
                    </a:lnTo>
                    <a:lnTo>
                      <a:pt x="138" y="432"/>
                    </a:lnTo>
                    <a:lnTo>
                      <a:pt x="161" y="414"/>
                    </a:lnTo>
                    <a:lnTo>
                      <a:pt x="187" y="396"/>
                    </a:lnTo>
                    <a:lnTo>
                      <a:pt x="212" y="378"/>
                    </a:lnTo>
                    <a:lnTo>
                      <a:pt x="239" y="360"/>
                    </a:lnTo>
                    <a:lnTo>
                      <a:pt x="291" y="327"/>
                    </a:lnTo>
                    <a:lnTo>
                      <a:pt x="345" y="295"/>
                    </a:lnTo>
                    <a:lnTo>
                      <a:pt x="396" y="265"/>
                    </a:lnTo>
                    <a:lnTo>
                      <a:pt x="443" y="238"/>
                    </a:lnTo>
                    <a:lnTo>
                      <a:pt x="486" y="214"/>
                    </a:lnTo>
                    <a:lnTo>
                      <a:pt x="521" y="192"/>
                    </a:lnTo>
                    <a:lnTo>
                      <a:pt x="542" y="179"/>
                    </a:lnTo>
                    <a:lnTo>
                      <a:pt x="567" y="165"/>
                    </a:lnTo>
                    <a:lnTo>
                      <a:pt x="592" y="153"/>
                    </a:lnTo>
                    <a:lnTo>
                      <a:pt x="619" y="140"/>
                    </a:lnTo>
                    <a:lnTo>
                      <a:pt x="647" y="127"/>
                    </a:lnTo>
                    <a:lnTo>
                      <a:pt x="676" y="114"/>
                    </a:lnTo>
                    <a:lnTo>
                      <a:pt x="707" y="103"/>
                    </a:lnTo>
                    <a:lnTo>
                      <a:pt x="737" y="92"/>
                    </a:lnTo>
                    <a:lnTo>
                      <a:pt x="769" y="80"/>
                    </a:lnTo>
                    <a:lnTo>
                      <a:pt x="802" y="69"/>
                    </a:lnTo>
                    <a:lnTo>
                      <a:pt x="837" y="58"/>
                    </a:lnTo>
                    <a:lnTo>
                      <a:pt x="871" y="49"/>
                    </a:lnTo>
                    <a:lnTo>
                      <a:pt x="906" y="41"/>
                    </a:lnTo>
                    <a:lnTo>
                      <a:pt x="941" y="32"/>
                    </a:lnTo>
                    <a:lnTo>
                      <a:pt x="977" y="25"/>
                    </a:lnTo>
                    <a:lnTo>
                      <a:pt x="1013" y="19"/>
                    </a:lnTo>
                    <a:lnTo>
                      <a:pt x="1048" y="12"/>
                    </a:lnTo>
                    <a:lnTo>
                      <a:pt x="1084" y="9"/>
                    </a:lnTo>
                    <a:lnTo>
                      <a:pt x="1120" y="5"/>
                    </a:lnTo>
                    <a:lnTo>
                      <a:pt x="1156" y="2"/>
                    </a:lnTo>
                    <a:lnTo>
                      <a:pt x="1191" y="1"/>
                    </a:lnTo>
                    <a:lnTo>
                      <a:pt x="1227" y="0"/>
                    </a:lnTo>
                    <a:lnTo>
                      <a:pt x="1261" y="1"/>
                    </a:lnTo>
                    <a:lnTo>
                      <a:pt x="1296" y="4"/>
                    </a:lnTo>
                    <a:lnTo>
                      <a:pt x="1329" y="7"/>
                    </a:lnTo>
                    <a:lnTo>
                      <a:pt x="1361" y="12"/>
                    </a:lnTo>
                    <a:lnTo>
                      <a:pt x="1393" y="19"/>
                    </a:lnTo>
                    <a:lnTo>
                      <a:pt x="1423" y="28"/>
                    </a:lnTo>
                    <a:lnTo>
                      <a:pt x="1454" y="37"/>
                    </a:lnTo>
                    <a:lnTo>
                      <a:pt x="1482" y="48"/>
                    </a:lnTo>
                    <a:lnTo>
                      <a:pt x="1510" y="61"/>
                    </a:lnTo>
                    <a:lnTo>
                      <a:pt x="1536" y="76"/>
                    </a:lnTo>
                    <a:lnTo>
                      <a:pt x="1562" y="92"/>
                    </a:lnTo>
                    <a:lnTo>
                      <a:pt x="1593" y="107"/>
                    </a:lnTo>
                    <a:lnTo>
                      <a:pt x="1627" y="121"/>
                    </a:lnTo>
                    <a:lnTo>
                      <a:pt x="1663" y="134"/>
                    </a:lnTo>
                    <a:lnTo>
                      <a:pt x="1703" y="146"/>
                    </a:lnTo>
                    <a:lnTo>
                      <a:pt x="1745" y="159"/>
                    </a:lnTo>
                    <a:lnTo>
                      <a:pt x="1788" y="172"/>
                    </a:lnTo>
                    <a:lnTo>
                      <a:pt x="1834" y="183"/>
                    </a:lnTo>
                    <a:lnTo>
                      <a:pt x="1928" y="206"/>
                    </a:lnTo>
                    <a:lnTo>
                      <a:pt x="2028" y="229"/>
                    </a:lnTo>
                    <a:lnTo>
                      <a:pt x="2127" y="252"/>
                    </a:lnTo>
                    <a:lnTo>
                      <a:pt x="2227" y="275"/>
                    </a:lnTo>
                    <a:lnTo>
                      <a:pt x="2275" y="287"/>
                    </a:lnTo>
                    <a:lnTo>
                      <a:pt x="2322" y="299"/>
                    </a:lnTo>
                    <a:lnTo>
                      <a:pt x="2369" y="312"/>
                    </a:lnTo>
                    <a:lnTo>
                      <a:pt x="2414" y="325"/>
                    </a:lnTo>
                    <a:lnTo>
                      <a:pt x="2456" y="339"/>
                    </a:lnTo>
                    <a:lnTo>
                      <a:pt x="2497" y="353"/>
                    </a:lnTo>
                    <a:lnTo>
                      <a:pt x="2534" y="368"/>
                    </a:lnTo>
                    <a:lnTo>
                      <a:pt x="2570" y="383"/>
                    </a:lnTo>
                    <a:lnTo>
                      <a:pt x="2601" y="400"/>
                    </a:lnTo>
                    <a:lnTo>
                      <a:pt x="2629" y="417"/>
                    </a:lnTo>
                    <a:lnTo>
                      <a:pt x="2655" y="434"/>
                    </a:lnTo>
                    <a:lnTo>
                      <a:pt x="2677" y="454"/>
                    </a:lnTo>
                    <a:lnTo>
                      <a:pt x="2693" y="474"/>
                    </a:lnTo>
                    <a:lnTo>
                      <a:pt x="2706" y="496"/>
                    </a:lnTo>
                    <a:lnTo>
                      <a:pt x="2714" y="517"/>
                    </a:lnTo>
                    <a:lnTo>
                      <a:pt x="2716" y="542"/>
                    </a:lnTo>
                    <a:lnTo>
                      <a:pt x="2712" y="553"/>
                    </a:lnTo>
                    <a:lnTo>
                      <a:pt x="2705" y="564"/>
                    </a:lnTo>
                    <a:lnTo>
                      <a:pt x="2691" y="577"/>
                    </a:lnTo>
                    <a:lnTo>
                      <a:pt x="2672" y="591"/>
                    </a:lnTo>
                    <a:lnTo>
                      <a:pt x="2647" y="605"/>
                    </a:lnTo>
                    <a:lnTo>
                      <a:pt x="2621" y="621"/>
                    </a:lnTo>
                    <a:lnTo>
                      <a:pt x="2589" y="636"/>
                    </a:lnTo>
                    <a:lnTo>
                      <a:pt x="2553" y="651"/>
                    </a:lnTo>
                    <a:lnTo>
                      <a:pt x="2474" y="684"/>
                    </a:lnTo>
                    <a:lnTo>
                      <a:pt x="2386" y="719"/>
                    </a:lnTo>
                    <a:lnTo>
                      <a:pt x="2292" y="754"/>
                    </a:lnTo>
                    <a:lnTo>
                      <a:pt x="2193" y="790"/>
                    </a:lnTo>
                    <a:lnTo>
                      <a:pt x="2094" y="826"/>
                    </a:lnTo>
                    <a:lnTo>
                      <a:pt x="1998" y="863"/>
                    </a:lnTo>
                    <a:lnTo>
                      <a:pt x="1907" y="898"/>
                    </a:lnTo>
                    <a:lnTo>
                      <a:pt x="1825" y="934"/>
                    </a:lnTo>
                    <a:lnTo>
                      <a:pt x="1788" y="951"/>
                    </a:lnTo>
                    <a:lnTo>
                      <a:pt x="1754" y="967"/>
                    </a:lnTo>
                    <a:lnTo>
                      <a:pt x="1723" y="984"/>
                    </a:lnTo>
                    <a:lnTo>
                      <a:pt x="1697" y="999"/>
                    </a:lnTo>
                    <a:lnTo>
                      <a:pt x="1676" y="1016"/>
                    </a:lnTo>
                    <a:lnTo>
                      <a:pt x="1658" y="1030"/>
                    </a:lnTo>
                    <a:lnTo>
                      <a:pt x="1645" y="1044"/>
                    </a:lnTo>
                    <a:lnTo>
                      <a:pt x="1639" y="10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0" name="Freeform 18"/>
              <p:cNvSpPr>
                <a:spLocks/>
              </p:cNvSpPr>
              <p:nvPr/>
            </p:nvSpPr>
            <p:spPr bwMode="auto">
              <a:xfrm>
                <a:off x="1077" y="1287"/>
                <a:ext cx="674" cy="269"/>
              </a:xfrm>
              <a:custGeom>
                <a:avLst/>
                <a:gdLst>
                  <a:gd name="T0" fmla="*/ 182 w 2697"/>
                  <a:gd name="T1" fmla="*/ 1055 h 1079"/>
                  <a:gd name="T2" fmla="*/ 308 w 2697"/>
                  <a:gd name="T3" fmla="*/ 1070 h 1079"/>
                  <a:gd name="T4" fmla="*/ 461 w 2697"/>
                  <a:gd name="T5" fmla="*/ 1077 h 1079"/>
                  <a:gd name="T6" fmla="*/ 629 w 2697"/>
                  <a:gd name="T7" fmla="*/ 1079 h 1079"/>
                  <a:gd name="T8" fmla="*/ 808 w 2697"/>
                  <a:gd name="T9" fmla="*/ 1074 h 1079"/>
                  <a:gd name="T10" fmla="*/ 984 w 2697"/>
                  <a:gd name="T11" fmla="*/ 1062 h 1079"/>
                  <a:gd name="T12" fmla="*/ 1152 w 2697"/>
                  <a:gd name="T13" fmla="*/ 1044 h 1079"/>
                  <a:gd name="T14" fmla="*/ 1304 w 2697"/>
                  <a:gd name="T15" fmla="*/ 1019 h 1079"/>
                  <a:gd name="T16" fmla="*/ 1429 w 2697"/>
                  <a:gd name="T17" fmla="*/ 986 h 1079"/>
                  <a:gd name="T18" fmla="*/ 1521 w 2697"/>
                  <a:gd name="T19" fmla="*/ 946 h 1079"/>
                  <a:gd name="T20" fmla="*/ 1569 w 2697"/>
                  <a:gd name="T21" fmla="*/ 899 h 1079"/>
                  <a:gd name="T22" fmla="*/ 1624 w 2697"/>
                  <a:gd name="T23" fmla="*/ 811 h 1079"/>
                  <a:gd name="T24" fmla="*/ 1694 w 2697"/>
                  <a:gd name="T25" fmla="*/ 735 h 1079"/>
                  <a:gd name="T26" fmla="*/ 1779 w 2697"/>
                  <a:gd name="T27" fmla="*/ 668 h 1079"/>
                  <a:gd name="T28" fmla="*/ 1875 w 2697"/>
                  <a:gd name="T29" fmla="*/ 610 h 1079"/>
                  <a:gd name="T30" fmla="*/ 1980 w 2697"/>
                  <a:gd name="T31" fmla="*/ 556 h 1079"/>
                  <a:gd name="T32" fmla="*/ 2165 w 2697"/>
                  <a:gd name="T33" fmla="*/ 474 h 1079"/>
                  <a:gd name="T34" fmla="*/ 2391 w 2697"/>
                  <a:gd name="T35" fmla="*/ 378 h 1079"/>
                  <a:gd name="T36" fmla="*/ 2537 w 2697"/>
                  <a:gd name="T37" fmla="*/ 306 h 1079"/>
                  <a:gd name="T38" fmla="*/ 2636 w 2697"/>
                  <a:gd name="T39" fmla="*/ 246 h 1079"/>
                  <a:gd name="T40" fmla="*/ 2691 w 2697"/>
                  <a:gd name="T41" fmla="*/ 193 h 1079"/>
                  <a:gd name="T42" fmla="*/ 2694 w 2697"/>
                  <a:gd name="T43" fmla="*/ 151 h 1079"/>
                  <a:gd name="T44" fmla="*/ 2653 w 2697"/>
                  <a:gd name="T45" fmla="*/ 121 h 1079"/>
                  <a:gd name="T46" fmla="*/ 2579 w 2697"/>
                  <a:gd name="T47" fmla="*/ 100 h 1079"/>
                  <a:gd name="T48" fmla="*/ 2479 w 2697"/>
                  <a:gd name="T49" fmla="*/ 84 h 1079"/>
                  <a:gd name="T50" fmla="*/ 2246 w 2697"/>
                  <a:gd name="T51" fmla="*/ 69 h 1079"/>
                  <a:gd name="T52" fmla="*/ 2024 w 2697"/>
                  <a:gd name="T53" fmla="*/ 59 h 1079"/>
                  <a:gd name="T54" fmla="*/ 1943 w 2697"/>
                  <a:gd name="T55" fmla="*/ 51 h 1079"/>
                  <a:gd name="T56" fmla="*/ 1865 w 2697"/>
                  <a:gd name="T57" fmla="*/ 37 h 1079"/>
                  <a:gd name="T58" fmla="*/ 1700 w 2697"/>
                  <a:gd name="T59" fmla="*/ 21 h 1079"/>
                  <a:gd name="T60" fmla="*/ 1366 w 2697"/>
                  <a:gd name="T61" fmla="*/ 3 h 1079"/>
                  <a:gd name="T62" fmla="*/ 1053 w 2697"/>
                  <a:gd name="T63" fmla="*/ 3 h 1079"/>
                  <a:gd name="T64" fmla="*/ 868 w 2697"/>
                  <a:gd name="T65" fmla="*/ 10 h 1079"/>
                  <a:gd name="T66" fmla="*/ 694 w 2697"/>
                  <a:gd name="T67" fmla="*/ 27 h 1079"/>
                  <a:gd name="T68" fmla="*/ 544 w 2697"/>
                  <a:gd name="T69" fmla="*/ 53 h 1079"/>
                  <a:gd name="T70" fmla="*/ 424 w 2697"/>
                  <a:gd name="T71" fmla="*/ 90 h 1079"/>
                  <a:gd name="T72" fmla="*/ 343 w 2697"/>
                  <a:gd name="T73" fmla="*/ 138 h 1079"/>
                  <a:gd name="T74" fmla="*/ 309 w 2697"/>
                  <a:gd name="T75" fmla="*/ 177 h 1079"/>
                  <a:gd name="T76" fmla="*/ 225 w 2697"/>
                  <a:gd name="T77" fmla="*/ 308 h 1079"/>
                  <a:gd name="T78" fmla="*/ 127 w 2697"/>
                  <a:gd name="T79" fmla="*/ 490 h 1079"/>
                  <a:gd name="T80" fmla="*/ 74 w 2697"/>
                  <a:gd name="T81" fmla="*/ 608 h 1079"/>
                  <a:gd name="T82" fmla="*/ 30 w 2697"/>
                  <a:gd name="T83" fmla="*/ 727 h 1079"/>
                  <a:gd name="T84" fmla="*/ 5 w 2697"/>
                  <a:gd name="T85" fmla="*/ 837 h 1079"/>
                  <a:gd name="T86" fmla="*/ 1 w 2697"/>
                  <a:gd name="T87" fmla="*/ 930 h 1079"/>
                  <a:gd name="T88" fmla="*/ 26 w 2697"/>
                  <a:gd name="T89" fmla="*/ 998 h 1079"/>
                  <a:gd name="T90" fmla="*/ 86 w 2697"/>
                  <a:gd name="T91" fmla="*/ 1037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97" h="1079">
                    <a:moveTo>
                      <a:pt x="114" y="1042"/>
                    </a:moveTo>
                    <a:lnTo>
                      <a:pt x="146" y="1048"/>
                    </a:lnTo>
                    <a:lnTo>
                      <a:pt x="182" y="1055"/>
                    </a:lnTo>
                    <a:lnTo>
                      <a:pt x="220" y="1061"/>
                    </a:lnTo>
                    <a:lnTo>
                      <a:pt x="263" y="1065"/>
                    </a:lnTo>
                    <a:lnTo>
                      <a:pt x="308" y="1070"/>
                    </a:lnTo>
                    <a:lnTo>
                      <a:pt x="357" y="1072"/>
                    </a:lnTo>
                    <a:lnTo>
                      <a:pt x="408" y="1075"/>
                    </a:lnTo>
                    <a:lnTo>
                      <a:pt x="461" y="1077"/>
                    </a:lnTo>
                    <a:lnTo>
                      <a:pt x="516" y="1079"/>
                    </a:lnTo>
                    <a:lnTo>
                      <a:pt x="572" y="1079"/>
                    </a:lnTo>
                    <a:lnTo>
                      <a:pt x="629" y="1079"/>
                    </a:lnTo>
                    <a:lnTo>
                      <a:pt x="688" y="1079"/>
                    </a:lnTo>
                    <a:lnTo>
                      <a:pt x="748" y="1076"/>
                    </a:lnTo>
                    <a:lnTo>
                      <a:pt x="808" y="1074"/>
                    </a:lnTo>
                    <a:lnTo>
                      <a:pt x="867" y="1071"/>
                    </a:lnTo>
                    <a:lnTo>
                      <a:pt x="926" y="1067"/>
                    </a:lnTo>
                    <a:lnTo>
                      <a:pt x="984" y="1062"/>
                    </a:lnTo>
                    <a:lnTo>
                      <a:pt x="1043" y="1057"/>
                    </a:lnTo>
                    <a:lnTo>
                      <a:pt x="1099" y="1051"/>
                    </a:lnTo>
                    <a:lnTo>
                      <a:pt x="1152" y="1044"/>
                    </a:lnTo>
                    <a:lnTo>
                      <a:pt x="1206" y="1037"/>
                    </a:lnTo>
                    <a:lnTo>
                      <a:pt x="1255" y="1028"/>
                    </a:lnTo>
                    <a:lnTo>
                      <a:pt x="1304" y="1019"/>
                    </a:lnTo>
                    <a:lnTo>
                      <a:pt x="1349" y="1009"/>
                    </a:lnTo>
                    <a:lnTo>
                      <a:pt x="1391" y="998"/>
                    </a:lnTo>
                    <a:lnTo>
                      <a:pt x="1429" y="986"/>
                    </a:lnTo>
                    <a:lnTo>
                      <a:pt x="1463" y="974"/>
                    </a:lnTo>
                    <a:lnTo>
                      <a:pt x="1494" y="960"/>
                    </a:lnTo>
                    <a:lnTo>
                      <a:pt x="1521" y="946"/>
                    </a:lnTo>
                    <a:lnTo>
                      <a:pt x="1542" y="932"/>
                    </a:lnTo>
                    <a:lnTo>
                      <a:pt x="1558" y="916"/>
                    </a:lnTo>
                    <a:lnTo>
                      <a:pt x="1569" y="899"/>
                    </a:lnTo>
                    <a:lnTo>
                      <a:pt x="1586" y="868"/>
                    </a:lnTo>
                    <a:lnTo>
                      <a:pt x="1604" y="839"/>
                    </a:lnTo>
                    <a:lnTo>
                      <a:pt x="1624" y="811"/>
                    </a:lnTo>
                    <a:lnTo>
                      <a:pt x="1646" y="784"/>
                    </a:lnTo>
                    <a:lnTo>
                      <a:pt x="1669" y="759"/>
                    </a:lnTo>
                    <a:lnTo>
                      <a:pt x="1694" y="735"/>
                    </a:lnTo>
                    <a:lnTo>
                      <a:pt x="1721" y="712"/>
                    </a:lnTo>
                    <a:lnTo>
                      <a:pt x="1750" y="690"/>
                    </a:lnTo>
                    <a:lnTo>
                      <a:pt x="1779" y="668"/>
                    </a:lnTo>
                    <a:lnTo>
                      <a:pt x="1810" y="648"/>
                    </a:lnTo>
                    <a:lnTo>
                      <a:pt x="1842" y="629"/>
                    </a:lnTo>
                    <a:lnTo>
                      <a:pt x="1875" y="610"/>
                    </a:lnTo>
                    <a:lnTo>
                      <a:pt x="1908" y="590"/>
                    </a:lnTo>
                    <a:lnTo>
                      <a:pt x="1944" y="574"/>
                    </a:lnTo>
                    <a:lnTo>
                      <a:pt x="1980" y="556"/>
                    </a:lnTo>
                    <a:lnTo>
                      <a:pt x="2015" y="540"/>
                    </a:lnTo>
                    <a:lnTo>
                      <a:pt x="2089" y="506"/>
                    </a:lnTo>
                    <a:lnTo>
                      <a:pt x="2165" y="474"/>
                    </a:lnTo>
                    <a:lnTo>
                      <a:pt x="2241" y="443"/>
                    </a:lnTo>
                    <a:lnTo>
                      <a:pt x="2316" y="411"/>
                    </a:lnTo>
                    <a:lnTo>
                      <a:pt x="2391" y="378"/>
                    </a:lnTo>
                    <a:lnTo>
                      <a:pt x="2465" y="343"/>
                    </a:lnTo>
                    <a:lnTo>
                      <a:pt x="2501" y="325"/>
                    </a:lnTo>
                    <a:lnTo>
                      <a:pt x="2537" y="306"/>
                    </a:lnTo>
                    <a:lnTo>
                      <a:pt x="2571" y="287"/>
                    </a:lnTo>
                    <a:lnTo>
                      <a:pt x="2604" y="267"/>
                    </a:lnTo>
                    <a:lnTo>
                      <a:pt x="2636" y="246"/>
                    </a:lnTo>
                    <a:lnTo>
                      <a:pt x="2660" y="226"/>
                    </a:lnTo>
                    <a:lnTo>
                      <a:pt x="2678" y="208"/>
                    </a:lnTo>
                    <a:lnTo>
                      <a:pt x="2691" y="193"/>
                    </a:lnTo>
                    <a:lnTo>
                      <a:pt x="2696" y="177"/>
                    </a:lnTo>
                    <a:lnTo>
                      <a:pt x="2697" y="163"/>
                    </a:lnTo>
                    <a:lnTo>
                      <a:pt x="2694" y="151"/>
                    </a:lnTo>
                    <a:lnTo>
                      <a:pt x="2683" y="141"/>
                    </a:lnTo>
                    <a:lnTo>
                      <a:pt x="2671" y="130"/>
                    </a:lnTo>
                    <a:lnTo>
                      <a:pt x="2653" y="121"/>
                    </a:lnTo>
                    <a:lnTo>
                      <a:pt x="2631" y="112"/>
                    </a:lnTo>
                    <a:lnTo>
                      <a:pt x="2607" y="106"/>
                    </a:lnTo>
                    <a:lnTo>
                      <a:pt x="2579" y="100"/>
                    </a:lnTo>
                    <a:lnTo>
                      <a:pt x="2548" y="95"/>
                    </a:lnTo>
                    <a:lnTo>
                      <a:pt x="2515" y="90"/>
                    </a:lnTo>
                    <a:lnTo>
                      <a:pt x="2479" y="84"/>
                    </a:lnTo>
                    <a:lnTo>
                      <a:pt x="2405" y="78"/>
                    </a:lnTo>
                    <a:lnTo>
                      <a:pt x="2326" y="73"/>
                    </a:lnTo>
                    <a:lnTo>
                      <a:pt x="2246" y="69"/>
                    </a:lnTo>
                    <a:lnTo>
                      <a:pt x="2167" y="67"/>
                    </a:lnTo>
                    <a:lnTo>
                      <a:pt x="2093" y="63"/>
                    </a:lnTo>
                    <a:lnTo>
                      <a:pt x="2024" y="59"/>
                    </a:lnTo>
                    <a:lnTo>
                      <a:pt x="1995" y="56"/>
                    </a:lnTo>
                    <a:lnTo>
                      <a:pt x="1967" y="54"/>
                    </a:lnTo>
                    <a:lnTo>
                      <a:pt x="1943" y="51"/>
                    </a:lnTo>
                    <a:lnTo>
                      <a:pt x="1921" y="47"/>
                    </a:lnTo>
                    <a:lnTo>
                      <a:pt x="1895" y="42"/>
                    </a:lnTo>
                    <a:lnTo>
                      <a:pt x="1865" y="37"/>
                    </a:lnTo>
                    <a:lnTo>
                      <a:pt x="1829" y="33"/>
                    </a:lnTo>
                    <a:lnTo>
                      <a:pt x="1790" y="28"/>
                    </a:lnTo>
                    <a:lnTo>
                      <a:pt x="1700" y="21"/>
                    </a:lnTo>
                    <a:lnTo>
                      <a:pt x="1598" y="13"/>
                    </a:lnTo>
                    <a:lnTo>
                      <a:pt x="1486" y="7"/>
                    </a:lnTo>
                    <a:lnTo>
                      <a:pt x="1366" y="3"/>
                    </a:lnTo>
                    <a:lnTo>
                      <a:pt x="1243" y="0"/>
                    </a:lnTo>
                    <a:lnTo>
                      <a:pt x="1116" y="2"/>
                    </a:lnTo>
                    <a:lnTo>
                      <a:pt x="1053" y="3"/>
                    </a:lnTo>
                    <a:lnTo>
                      <a:pt x="990" y="4"/>
                    </a:lnTo>
                    <a:lnTo>
                      <a:pt x="928" y="7"/>
                    </a:lnTo>
                    <a:lnTo>
                      <a:pt x="868" y="10"/>
                    </a:lnTo>
                    <a:lnTo>
                      <a:pt x="808" y="16"/>
                    </a:lnTo>
                    <a:lnTo>
                      <a:pt x="751" y="21"/>
                    </a:lnTo>
                    <a:lnTo>
                      <a:pt x="694" y="27"/>
                    </a:lnTo>
                    <a:lnTo>
                      <a:pt x="642" y="35"/>
                    </a:lnTo>
                    <a:lnTo>
                      <a:pt x="591" y="44"/>
                    </a:lnTo>
                    <a:lnTo>
                      <a:pt x="544" y="53"/>
                    </a:lnTo>
                    <a:lnTo>
                      <a:pt x="499" y="64"/>
                    </a:lnTo>
                    <a:lnTo>
                      <a:pt x="460" y="76"/>
                    </a:lnTo>
                    <a:lnTo>
                      <a:pt x="424" y="90"/>
                    </a:lnTo>
                    <a:lnTo>
                      <a:pt x="392" y="104"/>
                    </a:lnTo>
                    <a:lnTo>
                      <a:pt x="364" y="120"/>
                    </a:lnTo>
                    <a:lnTo>
                      <a:pt x="343" y="138"/>
                    </a:lnTo>
                    <a:lnTo>
                      <a:pt x="334" y="147"/>
                    </a:lnTo>
                    <a:lnTo>
                      <a:pt x="323" y="160"/>
                    </a:lnTo>
                    <a:lnTo>
                      <a:pt x="309" y="177"/>
                    </a:lnTo>
                    <a:lnTo>
                      <a:pt x="295" y="198"/>
                    </a:lnTo>
                    <a:lnTo>
                      <a:pt x="262" y="248"/>
                    </a:lnTo>
                    <a:lnTo>
                      <a:pt x="225" y="308"/>
                    </a:lnTo>
                    <a:lnTo>
                      <a:pt x="187" y="376"/>
                    </a:lnTo>
                    <a:lnTo>
                      <a:pt x="147" y="450"/>
                    </a:lnTo>
                    <a:lnTo>
                      <a:pt x="127" y="490"/>
                    </a:lnTo>
                    <a:lnTo>
                      <a:pt x="109" y="529"/>
                    </a:lnTo>
                    <a:lnTo>
                      <a:pt x="90" y="569"/>
                    </a:lnTo>
                    <a:lnTo>
                      <a:pt x="74" y="608"/>
                    </a:lnTo>
                    <a:lnTo>
                      <a:pt x="58" y="649"/>
                    </a:lnTo>
                    <a:lnTo>
                      <a:pt x="43" y="689"/>
                    </a:lnTo>
                    <a:lnTo>
                      <a:pt x="30" y="727"/>
                    </a:lnTo>
                    <a:lnTo>
                      <a:pt x="20" y="765"/>
                    </a:lnTo>
                    <a:lnTo>
                      <a:pt x="11" y="801"/>
                    </a:lnTo>
                    <a:lnTo>
                      <a:pt x="5" y="837"/>
                    </a:lnTo>
                    <a:lnTo>
                      <a:pt x="1" y="870"/>
                    </a:lnTo>
                    <a:lnTo>
                      <a:pt x="0" y="900"/>
                    </a:lnTo>
                    <a:lnTo>
                      <a:pt x="1" y="930"/>
                    </a:lnTo>
                    <a:lnTo>
                      <a:pt x="6" y="955"/>
                    </a:lnTo>
                    <a:lnTo>
                      <a:pt x="14" y="978"/>
                    </a:lnTo>
                    <a:lnTo>
                      <a:pt x="26" y="998"/>
                    </a:lnTo>
                    <a:lnTo>
                      <a:pt x="42" y="1015"/>
                    </a:lnTo>
                    <a:lnTo>
                      <a:pt x="62" y="1028"/>
                    </a:lnTo>
                    <a:lnTo>
                      <a:pt x="86" y="1037"/>
                    </a:lnTo>
                    <a:lnTo>
                      <a:pt x="114" y="104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1" name="Freeform 19"/>
              <p:cNvSpPr>
                <a:spLocks/>
              </p:cNvSpPr>
              <p:nvPr/>
            </p:nvSpPr>
            <p:spPr bwMode="auto">
              <a:xfrm>
                <a:off x="2012" y="1257"/>
                <a:ext cx="689" cy="237"/>
              </a:xfrm>
              <a:custGeom>
                <a:avLst/>
                <a:gdLst>
                  <a:gd name="T0" fmla="*/ 126 w 2755"/>
                  <a:gd name="T1" fmla="*/ 538 h 950"/>
                  <a:gd name="T2" fmla="*/ 267 w 2755"/>
                  <a:gd name="T3" fmla="*/ 598 h 950"/>
                  <a:gd name="T4" fmla="*/ 466 w 2755"/>
                  <a:gd name="T5" fmla="*/ 676 h 950"/>
                  <a:gd name="T6" fmla="*/ 700 w 2755"/>
                  <a:gd name="T7" fmla="*/ 760 h 950"/>
                  <a:gd name="T8" fmla="*/ 883 w 2755"/>
                  <a:gd name="T9" fmla="*/ 821 h 950"/>
                  <a:gd name="T10" fmla="*/ 1006 w 2755"/>
                  <a:gd name="T11" fmla="*/ 858 h 950"/>
                  <a:gd name="T12" fmla="*/ 1124 w 2755"/>
                  <a:gd name="T13" fmla="*/ 890 h 950"/>
                  <a:gd name="T14" fmla="*/ 1235 w 2755"/>
                  <a:gd name="T15" fmla="*/ 917 h 950"/>
                  <a:gd name="T16" fmla="*/ 1336 w 2755"/>
                  <a:gd name="T17" fmla="*/ 936 h 950"/>
                  <a:gd name="T18" fmla="*/ 1425 w 2755"/>
                  <a:gd name="T19" fmla="*/ 947 h 950"/>
                  <a:gd name="T20" fmla="*/ 1499 w 2755"/>
                  <a:gd name="T21" fmla="*/ 949 h 950"/>
                  <a:gd name="T22" fmla="*/ 1555 w 2755"/>
                  <a:gd name="T23" fmla="*/ 940 h 950"/>
                  <a:gd name="T24" fmla="*/ 1588 w 2755"/>
                  <a:gd name="T25" fmla="*/ 923 h 950"/>
                  <a:gd name="T26" fmla="*/ 1625 w 2755"/>
                  <a:gd name="T27" fmla="*/ 909 h 950"/>
                  <a:gd name="T28" fmla="*/ 1703 w 2755"/>
                  <a:gd name="T29" fmla="*/ 890 h 950"/>
                  <a:gd name="T30" fmla="*/ 1838 w 2755"/>
                  <a:gd name="T31" fmla="*/ 866 h 950"/>
                  <a:gd name="T32" fmla="*/ 1998 w 2755"/>
                  <a:gd name="T33" fmla="*/ 843 h 950"/>
                  <a:gd name="T34" fmla="*/ 2168 w 2755"/>
                  <a:gd name="T35" fmla="*/ 820 h 950"/>
                  <a:gd name="T36" fmla="*/ 2335 w 2755"/>
                  <a:gd name="T37" fmla="*/ 796 h 950"/>
                  <a:gd name="T38" fmla="*/ 2487 w 2755"/>
                  <a:gd name="T39" fmla="*/ 770 h 950"/>
                  <a:gd name="T40" fmla="*/ 2580 w 2755"/>
                  <a:gd name="T41" fmla="*/ 747 h 950"/>
                  <a:gd name="T42" fmla="*/ 2631 w 2755"/>
                  <a:gd name="T43" fmla="*/ 732 h 950"/>
                  <a:gd name="T44" fmla="*/ 2689 w 2755"/>
                  <a:gd name="T45" fmla="*/ 705 h 950"/>
                  <a:gd name="T46" fmla="*/ 2737 w 2755"/>
                  <a:gd name="T47" fmla="*/ 664 h 950"/>
                  <a:gd name="T48" fmla="*/ 2755 w 2755"/>
                  <a:gd name="T49" fmla="*/ 616 h 950"/>
                  <a:gd name="T50" fmla="*/ 2746 w 2755"/>
                  <a:gd name="T51" fmla="*/ 562 h 950"/>
                  <a:gd name="T52" fmla="*/ 2714 w 2755"/>
                  <a:gd name="T53" fmla="*/ 505 h 950"/>
                  <a:gd name="T54" fmla="*/ 2662 w 2755"/>
                  <a:gd name="T55" fmla="*/ 445 h 950"/>
                  <a:gd name="T56" fmla="*/ 2592 w 2755"/>
                  <a:gd name="T57" fmla="*/ 385 h 950"/>
                  <a:gd name="T58" fmla="*/ 2508 w 2755"/>
                  <a:gd name="T59" fmla="*/ 324 h 950"/>
                  <a:gd name="T60" fmla="*/ 2412 w 2755"/>
                  <a:gd name="T61" fmla="*/ 264 h 950"/>
                  <a:gd name="T62" fmla="*/ 2310 w 2755"/>
                  <a:gd name="T63" fmla="*/ 208 h 950"/>
                  <a:gd name="T64" fmla="*/ 2203 w 2755"/>
                  <a:gd name="T65" fmla="*/ 156 h 950"/>
                  <a:gd name="T66" fmla="*/ 2095 w 2755"/>
                  <a:gd name="T67" fmla="*/ 109 h 950"/>
                  <a:gd name="T68" fmla="*/ 1987 w 2755"/>
                  <a:gd name="T69" fmla="*/ 69 h 950"/>
                  <a:gd name="T70" fmla="*/ 1887 w 2755"/>
                  <a:gd name="T71" fmla="*/ 37 h 950"/>
                  <a:gd name="T72" fmla="*/ 1795 w 2755"/>
                  <a:gd name="T73" fmla="*/ 14 h 950"/>
                  <a:gd name="T74" fmla="*/ 1713 w 2755"/>
                  <a:gd name="T75" fmla="*/ 1 h 950"/>
                  <a:gd name="T76" fmla="*/ 1583 w 2755"/>
                  <a:gd name="T77" fmla="*/ 0 h 950"/>
                  <a:gd name="T78" fmla="*/ 1424 w 2755"/>
                  <a:gd name="T79" fmla="*/ 4 h 950"/>
                  <a:gd name="T80" fmla="*/ 1295 w 2755"/>
                  <a:gd name="T81" fmla="*/ 10 h 950"/>
                  <a:gd name="T82" fmla="*/ 1187 w 2755"/>
                  <a:gd name="T83" fmla="*/ 23 h 950"/>
                  <a:gd name="T84" fmla="*/ 1085 w 2755"/>
                  <a:gd name="T85" fmla="*/ 44 h 950"/>
                  <a:gd name="T86" fmla="*/ 979 w 2755"/>
                  <a:gd name="T87" fmla="*/ 70 h 950"/>
                  <a:gd name="T88" fmla="*/ 859 w 2755"/>
                  <a:gd name="T89" fmla="*/ 107 h 950"/>
                  <a:gd name="T90" fmla="*/ 711 w 2755"/>
                  <a:gd name="T91" fmla="*/ 153 h 950"/>
                  <a:gd name="T92" fmla="*/ 607 w 2755"/>
                  <a:gd name="T93" fmla="*/ 188 h 950"/>
                  <a:gd name="T94" fmla="*/ 528 w 2755"/>
                  <a:gd name="T95" fmla="*/ 217 h 950"/>
                  <a:gd name="T96" fmla="*/ 409 w 2755"/>
                  <a:gd name="T97" fmla="*/ 264 h 950"/>
                  <a:gd name="T98" fmla="*/ 273 w 2755"/>
                  <a:gd name="T99" fmla="*/ 323 h 950"/>
                  <a:gd name="T100" fmla="*/ 144 w 2755"/>
                  <a:gd name="T101" fmla="*/ 384 h 950"/>
                  <a:gd name="T102" fmla="*/ 66 w 2755"/>
                  <a:gd name="T103" fmla="*/ 429 h 950"/>
                  <a:gd name="T104" fmla="*/ 28 w 2755"/>
                  <a:gd name="T105" fmla="*/ 454 h 950"/>
                  <a:gd name="T106" fmla="*/ 5 w 2755"/>
                  <a:gd name="T107" fmla="*/ 477 h 950"/>
                  <a:gd name="T108" fmla="*/ 0 w 2755"/>
                  <a:gd name="T109" fmla="*/ 496 h 950"/>
                  <a:gd name="T110" fmla="*/ 15 w 2755"/>
                  <a:gd name="T111" fmla="*/ 509 h 950"/>
                  <a:gd name="T112" fmla="*/ 55 w 2755"/>
                  <a:gd name="T113" fmla="*/ 516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55" h="950">
                    <a:moveTo>
                      <a:pt x="84" y="516"/>
                    </a:moveTo>
                    <a:lnTo>
                      <a:pt x="126" y="538"/>
                    </a:lnTo>
                    <a:lnTo>
                      <a:pt x="188" y="565"/>
                    </a:lnTo>
                    <a:lnTo>
                      <a:pt x="267" y="598"/>
                    </a:lnTo>
                    <a:lnTo>
                      <a:pt x="361" y="636"/>
                    </a:lnTo>
                    <a:lnTo>
                      <a:pt x="466" y="676"/>
                    </a:lnTo>
                    <a:lnTo>
                      <a:pt x="580" y="718"/>
                    </a:lnTo>
                    <a:lnTo>
                      <a:pt x="700" y="760"/>
                    </a:lnTo>
                    <a:lnTo>
                      <a:pt x="822" y="801"/>
                    </a:lnTo>
                    <a:lnTo>
                      <a:pt x="883" y="821"/>
                    </a:lnTo>
                    <a:lnTo>
                      <a:pt x="944" y="839"/>
                    </a:lnTo>
                    <a:lnTo>
                      <a:pt x="1006" y="858"/>
                    </a:lnTo>
                    <a:lnTo>
                      <a:pt x="1066" y="875"/>
                    </a:lnTo>
                    <a:lnTo>
                      <a:pt x="1124" y="890"/>
                    </a:lnTo>
                    <a:lnTo>
                      <a:pt x="1180" y="904"/>
                    </a:lnTo>
                    <a:lnTo>
                      <a:pt x="1235" y="917"/>
                    </a:lnTo>
                    <a:lnTo>
                      <a:pt x="1287" y="927"/>
                    </a:lnTo>
                    <a:lnTo>
                      <a:pt x="1336" y="936"/>
                    </a:lnTo>
                    <a:lnTo>
                      <a:pt x="1383" y="943"/>
                    </a:lnTo>
                    <a:lnTo>
                      <a:pt x="1425" y="947"/>
                    </a:lnTo>
                    <a:lnTo>
                      <a:pt x="1465" y="950"/>
                    </a:lnTo>
                    <a:lnTo>
                      <a:pt x="1499" y="949"/>
                    </a:lnTo>
                    <a:lnTo>
                      <a:pt x="1530" y="946"/>
                    </a:lnTo>
                    <a:lnTo>
                      <a:pt x="1555" y="940"/>
                    </a:lnTo>
                    <a:lnTo>
                      <a:pt x="1576" y="931"/>
                    </a:lnTo>
                    <a:lnTo>
                      <a:pt x="1588" y="923"/>
                    </a:lnTo>
                    <a:lnTo>
                      <a:pt x="1606" y="915"/>
                    </a:lnTo>
                    <a:lnTo>
                      <a:pt x="1625" y="909"/>
                    </a:lnTo>
                    <a:lnTo>
                      <a:pt x="1648" y="903"/>
                    </a:lnTo>
                    <a:lnTo>
                      <a:pt x="1703" y="890"/>
                    </a:lnTo>
                    <a:lnTo>
                      <a:pt x="1767" y="878"/>
                    </a:lnTo>
                    <a:lnTo>
                      <a:pt x="1838" y="866"/>
                    </a:lnTo>
                    <a:lnTo>
                      <a:pt x="1916" y="854"/>
                    </a:lnTo>
                    <a:lnTo>
                      <a:pt x="1998" y="843"/>
                    </a:lnTo>
                    <a:lnTo>
                      <a:pt x="2083" y="831"/>
                    </a:lnTo>
                    <a:lnTo>
                      <a:pt x="2168" y="820"/>
                    </a:lnTo>
                    <a:lnTo>
                      <a:pt x="2253" y="808"/>
                    </a:lnTo>
                    <a:lnTo>
                      <a:pt x="2335" y="796"/>
                    </a:lnTo>
                    <a:lnTo>
                      <a:pt x="2415" y="783"/>
                    </a:lnTo>
                    <a:lnTo>
                      <a:pt x="2487" y="770"/>
                    </a:lnTo>
                    <a:lnTo>
                      <a:pt x="2551" y="755"/>
                    </a:lnTo>
                    <a:lnTo>
                      <a:pt x="2580" y="747"/>
                    </a:lnTo>
                    <a:lnTo>
                      <a:pt x="2607" y="740"/>
                    </a:lnTo>
                    <a:lnTo>
                      <a:pt x="2631" y="732"/>
                    </a:lnTo>
                    <a:lnTo>
                      <a:pt x="2652" y="723"/>
                    </a:lnTo>
                    <a:lnTo>
                      <a:pt x="2689" y="705"/>
                    </a:lnTo>
                    <a:lnTo>
                      <a:pt x="2717" y="686"/>
                    </a:lnTo>
                    <a:lnTo>
                      <a:pt x="2737" y="664"/>
                    </a:lnTo>
                    <a:lnTo>
                      <a:pt x="2750" y="640"/>
                    </a:lnTo>
                    <a:lnTo>
                      <a:pt x="2755" y="616"/>
                    </a:lnTo>
                    <a:lnTo>
                      <a:pt x="2754" y="589"/>
                    </a:lnTo>
                    <a:lnTo>
                      <a:pt x="2746" y="562"/>
                    </a:lnTo>
                    <a:lnTo>
                      <a:pt x="2733" y="534"/>
                    </a:lnTo>
                    <a:lnTo>
                      <a:pt x="2714" y="505"/>
                    </a:lnTo>
                    <a:lnTo>
                      <a:pt x="2690" y="476"/>
                    </a:lnTo>
                    <a:lnTo>
                      <a:pt x="2662" y="445"/>
                    </a:lnTo>
                    <a:lnTo>
                      <a:pt x="2629" y="416"/>
                    </a:lnTo>
                    <a:lnTo>
                      <a:pt x="2592" y="385"/>
                    </a:lnTo>
                    <a:lnTo>
                      <a:pt x="2551" y="355"/>
                    </a:lnTo>
                    <a:lnTo>
                      <a:pt x="2508" y="324"/>
                    </a:lnTo>
                    <a:lnTo>
                      <a:pt x="2460" y="295"/>
                    </a:lnTo>
                    <a:lnTo>
                      <a:pt x="2412" y="264"/>
                    </a:lnTo>
                    <a:lnTo>
                      <a:pt x="2361" y="236"/>
                    </a:lnTo>
                    <a:lnTo>
                      <a:pt x="2310" y="208"/>
                    </a:lnTo>
                    <a:lnTo>
                      <a:pt x="2256" y="181"/>
                    </a:lnTo>
                    <a:lnTo>
                      <a:pt x="2203" y="156"/>
                    </a:lnTo>
                    <a:lnTo>
                      <a:pt x="2148" y="131"/>
                    </a:lnTo>
                    <a:lnTo>
                      <a:pt x="2095" y="109"/>
                    </a:lnTo>
                    <a:lnTo>
                      <a:pt x="2041" y="88"/>
                    </a:lnTo>
                    <a:lnTo>
                      <a:pt x="1987" y="69"/>
                    </a:lnTo>
                    <a:lnTo>
                      <a:pt x="1936" y="51"/>
                    </a:lnTo>
                    <a:lnTo>
                      <a:pt x="1887" y="37"/>
                    </a:lnTo>
                    <a:lnTo>
                      <a:pt x="1840" y="24"/>
                    </a:lnTo>
                    <a:lnTo>
                      <a:pt x="1795" y="14"/>
                    </a:lnTo>
                    <a:lnTo>
                      <a:pt x="1753" y="7"/>
                    </a:lnTo>
                    <a:lnTo>
                      <a:pt x="1713" y="1"/>
                    </a:lnTo>
                    <a:lnTo>
                      <a:pt x="1679" y="0"/>
                    </a:lnTo>
                    <a:lnTo>
                      <a:pt x="1583" y="0"/>
                    </a:lnTo>
                    <a:lnTo>
                      <a:pt x="1499" y="1"/>
                    </a:lnTo>
                    <a:lnTo>
                      <a:pt x="1424" y="4"/>
                    </a:lnTo>
                    <a:lnTo>
                      <a:pt x="1356" y="7"/>
                    </a:lnTo>
                    <a:lnTo>
                      <a:pt x="1295" y="10"/>
                    </a:lnTo>
                    <a:lnTo>
                      <a:pt x="1239" y="17"/>
                    </a:lnTo>
                    <a:lnTo>
                      <a:pt x="1187" y="23"/>
                    </a:lnTo>
                    <a:lnTo>
                      <a:pt x="1136" y="32"/>
                    </a:lnTo>
                    <a:lnTo>
                      <a:pt x="1085" y="44"/>
                    </a:lnTo>
                    <a:lnTo>
                      <a:pt x="1034" y="56"/>
                    </a:lnTo>
                    <a:lnTo>
                      <a:pt x="979" y="70"/>
                    </a:lnTo>
                    <a:lnTo>
                      <a:pt x="922" y="87"/>
                    </a:lnTo>
                    <a:lnTo>
                      <a:pt x="859" y="107"/>
                    </a:lnTo>
                    <a:lnTo>
                      <a:pt x="789" y="129"/>
                    </a:lnTo>
                    <a:lnTo>
                      <a:pt x="711" y="153"/>
                    </a:lnTo>
                    <a:lnTo>
                      <a:pt x="623" y="181"/>
                    </a:lnTo>
                    <a:lnTo>
                      <a:pt x="607" y="188"/>
                    </a:lnTo>
                    <a:lnTo>
                      <a:pt x="573" y="199"/>
                    </a:lnTo>
                    <a:lnTo>
                      <a:pt x="528" y="217"/>
                    </a:lnTo>
                    <a:lnTo>
                      <a:pt x="471" y="239"/>
                    </a:lnTo>
                    <a:lnTo>
                      <a:pt x="409" y="264"/>
                    </a:lnTo>
                    <a:lnTo>
                      <a:pt x="341" y="293"/>
                    </a:lnTo>
                    <a:lnTo>
                      <a:pt x="273" y="323"/>
                    </a:lnTo>
                    <a:lnTo>
                      <a:pt x="206" y="353"/>
                    </a:lnTo>
                    <a:lnTo>
                      <a:pt x="144" y="384"/>
                    </a:lnTo>
                    <a:lnTo>
                      <a:pt x="89" y="414"/>
                    </a:lnTo>
                    <a:lnTo>
                      <a:pt x="66" y="429"/>
                    </a:lnTo>
                    <a:lnTo>
                      <a:pt x="44" y="441"/>
                    </a:lnTo>
                    <a:lnTo>
                      <a:pt x="28" y="454"/>
                    </a:lnTo>
                    <a:lnTo>
                      <a:pt x="14" y="467"/>
                    </a:lnTo>
                    <a:lnTo>
                      <a:pt x="5" y="477"/>
                    </a:lnTo>
                    <a:lnTo>
                      <a:pt x="0" y="487"/>
                    </a:lnTo>
                    <a:lnTo>
                      <a:pt x="0" y="496"/>
                    </a:lnTo>
                    <a:lnTo>
                      <a:pt x="5" y="502"/>
                    </a:lnTo>
                    <a:lnTo>
                      <a:pt x="15" y="509"/>
                    </a:lnTo>
                    <a:lnTo>
                      <a:pt x="32" y="513"/>
                    </a:lnTo>
                    <a:lnTo>
                      <a:pt x="55" y="516"/>
                    </a:lnTo>
                    <a:lnTo>
                      <a:pt x="84" y="51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2" name="Freeform 20"/>
              <p:cNvSpPr>
                <a:spLocks/>
              </p:cNvSpPr>
              <p:nvPr/>
            </p:nvSpPr>
            <p:spPr bwMode="auto">
              <a:xfrm>
                <a:off x="508" y="1259"/>
                <a:ext cx="630" cy="301"/>
              </a:xfrm>
              <a:custGeom>
                <a:avLst/>
                <a:gdLst>
                  <a:gd name="T0" fmla="*/ 2472 w 2522"/>
                  <a:gd name="T1" fmla="*/ 109 h 1202"/>
                  <a:gd name="T2" fmla="*/ 2417 w 2522"/>
                  <a:gd name="T3" fmla="*/ 154 h 1202"/>
                  <a:gd name="T4" fmla="*/ 2370 w 2522"/>
                  <a:gd name="T5" fmla="*/ 211 h 1202"/>
                  <a:gd name="T6" fmla="*/ 2328 w 2522"/>
                  <a:gd name="T7" fmla="*/ 278 h 1202"/>
                  <a:gd name="T8" fmla="*/ 2291 w 2522"/>
                  <a:gd name="T9" fmla="*/ 351 h 1202"/>
                  <a:gd name="T10" fmla="*/ 2258 w 2522"/>
                  <a:gd name="T11" fmla="*/ 431 h 1202"/>
                  <a:gd name="T12" fmla="*/ 2213 w 2522"/>
                  <a:gd name="T13" fmla="*/ 558 h 1202"/>
                  <a:gd name="T14" fmla="*/ 2158 w 2522"/>
                  <a:gd name="T15" fmla="*/ 729 h 1202"/>
                  <a:gd name="T16" fmla="*/ 2116 w 2522"/>
                  <a:gd name="T17" fmla="*/ 851 h 1202"/>
                  <a:gd name="T18" fmla="*/ 2087 w 2522"/>
                  <a:gd name="T19" fmla="*/ 925 h 1202"/>
                  <a:gd name="T20" fmla="*/ 2054 w 2522"/>
                  <a:gd name="T21" fmla="*/ 993 h 1202"/>
                  <a:gd name="T22" fmla="*/ 2017 w 2522"/>
                  <a:gd name="T23" fmla="*/ 1049 h 1202"/>
                  <a:gd name="T24" fmla="*/ 1975 w 2522"/>
                  <a:gd name="T25" fmla="*/ 1095 h 1202"/>
                  <a:gd name="T26" fmla="*/ 1927 w 2522"/>
                  <a:gd name="T27" fmla="*/ 1128 h 1202"/>
                  <a:gd name="T28" fmla="*/ 1879 w 2522"/>
                  <a:gd name="T29" fmla="*/ 1143 h 1202"/>
                  <a:gd name="T30" fmla="*/ 1819 w 2522"/>
                  <a:gd name="T31" fmla="*/ 1155 h 1202"/>
                  <a:gd name="T32" fmla="*/ 1698 w 2522"/>
                  <a:gd name="T33" fmla="*/ 1167 h 1202"/>
                  <a:gd name="T34" fmla="*/ 1489 w 2522"/>
                  <a:gd name="T35" fmla="*/ 1181 h 1202"/>
                  <a:gd name="T36" fmla="*/ 1245 w 2522"/>
                  <a:gd name="T37" fmla="*/ 1190 h 1202"/>
                  <a:gd name="T38" fmla="*/ 989 w 2522"/>
                  <a:gd name="T39" fmla="*/ 1197 h 1202"/>
                  <a:gd name="T40" fmla="*/ 743 w 2522"/>
                  <a:gd name="T41" fmla="*/ 1200 h 1202"/>
                  <a:gd name="T42" fmla="*/ 525 w 2522"/>
                  <a:gd name="T43" fmla="*/ 1202 h 1202"/>
                  <a:gd name="T44" fmla="*/ 361 w 2522"/>
                  <a:gd name="T45" fmla="*/ 1202 h 1202"/>
                  <a:gd name="T46" fmla="*/ 241 w 2522"/>
                  <a:gd name="T47" fmla="*/ 1200 h 1202"/>
                  <a:gd name="T48" fmla="*/ 137 w 2522"/>
                  <a:gd name="T49" fmla="*/ 1190 h 1202"/>
                  <a:gd name="T50" fmla="*/ 66 w 2522"/>
                  <a:gd name="T51" fmla="*/ 1171 h 1202"/>
                  <a:gd name="T52" fmla="*/ 21 w 2522"/>
                  <a:gd name="T53" fmla="*/ 1143 h 1202"/>
                  <a:gd name="T54" fmla="*/ 2 w 2522"/>
                  <a:gd name="T55" fmla="*/ 1109 h 1202"/>
                  <a:gd name="T56" fmla="*/ 4 w 2522"/>
                  <a:gd name="T57" fmla="*/ 1067 h 1202"/>
                  <a:gd name="T58" fmla="*/ 23 w 2522"/>
                  <a:gd name="T59" fmla="*/ 1019 h 1202"/>
                  <a:gd name="T60" fmla="*/ 57 w 2522"/>
                  <a:gd name="T61" fmla="*/ 966 h 1202"/>
                  <a:gd name="T62" fmla="*/ 103 w 2522"/>
                  <a:gd name="T63" fmla="*/ 910 h 1202"/>
                  <a:gd name="T64" fmla="*/ 158 w 2522"/>
                  <a:gd name="T65" fmla="*/ 851 h 1202"/>
                  <a:gd name="T66" fmla="*/ 250 w 2522"/>
                  <a:gd name="T67" fmla="*/ 758 h 1202"/>
                  <a:gd name="T68" fmla="*/ 344 w 2522"/>
                  <a:gd name="T69" fmla="*/ 664 h 1202"/>
                  <a:gd name="T70" fmla="*/ 403 w 2522"/>
                  <a:gd name="T71" fmla="*/ 601 h 1202"/>
                  <a:gd name="T72" fmla="*/ 454 w 2522"/>
                  <a:gd name="T73" fmla="*/ 540 h 1202"/>
                  <a:gd name="T74" fmla="*/ 494 w 2522"/>
                  <a:gd name="T75" fmla="*/ 482 h 1202"/>
                  <a:gd name="T76" fmla="*/ 521 w 2522"/>
                  <a:gd name="T77" fmla="*/ 432 h 1202"/>
                  <a:gd name="T78" fmla="*/ 539 w 2522"/>
                  <a:gd name="T79" fmla="*/ 387 h 1202"/>
                  <a:gd name="T80" fmla="*/ 558 w 2522"/>
                  <a:gd name="T81" fmla="*/ 322 h 1202"/>
                  <a:gd name="T82" fmla="*/ 581 w 2522"/>
                  <a:gd name="T83" fmla="*/ 239 h 1202"/>
                  <a:gd name="T84" fmla="*/ 600 w 2522"/>
                  <a:gd name="T85" fmla="*/ 182 h 1202"/>
                  <a:gd name="T86" fmla="*/ 617 w 2522"/>
                  <a:gd name="T87" fmla="*/ 146 h 1202"/>
                  <a:gd name="T88" fmla="*/ 638 w 2522"/>
                  <a:gd name="T89" fmla="*/ 113 h 1202"/>
                  <a:gd name="T90" fmla="*/ 667 w 2522"/>
                  <a:gd name="T91" fmla="*/ 84 h 1202"/>
                  <a:gd name="T92" fmla="*/ 701 w 2522"/>
                  <a:gd name="T93" fmla="*/ 58 h 1202"/>
                  <a:gd name="T94" fmla="*/ 746 w 2522"/>
                  <a:gd name="T95" fmla="*/ 37 h 1202"/>
                  <a:gd name="T96" fmla="*/ 800 w 2522"/>
                  <a:gd name="T97" fmla="*/ 19 h 1202"/>
                  <a:gd name="T98" fmla="*/ 865 w 2522"/>
                  <a:gd name="T99" fmla="*/ 7 h 1202"/>
                  <a:gd name="T100" fmla="*/ 944 w 2522"/>
                  <a:gd name="T101" fmla="*/ 1 h 1202"/>
                  <a:gd name="T102" fmla="*/ 1038 w 2522"/>
                  <a:gd name="T103" fmla="*/ 0 h 1202"/>
                  <a:gd name="T104" fmla="*/ 2170 w 2522"/>
                  <a:gd name="T105" fmla="*/ 53 h 1202"/>
                  <a:gd name="T106" fmla="*/ 2279 w 2522"/>
                  <a:gd name="T107" fmla="*/ 57 h 1202"/>
                  <a:gd name="T108" fmla="*/ 2413 w 2522"/>
                  <a:gd name="T109" fmla="*/ 65 h 1202"/>
                  <a:gd name="T110" fmla="*/ 2469 w 2522"/>
                  <a:gd name="T111" fmla="*/ 70 h 1202"/>
                  <a:gd name="T112" fmla="*/ 2508 w 2522"/>
                  <a:gd name="T113" fmla="*/ 75 h 1202"/>
                  <a:gd name="T114" fmla="*/ 2518 w 2522"/>
                  <a:gd name="T115" fmla="*/ 79 h 1202"/>
                  <a:gd name="T116" fmla="*/ 2522 w 2522"/>
                  <a:gd name="T117" fmla="*/ 83 h 1202"/>
                  <a:gd name="T118" fmla="*/ 2515 w 2522"/>
                  <a:gd name="T119" fmla="*/ 86 h 1202"/>
                  <a:gd name="T120" fmla="*/ 2501 w 2522"/>
                  <a:gd name="T121" fmla="*/ 91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2" h="1202">
                    <a:moveTo>
                      <a:pt x="2501" y="91"/>
                    </a:moveTo>
                    <a:lnTo>
                      <a:pt x="2472" y="109"/>
                    </a:lnTo>
                    <a:lnTo>
                      <a:pt x="2443" y="130"/>
                    </a:lnTo>
                    <a:lnTo>
                      <a:pt x="2417" y="154"/>
                    </a:lnTo>
                    <a:lnTo>
                      <a:pt x="2393" y="181"/>
                    </a:lnTo>
                    <a:lnTo>
                      <a:pt x="2370" y="211"/>
                    </a:lnTo>
                    <a:lnTo>
                      <a:pt x="2348" y="243"/>
                    </a:lnTo>
                    <a:lnTo>
                      <a:pt x="2328" y="278"/>
                    </a:lnTo>
                    <a:lnTo>
                      <a:pt x="2309" y="313"/>
                    </a:lnTo>
                    <a:lnTo>
                      <a:pt x="2291" y="351"/>
                    </a:lnTo>
                    <a:lnTo>
                      <a:pt x="2274" y="391"/>
                    </a:lnTo>
                    <a:lnTo>
                      <a:pt x="2258" y="431"/>
                    </a:lnTo>
                    <a:lnTo>
                      <a:pt x="2242" y="473"/>
                    </a:lnTo>
                    <a:lnTo>
                      <a:pt x="2213" y="558"/>
                    </a:lnTo>
                    <a:lnTo>
                      <a:pt x="2185" y="643"/>
                    </a:lnTo>
                    <a:lnTo>
                      <a:pt x="2158" y="729"/>
                    </a:lnTo>
                    <a:lnTo>
                      <a:pt x="2131" y="812"/>
                    </a:lnTo>
                    <a:lnTo>
                      <a:pt x="2116" y="851"/>
                    </a:lnTo>
                    <a:lnTo>
                      <a:pt x="2102" y="889"/>
                    </a:lnTo>
                    <a:lnTo>
                      <a:pt x="2087" y="925"/>
                    </a:lnTo>
                    <a:lnTo>
                      <a:pt x="2070" y="960"/>
                    </a:lnTo>
                    <a:lnTo>
                      <a:pt x="2054" y="993"/>
                    </a:lnTo>
                    <a:lnTo>
                      <a:pt x="2036" y="1022"/>
                    </a:lnTo>
                    <a:lnTo>
                      <a:pt x="2017" y="1049"/>
                    </a:lnTo>
                    <a:lnTo>
                      <a:pt x="1996" y="1074"/>
                    </a:lnTo>
                    <a:lnTo>
                      <a:pt x="1975" y="1095"/>
                    </a:lnTo>
                    <a:lnTo>
                      <a:pt x="1952" y="1113"/>
                    </a:lnTo>
                    <a:lnTo>
                      <a:pt x="1927" y="1128"/>
                    </a:lnTo>
                    <a:lnTo>
                      <a:pt x="1901" y="1138"/>
                    </a:lnTo>
                    <a:lnTo>
                      <a:pt x="1879" y="1143"/>
                    </a:lnTo>
                    <a:lnTo>
                      <a:pt x="1851" y="1149"/>
                    </a:lnTo>
                    <a:lnTo>
                      <a:pt x="1819" y="1155"/>
                    </a:lnTo>
                    <a:lnTo>
                      <a:pt x="1783" y="1160"/>
                    </a:lnTo>
                    <a:lnTo>
                      <a:pt x="1698" y="1167"/>
                    </a:lnTo>
                    <a:lnTo>
                      <a:pt x="1599" y="1175"/>
                    </a:lnTo>
                    <a:lnTo>
                      <a:pt x="1489" y="1181"/>
                    </a:lnTo>
                    <a:lnTo>
                      <a:pt x="1370" y="1186"/>
                    </a:lnTo>
                    <a:lnTo>
                      <a:pt x="1245" y="1190"/>
                    </a:lnTo>
                    <a:lnTo>
                      <a:pt x="1118" y="1194"/>
                    </a:lnTo>
                    <a:lnTo>
                      <a:pt x="989" y="1197"/>
                    </a:lnTo>
                    <a:lnTo>
                      <a:pt x="864" y="1199"/>
                    </a:lnTo>
                    <a:lnTo>
                      <a:pt x="743" y="1200"/>
                    </a:lnTo>
                    <a:lnTo>
                      <a:pt x="630" y="1202"/>
                    </a:lnTo>
                    <a:lnTo>
                      <a:pt x="525" y="1202"/>
                    </a:lnTo>
                    <a:lnTo>
                      <a:pt x="436" y="1202"/>
                    </a:lnTo>
                    <a:lnTo>
                      <a:pt x="361" y="1202"/>
                    </a:lnTo>
                    <a:lnTo>
                      <a:pt x="303" y="1202"/>
                    </a:lnTo>
                    <a:lnTo>
                      <a:pt x="241" y="1200"/>
                    </a:lnTo>
                    <a:lnTo>
                      <a:pt x="185" y="1197"/>
                    </a:lnTo>
                    <a:lnTo>
                      <a:pt x="137" y="1190"/>
                    </a:lnTo>
                    <a:lnTo>
                      <a:pt x="98" y="1183"/>
                    </a:lnTo>
                    <a:lnTo>
                      <a:pt x="66" y="1171"/>
                    </a:lnTo>
                    <a:lnTo>
                      <a:pt x="40" y="1158"/>
                    </a:lnTo>
                    <a:lnTo>
                      <a:pt x="21" y="1143"/>
                    </a:lnTo>
                    <a:lnTo>
                      <a:pt x="9" y="1127"/>
                    </a:lnTo>
                    <a:lnTo>
                      <a:pt x="2" y="1109"/>
                    </a:lnTo>
                    <a:lnTo>
                      <a:pt x="0" y="1088"/>
                    </a:lnTo>
                    <a:lnTo>
                      <a:pt x="4" y="1067"/>
                    </a:lnTo>
                    <a:lnTo>
                      <a:pt x="11" y="1044"/>
                    </a:lnTo>
                    <a:lnTo>
                      <a:pt x="23" y="1019"/>
                    </a:lnTo>
                    <a:lnTo>
                      <a:pt x="38" y="993"/>
                    </a:lnTo>
                    <a:lnTo>
                      <a:pt x="57" y="966"/>
                    </a:lnTo>
                    <a:lnTo>
                      <a:pt x="79" y="939"/>
                    </a:lnTo>
                    <a:lnTo>
                      <a:pt x="103" y="910"/>
                    </a:lnTo>
                    <a:lnTo>
                      <a:pt x="130" y="881"/>
                    </a:lnTo>
                    <a:lnTo>
                      <a:pt x="158" y="851"/>
                    </a:lnTo>
                    <a:lnTo>
                      <a:pt x="188" y="821"/>
                    </a:lnTo>
                    <a:lnTo>
                      <a:pt x="250" y="758"/>
                    </a:lnTo>
                    <a:lnTo>
                      <a:pt x="313" y="696"/>
                    </a:lnTo>
                    <a:lnTo>
                      <a:pt x="344" y="664"/>
                    </a:lnTo>
                    <a:lnTo>
                      <a:pt x="373" y="632"/>
                    </a:lnTo>
                    <a:lnTo>
                      <a:pt x="403" y="601"/>
                    </a:lnTo>
                    <a:lnTo>
                      <a:pt x="429" y="571"/>
                    </a:lnTo>
                    <a:lnTo>
                      <a:pt x="454" y="540"/>
                    </a:lnTo>
                    <a:lnTo>
                      <a:pt x="475" y="511"/>
                    </a:lnTo>
                    <a:lnTo>
                      <a:pt x="494" y="482"/>
                    </a:lnTo>
                    <a:lnTo>
                      <a:pt x="511" y="453"/>
                    </a:lnTo>
                    <a:lnTo>
                      <a:pt x="521" y="432"/>
                    </a:lnTo>
                    <a:lnTo>
                      <a:pt x="530" y="409"/>
                    </a:lnTo>
                    <a:lnTo>
                      <a:pt x="539" y="387"/>
                    </a:lnTo>
                    <a:lnTo>
                      <a:pt x="545" y="366"/>
                    </a:lnTo>
                    <a:lnTo>
                      <a:pt x="558" y="322"/>
                    </a:lnTo>
                    <a:lnTo>
                      <a:pt x="570" y="280"/>
                    </a:lnTo>
                    <a:lnTo>
                      <a:pt x="581" y="239"/>
                    </a:lnTo>
                    <a:lnTo>
                      <a:pt x="593" y="200"/>
                    </a:lnTo>
                    <a:lnTo>
                      <a:pt x="600" y="182"/>
                    </a:lnTo>
                    <a:lnTo>
                      <a:pt x="608" y="163"/>
                    </a:lnTo>
                    <a:lnTo>
                      <a:pt x="617" y="146"/>
                    </a:lnTo>
                    <a:lnTo>
                      <a:pt x="627" y="130"/>
                    </a:lnTo>
                    <a:lnTo>
                      <a:pt x="638" y="113"/>
                    </a:lnTo>
                    <a:lnTo>
                      <a:pt x="651" y="98"/>
                    </a:lnTo>
                    <a:lnTo>
                      <a:pt x="667" y="84"/>
                    </a:lnTo>
                    <a:lnTo>
                      <a:pt x="683" y="70"/>
                    </a:lnTo>
                    <a:lnTo>
                      <a:pt x="701" y="58"/>
                    </a:lnTo>
                    <a:lnTo>
                      <a:pt x="723" y="47"/>
                    </a:lnTo>
                    <a:lnTo>
                      <a:pt x="746" y="37"/>
                    </a:lnTo>
                    <a:lnTo>
                      <a:pt x="771" y="28"/>
                    </a:lnTo>
                    <a:lnTo>
                      <a:pt x="800" y="19"/>
                    </a:lnTo>
                    <a:lnTo>
                      <a:pt x="831" y="12"/>
                    </a:lnTo>
                    <a:lnTo>
                      <a:pt x="865" y="7"/>
                    </a:lnTo>
                    <a:lnTo>
                      <a:pt x="904" y="3"/>
                    </a:lnTo>
                    <a:lnTo>
                      <a:pt x="944" y="1"/>
                    </a:lnTo>
                    <a:lnTo>
                      <a:pt x="989" y="0"/>
                    </a:lnTo>
                    <a:lnTo>
                      <a:pt x="1038" y="0"/>
                    </a:lnTo>
                    <a:lnTo>
                      <a:pt x="1091" y="1"/>
                    </a:lnTo>
                    <a:lnTo>
                      <a:pt x="2170" y="53"/>
                    </a:lnTo>
                    <a:lnTo>
                      <a:pt x="2218" y="54"/>
                    </a:lnTo>
                    <a:lnTo>
                      <a:pt x="2279" y="57"/>
                    </a:lnTo>
                    <a:lnTo>
                      <a:pt x="2347" y="61"/>
                    </a:lnTo>
                    <a:lnTo>
                      <a:pt x="2413" y="65"/>
                    </a:lnTo>
                    <a:lnTo>
                      <a:pt x="2443" y="67"/>
                    </a:lnTo>
                    <a:lnTo>
                      <a:pt x="2469" y="70"/>
                    </a:lnTo>
                    <a:lnTo>
                      <a:pt x="2491" y="72"/>
                    </a:lnTo>
                    <a:lnTo>
                      <a:pt x="2508" y="75"/>
                    </a:lnTo>
                    <a:lnTo>
                      <a:pt x="2514" y="77"/>
                    </a:lnTo>
                    <a:lnTo>
                      <a:pt x="2518" y="79"/>
                    </a:lnTo>
                    <a:lnTo>
                      <a:pt x="2520" y="81"/>
                    </a:lnTo>
                    <a:lnTo>
                      <a:pt x="2522" y="83"/>
                    </a:lnTo>
                    <a:lnTo>
                      <a:pt x="2519" y="85"/>
                    </a:lnTo>
                    <a:lnTo>
                      <a:pt x="2515" y="86"/>
                    </a:lnTo>
                    <a:lnTo>
                      <a:pt x="2510" y="89"/>
                    </a:lnTo>
                    <a:lnTo>
                      <a:pt x="2501" y="9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3" name="Freeform 21"/>
              <p:cNvSpPr>
                <a:spLocks/>
              </p:cNvSpPr>
              <p:nvPr/>
            </p:nvSpPr>
            <p:spPr bwMode="auto">
              <a:xfrm>
                <a:off x="324" y="1138"/>
                <a:ext cx="259" cy="459"/>
              </a:xfrm>
              <a:custGeom>
                <a:avLst/>
                <a:gdLst>
                  <a:gd name="T0" fmla="*/ 501 w 1037"/>
                  <a:gd name="T1" fmla="*/ 37 h 1834"/>
                  <a:gd name="T2" fmla="*/ 594 w 1037"/>
                  <a:gd name="T3" fmla="*/ 111 h 1834"/>
                  <a:gd name="T4" fmla="*/ 681 w 1037"/>
                  <a:gd name="T5" fmla="*/ 184 h 1834"/>
                  <a:gd name="T6" fmla="*/ 762 w 1037"/>
                  <a:gd name="T7" fmla="*/ 256 h 1834"/>
                  <a:gd name="T8" fmla="*/ 835 w 1037"/>
                  <a:gd name="T9" fmla="*/ 329 h 1834"/>
                  <a:gd name="T10" fmla="*/ 899 w 1037"/>
                  <a:gd name="T11" fmla="*/ 402 h 1834"/>
                  <a:gd name="T12" fmla="*/ 952 w 1037"/>
                  <a:gd name="T13" fmla="*/ 474 h 1834"/>
                  <a:gd name="T14" fmla="*/ 993 w 1037"/>
                  <a:gd name="T15" fmla="*/ 546 h 1834"/>
                  <a:gd name="T16" fmla="*/ 1021 w 1037"/>
                  <a:gd name="T17" fmla="*/ 617 h 1834"/>
                  <a:gd name="T18" fmla="*/ 1035 w 1037"/>
                  <a:gd name="T19" fmla="*/ 687 h 1834"/>
                  <a:gd name="T20" fmla="*/ 1033 w 1037"/>
                  <a:gd name="T21" fmla="*/ 757 h 1834"/>
                  <a:gd name="T22" fmla="*/ 1014 w 1037"/>
                  <a:gd name="T23" fmla="*/ 827 h 1834"/>
                  <a:gd name="T24" fmla="*/ 977 w 1037"/>
                  <a:gd name="T25" fmla="*/ 897 h 1834"/>
                  <a:gd name="T26" fmla="*/ 919 w 1037"/>
                  <a:gd name="T27" fmla="*/ 966 h 1834"/>
                  <a:gd name="T28" fmla="*/ 840 w 1037"/>
                  <a:gd name="T29" fmla="*/ 1035 h 1834"/>
                  <a:gd name="T30" fmla="*/ 740 w 1037"/>
                  <a:gd name="T31" fmla="*/ 1103 h 1834"/>
                  <a:gd name="T32" fmla="*/ 657 w 1037"/>
                  <a:gd name="T33" fmla="*/ 1150 h 1834"/>
                  <a:gd name="T34" fmla="*/ 613 w 1037"/>
                  <a:gd name="T35" fmla="*/ 1183 h 1834"/>
                  <a:gd name="T36" fmla="*/ 571 w 1037"/>
                  <a:gd name="T37" fmla="*/ 1222 h 1834"/>
                  <a:gd name="T38" fmla="*/ 532 w 1037"/>
                  <a:gd name="T39" fmla="*/ 1266 h 1834"/>
                  <a:gd name="T40" fmla="*/ 476 w 1037"/>
                  <a:gd name="T41" fmla="*/ 1338 h 1834"/>
                  <a:gd name="T42" fmla="*/ 404 w 1037"/>
                  <a:gd name="T43" fmla="*/ 1443 h 1834"/>
                  <a:gd name="T44" fmla="*/ 332 w 1037"/>
                  <a:gd name="T45" fmla="*/ 1551 h 1834"/>
                  <a:gd name="T46" fmla="*/ 273 w 1037"/>
                  <a:gd name="T47" fmla="*/ 1629 h 1834"/>
                  <a:gd name="T48" fmla="*/ 232 w 1037"/>
                  <a:gd name="T49" fmla="*/ 1678 h 1834"/>
                  <a:gd name="T50" fmla="*/ 187 w 1037"/>
                  <a:gd name="T51" fmla="*/ 1722 h 1834"/>
                  <a:gd name="T52" fmla="*/ 139 w 1037"/>
                  <a:gd name="T53" fmla="*/ 1762 h 1834"/>
                  <a:gd name="T54" fmla="*/ 87 w 1037"/>
                  <a:gd name="T55" fmla="*/ 1796 h 1834"/>
                  <a:gd name="T56" fmla="*/ 31 w 1037"/>
                  <a:gd name="T57" fmla="*/ 1823 h 1834"/>
                  <a:gd name="T58" fmla="*/ 0 w 1037"/>
                  <a:gd name="T59" fmla="*/ 60 h 1834"/>
                  <a:gd name="T60" fmla="*/ 41 w 1037"/>
                  <a:gd name="T61" fmla="*/ 47 h 1834"/>
                  <a:gd name="T62" fmla="*/ 87 w 1037"/>
                  <a:gd name="T63" fmla="*/ 36 h 1834"/>
                  <a:gd name="T64" fmla="*/ 190 w 1037"/>
                  <a:gd name="T65" fmla="*/ 17 h 1834"/>
                  <a:gd name="T66" fmla="*/ 311 w 1037"/>
                  <a:gd name="T67" fmla="*/ 5 h 1834"/>
                  <a:gd name="T68" fmla="*/ 453 w 1037"/>
                  <a:gd name="T69" fmla="*/ 0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7" h="1834">
                    <a:moveTo>
                      <a:pt x="453" y="0"/>
                    </a:moveTo>
                    <a:lnTo>
                      <a:pt x="501" y="37"/>
                    </a:lnTo>
                    <a:lnTo>
                      <a:pt x="548" y="74"/>
                    </a:lnTo>
                    <a:lnTo>
                      <a:pt x="594" y="111"/>
                    </a:lnTo>
                    <a:lnTo>
                      <a:pt x="639" y="147"/>
                    </a:lnTo>
                    <a:lnTo>
                      <a:pt x="681" y="184"/>
                    </a:lnTo>
                    <a:lnTo>
                      <a:pt x="723" y="221"/>
                    </a:lnTo>
                    <a:lnTo>
                      <a:pt x="762" y="256"/>
                    </a:lnTo>
                    <a:lnTo>
                      <a:pt x="799" y="293"/>
                    </a:lnTo>
                    <a:lnTo>
                      <a:pt x="835" y="329"/>
                    </a:lnTo>
                    <a:lnTo>
                      <a:pt x="868" y="366"/>
                    </a:lnTo>
                    <a:lnTo>
                      <a:pt x="899" y="402"/>
                    </a:lnTo>
                    <a:lnTo>
                      <a:pt x="927" y="437"/>
                    </a:lnTo>
                    <a:lnTo>
                      <a:pt x="952" y="474"/>
                    </a:lnTo>
                    <a:lnTo>
                      <a:pt x="974" y="510"/>
                    </a:lnTo>
                    <a:lnTo>
                      <a:pt x="993" y="546"/>
                    </a:lnTo>
                    <a:lnTo>
                      <a:pt x="1010" y="581"/>
                    </a:lnTo>
                    <a:lnTo>
                      <a:pt x="1021" y="617"/>
                    </a:lnTo>
                    <a:lnTo>
                      <a:pt x="1030" y="651"/>
                    </a:lnTo>
                    <a:lnTo>
                      <a:pt x="1035" y="687"/>
                    </a:lnTo>
                    <a:lnTo>
                      <a:pt x="1037" y="723"/>
                    </a:lnTo>
                    <a:lnTo>
                      <a:pt x="1033" y="757"/>
                    </a:lnTo>
                    <a:lnTo>
                      <a:pt x="1025" y="793"/>
                    </a:lnTo>
                    <a:lnTo>
                      <a:pt x="1014" y="827"/>
                    </a:lnTo>
                    <a:lnTo>
                      <a:pt x="997" y="862"/>
                    </a:lnTo>
                    <a:lnTo>
                      <a:pt x="977" y="897"/>
                    </a:lnTo>
                    <a:lnTo>
                      <a:pt x="950" y="932"/>
                    </a:lnTo>
                    <a:lnTo>
                      <a:pt x="919" y="966"/>
                    </a:lnTo>
                    <a:lnTo>
                      <a:pt x="882" y="1001"/>
                    </a:lnTo>
                    <a:lnTo>
                      <a:pt x="840" y="1035"/>
                    </a:lnTo>
                    <a:lnTo>
                      <a:pt x="793" y="1068"/>
                    </a:lnTo>
                    <a:lnTo>
                      <a:pt x="740" y="1103"/>
                    </a:lnTo>
                    <a:lnTo>
                      <a:pt x="681" y="1136"/>
                    </a:lnTo>
                    <a:lnTo>
                      <a:pt x="657" y="1150"/>
                    </a:lnTo>
                    <a:lnTo>
                      <a:pt x="635" y="1166"/>
                    </a:lnTo>
                    <a:lnTo>
                      <a:pt x="613" y="1183"/>
                    </a:lnTo>
                    <a:lnTo>
                      <a:pt x="592" y="1202"/>
                    </a:lnTo>
                    <a:lnTo>
                      <a:pt x="571" y="1222"/>
                    </a:lnTo>
                    <a:lnTo>
                      <a:pt x="551" y="1243"/>
                    </a:lnTo>
                    <a:lnTo>
                      <a:pt x="532" y="1266"/>
                    </a:lnTo>
                    <a:lnTo>
                      <a:pt x="513" y="1289"/>
                    </a:lnTo>
                    <a:lnTo>
                      <a:pt x="476" y="1338"/>
                    </a:lnTo>
                    <a:lnTo>
                      <a:pt x="440" y="1391"/>
                    </a:lnTo>
                    <a:lnTo>
                      <a:pt x="404" y="1443"/>
                    </a:lnTo>
                    <a:lnTo>
                      <a:pt x="368" y="1498"/>
                    </a:lnTo>
                    <a:lnTo>
                      <a:pt x="332" y="1551"/>
                    </a:lnTo>
                    <a:lnTo>
                      <a:pt x="293" y="1604"/>
                    </a:lnTo>
                    <a:lnTo>
                      <a:pt x="273" y="1629"/>
                    </a:lnTo>
                    <a:lnTo>
                      <a:pt x="252" y="1653"/>
                    </a:lnTo>
                    <a:lnTo>
                      <a:pt x="232" y="1678"/>
                    </a:lnTo>
                    <a:lnTo>
                      <a:pt x="210" y="1700"/>
                    </a:lnTo>
                    <a:lnTo>
                      <a:pt x="187" y="1722"/>
                    </a:lnTo>
                    <a:lnTo>
                      <a:pt x="163" y="1743"/>
                    </a:lnTo>
                    <a:lnTo>
                      <a:pt x="139" y="1762"/>
                    </a:lnTo>
                    <a:lnTo>
                      <a:pt x="113" y="1780"/>
                    </a:lnTo>
                    <a:lnTo>
                      <a:pt x="87" y="1796"/>
                    </a:lnTo>
                    <a:lnTo>
                      <a:pt x="59" y="1810"/>
                    </a:lnTo>
                    <a:lnTo>
                      <a:pt x="31" y="1823"/>
                    </a:lnTo>
                    <a:lnTo>
                      <a:pt x="0" y="1834"/>
                    </a:lnTo>
                    <a:lnTo>
                      <a:pt x="0" y="60"/>
                    </a:lnTo>
                    <a:lnTo>
                      <a:pt x="20" y="54"/>
                    </a:lnTo>
                    <a:lnTo>
                      <a:pt x="41" y="47"/>
                    </a:lnTo>
                    <a:lnTo>
                      <a:pt x="64" y="41"/>
                    </a:lnTo>
                    <a:lnTo>
                      <a:pt x="87" y="36"/>
                    </a:lnTo>
                    <a:lnTo>
                      <a:pt x="135" y="25"/>
                    </a:lnTo>
                    <a:lnTo>
                      <a:pt x="190" y="17"/>
                    </a:lnTo>
                    <a:lnTo>
                      <a:pt x="247" y="10"/>
                    </a:lnTo>
                    <a:lnTo>
                      <a:pt x="311" y="5"/>
                    </a:lnTo>
                    <a:lnTo>
                      <a:pt x="380" y="1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4" name="Freeform 22"/>
              <p:cNvSpPr>
                <a:spLocks/>
              </p:cNvSpPr>
              <p:nvPr/>
            </p:nvSpPr>
            <p:spPr bwMode="auto">
              <a:xfrm>
                <a:off x="2901" y="1249"/>
                <a:ext cx="484" cy="241"/>
              </a:xfrm>
              <a:custGeom>
                <a:avLst/>
                <a:gdLst>
                  <a:gd name="T0" fmla="*/ 576 w 1938"/>
                  <a:gd name="T1" fmla="*/ 25 h 968"/>
                  <a:gd name="T2" fmla="*/ 522 w 1938"/>
                  <a:gd name="T3" fmla="*/ 72 h 968"/>
                  <a:gd name="T4" fmla="*/ 426 w 1938"/>
                  <a:gd name="T5" fmla="*/ 143 h 968"/>
                  <a:gd name="T6" fmla="*/ 288 w 1938"/>
                  <a:gd name="T7" fmla="*/ 239 h 968"/>
                  <a:gd name="T8" fmla="*/ 188 w 1938"/>
                  <a:gd name="T9" fmla="*/ 309 h 968"/>
                  <a:gd name="T10" fmla="*/ 128 w 1938"/>
                  <a:gd name="T11" fmla="*/ 353 h 968"/>
                  <a:gd name="T12" fmla="*/ 77 w 1938"/>
                  <a:gd name="T13" fmla="*/ 398 h 968"/>
                  <a:gd name="T14" fmla="*/ 37 w 1938"/>
                  <a:gd name="T15" fmla="*/ 440 h 968"/>
                  <a:gd name="T16" fmla="*/ 10 w 1938"/>
                  <a:gd name="T17" fmla="*/ 480 h 968"/>
                  <a:gd name="T18" fmla="*/ 0 w 1938"/>
                  <a:gd name="T19" fmla="*/ 518 h 968"/>
                  <a:gd name="T20" fmla="*/ 10 w 1938"/>
                  <a:gd name="T21" fmla="*/ 554 h 968"/>
                  <a:gd name="T22" fmla="*/ 41 w 1938"/>
                  <a:gd name="T23" fmla="*/ 585 h 968"/>
                  <a:gd name="T24" fmla="*/ 96 w 1938"/>
                  <a:gd name="T25" fmla="*/ 616 h 968"/>
                  <a:gd name="T26" fmla="*/ 179 w 1938"/>
                  <a:gd name="T27" fmla="*/ 642 h 968"/>
                  <a:gd name="T28" fmla="*/ 284 w 1938"/>
                  <a:gd name="T29" fmla="*/ 666 h 968"/>
                  <a:gd name="T30" fmla="*/ 394 w 1938"/>
                  <a:gd name="T31" fmla="*/ 694 h 968"/>
                  <a:gd name="T32" fmla="*/ 502 w 1938"/>
                  <a:gd name="T33" fmla="*/ 726 h 968"/>
                  <a:gd name="T34" fmla="*/ 610 w 1938"/>
                  <a:gd name="T35" fmla="*/ 763 h 968"/>
                  <a:gd name="T36" fmla="*/ 712 w 1938"/>
                  <a:gd name="T37" fmla="*/ 802 h 968"/>
                  <a:gd name="T38" fmla="*/ 810 w 1938"/>
                  <a:gd name="T39" fmla="*/ 844 h 968"/>
                  <a:gd name="T40" fmla="*/ 900 w 1938"/>
                  <a:gd name="T41" fmla="*/ 888 h 968"/>
                  <a:gd name="T42" fmla="*/ 982 w 1938"/>
                  <a:gd name="T43" fmla="*/ 932 h 968"/>
                  <a:gd name="T44" fmla="*/ 1037 w 1938"/>
                  <a:gd name="T45" fmla="*/ 963 h 968"/>
                  <a:gd name="T46" fmla="*/ 1080 w 1938"/>
                  <a:gd name="T47" fmla="*/ 968 h 968"/>
                  <a:gd name="T48" fmla="*/ 1134 w 1938"/>
                  <a:gd name="T49" fmla="*/ 961 h 968"/>
                  <a:gd name="T50" fmla="*/ 1197 w 1938"/>
                  <a:gd name="T51" fmla="*/ 945 h 968"/>
                  <a:gd name="T52" fmla="*/ 1267 w 1938"/>
                  <a:gd name="T53" fmla="*/ 918 h 968"/>
                  <a:gd name="T54" fmla="*/ 1343 w 1938"/>
                  <a:gd name="T55" fmla="*/ 884 h 968"/>
                  <a:gd name="T56" fmla="*/ 1420 w 1938"/>
                  <a:gd name="T57" fmla="*/ 843 h 968"/>
                  <a:gd name="T58" fmla="*/ 1501 w 1938"/>
                  <a:gd name="T59" fmla="*/ 797 h 968"/>
                  <a:gd name="T60" fmla="*/ 1579 w 1938"/>
                  <a:gd name="T61" fmla="*/ 747 h 968"/>
                  <a:gd name="T62" fmla="*/ 1654 w 1938"/>
                  <a:gd name="T63" fmla="*/ 696 h 968"/>
                  <a:gd name="T64" fmla="*/ 1725 w 1938"/>
                  <a:gd name="T65" fmla="*/ 644 h 968"/>
                  <a:gd name="T66" fmla="*/ 1789 w 1938"/>
                  <a:gd name="T67" fmla="*/ 592 h 968"/>
                  <a:gd name="T68" fmla="*/ 1844 w 1938"/>
                  <a:gd name="T69" fmla="*/ 542 h 968"/>
                  <a:gd name="T70" fmla="*/ 1888 w 1938"/>
                  <a:gd name="T71" fmla="*/ 495 h 968"/>
                  <a:gd name="T72" fmla="*/ 1920 w 1938"/>
                  <a:gd name="T73" fmla="*/ 453 h 968"/>
                  <a:gd name="T74" fmla="*/ 1937 w 1938"/>
                  <a:gd name="T75" fmla="*/ 417 h 968"/>
                  <a:gd name="T76" fmla="*/ 1936 w 1938"/>
                  <a:gd name="T77" fmla="*/ 381 h 968"/>
                  <a:gd name="T78" fmla="*/ 1914 w 1938"/>
                  <a:gd name="T79" fmla="*/ 341 h 968"/>
                  <a:gd name="T80" fmla="*/ 1874 w 1938"/>
                  <a:gd name="T81" fmla="*/ 301 h 968"/>
                  <a:gd name="T82" fmla="*/ 1816 w 1938"/>
                  <a:gd name="T83" fmla="*/ 263 h 968"/>
                  <a:gd name="T84" fmla="*/ 1744 w 1938"/>
                  <a:gd name="T85" fmla="*/ 227 h 968"/>
                  <a:gd name="T86" fmla="*/ 1659 w 1938"/>
                  <a:gd name="T87" fmla="*/ 192 h 968"/>
                  <a:gd name="T88" fmla="*/ 1565 w 1938"/>
                  <a:gd name="T89" fmla="*/ 160 h 968"/>
                  <a:gd name="T90" fmla="*/ 1463 w 1938"/>
                  <a:gd name="T91" fmla="*/ 129 h 968"/>
                  <a:gd name="T92" fmla="*/ 1354 w 1938"/>
                  <a:gd name="T93" fmla="*/ 101 h 968"/>
                  <a:gd name="T94" fmla="*/ 1243 w 1938"/>
                  <a:gd name="T95" fmla="*/ 76 h 968"/>
                  <a:gd name="T96" fmla="*/ 1131 w 1938"/>
                  <a:gd name="T97" fmla="*/ 54 h 968"/>
                  <a:gd name="T98" fmla="*/ 1020 w 1938"/>
                  <a:gd name="T99" fmla="*/ 36 h 968"/>
                  <a:gd name="T100" fmla="*/ 913 w 1938"/>
                  <a:gd name="T101" fmla="*/ 21 h 968"/>
                  <a:gd name="T102" fmla="*/ 812 w 1938"/>
                  <a:gd name="T103" fmla="*/ 9 h 968"/>
                  <a:gd name="T104" fmla="*/ 719 w 1938"/>
                  <a:gd name="T105" fmla="*/ 3 h 968"/>
                  <a:gd name="T106" fmla="*/ 638 w 1938"/>
                  <a:gd name="T107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8" h="968">
                    <a:moveTo>
                      <a:pt x="601" y="0"/>
                    </a:moveTo>
                    <a:lnTo>
                      <a:pt x="576" y="25"/>
                    </a:lnTo>
                    <a:lnTo>
                      <a:pt x="551" y="47"/>
                    </a:lnTo>
                    <a:lnTo>
                      <a:pt x="522" y="72"/>
                    </a:lnTo>
                    <a:lnTo>
                      <a:pt x="491" y="96"/>
                    </a:lnTo>
                    <a:lnTo>
                      <a:pt x="426" y="143"/>
                    </a:lnTo>
                    <a:lnTo>
                      <a:pt x="357" y="192"/>
                    </a:lnTo>
                    <a:lnTo>
                      <a:pt x="288" y="239"/>
                    </a:lnTo>
                    <a:lnTo>
                      <a:pt x="221" y="286"/>
                    </a:lnTo>
                    <a:lnTo>
                      <a:pt x="188" y="309"/>
                    </a:lnTo>
                    <a:lnTo>
                      <a:pt x="157" y="332"/>
                    </a:lnTo>
                    <a:lnTo>
                      <a:pt x="128" y="353"/>
                    </a:lnTo>
                    <a:lnTo>
                      <a:pt x="101" y="376"/>
                    </a:lnTo>
                    <a:lnTo>
                      <a:pt x="77" y="398"/>
                    </a:lnTo>
                    <a:lnTo>
                      <a:pt x="55" y="418"/>
                    </a:lnTo>
                    <a:lnTo>
                      <a:pt x="37" y="440"/>
                    </a:lnTo>
                    <a:lnTo>
                      <a:pt x="22" y="461"/>
                    </a:lnTo>
                    <a:lnTo>
                      <a:pt x="10" y="480"/>
                    </a:lnTo>
                    <a:lnTo>
                      <a:pt x="3" y="499"/>
                    </a:lnTo>
                    <a:lnTo>
                      <a:pt x="0" y="518"/>
                    </a:lnTo>
                    <a:lnTo>
                      <a:pt x="3" y="536"/>
                    </a:lnTo>
                    <a:lnTo>
                      <a:pt x="10" y="554"/>
                    </a:lnTo>
                    <a:lnTo>
                      <a:pt x="22" y="570"/>
                    </a:lnTo>
                    <a:lnTo>
                      <a:pt x="41" y="585"/>
                    </a:lnTo>
                    <a:lnTo>
                      <a:pt x="65" y="601"/>
                    </a:lnTo>
                    <a:lnTo>
                      <a:pt x="96" y="616"/>
                    </a:lnTo>
                    <a:lnTo>
                      <a:pt x="134" y="629"/>
                    </a:lnTo>
                    <a:lnTo>
                      <a:pt x="179" y="642"/>
                    </a:lnTo>
                    <a:lnTo>
                      <a:pt x="231" y="654"/>
                    </a:lnTo>
                    <a:lnTo>
                      <a:pt x="284" y="666"/>
                    </a:lnTo>
                    <a:lnTo>
                      <a:pt x="339" y="678"/>
                    </a:lnTo>
                    <a:lnTo>
                      <a:pt x="394" y="694"/>
                    </a:lnTo>
                    <a:lnTo>
                      <a:pt x="449" y="709"/>
                    </a:lnTo>
                    <a:lnTo>
                      <a:pt x="502" y="726"/>
                    </a:lnTo>
                    <a:lnTo>
                      <a:pt x="556" y="743"/>
                    </a:lnTo>
                    <a:lnTo>
                      <a:pt x="610" y="763"/>
                    </a:lnTo>
                    <a:lnTo>
                      <a:pt x="662" y="782"/>
                    </a:lnTo>
                    <a:lnTo>
                      <a:pt x="712" y="802"/>
                    </a:lnTo>
                    <a:lnTo>
                      <a:pt x="761" y="823"/>
                    </a:lnTo>
                    <a:lnTo>
                      <a:pt x="810" y="844"/>
                    </a:lnTo>
                    <a:lnTo>
                      <a:pt x="856" y="866"/>
                    </a:lnTo>
                    <a:lnTo>
                      <a:pt x="900" y="888"/>
                    </a:lnTo>
                    <a:lnTo>
                      <a:pt x="942" y="910"/>
                    </a:lnTo>
                    <a:lnTo>
                      <a:pt x="982" y="932"/>
                    </a:lnTo>
                    <a:lnTo>
                      <a:pt x="1020" y="955"/>
                    </a:lnTo>
                    <a:lnTo>
                      <a:pt x="1037" y="963"/>
                    </a:lnTo>
                    <a:lnTo>
                      <a:pt x="1057" y="968"/>
                    </a:lnTo>
                    <a:lnTo>
                      <a:pt x="1080" y="968"/>
                    </a:lnTo>
                    <a:lnTo>
                      <a:pt x="1106" y="967"/>
                    </a:lnTo>
                    <a:lnTo>
                      <a:pt x="1134" y="961"/>
                    </a:lnTo>
                    <a:lnTo>
                      <a:pt x="1164" y="954"/>
                    </a:lnTo>
                    <a:lnTo>
                      <a:pt x="1197" y="945"/>
                    </a:lnTo>
                    <a:lnTo>
                      <a:pt x="1232" y="932"/>
                    </a:lnTo>
                    <a:lnTo>
                      <a:pt x="1267" y="918"/>
                    </a:lnTo>
                    <a:lnTo>
                      <a:pt x="1304" y="902"/>
                    </a:lnTo>
                    <a:lnTo>
                      <a:pt x="1343" y="884"/>
                    </a:lnTo>
                    <a:lnTo>
                      <a:pt x="1381" y="865"/>
                    </a:lnTo>
                    <a:lnTo>
                      <a:pt x="1420" y="843"/>
                    </a:lnTo>
                    <a:lnTo>
                      <a:pt x="1460" y="821"/>
                    </a:lnTo>
                    <a:lnTo>
                      <a:pt x="1501" y="797"/>
                    </a:lnTo>
                    <a:lnTo>
                      <a:pt x="1540" y="773"/>
                    </a:lnTo>
                    <a:lnTo>
                      <a:pt x="1579" y="747"/>
                    </a:lnTo>
                    <a:lnTo>
                      <a:pt x="1617" y="722"/>
                    </a:lnTo>
                    <a:lnTo>
                      <a:pt x="1654" y="696"/>
                    </a:lnTo>
                    <a:lnTo>
                      <a:pt x="1691" y="670"/>
                    </a:lnTo>
                    <a:lnTo>
                      <a:pt x="1725" y="644"/>
                    </a:lnTo>
                    <a:lnTo>
                      <a:pt x="1758" y="617"/>
                    </a:lnTo>
                    <a:lnTo>
                      <a:pt x="1789" y="592"/>
                    </a:lnTo>
                    <a:lnTo>
                      <a:pt x="1818" y="566"/>
                    </a:lnTo>
                    <a:lnTo>
                      <a:pt x="1844" y="542"/>
                    </a:lnTo>
                    <a:lnTo>
                      <a:pt x="1868" y="518"/>
                    </a:lnTo>
                    <a:lnTo>
                      <a:pt x="1888" y="495"/>
                    </a:lnTo>
                    <a:lnTo>
                      <a:pt x="1906" y="473"/>
                    </a:lnTo>
                    <a:lnTo>
                      <a:pt x="1920" y="453"/>
                    </a:lnTo>
                    <a:lnTo>
                      <a:pt x="1930" y="435"/>
                    </a:lnTo>
                    <a:lnTo>
                      <a:pt x="1937" y="417"/>
                    </a:lnTo>
                    <a:lnTo>
                      <a:pt x="1938" y="402"/>
                    </a:lnTo>
                    <a:lnTo>
                      <a:pt x="1936" y="381"/>
                    </a:lnTo>
                    <a:lnTo>
                      <a:pt x="1928" y="361"/>
                    </a:lnTo>
                    <a:lnTo>
                      <a:pt x="1914" y="341"/>
                    </a:lnTo>
                    <a:lnTo>
                      <a:pt x="1896" y="322"/>
                    </a:lnTo>
                    <a:lnTo>
                      <a:pt x="1874" y="301"/>
                    </a:lnTo>
                    <a:lnTo>
                      <a:pt x="1846" y="282"/>
                    </a:lnTo>
                    <a:lnTo>
                      <a:pt x="1816" y="263"/>
                    </a:lnTo>
                    <a:lnTo>
                      <a:pt x="1781" y="245"/>
                    </a:lnTo>
                    <a:lnTo>
                      <a:pt x="1744" y="227"/>
                    </a:lnTo>
                    <a:lnTo>
                      <a:pt x="1704" y="209"/>
                    </a:lnTo>
                    <a:lnTo>
                      <a:pt x="1659" y="192"/>
                    </a:lnTo>
                    <a:lnTo>
                      <a:pt x="1613" y="175"/>
                    </a:lnTo>
                    <a:lnTo>
                      <a:pt x="1565" y="160"/>
                    </a:lnTo>
                    <a:lnTo>
                      <a:pt x="1515" y="144"/>
                    </a:lnTo>
                    <a:lnTo>
                      <a:pt x="1463" y="129"/>
                    </a:lnTo>
                    <a:lnTo>
                      <a:pt x="1409" y="115"/>
                    </a:lnTo>
                    <a:lnTo>
                      <a:pt x="1354" y="101"/>
                    </a:lnTo>
                    <a:lnTo>
                      <a:pt x="1299" y="88"/>
                    </a:lnTo>
                    <a:lnTo>
                      <a:pt x="1243" y="76"/>
                    </a:lnTo>
                    <a:lnTo>
                      <a:pt x="1187" y="65"/>
                    </a:lnTo>
                    <a:lnTo>
                      <a:pt x="1131" y="54"/>
                    </a:lnTo>
                    <a:lnTo>
                      <a:pt x="1075" y="45"/>
                    </a:lnTo>
                    <a:lnTo>
                      <a:pt x="1020" y="36"/>
                    </a:lnTo>
                    <a:lnTo>
                      <a:pt x="967" y="28"/>
                    </a:lnTo>
                    <a:lnTo>
                      <a:pt x="913" y="21"/>
                    </a:lnTo>
                    <a:lnTo>
                      <a:pt x="862" y="14"/>
                    </a:lnTo>
                    <a:lnTo>
                      <a:pt x="812" y="9"/>
                    </a:lnTo>
                    <a:lnTo>
                      <a:pt x="765" y="5"/>
                    </a:lnTo>
                    <a:lnTo>
                      <a:pt x="719" y="3"/>
                    </a:lnTo>
                    <a:lnTo>
                      <a:pt x="677" y="0"/>
                    </a:lnTo>
                    <a:lnTo>
                      <a:pt x="638" y="0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5" name="Freeform 23"/>
              <p:cNvSpPr>
                <a:spLocks/>
              </p:cNvSpPr>
              <p:nvPr/>
            </p:nvSpPr>
            <p:spPr bwMode="auto">
              <a:xfrm>
                <a:off x="3272" y="1386"/>
                <a:ext cx="539" cy="265"/>
              </a:xfrm>
              <a:custGeom>
                <a:avLst/>
                <a:gdLst>
                  <a:gd name="T0" fmla="*/ 871 w 2159"/>
                  <a:gd name="T1" fmla="*/ 35 h 1059"/>
                  <a:gd name="T2" fmla="*/ 772 w 2159"/>
                  <a:gd name="T3" fmla="*/ 86 h 1059"/>
                  <a:gd name="T4" fmla="*/ 656 w 2159"/>
                  <a:gd name="T5" fmla="*/ 136 h 1059"/>
                  <a:gd name="T6" fmla="*/ 404 w 2159"/>
                  <a:gd name="T7" fmla="*/ 236 h 1059"/>
                  <a:gd name="T8" fmla="*/ 246 w 2159"/>
                  <a:gd name="T9" fmla="*/ 303 h 1059"/>
                  <a:gd name="T10" fmla="*/ 144 w 2159"/>
                  <a:gd name="T11" fmla="*/ 357 h 1059"/>
                  <a:gd name="T12" fmla="*/ 65 w 2159"/>
                  <a:gd name="T13" fmla="*/ 411 h 1059"/>
                  <a:gd name="T14" fmla="*/ 14 w 2159"/>
                  <a:gd name="T15" fmla="*/ 470 h 1059"/>
                  <a:gd name="T16" fmla="*/ 0 w 2159"/>
                  <a:gd name="T17" fmla="*/ 534 h 1059"/>
                  <a:gd name="T18" fmla="*/ 21 w 2159"/>
                  <a:gd name="T19" fmla="*/ 589 h 1059"/>
                  <a:gd name="T20" fmla="*/ 59 w 2159"/>
                  <a:gd name="T21" fmla="*/ 621 h 1059"/>
                  <a:gd name="T22" fmla="*/ 119 w 2159"/>
                  <a:gd name="T23" fmla="*/ 654 h 1059"/>
                  <a:gd name="T24" fmla="*/ 253 w 2159"/>
                  <a:gd name="T25" fmla="*/ 708 h 1059"/>
                  <a:gd name="T26" fmla="*/ 510 w 2159"/>
                  <a:gd name="T27" fmla="*/ 790 h 1059"/>
                  <a:gd name="T28" fmla="*/ 810 w 2159"/>
                  <a:gd name="T29" fmla="*/ 877 h 1059"/>
                  <a:gd name="T30" fmla="*/ 931 w 2159"/>
                  <a:gd name="T31" fmla="*/ 921 h 1059"/>
                  <a:gd name="T32" fmla="*/ 1087 w 2159"/>
                  <a:gd name="T33" fmla="*/ 981 h 1059"/>
                  <a:gd name="T34" fmla="*/ 1231 w 2159"/>
                  <a:gd name="T35" fmla="*/ 1027 h 1059"/>
                  <a:gd name="T36" fmla="*/ 1319 w 2159"/>
                  <a:gd name="T37" fmla="*/ 1046 h 1059"/>
                  <a:gd name="T38" fmla="*/ 1405 w 2159"/>
                  <a:gd name="T39" fmla="*/ 1058 h 1059"/>
                  <a:gd name="T40" fmla="*/ 1488 w 2159"/>
                  <a:gd name="T41" fmla="*/ 1058 h 1059"/>
                  <a:gd name="T42" fmla="*/ 1566 w 2159"/>
                  <a:gd name="T43" fmla="*/ 1042 h 1059"/>
                  <a:gd name="T44" fmla="*/ 1636 w 2159"/>
                  <a:gd name="T45" fmla="*/ 1012 h 1059"/>
                  <a:gd name="T46" fmla="*/ 1711 w 2159"/>
                  <a:gd name="T47" fmla="*/ 955 h 1059"/>
                  <a:gd name="T48" fmla="*/ 1809 w 2159"/>
                  <a:gd name="T49" fmla="*/ 865 h 1059"/>
                  <a:gd name="T50" fmla="*/ 1911 w 2159"/>
                  <a:gd name="T51" fmla="*/ 761 h 1059"/>
                  <a:gd name="T52" fmla="*/ 1998 w 2159"/>
                  <a:gd name="T53" fmla="*/ 660 h 1059"/>
                  <a:gd name="T54" fmla="*/ 2044 w 2159"/>
                  <a:gd name="T55" fmla="*/ 591 h 1059"/>
                  <a:gd name="T56" fmla="*/ 2056 w 2159"/>
                  <a:gd name="T57" fmla="*/ 561 h 1059"/>
                  <a:gd name="T58" fmla="*/ 2073 w 2159"/>
                  <a:gd name="T59" fmla="*/ 502 h 1059"/>
                  <a:gd name="T60" fmla="*/ 2115 w 2159"/>
                  <a:gd name="T61" fmla="*/ 408 h 1059"/>
                  <a:gd name="T62" fmla="*/ 2152 w 2159"/>
                  <a:gd name="T63" fmla="*/ 322 h 1059"/>
                  <a:gd name="T64" fmla="*/ 2159 w 2159"/>
                  <a:gd name="T65" fmla="*/ 279 h 1059"/>
                  <a:gd name="T66" fmla="*/ 2147 w 2159"/>
                  <a:gd name="T67" fmla="*/ 243 h 1059"/>
                  <a:gd name="T68" fmla="*/ 2113 w 2159"/>
                  <a:gd name="T69" fmla="*/ 215 h 1059"/>
                  <a:gd name="T70" fmla="*/ 2049 w 2159"/>
                  <a:gd name="T71" fmla="*/ 199 h 1059"/>
                  <a:gd name="T72" fmla="*/ 1950 w 2159"/>
                  <a:gd name="T73" fmla="*/ 193 h 1059"/>
                  <a:gd name="T74" fmla="*/ 1808 w 2159"/>
                  <a:gd name="T75" fmla="*/ 202 h 1059"/>
                  <a:gd name="T76" fmla="*/ 1617 w 2159"/>
                  <a:gd name="T77" fmla="*/ 219 h 1059"/>
                  <a:gd name="T78" fmla="*/ 1502 w 2159"/>
                  <a:gd name="T79" fmla="*/ 222 h 1059"/>
                  <a:gd name="T80" fmla="*/ 1387 w 2159"/>
                  <a:gd name="T81" fmla="*/ 218 h 1059"/>
                  <a:gd name="T82" fmla="*/ 1279 w 2159"/>
                  <a:gd name="T83" fmla="*/ 205 h 1059"/>
                  <a:gd name="T84" fmla="*/ 1187 w 2159"/>
                  <a:gd name="T85" fmla="*/ 18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59" h="1059">
                    <a:moveTo>
                      <a:pt x="926" y="0"/>
                    </a:moveTo>
                    <a:lnTo>
                      <a:pt x="900" y="18"/>
                    </a:lnTo>
                    <a:lnTo>
                      <a:pt x="871" y="35"/>
                    </a:lnTo>
                    <a:lnTo>
                      <a:pt x="840" y="52"/>
                    </a:lnTo>
                    <a:lnTo>
                      <a:pt x="807" y="70"/>
                    </a:lnTo>
                    <a:lnTo>
                      <a:pt x="772" y="86"/>
                    </a:lnTo>
                    <a:lnTo>
                      <a:pt x="735" y="103"/>
                    </a:lnTo>
                    <a:lnTo>
                      <a:pt x="695" y="120"/>
                    </a:lnTo>
                    <a:lnTo>
                      <a:pt x="656" y="136"/>
                    </a:lnTo>
                    <a:lnTo>
                      <a:pt x="573" y="169"/>
                    </a:lnTo>
                    <a:lnTo>
                      <a:pt x="489" y="202"/>
                    </a:lnTo>
                    <a:lnTo>
                      <a:pt x="404" y="236"/>
                    </a:lnTo>
                    <a:lnTo>
                      <a:pt x="323" y="269"/>
                    </a:lnTo>
                    <a:lnTo>
                      <a:pt x="285" y="287"/>
                    </a:lnTo>
                    <a:lnTo>
                      <a:pt x="246" y="303"/>
                    </a:lnTo>
                    <a:lnTo>
                      <a:pt x="211" y="321"/>
                    </a:lnTo>
                    <a:lnTo>
                      <a:pt x="176" y="339"/>
                    </a:lnTo>
                    <a:lnTo>
                      <a:pt x="144" y="357"/>
                    </a:lnTo>
                    <a:lnTo>
                      <a:pt x="115" y="375"/>
                    </a:lnTo>
                    <a:lnTo>
                      <a:pt x="88" y="392"/>
                    </a:lnTo>
                    <a:lnTo>
                      <a:pt x="65" y="411"/>
                    </a:lnTo>
                    <a:lnTo>
                      <a:pt x="45" y="431"/>
                    </a:lnTo>
                    <a:lnTo>
                      <a:pt x="27" y="451"/>
                    </a:lnTo>
                    <a:lnTo>
                      <a:pt x="14" y="470"/>
                    </a:lnTo>
                    <a:lnTo>
                      <a:pt x="5" y="492"/>
                    </a:lnTo>
                    <a:lnTo>
                      <a:pt x="0" y="512"/>
                    </a:lnTo>
                    <a:lnTo>
                      <a:pt x="0" y="534"/>
                    </a:lnTo>
                    <a:lnTo>
                      <a:pt x="4" y="556"/>
                    </a:lnTo>
                    <a:lnTo>
                      <a:pt x="14" y="578"/>
                    </a:lnTo>
                    <a:lnTo>
                      <a:pt x="21" y="589"/>
                    </a:lnTo>
                    <a:lnTo>
                      <a:pt x="31" y="599"/>
                    </a:lnTo>
                    <a:lnTo>
                      <a:pt x="44" y="609"/>
                    </a:lnTo>
                    <a:lnTo>
                      <a:pt x="59" y="621"/>
                    </a:lnTo>
                    <a:lnTo>
                      <a:pt x="77" y="631"/>
                    </a:lnTo>
                    <a:lnTo>
                      <a:pt x="97" y="642"/>
                    </a:lnTo>
                    <a:lnTo>
                      <a:pt x="119" y="654"/>
                    </a:lnTo>
                    <a:lnTo>
                      <a:pt x="143" y="664"/>
                    </a:lnTo>
                    <a:lnTo>
                      <a:pt x="195" y="687"/>
                    </a:lnTo>
                    <a:lnTo>
                      <a:pt x="253" y="708"/>
                    </a:lnTo>
                    <a:lnTo>
                      <a:pt x="315" y="730"/>
                    </a:lnTo>
                    <a:lnTo>
                      <a:pt x="380" y="751"/>
                    </a:lnTo>
                    <a:lnTo>
                      <a:pt x="510" y="790"/>
                    </a:lnTo>
                    <a:lnTo>
                      <a:pt x="633" y="826"/>
                    </a:lnTo>
                    <a:lnTo>
                      <a:pt x="737" y="855"/>
                    </a:lnTo>
                    <a:lnTo>
                      <a:pt x="810" y="877"/>
                    </a:lnTo>
                    <a:lnTo>
                      <a:pt x="846" y="888"/>
                    </a:lnTo>
                    <a:lnTo>
                      <a:pt x="886" y="904"/>
                    </a:lnTo>
                    <a:lnTo>
                      <a:pt x="931" y="921"/>
                    </a:lnTo>
                    <a:lnTo>
                      <a:pt x="979" y="940"/>
                    </a:lnTo>
                    <a:lnTo>
                      <a:pt x="1032" y="961"/>
                    </a:lnTo>
                    <a:lnTo>
                      <a:pt x="1087" y="981"/>
                    </a:lnTo>
                    <a:lnTo>
                      <a:pt x="1144" y="1000"/>
                    </a:lnTo>
                    <a:lnTo>
                      <a:pt x="1201" y="1018"/>
                    </a:lnTo>
                    <a:lnTo>
                      <a:pt x="1231" y="1027"/>
                    </a:lnTo>
                    <a:lnTo>
                      <a:pt x="1260" y="1034"/>
                    </a:lnTo>
                    <a:lnTo>
                      <a:pt x="1289" y="1041"/>
                    </a:lnTo>
                    <a:lnTo>
                      <a:pt x="1319" y="1046"/>
                    </a:lnTo>
                    <a:lnTo>
                      <a:pt x="1348" y="1051"/>
                    </a:lnTo>
                    <a:lnTo>
                      <a:pt x="1377" y="1055"/>
                    </a:lnTo>
                    <a:lnTo>
                      <a:pt x="1405" y="1058"/>
                    </a:lnTo>
                    <a:lnTo>
                      <a:pt x="1433" y="1059"/>
                    </a:lnTo>
                    <a:lnTo>
                      <a:pt x="1461" y="1059"/>
                    </a:lnTo>
                    <a:lnTo>
                      <a:pt x="1488" y="1058"/>
                    </a:lnTo>
                    <a:lnTo>
                      <a:pt x="1515" y="1054"/>
                    </a:lnTo>
                    <a:lnTo>
                      <a:pt x="1540" y="1050"/>
                    </a:lnTo>
                    <a:lnTo>
                      <a:pt x="1566" y="1042"/>
                    </a:lnTo>
                    <a:lnTo>
                      <a:pt x="1590" y="1035"/>
                    </a:lnTo>
                    <a:lnTo>
                      <a:pt x="1613" y="1025"/>
                    </a:lnTo>
                    <a:lnTo>
                      <a:pt x="1636" y="1012"/>
                    </a:lnTo>
                    <a:lnTo>
                      <a:pt x="1656" y="998"/>
                    </a:lnTo>
                    <a:lnTo>
                      <a:pt x="1682" y="977"/>
                    </a:lnTo>
                    <a:lnTo>
                      <a:pt x="1711" y="955"/>
                    </a:lnTo>
                    <a:lnTo>
                      <a:pt x="1742" y="928"/>
                    </a:lnTo>
                    <a:lnTo>
                      <a:pt x="1775" y="897"/>
                    </a:lnTo>
                    <a:lnTo>
                      <a:pt x="1809" y="865"/>
                    </a:lnTo>
                    <a:lnTo>
                      <a:pt x="1844" y="831"/>
                    </a:lnTo>
                    <a:lnTo>
                      <a:pt x="1878" y="796"/>
                    </a:lnTo>
                    <a:lnTo>
                      <a:pt x="1911" y="761"/>
                    </a:lnTo>
                    <a:lnTo>
                      <a:pt x="1943" y="726"/>
                    </a:lnTo>
                    <a:lnTo>
                      <a:pt x="1973" y="692"/>
                    </a:lnTo>
                    <a:lnTo>
                      <a:pt x="1998" y="660"/>
                    </a:lnTo>
                    <a:lnTo>
                      <a:pt x="2020" y="629"/>
                    </a:lnTo>
                    <a:lnTo>
                      <a:pt x="2038" y="603"/>
                    </a:lnTo>
                    <a:lnTo>
                      <a:pt x="2044" y="591"/>
                    </a:lnTo>
                    <a:lnTo>
                      <a:pt x="2049" y="580"/>
                    </a:lnTo>
                    <a:lnTo>
                      <a:pt x="2053" y="570"/>
                    </a:lnTo>
                    <a:lnTo>
                      <a:pt x="2056" y="561"/>
                    </a:lnTo>
                    <a:lnTo>
                      <a:pt x="2061" y="540"/>
                    </a:lnTo>
                    <a:lnTo>
                      <a:pt x="2067" y="521"/>
                    </a:lnTo>
                    <a:lnTo>
                      <a:pt x="2073" y="502"/>
                    </a:lnTo>
                    <a:lnTo>
                      <a:pt x="2081" y="483"/>
                    </a:lnTo>
                    <a:lnTo>
                      <a:pt x="2099" y="445"/>
                    </a:lnTo>
                    <a:lnTo>
                      <a:pt x="2115" y="408"/>
                    </a:lnTo>
                    <a:lnTo>
                      <a:pt x="2133" y="372"/>
                    </a:lnTo>
                    <a:lnTo>
                      <a:pt x="2146" y="339"/>
                    </a:lnTo>
                    <a:lnTo>
                      <a:pt x="2152" y="322"/>
                    </a:lnTo>
                    <a:lnTo>
                      <a:pt x="2156" y="307"/>
                    </a:lnTo>
                    <a:lnTo>
                      <a:pt x="2159" y="293"/>
                    </a:lnTo>
                    <a:lnTo>
                      <a:pt x="2159" y="279"/>
                    </a:lnTo>
                    <a:lnTo>
                      <a:pt x="2158" y="266"/>
                    </a:lnTo>
                    <a:lnTo>
                      <a:pt x="2154" y="255"/>
                    </a:lnTo>
                    <a:lnTo>
                      <a:pt x="2147" y="243"/>
                    </a:lnTo>
                    <a:lnTo>
                      <a:pt x="2140" y="233"/>
                    </a:lnTo>
                    <a:lnTo>
                      <a:pt x="2128" y="224"/>
                    </a:lnTo>
                    <a:lnTo>
                      <a:pt x="2113" y="215"/>
                    </a:lnTo>
                    <a:lnTo>
                      <a:pt x="2095" y="209"/>
                    </a:lnTo>
                    <a:lnTo>
                      <a:pt x="2073" y="204"/>
                    </a:lnTo>
                    <a:lnTo>
                      <a:pt x="2049" y="199"/>
                    </a:lnTo>
                    <a:lnTo>
                      <a:pt x="2020" y="196"/>
                    </a:lnTo>
                    <a:lnTo>
                      <a:pt x="1987" y="193"/>
                    </a:lnTo>
                    <a:lnTo>
                      <a:pt x="1950" y="193"/>
                    </a:lnTo>
                    <a:lnTo>
                      <a:pt x="1908" y="195"/>
                    </a:lnTo>
                    <a:lnTo>
                      <a:pt x="1860" y="197"/>
                    </a:lnTo>
                    <a:lnTo>
                      <a:pt x="1808" y="202"/>
                    </a:lnTo>
                    <a:lnTo>
                      <a:pt x="1752" y="208"/>
                    </a:lnTo>
                    <a:lnTo>
                      <a:pt x="1687" y="214"/>
                    </a:lnTo>
                    <a:lnTo>
                      <a:pt x="1617" y="219"/>
                    </a:lnTo>
                    <a:lnTo>
                      <a:pt x="1579" y="220"/>
                    </a:lnTo>
                    <a:lnTo>
                      <a:pt x="1542" y="222"/>
                    </a:lnTo>
                    <a:lnTo>
                      <a:pt x="1502" y="222"/>
                    </a:lnTo>
                    <a:lnTo>
                      <a:pt x="1464" y="222"/>
                    </a:lnTo>
                    <a:lnTo>
                      <a:pt x="1426" y="220"/>
                    </a:lnTo>
                    <a:lnTo>
                      <a:pt x="1387" y="218"/>
                    </a:lnTo>
                    <a:lnTo>
                      <a:pt x="1350" y="215"/>
                    </a:lnTo>
                    <a:lnTo>
                      <a:pt x="1313" y="210"/>
                    </a:lnTo>
                    <a:lnTo>
                      <a:pt x="1279" y="205"/>
                    </a:lnTo>
                    <a:lnTo>
                      <a:pt x="1246" y="199"/>
                    </a:lnTo>
                    <a:lnTo>
                      <a:pt x="1215" y="190"/>
                    </a:lnTo>
                    <a:lnTo>
                      <a:pt x="1187" y="181"/>
                    </a:lnTo>
                    <a:lnTo>
                      <a:pt x="926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6" name="Freeform 24"/>
              <p:cNvSpPr>
                <a:spLocks/>
              </p:cNvSpPr>
              <p:nvPr/>
            </p:nvSpPr>
            <p:spPr bwMode="auto">
              <a:xfrm>
                <a:off x="3550" y="1178"/>
                <a:ext cx="392" cy="227"/>
              </a:xfrm>
              <a:custGeom>
                <a:avLst/>
                <a:gdLst>
                  <a:gd name="T0" fmla="*/ 42 w 1568"/>
                  <a:gd name="T1" fmla="*/ 807 h 906"/>
                  <a:gd name="T2" fmla="*/ 125 w 1568"/>
                  <a:gd name="T3" fmla="*/ 830 h 906"/>
                  <a:gd name="T4" fmla="*/ 239 w 1568"/>
                  <a:gd name="T5" fmla="*/ 858 h 906"/>
                  <a:gd name="T6" fmla="*/ 382 w 1568"/>
                  <a:gd name="T7" fmla="*/ 883 h 906"/>
                  <a:gd name="T8" fmla="*/ 517 w 1568"/>
                  <a:gd name="T9" fmla="*/ 899 h 906"/>
                  <a:gd name="T10" fmla="*/ 647 w 1568"/>
                  <a:gd name="T11" fmla="*/ 905 h 906"/>
                  <a:gd name="T12" fmla="*/ 779 w 1568"/>
                  <a:gd name="T13" fmla="*/ 906 h 906"/>
                  <a:gd name="T14" fmla="*/ 916 w 1568"/>
                  <a:gd name="T15" fmla="*/ 905 h 906"/>
                  <a:gd name="T16" fmla="*/ 1064 w 1568"/>
                  <a:gd name="T17" fmla="*/ 902 h 906"/>
                  <a:gd name="T18" fmla="*/ 1164 w 1568"/>
                  <a:gd name="T19" fmla="*/ 901 h 906"/>
                  <a:gd name="T20" fmla="*/ 1202 w 1568"/>
                  <a:gd name="T21" fmla="*/ 891 h 906"/>
                  <a:gd name="T22" fmla="*/ 1239 w 1568"/>
                  <a:gd name="T23" fmla="*/ 873 h 906"/>
                  <a:gd name="T24" fmla="*/ 1273 w 1568"/>
                  <a:gd name="T25" fmla="*/ 846 h 906"/>
                  <a:gd name="T26" fmla="*/ 1306 w 1568"/>
                  <a:gd name="T27" fmla="*/ 813 h 906"/>
                  <a:gd name="T28" fmla="*/ 1338 w 1568"/>
                  <a:gd name="T29" fmla="*/ 775 h 906"/>
                  <a:gd name="T30" fmla="*/ 1368 w 1568"/>
                  <a:gd name="T31" fmla="*/ 733 h 906"/>
                  <a:gd name="T32" fmla="*/ 1394 w 1568"/>
                  <a:gd name="T33" fmla="*/ 688 h 906"/>
                  <a:gd name="T34" fmla="*/ 1433 w 1568"/>
                  <a:gd name="T35" fmla="*/ 617 h 906"/>
                  <a:gd name="T36" fmla="*/ 1477 w 1568"/>
                  <a:gd name="T37" fmla="*/ 524 h 906"/>
                  <a:gd name="T38" fmla="*/ 1517 w 1568"/>
                  <a:gd name="T39" fmla="*/ 440 h 906"/>
                  <a:gd name="T40" fmla="*/ 1549 w 1568"/>
                  <a:gd name="T41" fmla="*/ 375 h 906"/>
                  <a:gd name="T42" fmla="*/ 1568 w 1568"/>
                  <a:gd name="T43" fmla="*/ 343 h 906"/>
                  <a:gd name="T44" fmla="*/ 1559 w 1568"/>
                  <a:gd name="T45" fmla="*/ 322 h 906"/>
                  <a:gd name="T46" fmla="*/ 1532 w 1568"/>
                  <a:gd name="T47" fmla="*/ 298 h 906"/>
                  <a:gd name="T48" fmla="*/ 1489 w 1568"/>
                  <a:gd name="T49" fmla="*/ 273 h 906"/>
                  <a:gd name="T50" fmla="*/ 1431 w 1568"/>
                  <a:gd name="T51" fmla="*/ 245 h 906"/>
                  <a:gd name="T52" fmla="*/ 1363 w 1568"/>
                  <a:gd name="T53" fmla="*/ 215 h 906"/>
                  <a:gd name="T54" fmla="*/ 1243 w 1568"/>
                  <a:gd name="T55" fmla="*/ 171 h 906"/>
                  <a:gd name="T56" fmla="*/ 1065 w 1568"/>
                  <a:gd name="T57" fmla="*/ 113 h 906"/>
                  <a:gd name="T58" fmla="*/ 887 w 1568"/>
                  <a:gd name="T59" fmla="*/ 62 h 906"/>
                  <a:gd name="T60" fmla="*/ 728 w 1568"/>
                  <a:gd name="T61" fmla="*/ 24 h 906"/>
                  <a:gd name="T62" fmla="*/ 631 w 1568"/>
                  <a:gd name="T63" fmla="*/ 6 h 906"/>
                  <a:gd name="T64" fmla="*/ 582 w 1568"/>
                  <a:gd name="T65" fmla="*/ 0 h 906"/>
                  <a:gd name="T66" fmla="*/ 547 w 1568"/>
                  <a:gd name="T67" fmla="*/ 0 h 906"/>
                  <a:gd name="T68" fmla="*/ 515 w 1568"/>
                  <a:gd name="T69" fmla="*/ 6 h 906"/>
                  <a:gd name="T70" fmla="*/ 490 w 1568"/>
                  <a:gd name="T71" fmla="*/ 18 h 906"/>
                  <a:gd name="T72" fmla="*/ 473 w 1568"/>
                  <a:gd name="T73" fmla="*/ 33 h 906"/>
                  <a:gd name="T74" fmla="*/ 459 w 1568"/>
                  <a:gd name="T75" fmla="*/ 53 h 906"/>
                  <a:gd name="T76" fmla="*/ 451 w 1568"/>
                  <a:gd name="T77" fmla="*/ 78 h 906"/>
                  <a:gd name="T78" fmla="*/ 446 w 1568"/>
                  <a:gd name="T79" fmla="*/ 103 h 906"/>
                  <a:gd name="T80" fmla="*/ 445 w 1568"/>
                  <a:gd name="T81" fmla="*/ 131 h 906"/>
                  <a:gd name="T82" fmla="*/ 447 w 1568"/>
                  <a:gd name="T83" fmla="*/ 176 h 906"/>
                  <a:gd name="T84" fmla="*/ 456 w 1568"/>
                  <a:gd name="T85" fmla="*/ 237 h 906"/>
                  <a:gd name="T86" fmla="*/ 467 w 1568"/>
                  <a:gd name="T87" fmla="*/ 294 h 906"/>
                  <a:gd name="T88" fmla="*/ 476 w 1568"/>
                  <a:gd name="T89" fmla="*/ 342 h 906"/>
                  <a:gd name="T90" fmla="*/ 476 w 1568"/>
                  <a:gd name="T91" fmla="*/ 380 h 906"/>
                  <a:gd name="T92" fmla="*/ 466 w 1568"/>
                  <a:gd name="T93" fmla="*/ 415 h 906"/>
                  <a:gd name="T94" fmla="*/ 448 w 1568"/>
                  <a:gd name="T95" fmla="*/ 450 h 906"/>
                  <a:gd name="T96" fmla="*/ 424 w 1568"/>
                  <a:gd name="T97" fmla="*/ 482 h 906"/>
                  <a:gd name="T98" fmla="*/ 392 w 1568"/>
                  <a:gd name="T99" fmla="*/ 511 h 906"/>
                  <a:gd name="T100" fmla="*/ 357 w 1568"/>
                  <a:gd name="T101" fmla="*/ 540 h 906"/>
                  <a:gd name="T102" fmla="*/ 297 w 1568"/>
                  <a:gd name="T103" fmla="*/ 580 h 906"/>
                  <a:gd name="T104" fmla="*/ 169 w 1568"/>
                  <a:gd name="T105" fmla="*/ 653 h 906"/>
                  <a:gd name="T106" fmla="*/ 75 w 1568"/>
                  <a:gd name="T107" fmla="*/ 710 h 906"/>
                  <a:gd name="T108" fmla="*/ 45 w 1568"/>
                  <a:gd name="T109" fmla="*/ 733 h 906"/>
                  <a:gd name="T110" fmla="*/ 21 w 1568"/>
                  <a:gd name="T111" fmla="*/ 757 h 906"/>
                  <a:gd name="T112" fmla="*/ 5 w 1568"/>
                  <a:gd name="T113" fmla="*/ 781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8" h="906">
                    <a:moveTo>
                      <a:pt x="0" y="794"/>
                    </a:moveTo>
                    <a:lnTo>
                      <a:pt x="42" y="807"/>
                    </a:lnTo>
                    <a:lnTo>
                      <a:pt x="84" y="820"/>
                    </a:lnTo>
                    <a:lnTo>
                      <a:pt x="125" y="830"/>
                    </a:lnTo>
                    <a:lnTo>
                      <a:pt x="164" y="840"/>
                    </a:lnTo>
                    <a:lnTo>
                      <a:pt x="239" y="858"/>
                    </a:lnTo>
                    <a:lnTo>
                      <a:pt x="312" y="872"/>
                    </a:lnTo>
                    <a:lnTo>
                      <a:pt x="382" y="883"/>
                    </a:lnTo>
                    <a:lnTo>
                      <a:pt x="451" y="892"/>
                    </a:lnTo>
                    <a:lnTo>
                      <a:pt x="517" y="899"/>
                    </a:lnTo>
                    <a:lnTo>
                      <a:pt x="582" y="902"/>
                    </a:lnTo>
                    <a:lnTo>
                      <a:pt x="647" y="905"/>
                    </a:lnTo>
                    <a:lnTo>
                      <a:pt x="712" y="906"/>
                    </a:lnTo>
                    <a:lnTo>
                      <a:pt x="779" y="906"/>
                    </a:lnTo>
                    <a:lnTo>
                      <a:pt x="846" y="906"/>
                    </a:lnTo>
                    <a:lnTo>
                      <a:pt x="916" y="905"/>
                    </a:lnTo>
                    <a:lnTo>
                      <a:pt x="989" y="904"/>
                    </a:lnTo>
                    <a:lnTo>
                      <a:pt x="1064" y="902"/>
                    </a:lnTo>
                    <a:lnTo>
                      <a:pt x="1143" y="902"/>
                    </a:lnTo>
                    <a:lnTo>
                      <a:pt x="1164" y="901"/>
                    </a:lnTo>
                    <a:lnTo>
                      <a:pt x="1183" y="897"/>
                    </a:lnTo>
                    <a:lnTo>
                      <a:pt x="1202" y="891"/>
                    </a:lnTo>
                    <a:lnTo>
                      <a:pt x="1221" y="883"/>
                    </a:lnTo>
                    <a:lnTo>
                      <a:pt x="1239" y="873"/>
                    </a:lnTo>
                    <a:lnTo>
                      <a:pt x="1257" y="860"/>
                    </a:lnTo>
                    <a:lnTo>
                      <a:pt x="1273" y="846"/>
                    </a:lnTo>
                    <a:lnTo>
                      <a:pt x="1290" y="830"/>
                    </a:lnTo>
                    <a:lnTo>
                      <a:pt x="1306" y="813"/>
                    </a:lnTo>
                    <a:lnTo>
                      <a:pt x="1323" y="795"/>
                    </a:lnTo>
                    <a:lnTo>
                      <a:pt x="1338" y="775"/>
                    </a:lnTo>
                    <a:lnTo>
                      <a:pt x="1352" y="755"/>
                    </a:lnTo>
                    <a:lnTo>
                      <a:pt x="1368" y="733"/>
                    </a:lnTo>
                    <a:lnTo>
                      <a:pt x="1380" y="710"/>
                    </a:lnTo>
                    <a:lnTo>
                      <a:pt x="1394" y="688"/>
                    </a:lnTo>
                    <a:lnTo>
                      <a:pt x="1407" y="664"/>
                    </a:lnTo>
                    <a:lnTo>
                      <a:pt x="1433" y="617"/>
                    </a:lnTo>
                    <a:lnTo>
                      <a:pt x="1456" y="570"/>
                    </a:lnTo>
                    <a:lnTo>
                      <a:pt x="1477" y="524"/>
                    </a:lnTo>
                    <a:lnTo>
                      <a:pt x="1498" y="479"/>
                    </a:lnTo>
                    <a:lnTo>
                      <a:pt x="1517" y="440"/>
                    </a:lnTo>
                    <a:lnTo>
                      <a:pt x="1533" y="404"/>
                    </a:lnTo>
                    <a:lnTo>
                      <a:pt x="1549" y="375"/>
                    </a:lnTo>
                    <a:lnTo>
                      <a:pt x="1563" y="352"/>
                    </a:lnTo>
                    <a:lnTo>
                      <a:pt x="1568" y="343"/>
                    </a:lnTo>
                    <a:lnTo>
                      <a:pt x="1567" y="333"/>
                    </a:lnTo>
                    <a:lnTo>
                      <a:pt x="1559" y="322"/>
                    </a:lnTo>
                    <a:lnTo>
                      <a:pt x="1549" y="311"/>
                    </a:lnTo>
                    <a:lnTo>
                      <a:pt x="1532" y="298"/>
                    </a:lnTo>
                    <a:lnTo>
                      <a:pt x="1513" y="285"/>
                    </a:lnTo>
                    <a:lnTo>
                      <a:pt x="1489" y="273"/>
                    </a:lnTo>
                    <a:lnTo>
                      <a:pt x="1462" y="259"/>
                    </a:lnTo>
                    <a:lnTo>
                      <a:pt x="1431" y="245"/>
                    </a:lnTo>
                    <a:lnTo>
                      <a:pt x="1398" y="229"/>
                    </a:lnTo>
                    <a:lnTo>
                      <a:pt x="1363" y="215"/>
                    </a:lnTo>
                    <a:lnTo>
                      <a:pt x="1324" y="200"/>
                    </a:lnTo>
                    <a:lnTo>
                      <a:pt x="1243" y="171"/>
                    </a:lnTo>
                    <a:lnTo>
                      <a:pt x="1156" y="141"/>
                    </a:lnTo>
                    <a:lnTo>
                      <a:pt x="1065" y="113"/>
                    </a:lnTo>
                    <a:lnTo>
                      <a:pt x="976" y="87"/>
                    </a:lnTo>
                    <a:lnTo>
                      <a:pt x="887" y="62"/>
                    </a:lnTo>
                    <a:lnTo>
                      <a:pt x="804" y="42"/>
                    </a:lnTo>
                    <a:lnTo>
                      <a:pt x="728" y="24"/>
                    </a:lnTo>
                    <a:lnTo>
                      <a:pt x="660" y="11"/>
                    </a:lnTo>
                    <a:lnTo>
                      <a:pt x="631" y="6"/>
                    </a:lnTo>
                    <a:lnTo>
                      <a:pt x="605" y="2"/>
                    </a:lnTo>
                    <a:lnTo>
                      <a:pt x="582" y="0"/>
                    </a:lnTo>
                    <a:lnTo>
                      <a:pt x="564" y="0"/>
                    </a:lnTo>
                    <a:lnTo>
                      <a:pt x="547" y="0"/>
                    </a:lnTo>
                    <a:lnTo>
                      <a:pt x="530" y="2"/>
                    </a:lnTo>
                    <a:lnTo>
                      <a:pt x="515" y="6"/>
                    </a:lnTo>
                    <a:lnTo>
                      <a:pt x="502" y="11"/>
                    </a:lnTo>
                    <a:lnTo>
                      <a:pt x="490" y="18"/>
                    </a:lnTo>
                    <a:lnTo>
                      <a:pt x="480" y="25"/>
                    </a:lnTo>
                    <a:lnTo>
                      <a:pt x="473" y="33"/>
                    </a:lnTo>
                    <a:lnTo>
                      <a:pt x="465" y="43"/>
                    </a:lnTo>
                    <a:lnTo>
                      <a:pt x="459" y="53"/>
                    </a:lnTo>
                    <a:lnTo>
                      <a:pt x="455" y="65"/>
                    </a:lnTo>
                    <a:lnTo>
                      <a:pt x="451" y="78"/>
                    </a:lnTo>
                    <a:lnTo>
                      <a:pt x="447" y="90"/>
                    </a:lnTo>
                    <a:lnTo>
                      <a:pt x="446" y="103"/>
                    </a:lnTo>
                    <a:lnTo>
                      <a:pt x="445" y="117"/>
                    </a:lnTo>
                    <a:lnTo>
                      <a:pt x="445" y="131"/>
                    </a:lnTo>
                    <a:lnTo>
                      <a:pt x="445" y="146"/>
                    </a:lnTo>
                    <a:lnTo>
                      <a:pt x="447" y="176"/>
                    </a:lnTo>
                    <a:lnTo>
                      <a:pt x="451" y="206"/>
                    </a:lnTo>
                    <a:lnTo>
                      <a:pt x="456" y="237"/>
                    </a:lnTo>
                    <a:lnTo>
                      <a:pt x="462" y="266"/>
                    </a:lnTo>
                    <a:lnTo>
                      <a:pt x="467" y="294"/>
                    </a:lnTo>
                    <a:lnTo>
                      <a:pt x="473" y="319"/>
                    </a:lnTo>
                    <a:lnTo>
                      <a:pt x="476" y="342"/>
                    </a:lnTo>
                    <a:lnTo>
                      <a:pt x="478" y="361"/>
                    </a:lnTo>
                    <a:lnTo>
                      <a:pt x="476" y="380"/>
                    </a:lnTo>
                    <a:lnTo>
                      <a:pt x="473" y="398"/>
                    </a:lnTo>
                    <a:lnTo>
                      <a:pt x="466" y="415"/>
                    </a:lnTo>
                    <a:lnTo>
                      <a:pt x="459" y="433"/>
                    </a:lnTo>
                    <a:lnTo>
                      <a:pt x="448" y="450"/>
                    </a:lnTo>
                    <a:lnTo>
                      <a:pt x="437" y="466"/>
                    </a:lnTo>
                    <a:lnTo>
                      <a:pt x="424" y="482"/>
                    </a:lnTo>
                    <a:lnTo>
                      <a:pt x="409" y="497"/>
                    </a:lnTo>
                    <a:lnTo>
                      <a:pt x="392" y="511"/>
                    </a:lnTo>
                    <a:lnTo>
                      <a:pt x="376" y="526"/>
                    </a:lnTo>
                    <a:lnTo>
                      <a:pt x="357" y="540"/>
                    </a:lnTo>
                    <a:lnTo>
                      <a:pt x="337" y="553"/>
                    </a:lnTo>
                    <a:lnTo>
                      <a:pt x="297" y="580"/>
                    </a:lnTo>
                    <a:lnTo>
                      <a:pt x="255" y="604"/>
                    </a:lnTo>
                    <a:lnTo>
                      <a:pt x="169" y="653"/>
                    </a:lnTo>
                    <a:lnTo>
                      <a:pt x="93" y="698"/>
                    </a:lnTo>
                    <a:lnTo>
                      <a:pt x="75" y="710"/>
                    </a:lnTo>
                    <a:lnTo>
                      <a:pt x="59" y="721"/>
                    </a:lnTo>
                    <a:lnTo>
                      <a:pt x="45" y="733"/>
                    </a:lnTo>
                    <a:lnTo>
                      <a:pt x="33" y="746"/>
                    </a:lnTo>
                    <a:lnTo>
                      <a:pt x="21" y="757"/>
                    </a:lnTo>
                    <a:lnTo>
                      <a:pt x="12" y="770"/>
                    </a:lnTo>
                    <a:lnTo>
                      <a:pt x="5" y="781"/>
                    </a:lnTo>
                    <a:lnTo>
                      <a:pt x="0" y="79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7" name="Freeform 25"/>
              <p:cNvSpPr>
                <a:spLocks/>
              </p:cNvSpPr>
              <p:nvPr/>
            </p:nvSpPr>
            <p:spPr bwMode="auto">
              <a:xfrm>
                <a:off x="3882" y="1316"/>
                <a:ext cx="422" cy="193"/>
              </a:xfrm>
              <a:custGeom>
                <a:avLst/>
                <a:gdLst>
                  <a:gd name="T0" fmla="*/ 1425 w 1689"/>
                  <a:gd name="T1" fmla="*/ 64 h 773"/>
                  <a:gd name="T2" fmla="*/ 1499 w 1689"/>
                  <a:gd name="T3" fmla="*/ 72 h 773"/>
                  <a:gd name="T4" fmla="*/ 1558 w 1689"/>
                  <a:gd name="T5" fmla="*/ 82 h 773"/>
                  <a:gd name="T6" fmla="*/ 1605 w 1689"/>
                  <a:gd name="T7" fmla="*/ 95 h 773"/>
                  <a:gd name="T8" fmla="*/ 1639 w 1689"/>
                  <a:gd name="T9" fmla="*/ 111 h 773"/>
                  <a:gd name="T10" fmla="*/ 1665 w 1689"/>
                  <a:gd name="T11" fmla="*/ 132 h 773"/>
                  <a:gd name="T12" fmla="*/ 1680 w 1689"/>
                  <a:gd name="T13" fmla="*/ 153 h 773"/>
                  <a:gd name="T14" fmla="*/ 1688 w 1689"/>
                  <a:gd name="T15" fmla="*/ 179 h 773"/>
                  <a:gd name="T16" fmla="*/ 1689 w 1689"/>
                  <a:gd name="T17" fmla="*/ 206 h 773"/>
                  <a:gd name="T18" fmla="*/ 1685 w 1689"/>
                  <a:gd name="T19" fmla="*/ 235 h 773"/>
                  <a:gd name="T20" fmla="*/ 1677 w 1689"/>
                  <a:gd name="T21" fmla="*/ 267 h 773"/>
                  <a:gd name="T22" fmla="*/ 1657 w 1689"/>
                  <a:gd name="T23" fmla="*/ 336 h 773"/>
                  <a:gd name="T24" fmla="*/ 1637 w 1689"/>
                  <a:gd name="T25" fmla="*/ 409 h 773"/>
                  <a:gd name="T26" fmla="*/ 1630 w 1689"/>
                  <a:gd name="T27" fmla="*/ 449 h 773"/>
                  <a:gd name="T28" fmla="*/ 1628 w 1689"/>
                  <a:gd name="T29" fmla="*/ 489 h 773"/>
                  <a:gd name="T30" fmla="*/ 1616 w 1689"/>
                  <a:gd name="T31" fmla="*/ 565 h 773"/>
                  <a:gd name="T32" fmla="*/ 1586 w 1689"/>
                  <a:gd name="T33" fmla="*/ 626 h 773"/>
                  <a:gd name="T34" fmla="*/ 1537 w 1689"/>
                  <a:gd name="T35" fmla="*/ 675 h 773"/>
                  <a:gd name="T36" fmla="*/ 1472 w 1689"/>
                  <a:gd name="T37" fmla="*/ 713 h 773"/>
                  <a:gd name="T38" fmla="*/ 1392 w 1689"/>
                  <a:gd name="T39" fmla="*/ 740 h 773"/>
                  <a:gd name="T40" fmla="*/ 1300 w 1689"/>
                  <a:gd name="T41" fmla="*/ 757 h 773"/>
                  <a:gd name="T42" fmla="*/ 1197 w 1689"/>
                  <a:gd name="T43" fmla="*/ 768 h 773"/>
                  <a:gd name="T44" fmla="*/ 1086 w 1689"/>
                  <a:gd name="T45" fmla="*/ 773 h 773"/>
                  <a:gd name="T46" fmla="*/ 969 w 1689"/>
                  <a:gd name="T47" fmla="*/ 772 h 773"/>
                  <a:gd name="T48" fmla="*/ 846 w 1689"/>
                  <a:gd name="T49" fmla="*/ 766 h 773"/>
                  <a:gd name="T50" fmla="*/ 595 w 1689"/>
                  <a:gd name="T51" fmla="*/ 750 h 773"/>
                  <a:gd name="T52" fmla="*/ 349 w 1689"/>
                  <a:gd name="T53" fmla="*/ 732 h 773"/>
                  <a:gd name="T54" fmla="*/ 232 w 1689"/>
                  <a:gd name="T55" fmla="*/ 726 h 773"/>
                  <a:gd name="T56" fmla="*/ 122 w 1689"/>
                  <a:gd name="T57" fmla="*/ 724 h 773"/>
                  <a:gd name="T58" fmla="*/ 62 w 1689"/>
                  <a:gd name="T59" fmla="*/ 715 h 773"/>
                  <a:gd name="T60" fmla="*/ 24 w 1689"/>
                  <a:gd name="T61" fmla="*/ 691 h 773"/>
                  <a:gd name="T62" fmla="*/ 3 w 1689"/>
                  <a:gd name="T63" fmla="*/ 654 h 773"/>
                  <a:gd name="T64" fmla="*/ 1 w 1689"/>
                  <a:gd name="T65" fmla="*/ 606 h 773"/>
                  <a:gd name="T66" fmla="*/ 11 w 1689"/>
                  <a:gd name="T67" fmla="*/ 548 h 773"/>
                  <a:gd name="T68" fmla="*/ 35 w 1689"/>
                  <a:gd name="T69" fmla="*/ 486 h 773"/>
                  <a:gd name="T70" fmla="*/ 68 w 1689"/>
                  <a:gd name="T71" fmla="*/ 418 h 773"/>
                  <a:gd name="T72" fmla="*/ 109 w 1689"/>
                  <a:gd name="T73" fmla="*/ 350 h 773"/>
                  <a:gd name="T74" fmla="*/ 155 w 1689"/>
                  <a:gd name="T75" fmla="*/ 281 h 773"/>
                  <a:gd name="T76" fmla="*/ 205 w 1689"/>
                  <a:gd name="T77" fmla="*/ 214 h 773"/>
                  <a:gd name="T78" fmla="*/ 257 w 1689"/>
                  <a:gd name="T79" fmla="*/ 153 h 773"/>
                  <a:gd name="T80" fmla="*/ 307 w 1689"/>
                  <a:gd name="T81" fmla="*/ 98 h 773"/>
                  <a:gd name="T82" fmla="*/ 354 w 1689"/>
                  <a:gd name="T83" fmla="*/ 55 h 773"/>
                  <a:gd name="T84" fmla="*/ 396 w 1689"/>
                  <a:gd name="T85" fmla="*/ 22 h 773"/>
                  <a:gd name="T86" fmla="*/ 431 w 1689"/>
                  <a:gd name="T87" fmla="*/ 3 h 773"/>
                  <a:gd name="T88" fmla="*/ 455 w 1689"/>
                  <a:gd name="T89" fmla="*/ 2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89" h="773">
                    <a:moveTo>
                      <a:pt x="455" y="2"/>
                    </a:moveTo>
                    <a:lnTo>
                      <a:pt x="1425" y="64"/>
                    </a:lnTo>
                    <a:lnTo>
                      <a:pt x="1463" y="68"/>
                    </a:lnTo>
                    <a:lnTo>
                      <a:pt x="1499" y="72"/>
                    </a:lnTo>
                    <a:lnTo>
                      <a:pt x="1530" y="76"/>
                    </a:lnTo>
                    <a:lnTo>
                      <a:pt x="1558" y="82"/>
                    </a:lnTo>
                    <a:lnTo>
                      <a:pt x="1583" y="88"/>
                    </a:lnTo>
                    <a:lnTo>
                      <a:pt x="1605" y="95"/>
                    </a:lnTo>
                    <a:lnTo>
                      <a:pt x="1624" y="104"/>
                    </a:lnTo>
                    <a:lnTo>
                      <a:pt x="1639" y="111"/>
                    </a:lnTo>
                    <a:lnTo>
                      <a:pt x="1653" y="121"/>
                    </a:lnTo>
                    <a:lnTo>
                      <a:pt x="1665" y="132"/>
                    </a:lnTo>
                    <a:lnTo>
                      <a:pt x="1674" y="142"/>
                    </a:lnTo>
                    <a:lnTo>
                      <a:pt x="1680" y="153"/>
                    </a:lnTo>
                    <a:lnTo>
                      <a:pt x="1685" y="166"/>
                    </a:lnTo>
                    <a:lnTo>
                      <a:pt x="1688" y="179"/>
                    </a:lnTo>
                    <a:lnTo>
                      <a:pt x="1689" y="192"/>
                    </a:lnTo>
                    <a:lnTo>
                      <a:pt x="1689" y="206"/>
                    </a:lnTo>
                    <a:lnTo>
                      <a:pt x="1688" y="220"/>
                    </a:lnTo>
                    <a:lnTo>
                      <a:pt x="1685" y="235"/>
                    </a:lnTo>
                    <a:lnTo>
                      <a:pt x="1683" y="250"/>
                    </a:lnTo>
                    <a:lnTo>
                      <a:pt x="1677" y="267"/>
                    </a:lnTo>
                    <a:lnTo>
                      <a:pt x="1669" y="300"/>
                    </a:lnTo>
                    <a:lnTo>
                      <a:pt x="1657" y="336"/>
                    </a:lnTo>
                    <a:lnTo>
                      <a:pt x="1646" y="371"/>
                    </a:lnTo>
                    <a:lnTo>
                      <a:pt x="1637" y="409"/>
                    </a:lnTo>
                    <a:lnTo>
                      <a:pt x="1633" y="429"/>
                    </a:lnTo>
                    <a:lnTo>
                      <a:pt x="1630" y="449"/>
                    </a:lnTo>
                    <a:lnTo>
                      <a:pt x="1628" y="468"/>
                    </a:lnTo>
                    <a:lnTo>
                      <a:pt x="1628" y="489"/>
                    </a:lnTo>
                    <a:lnTo>
                      <a:pt x="1625" y="528"/>
                    </a:lnTo>
                    <a:lnTo>
                      <a:pt x="1616" y="565"/>
                    </a:lnTo>
                    <a:lnTo>
                      <a:pt x="1604" y="597"/>
                    </a:lnTo>
                    <a:lnTo>
                      <a:pt x="1586" y="626"/>
                    </a:lnTo>
                    <a:lnTo>
                      <a:pt x="1564" y="652"/>
                    </a:lnTo>
                    <a:lnTo>
                      <a:pt x="1537" y="675"/>
                    </a:lnTo>
                    <a:lnTo>
                      <a:pt x="1507" y="695"/>
                    </a:lnTo>
                    <a:lnTo>
                      <a:pt x="1472" y="713"/>
                    </a:lnTo>
                    <a:lnTo>
                      <a:pt x="1434" y="727"/>
                    </a:lnTo>
                    <a:lnTo>
                      <a:pt x="1392" y="740"/>
                    </a:lnTo>
                    <a:lnTo>
                      <a:pt x="1347" y="750"/>
                    </a:lnTo>
                    <a:lnTo>
                      <a:pt x="1300" y="757"/>
                    </a:lnTo>
                    <a:lnTo>
                      <a:pt x="1250" y="764"/>
                    </a:lnTo>
                    <a:lnTo>
                      <a:pt x="1197" y="768"/>
                    </a:lnTo>
                    <a:lnTo>
                      <a:pt x="1143" y="772"/>
                    </a:lnTo>
                    <a:lnTo>
                      <a:pt x="1086" y="773"/>
                    </a:lnTo>
                    <a:lnTo>
                      <a:pt x="1028" y="773"/>
                    </a:lnTo>
                    <a:lnTo>
                      <a:pt x="969" y="772"/>
                    </a:lnTo>
                    <a:lnTo>
                      <a:pt x="907" y="769"/>
                    </a:lnTo>
                    <a:lnTo>
                      <a:pt x="846" y="766"/>
                    </a:lnTo>
                    <a:lnTo>
                      <a:pt x="721" y="759"/>
                    </a:lnTo>
                    <a:lnTo>
                      <a:pt x="595" y="750"/>
                    </a:lnTo>
                    <a:lnTo>
                      <a:pt x="470" y="740"/>
                    </a:lnTo>
                    <a:lnTo>
                      <a:pt x="349" y="732"/>
                    </a:lnTo>
                    <a:lnTo>
                      <a:pt x="289" y="728"/>
                    </a:lnTo>
                    <a:lnTo>
                      <a:pt x="232" y="726"/>
                    </a:lnTo>
                    <a:lnTo>
                      <a:pt x="176" y="724"/>
                    </a:lnTo>
                    <a:lnTo>
                      <a:pt x="122" y="724"/>
                    </a:lnTo>
                    <a:lnTo>
                      <a:pt x="89" y="722"/>
                    </a:lnTo>
                    <a:lnTo>
                      <a:pt x="62" y="715"/>
                    </a:lnTo>
                    <a:lnTo>
                      <a:pt x="40" y="705"/>
                    </a:lnTo>
                    <a:lnTo>
                      <a:pt x="24" y="691"/>
                    </a:lnTo>
                    <a:lnTo>
                      <a:pt x="11" y="675"/>
                    </a:lnTo>
                    <a:lnTo>
                      <a:pt x="3" y="654"/>
                    </a:lnTo>
                    <a:lnTo>
                      <a:pt x="0" y="631"/>
                    </a:lnTo>
                    <a:lnTo>
                      <a:pt x="1" y="606"/>
                    </a:lnTo>
                    <a:lnTo>
                      <a:pt x="5" y="578"/>
                    </a:lnTo>
                    <a:lnTo>
                      <a:pt x="11" y="548"/>
                    </a:lnTo>
                    <a:lnTo>
                      <a:pt x="21" y="518"/>
                    </a:lnTo>
                    <a:lnTo>
                      <a:pt x="35" y="486"/>
                    </a:lnTo>
                    <a:lnTo>
                      <a:pt x="51" y="453"/>
                    </a:lnTo>
                    <a:lnTo>
                      <a:pt x="68" y="418"/>
                    </a:lnTo>
                    <a:lnTo>
                      <a:pt x="88" y="384"/>
                    </a:lnTo>
                    <a:lnTo>
                      <a:pt x="109" y="350"/>
                    </a:lnTo>
                    <a:lnTo>
                      <a:pt x="131" y="314"/>
                    </a:lnTo>
                    <a:lnTo>
                      <a:pt x="155" y="281"/>
                    </a:lnTo>
                    <a:lnTo>
                      <a:pt x="181" y="246"/>
                    </a:lnTo>
                    <a:lnTo>
                      <a:pt x="205" y="214"/>
                    </a:lnTo>
                    <a:lnTo>
                      <a:pt x="230" y="183"/>
                    </a:lnTo>
                    <a:lnTo>
                      <a:pt x="257" y="153"/>
                    </a:lnTo>
                    <a:lnTo>
                      <a:pt x="281" y="125"/>
                    </a:lnTo>
                    <a:lnTo>
                      <a:pt x="307" y="98"/>
                    </a:lnTo>
                    <a:lnTo>
                      <a:pt x="331" y="76"/>
                    </a:lnTo>
                    <a:lnTo>
                      <a:pt x="354" y="55"/>
                    </a:lnTo>
                    <a:lnTo>
                      <a:pt x="376" y="36"/>
                    </a:lnTo>
                    <a:lnTo>
                      <a:pt x="396" y="22"/>
                    </a:lnTo>
                    <a:lnTo>
                      <a:pt x="414" y="10"/>
                    </a:lnTo>
                    <a:lnTo>
                      <a:pt x="431" y="3"/>
                    </a:lnTo>
                    <a:lnTo>
                      <a:pt x="443" y="0"/>
                    </a:lnTo>
                    <a:lnTo>
                      <a:pt x="455" y="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8" name="Freeform 26"/>
              <p:cNvSpPr>
                <a:spLocks/>
              </p:cNvSpPr>
              <p:nvPr/>
            </p:nvSpPr>
            <p:spPr bwMode="auto">
              <a:xfrm>
                <a:off x="3731" y="1530"/>
                <a:ext cx="505" cy="268"/>
              </a:xfrm>
              <a:custGeom>
                <a:avLst/>
                <a:gdLst>
                  <a:gd name="T0" fmla="*/ 18 w 2018"/>
                  <a:gd name="T1" fmla="*/ 606 h 1072"/>
                  <a:gd name="T2" fmla="*/ 66 w 2018"/>
                  <a:gd name="T3" fmla="*/ 644 h 1072"/>
                  <a:gd name="T4" fmla="*/ 129 w 2018"/>
                  <a:gd name="T5" fmla="*/ 687 h 1072"/>
                  <a:gd name="T6" fmla="*/ 204 w 2018"/>
                  <a:gd name="T7" fmla="*/ 734 h 1072"/>
                  <a:gd name="T8" fmla="*/ 290 w 2018"/>
                  <a:gd name="T9" fmla="*/ 783 h 1072"/>
                  <a:gd name="T10" fmla="*/ 384 w 2018"/>
                  <a:gd name="T11" fmla="*/ 833 h 1072"/>
                  <a:gd name="T12" fmla="*/ 486 w 2018"/>
                  <a:gd name="T13" fmla="*/ 881 h 1072"/>
                  <a:gd name="T14" fmla="*/ 591 w 2018"/>
                  <a:gd name="T15" fmla="*/ 928 h 1072"/>
                  <a:gd name="T16" fmla="*/ 701 w 2018"/>
                  <a:gd name="T17" fmla="*/ 970 h 1072"/>
                  <a:gd name="T18" fmla="*/ 811 w 2018"/>
                  <a:gd name="T19" fmla="*/ 1007 h 1072"/>
                  <a:gd name="T20" fmla="*/ 920 w 2018"/>
                  <a:gd name="T21" fmla="*/ 1037 h 1072"/>
                  <a:gd name="T22" fmla="*/ 1029 w 2018"/>
                  <a:gd name="T23" fmla="*/ 1058 h 1072"/>
                  <a:gd name="T24" fmla="*/ 1132 w 2018"/>
                  <a:gd name="T25" fmla="*/ 1071 h 1072"/>
                  <a:gd name="T26" fmla="*/ 1229 w 2018"/>
                  <a:gd name="T27" fmla="*/ 1071 h 1072"/>
                  <a:gd name="T28" fmla="*/ 1318 w 2018"/>
                  <a:gd name="T29" fmla="*/ 1058 h 1072"/>
                  <a:gd name="T30" fmla="*/ 1397 w 2018"/>
                  <a:gd name="T31" fmla="*/ 1031 h 1072"/>
                  <a:gd name="T32" fmla="*/ 1467 w 2018"/>
                  <a:gd name="T33" fmla="*/ 991 h 1072"/>
                  <a:gd name="T34" fmla="*/ 1544 w 2018"/>
                  <a:gd name="T35" fmla="*/ 933 h 1072"/>
                  <a:gd name="T36" fmla="*/ 1627 w 2018"/>
                  <a:gd name="T37" fmla="*/ 863 h 1072"/>
                  <a:gd name="T38" fmla="*/ 1712 w 2018"/>
                  <a:gd name="T39" fmla="*/ 784 h 1072"/>
                  <a:gd name="T40" fmla="*/ 1794 w 2018"/>
                  <a:gd name="T41" fmla="*/ 699 h 1072"/>
                  <a:gd name="T42" fmla="*/ 1870 w 2018"/>
                  <a:gd name="T43" fmla="*/ 613 h 1072"/>
                  <a:gd name="T44" fmla="*/ 1934 w 2018"/>
                  <a:gd name="T45" fmla="*/ 529 h 1072"/>
                  <a:gd name="T46" fmla="*/ 1971 w 2018"/>
                  <a:gd name="T47" fmla="*/ 471 h 1072"/>
                  <a:gd name="T48" fmla="*/ 1990 w 2018"/>
                  <a:gd name="T49" fmla="*/ 434 h 1072"/>
                  <a:gd name="T50" fmla="*/ 2010 w 2018"/>
                  <a:gd name="T51" fmla="*/ 376 h 1072"/>
                  <a:gd name="T52" fmla="*/ 2018 w 2018"/>
                  <a:gd name="T53" fmla="*/ 302 h 1072"/>
                  <a:gd name="T54" fmla="*/ 2004 w 2018"/>
                  <a:gd name="T55" fmla="*/ 239 h 1072"/>
                  <a:gd name="T56" fmla="*/ 1968 w 2018"/>
                  <a:gd name="T57" fmla="*/ 185 h 1072"/>
                  <a:gd name="T58" fmla="*/ 1915 w 2018"/>
                  <a:gd name="T59" fmla="*/ 139 h 1072"/>
                  <a:gd name="T60" fmla="*/ 1845 w 2018"/>
                  <a:gd name="T61" fmla="*/ 102 h 1072"/>
                  <a:gd name="T62" fmla="*/ 1762 w 2018"/>
                  <a:gd name="T63" fmla="*/ 73 h 1072"/>
                  <a:gd name="T64" fmla="*/ 1666 w 2018"/>
                  <a:gd name="T65" fmla="*/ 49 h 1072"/>
                  <a:gd name="T66" fmla="*/ 1563 w 2018"/>
                  <a:gd name="T67" fmla="*/ 31 h 1072"/>
                  <a:gd name="T68" fmla="*/ 1452 w 2018"/>
                  <a:gd name="T69" fmla="*/ 18 h 1072"/>
                  <a:gd name="T70" fmla="*/ 1337 w 2018"/>
                  <a:gd name="T71" fmla="*/ 9 h 1072"/>
                  <a:gd name="T72" fmla="*/ 1220 w 2018"/>
                  <a:gd name="T73" fmla="*/ 4 h 1072"/>
                  <a:gd name="T74" fmla="*/ 1044 w 2018"/>
                  <a:gd name="T75" fmla="*/ 1 h 1072"/>
                  <a:gd name="T76" fmla="*/ 823 w 2018"/>
                  <a:gd name="T77" fmla="*/ 1 h 1072"/>
                  <a:gd name="T78" fmla="*/ 686 w 2018"/>
                  <a:gd name="T79" fmla="*/ 3 h 1072"/>
                  <a:gd name="T80" fmla="*/ 614 w 2018"/>
                  <a:gd name="T81" fmla="*/ 12 h 1072"/>
                  <a:gd name="T82" fmla="*/ 548 w 2018"/>
                  <a:gd name="T83" fmla="*/ 28 h 1072"/>
                  <a:gd name="T84" fmla="*/ 486 w 2018"/>
                  <a:gd name="T85" fmla="*/ 52 h 1072"/>
                  <a:gd name="T86" fmla="*/ 427 w 2018"/>
                  <a:gd name="T87" fmla="*/ 82 h 1072"/>
                  <a:gd name="T88" fmla="*/ 372 w 2018"/>
                  <a:gd name="T89" fmla="*/ 117 h 1072"/>
                  <a:gd name="T90" fmla="*/ 322 w 2018"/>
                  <a:gd name="T91" fmla="*/ 157 h 1072"/>
                  <a:gd name="T92" fmla="*/ 275 w 2018"/>
                  <a:gd name="T93" fmla="*/ 200 h 1072"/>
                  <a:gd name="T94" fmla="*/ 232 w 2018"/>
                  <a:gd name="T95" fmla="*/ 247 h 1072"/>
                  <a:gd name="T96" fmla="*/ 191 w 2018"/>
                  <a:gd name="T97" fmla="*/ 295 h 1072"/>
                  <a:gd name="T98" fmla="*/ 137 w 2018"/>
                  <a:gd name="T99" fmla="*/ 369 h 1072"/>
                  <a:gd name="T100" fmla="*/ 47 w 2018"/>
                  <a:gd name="T101" fmla="*/ 509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72">
                    <a:moveTo>
                      <a:pt x="0" y="588"/>
                    </a:moveTo>
                    <a:lnTo>
                      <a:pt x="18" y="606"/>
                    </a:lnTo>
                    <a:lnTo>
                      <a:pt x="41" y="624"/>
                    </a:lnTo>
                    <a:lnTo>
                      <a:pt x="66" y="644"/>
                    </a:lnTo>
                    <a:lnTo>
                      <a:pt x="97" y="666"/>
                    </a:lnTo>
                    <a:lnTo>
                      <a:pt x="129" y="687"/>
                    </a:lnTo>
                    <a:lnTo>
                      <a:pt x="166" y="710"/>
                    </a:lnTo>
                    <a:lnTo>
                      <a:pt x="204" y="734"/>
                    </a:lnTo>
                    <a:lnTo>
                      <a:pt x="246" y="759"/>
                    </a:lnTo>
                    <a:lnTo>
                      <a:pt x="290" y="783"/>
                    </a:lnTo>
                    <a:lnTo>
                      <a:pt x="336" y="808"/>
                    </a:lnTo>
                    <a:lnTo>
                      <a:pt x="384" y="833"/>
                    </a:lnTo>
                    <a:lnTo>
                      <a:pt x="435" y="858"/>
                    </a:lnTo>
                    <a:lnTo>
                      <a:pt x="486" y="881"/>
                    </a:lnTo>
                    <a:lnTo>
                      <a:pt x="538" y="905"/>
                    </a:lnTo>
                    <a:lnTo>
                      <a:pt x="591" y="928"/>
                    </a:lnTo>
                    <a:lnTo>
                      <a:pt x="646" y="950"/>
                    </a:lnTo>
                    <a:lnTo>
                      <a:pt x="701" y="970"/>
                    </a:lnTo>
                    <a:lnTo>
                      <a:pt x="756" y="989"/>
                    </a:lnTo>
                    <a:lnTo>
                      <a:pt x="811" y="1007"/>
                    </a:lnTo>
                    <a:lnTo>
                      <a:pt x="867" y="1023"/>
                    </a:lnTo>
                    <a:lnTo>
                      <a:pt x="920" y="1037"/>
                    </a:lnTo>
                    <a:lnTo>
                      <a:pt x="975" y="1049"/>
                    </a:lnTo>
                    <a:lnTo>
                      <a:pt x="1029" y="1058"/>
                    </a:lnTo>
                    <a:lnTo>
                      <a:pt x="1081" y="1066"/>
                    </a:lnTo>
                    <a:lnTo>
                      <a:pt x="1132" y="1071"/>
                    </a:lnTo>
                    <a:lnTo>
                      <a:pt x="1182" y="1072"/>
                    </a:lnTo>
                    <a:lnTo>
                      <a:pt x="1229" y="1071"/>
                    </a:lnTo>
                    <a:lnTo>
                      <a:pt x="1275" y="1066"/>
                    </a:lnTo>
                    <a:lnTo>
                      <a:pt x="1318" y="1058"/>
                    </a:lnTo>
                    <a:lnTo>
                      <a:pt x="1359" y="1047"/>
                    </a:lnTo>
                    <a:lnTo>
                      <a:pt x="1397" y="1031"/>
                    </a:lnTo>
                    <a:lnTo>
                      <a:pt x="1433" y="1012"/>
                    </a:lnTo>
                    <a:lnTo>
                      <a:pt x="1467" y="991"/>
                    </a:lnTo>
                    <a:lnTo>
                      <a:pt x="1504" y="964"/>
                    </a:lnTo>
                    <a:lnTo>
                      <a:pt x="1544" y="933"/>
                    </a:lnTo>
                    <a:lnTo>
                      <a:pt x="1585" y="899"/>
                    </a:lnTo>
                    <a:lnTo>
                      <a:pt x="1627" y="863"/>
                    </a:lnTo>
                    <a:lnTo>
                      <a:pt x="1669" y="824"/>
                    </a:lnTo>
                    <a:lnTo>
                      <a:pt x="1712" y="784"/>
                    </a:lnTo>
                    <a:lnTo>
                      <a:pt x="1753" y="742"/>
                    </a:lnTo>
                    <a:lnTo>
                      <a:pt x="1794" y="699"/>
                    </a:lnTo>
                    <a:lnTo>
                      <a:pt x="1833" y="657"/>
                    </a:lnTo>
                    <a:lnTo>
                      <a:pt x="1870" y="613"/>
                    </a:lnTo>
                    <a:lnTo>
                      <a:pt x="1903" y="571"/>
                    </a:lnTo>
                    <a:lnTo>
                      <a:pt x="1934" y="529"/>
                    </a:lnTo>
                    <a:lnTo>
                      <a:pt x="1959" y="490"/>
                    </a:lnTo>
                    <a:lnTo>
                      <a:pt x="1971" y="471"/>
                    </a:lnTo>
                    <a:lnTo>
                      <a:pt x="1981" y="451"/>
                    </a:lnTo>
                    <a:lnTo>
                      <a:pt x="1990" y="434"/>
                    </a:lnTo>
                    <a:lnTo>
                      <a:pt x="1998" y="417"/>
                    </a:lnTo>
                    <a:lnTo>
                      <a:pt x="2010" y="376"/>
                    </a:lnTo>
                    <a:lnTo>
                      <a:pt x="2018" y="338"/>
                    </a:lnTo>
                    <a:lnTo>
                      <a:pt x="2018" y="302"/>
                    </a:lnTo>
                    <a:lnTo>
                      <a:pt x="2014" y="269"/>
                    </a:lnTo>
                    <a:lnTo>
                      <a:pt x="2004" y="239"/>
                    </a:lnTo>
                    <a:lnTo>
                      <a:pt x="1989" y="211"/>
                    </a:lnTo>
                    <a:lnTo>
                      <a:pt x="1968" y="185"/>
                    </a:lnTo>
                    <a:lnTo>
                      <a:pt x="1943" y="161"/>
                    </a:lnTo>
                    <a:lnTo>
                      <a:pt x="1915" y="139"/>
                    </a:lnTo>
                    <a:lnTo>
                      <a:pt x="1882" y="120"/>
                    </a:lnTo>
                    <a:lnTo>
                      <a:pt x="1845" y="102"/>
                    </a:lnTo>
                    <a:lnTo>
                      <a:pt x="1805" y="87"/>
                    </a:lnTo>
                    <a:lnTo>
                      <a:pt x="1762" y="73"/>
                    </a:lnTo>
                    <a:lnTo>
                      <a:pt x="1716" y="60"/>
                    </a:lnTo>
                    <a:lnTo>
                      <a:pt x="1666" y="49"/>
                    </a:lnTo>
                    <a:lnTo>
                      <a:pt x="1616" y="40"/>
                    </a:lnTo>
                    <a:lnTo>
                      <a:pt x="1563" y="31"/>
                    </a:lnTo>
                    <a:lnTo>
                      <a:pt x="1508" y="24"/>
                    </a:lnTo>
                    <a:lnTo>
                      <a:pt x="1452" y="18"/>
                    </a:lnTo>
                    <a:lnTo>
                      <a:pt x="1395" y="14"/>
                    </a:lnTo>
                    <a:lnTo>
                      <a:pt x="1337" y="9"/>
                    </a:lnTo>
                    <a:lnTo>
                      <a:pt x="1279" y="7"/>
                    </a:lnTo>
                    <a:lnTo>
                      <a:pt x="1220" y="4"/>
                    </a:lnTo>
                    <a:lnTo>
                      <a:pt x="1161" y="3"/>
                    </a:lnTo>
                    <a:lnTo>
                      <a:pt x="1044" y="1"/>
                    </a:lnTo>
                    <a:lnTo>
                      <a:pt x="931" y="0"/>
                    </a:lnTo>
                    <a:lnTo>
                      <a:pt x="823" y="1"/>
                    </a:lnTo>
                    <a:lnTo>
                      <a:pt x="724" y="1"/>
                    </a:lnTo>
                    <a:lnTo>
                      <a:pt x="686" y="3"/>
                    </a:lnTo>
                    <a:lnTo>
                      <a:pt x="650" y="5"/>
                    </a:lnTo>
                    <a:lnTo>
                      <a:pt x="614" y="12"/>
                    </a:lnTo>
                    <a:lnTo>
                      <a:pt x="581" y="18"/>
                    </a:lnTo>
                    <a:lnTo>
                      <a:pt x="548" y="28"/>
                    </a:lnTo>
                    <a:lnTo>
                      <a:pt x="516" y="40"/>
                    </a:lnTo>
                    <a:lnTo>
                      <a:pt x="486" y="52"/>
                    </a:lnTo>
                    <a:lnTo>
                      <a:pt x="456" y="66"/>
                    </a:lnTo>
                    <a:lnTo>
                      <a:pt x="427" y="82"/>
                    </a:lnTo>
                    <a:lnTo>
                      <a:pt x="399" y="100"/>
                    </a:lnTo>
                    <a:lnTo>
                      <a:pt x="372" y="117"/>
                    </a:lnTo>
                    <a:lnTo>
                      <a:pt x="347" y="137"/>
                    </a:lnTo>
                    <a:lnTo>
                      <a:pt x="322" y="157"/>
                    </a:lnTo>
                    <a:lnTo>
                      <a:pt x="298" y="179"/>
                    </a:lnTo>
                    <a:lnTo>
                      <a:pt x="275" y="200"/>
                    </a:lnTo>
                    <a:lnTo>
                      <a:pt x="253" y="223"/>
                    </a:lnTo>
                    <a:lnTo>
                      <a:pt x="232" y="247"/>
                    </a:lnTo>
                    <a:lnTo>
                      <a:pt x="211" y="270"/>
                    </a:lnTo>
                    <a:lnTo>
                      <a:pt x="191" y="295"/>
                    </a:lnTo>
                    <a:lnTo>
                      <a:pt x="173" y="319"/>
                    </a:lnTo>
                    <a:lnTo>
                      <a:pt x="137" y="369"/>
                    </a:lnTo>
                    <a:lnTo>
                      <a:pt x="104" y="417"/>
                    </a:lnTo>
                    <a:lnTo>
                      <a:pt x="47" y="509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19" name="Freeform 27"/>
              <p:cNvSpPr>
                <a:spLocks/>
              </p:cNvSpPr>
              <p:nvPr/>
            </p:nvSpPr>
            <p:spPr bwMode="auto">
              <a:xfrm>
                <a:off x="4365" y="1235"/>
                <a:ext cx="391" cy="163"/>
              </a:xfrm>
              <a:custGeom>
                <a:avLst/>
                <a:gdLst>
                  <a:gd name="T0" fmla="*/ 7 w 1563"/>
                  <a:gd name="T1" fmla="*/ 42 h 653"/>
                  <a:gd name="T2" fmla="*/ 15 w 1563"/>
                  <a:gd name="T3" fmla="*/ 75 h 653"/>
                  <a:gd name="T4" fmla="*/ 19 w 1563"/>
                  <a:gd name="T5" fmla="*/ 113 h 653"/>
                  <a:gd name="T6" fmla="*/ 22 w 1563"/>
                  <a:gd name="T7" fmla="*/ 155 h 653"/>
                  <a:gd name="T8" fmla="*/ 18 w 1563"/>
                  <a:gd name="T9" fmla="*/ 267 h 653"/>
                  <a:gd name="T10" fmla="*/ 15 w 1563"/>
                  <a:gd name="T11" fmla="*/ 382 h 653"/>
                  <a:gd name="T12" fmla="*/ 18 w 1563"/>
                  <a:gd name="T13" fmla="*/ 425 h 653"/>
                  <a:gd name="T14" fmla="*/ 24 w 1563"/>
                  <a:gd name="T15" fmla="*/ 466 h 653"/>
                  <a:gd name="T16" fmla="*/ 35 w 1563"/>
                  <a:gd name="T17" fmla="*/ 503 h 653"/>
                  <a:gd name="T18" fmla="*/ 50 w 1563"/>
                  <a:gd name="T19" fmla="*/ 536 h 653"/>
                  <a:gd name="T20" fmla="*/ 72 w 1563"/>
                  <a:gd name="T21" fmla="*/ 564 h 653"/>
                  <a:gd name="T22" fmla="*/ 101 w 1563"/>
                  <a:gd name="T23" fmla="*/ 586 h 653"/>
                  <a:gd name="T24" fmla="*/ 138 w 1563"/>
                  <a:gd name="T25" fmla="*/ 600 h 653"/>
                  <a:gd name="T26" fmla="*/ 251 w 1563"/>
                  <a:gd name="T27" fmla="*/ 616 h 653"/>
                  <a:gd name="T28" fmla="*/ 467 w 1563"/>
                  <a:gd name="T29" fmla="*/ 637 h 653"/>
                  <a:gd name="T30" fmla="*/ 648 w 1563"/>
                  <a:gd name="T31" fmla="*/ 648 h 653"/>
                  <a:gd name="T32" fmla="*/ 773 w 1563"/>
                  <a:gd name="T33" fmla="*/ 652 h 653"/>
                  <a:gd name="T34" fmla="*/ 897 w 1563"/>
                  <a:gd name="T35" fmla="*/ 653 h 653"/>
                  <a:gd name="T36" fmla="*/ 1019 w 1563"/>
                  <a:gd name="T37" fmla="*/ 650 h 653"/>
                  <a:gd name="T38" fmla="*/ 1135 w 1563"/>
                  <a:gd name="T39" fmla="*/ 642 h 653"/>
                  <a:gd name="T40" fmla="*/ 1242 w 1563"/>
                  <a:gd name="T41" fmla="*/ 628 h 653"/>
                  <a:gd name="T42" fmla="*/ 1339 w 1563"/>
                  <a:gd name="T43" fmla="*/ 609 h 653"/>
                  <a:gd name="T44" fmla="*/ 1422 w 1563"/>
                  <a:gd name="T45" fmla="*/ 583 h 653"/>
                  <a:gd name="T46" fmla="*/ 1488 w 1563"/>
                  <a:gd name="T47" fmla="*/ 550 h 653"/>
                  <a:gd name="T48" fmla="*/ 1535 w 1563"/>
                  <a:gd name="T49" fmla="*/ 509 h 653"/>
                  <a:gd name="T50" fmla="*/ 1560 w 1563"/>
                  <a:gd name="T51" fmla="*/ 460 h 653"/>
                  <a:gd name="T52" fmla="*/ 1560 w 1563"/>
                  <a:gd name="T53" fmla="*/ 402 h 653"/>
                  <a:gd name="T54" fmla="*/ 1544 w 1563"/>
                  <a:gd name="T55" fmla="*/ 353 h 653"/>
                  <a:gd name="T56" fmla="*/ 1534 w 1563"/>
                  <a:gd name="T57" fmla="*/ 318 h 653"/>
                  <a:gd name="T58" fmla="*/ 1526 w 1563"/>
                  <a:gd name="T59" fmla="*/ 268 h 653"/>
                  <a:gd name="T60" fmla="*/ 1520 w 1563"/>
                  <a:gd name="T61" fmla="*/ 203 h 653"/>
                  <a:gd name="T62" fmla="*/ 1515 w 1563"/>
                  <a:gd name="T63" fmla="*/ 158 h 653"/>
                  <a:gd name="T64" fmla="*/ 1509 w 1563"/>
                  <a:gd name="T65" fmla="*/ 130 h 653"/>
                  <a:gd name="T66" fmla="*/ 1500 w 1563"/>
                  <a:gd name="T67" fmla="*/ 104 h 653"/>
                  <a:gd name="T68" fmla="*/ 1487 w 1563"/>
                  <a:gd name="T69" fmla="*/ 80 h 653"/>
                  <a:gd name="T70" fmla="*/ 1469 w 1563"/>
                  <a:gd name="T71" fmla="*/ 58 h 653"/>
                  <a:gd name="T72" fmla="*/ 1445 w 1563"/>
                  <a:gd name="T73" fmla="*/ 40 h 653"/>
                  <a:gd name="T74" fmla="*/ 1413 w 1563"/>
                  <a:gd name="T75" fmla="*/ 24 h 653"/>
                  <a:gd name="T76" fmla="*/ 1373 w 1563"/>
                  <a:gd name="T77" fmla="*/ 12 h 653"/>
                  <a:gd name="T78" fmla="*/ 1325 w 1563"/>
                  <a:gd name="T79" fmla="*/ 5 h 653"/>
                  <a:gd name="T80" fmla="*/ 1265 w 1563"/>
                  <a:gd name="T81" fmla="*/ 0 h 653"/>
                  <a:gd name="T82" fmla="*/ 0 w 1563"/>
                  <a:gd name="T83" fmla="*/ 2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3" h="653">
                    <a:moveTo>
                      <a:pt x="0" y="26"/>
                    </a:moveTo>
                    <a:lnTo>
                      <a:pt x="7" y="42"/>
                    </a:lnTo>
                    <a:lnTo>
                      <a:pt x="12" y="58"/>
                    </a:lnTo>
                    <a:lnTo>
                      <a:pt x="15" y="75"/>
                    </a:lnTo>
                    <a:lnTo>
                      <a:pt x="18" y="94"/>
                    </a:lnTo>
                    <a:lnTo>
                      <a:pt x="19" y="113"/>
                    </a:lnTo>
                    <a:lnTo>
                      <a:pt x="21" y="133"/>
                    </a:lnTo>
                    <a:lnTo>
                      <a:pt x="22" y="155"/>
                    </a:lnTo>
                    <a:lnTo>
                      <a:pt x="22" y="177"/>
                    </a:lnTo>
                    <a:lnTo>
                      <a:pt x="18" y="267"/>
                    </a:lnTo>
                    <a:lnTo>
                      <a:pt x="15" y="359"/>
                    </a:lnTo>
                    <a:lnTo>
                      <a:pt x="15" y="382"/>
                    </a:lnTo>
                    <a:lnTo>
                      <a:pt x="17" y="404"/>
                    </a:lnTo>
                    <a:lnTo>
                      <a:pt x="18" y="425"/>
                    </a:lnTo>
                    <a:lnTo>
                      <a:pt x="21" y="446"/>
                    </a:lnTo>
                    <a:lnTo>
                      <a:pt x="24" y="466"/>
                    </a:lnTo>
                    <a:lnTo>
                      <a:pt x="28" y="485"/>
                    </a:lnTo>
                    <a:lnTo>
                      <a:pt x="35" y="503"/>
                    </a:lnTo>
                    <a:lnTo>
                      <a:pt x="41" y="521"/>
                    </a:lnTo>
                    <a:lnTo>
                      <a:pt x="50" y="536"/>
                    </a:lnTo>
                    <a:lnTo>
                      <a:pt x="60" y="550"/>
                    </a:lnTo>
                    <a:lnTo>
                      <a:pt x="72" y="564"/>
                    </a:lnTo>
                    <a:lnTo>
                      <a:pt x="86" y="576"/>
                    </a:lnTo>
                    <a:lnTo>
                      <a:pt x="101" y="586"/>
                    </a:lnTo>
                    <a:lnTo>
                      <a:pt x="119" y="594"/>
                    </a:lnTo>
                    <a:lnTo>
                      <a:pt x="138" y="600"/>
                    </a:lnTo>
                    <a:lnTo>
                      <a:pt x="160" y="604"/>
                    </a:lnTo>
                    <a:lnTo>
                      <a:pt x="251" y="616"/>
                    </a:lnTo>
                    <a:lnTo>
                      <a:pt x="355" y="627"/>
                    </a:lnTo>
                    <a:lnTo>
                      <a:pt x="467" y="637"/>
                    </a:lnTo>
                    <a:lnTo>
                      <a:pt x="587" y="645"/>
                    </a:lnTo>
                    <a:lnTo>
                      <a:pt x="648" y="648"/>
                    </a:lnTo>
                    <a:lnTo>
                      <a:pt x="710" y="651"/>
                    </a:lnTo>
                    <a:lnTo>
                      <a:pt x="773" y="652"/>
                    </a:lnTo>
                    <a:lnTo>
                      <a:pt x="835" y="653"/>
                    </a:lnTo>
                    <a:lnTo>
                      <a:pt x="897" y="653"/>
                    </a:lnTo>
                    <a:lnTo>
                      <a:pt x="959" y="652"/>
                    </a:lnTo>
                    <a:lnTo>
                      <a:pt x="1019" y="650"/>
                    </a:lnTo>
                    <a:lnTo>
                      <a:pt x="1078" y="646"/>
                    </a:lnTo>
                    <a:lnTo>
                      <a:pt x="1135" y="642"/>
                    </a:lnTo>
                    <a:lnTo>
                      <a:pt x="1190" y="636"/>
                    </a:lnTo>
                    <a:lnTo>
                      <a:pt x="1242" y="628"/>
                    </a:lnTo>
                    <a:lnTo>
                      <a:pt x="1292" y="619"/>
                    </a:lnTo>
                    <a:lnTo>
                      <a:pt x="1339" y="609"/>
                    </a:lnTo>
                    <a:lnTo>
                      <a:pt x="1382" y="596"/>
                    </a:lnTo>
                    <a:lnTo>
                      <a:pt x="1422" y="583"/>
                    </a:lnTo>
                    <a:lnTo>
                      <a:pt x="1458" y="567"/>
                    </a:lnTo>
                    <a:lnTo>
                      <a:pt x="1488" y="550"/>
                    </a:lnTo>
                    <a:lnTo>
                      <a:pt x="1514" y="531"/>
                    </a:lnTo>
                    <a:lnTo>
                      <a:pt x="1535" y="509"/>
                    </a:lnTo>
                    <a:lnTo>
                      <a:pt x="1551" y="485"/>
                    </a:lnTo>
                    <a:lnTo>
                      <a:pt x="1560" y="460"/>
                    </a:lnTo>
                    <a:lnTo>
                      <a:pt x="1563" y="432"/>
                    </a:lnTo>
                    <a:lnTo>
                      <a:pt x="1560" y="402"/>
                    </a:lnTo>
                    <a:lnTo>
                      <a:pt x="1551" y="369"/>
                    </a:lnTo>
                    <a:lnTo>
                      <a:pt x="1544" y="353"/>
                    </a:lnTo>
                    <a:lnTo>
                      <a:pt x="1539" y="336"/>
                    </a:lnTo>
                    <a:lnTo>
                      <a:pt x="1534" y="318"/>
                    </a:lnTo>
                    <a:lnTo>
                      <a:pt x="1531" y="302"/>
                    </a:lnTo>
                    <a:lnTo>
                      <a:pt x="1526" y="268"/>
                    </a:lnTo>
                    <a:lnTo>
                      <a:pt x="1523" y="235"/>
                    </a:lnTo>
                    <a:lnTo>
                      <a:pt x="1520" y="203"/>
                    </a:lnTo>
                    <a:lnTo>
                      <a:pt x="1516" y="173"/>
                    </a:lnTo>
                    <a:lnTo>
                      <a:pt x="1515" y="158"/>
                    </a:lnTo>
                    <a:lnTo>
                      <a:pt x="1512" y="144"/>
                    </a:lnTo>
                    <a:lnTo>
                      <a:pt x="1509" y="130"/>
                    </a:lnTo>
                    <a:lnTo>
                      <a:pt x="1505" y="117"/>
                    </a:lnTo>
                    <a:lnTo>
                      <a:pt x="1500" y="104"/>
                    </a:lnTo>
                    <a:lnTo>
                      <a:pt x="1494" y="91"/>
                    </a:lnTo>
                    <a:lnTo>
                      <a:pt x="1487" y="80"/>
                    </a:lnTo>
                    <a:lnTo>
                      <a:pt x="1479" y="68"/>
                    </a:lnTo>
                    <a:lnTo>
                      <a:pt x="1469" y="58"/>
                    </a:lnTo>
                    <a:lnTo>
                      <a:pt x="1458" y="49"/>
                    </a:lnTo>
                    <a:lnTo>
                      <a:pt x="1445" y="40"/>
                    </a:lnTo>
                    <a:lnTo>
                      <a:pt x="1429" y="31"/>
                    </a:lnTo>
                    <a:lnTo>
                      <a:pt x="1413" y="24"/>
                    </a:lnTo>
                    <a:lnTo>
                      <a:pt x="1395" y="17"/>
                    </a:lnTo>
                    <a:lnTo>
                      <a:pt x="1373" y="12"/>
                    </a:lnTo>
                    <a:lnTo>
                      <a:pt x="1350" y="7"/>
                    </a:lnTo>
                    <a:lnTo>
                      <a:pt x="1325" y="5"/>
                    </a:lnTo>
                    <a:lnTo>
                      <a:pt x="1297" y="1"/>
                    </a:lnTo>
                    <a:lnTo>
                      <a:pt x="1265" y="0"/>
                    </a:lnTo>
                    <a:lnTo>
                      <a:pt x="123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0" name="Freeform 28"/>
              <p:cNvSpPr>
                <a:spLocks/>
              </p:cNvSpPr>
              <p:nvPr/>
            </p:nvSpPr>
            <p:spPr bwMode="auto">
              <a:xfrm>
                <a:off x="4280" y="1411"/>
                <a:ext cx="554" cy="213"/>
              </a:xfrm>
              <a:custGeom>
                <a:avLst/>
                <a:gdLst>
                  <a:gd name="T0" fmla="*/ 321 w 2215"/>
                  <a:gd name="T1" fmla="*/ 21 h 854"/>
                  <a:gd name="T2" fmla="*/ 303 w 2215"/>
                  <a:gd name="T3" fmla="*/ 66 h 854"/>
                  <a:gd name="T4" fmla="*/ 277 w 2215"/>
                  <a:gd name="T5" fmla="*/ 116 h 854"/>
                  <a:gd name="T6" fmla="*/ 242 w 2215"/>
                  <a:gd name="T7" fmla="*/ 171 h 854"/>
                  <a:gd name="T8" fmla="*/ 182 w 2215"/>
                  <a:gd name="T9" fmla="*/ 259 h 854"/>
                  <a:gd name="T10" fmla="*/ 121 w 2215"/>
                  <a:gd name="T11" fmla="*/ 351 h 854"/>
                  <a:gd name="T12" fmla="*/ 82 w 2215"/>
                  <a:gd name="T13" fmla="*/ 412 h 854"/>
                  <a:gd name="T14" fmla="*/ 48 w 2215"/>
                  <a:gd name="T15" fmla="*/ 473 h 854"/>
                  <a:gd name="T16" fmla="*/ 22 w 2215"/>
                  <a:gd name="T17" fmla="*/ 533 h 854"/>
                  <a:gd name="T18" fmla="*/ 5 w 2215"/>
                  <a:gd name="T19" fmla="*/ 589 h 854"/>
                  <a:gd name="T20" fmla="*/ 0 w 2215"/>
                  <a:gd name="T21" fmla="*/ 641 h 854"/>
                  <a:gd name="T22" fmla="*/ 10 w 2215"/>
                  <a:gd name="T23" fmla="*/ 690 h 854"/>
                  <a:gd name="T24" fmla="*/ 37 w 2215"/>
                  <a:gd name="T25" fmla="*/ 732 h 854"/>
                  <a:gd name="T26" fmla="*/ 84 w 2215"/>
                  <a:gd name="T27" fmla="*/ 766 h 854"/>
                  <a:gd name="T28" fmla="*/ 152 w 2215"/>
                  <a:gd name="T29" fmla="*/ 794 h 854"/>
                  <a:gd name="T30" fmla="*/ 260 w 2215"/>
                  <a:gd name="T31" fmla="*/ 815 h 854"/>
                  <a:gd name="T32" fmla="*/ 404 w 2215"/>
                  <a:gd name="T33" fmla="*/ 833 h 854"/>
                  <a:gd name="T34" fmla="*/ 561 w 2215"/>
                  <a:gd name="T35" fmla="*/ 843 h 854"/>
                  <a:gd name="T36" fmla="*/ 728 w 2215"/>
                  <a:gd name="T37" fmla="*/ 849 h 854"/>
                  <a:gd name="T38" fmla="*/ 899 w 2215"/>
                  <a:gd name="T39" fmla="*/ 852 h 854"/>
                  <a:gd name="T40" fmla="*/ 1068 w 2215"/>
                  <a:gd name="T41" fmla="*/ 852 h 854"/>
                  <a:gd name="T42" fmla="*/ 1233 w 2215"/>
                  <a:gd name="T43" fmla="*/ 850 h 854"/>
                  <a:gd name="T44" fmla="*/ 1385 w 2215"/>
                  <a:gd name="T45" fmla="*/ 849 h 854"/>
                  <a:gd name="T46" fmla="*/ 1567 w 2215"/>
                  <a:gd name="T47" fmla="*/ 850 h 854"/>
                  <a:gd name="T48" fmla="*/ 1716 w 2215"/>
                  <a:gd name="T49" fmla="*/ 854 h 854"/>
                  <a:gd name="T50" fmla="*/ 1804 w 2215"/>
                  <a:gd name="T51" fmla="*/ 854 h 854"/>
                  <a:gd name="T52" fmla="*/ 1886 w 2215"/>
                  <a:gd name="T53" fmla="*/ 848 h 854"/>
                  <a:gd name="T54" fmla="*/ 1962 w 2215"/>
                  <a:gd name="T55" fmla="*/ 836 h 854"/>
                  <a:gd name="T56" fmla="*/ 2018 w 2215"/>
                  <a:gd name="T57" fmla="*/ 821 h 854"/>
                  <a:gd name="T58" fmla="*/ 2057 w 2215"/>
                  <a:gd name="T59" fmla="*/ 807 h 854"/>
                  <a:gd name="T60" fmla="*/ 2094 w 2215"/>
                  <a:gd name="T61" fmla="*/ 791 h 854"/>
                  <a:gd name="T62" fmla="*/ 2131 w 2215"/>
                  <a:gd name="T63" fmla="*/ 770 h 854"/>
                  <a:gd name="T64" fmla="*/ 2165 w 2215"/>
                  <a:gd name="T65" fmla="*/ 747 h 854"/>
                  <a:gd name="T66" fmla="*/ 2189 w 2215"/>
                  <a:gd name="T67" fmla="*/ 717 h 854"/>
                  <a:gd name="T68" fmla="*/ 2205 w 2215"/>
                  <a:gd name="T69" fmla="*/ 675 h 854"/>
                  <a:gd name="T70" fmla="*/ 2212 w 2215"/>
                  <a:gd name="T71" fmla="*/ 626 h 854"/>
                  <a:gd name="T72" fmla="*/ 2213 w 2215"/>
                  <a:gd name="T73" fmla="*/ 571 h 854"/>
                  <a:gd name="T74" fmla="*/ 2208 w 2215"/>
                  <a:gd name="T75" fmla="*/ 511 h 854"/>
                  <a:gd name="T76" fmla="*/ 2196 w 2215"/>
                  <a:gd name="T77" fmla="*/ 449 h 854"/>
                  <a:gd name="T78" fmla="*/ 2178 w 2215"/>
                  <a:gd name="T79" fmla="*/ 385 h 854"/>
                  <a:gd name="T80" fmla="*/ 2154 w 2215"/>
                  <a:gd name="T81" fmla="*/ 321 h 854"/>
                  <a:gd name="T82" fmla="*/ 2124 w 2215"/>
                  <a:gd name="T83" fmla="*/ 260 h 854"/>
                  <a:gd name="T84" fmla="*/ 2091 w 2215"/>
                  <a:gd name="T85" fmla="*/ 203 h 854"/>
                  <a:gd name="T86" fmla="*/ 2054 w 2215"/>
                  <a:gd name="T87" fmla="*/ 151 h 854"/>
                  <a:gd name="T88" fmla="*/ 2012 w 2215"/>
                  <a:gd name="T89" fmla="*/ 105 h 854"/>
                  <a:gd name="T90" fmla="*/ 1969 w 2215"/>
                  <a:gd name="T91" fmla="*/ 69 h 854"/>
                  <a:gd name="T92" fmla="*/ 1920 w 2215"/>
                  <a:gd name="T93" fmla="*/ 44 h 854"/>
                  <a:gd name="T94" fmla="*/ 1872 w 2215"/>
                  <a:gd name="T95" fmla="*/ 29 h 854"/>
                  <a:gd name="T96" fmla="*/ 325 w 2215"/>
                  <a:gd name="T97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15" h="854">
                    <a:moveTo>
                      <a:pt x="325" y="0"/>
                    </a:moveTo>
                    <a:lnTo>
                      <a:pt x="321" y="21"/>
                    </a:lnTo>
                    <a:lnTo>
                      <a:pt x="314" y="42"/>
                    </a:lnTo>
                    <a:lnTo>
                      <a:pt x="303" y="66"/>
                    </a:lnTo>
                    <a:lnTo>
                      <a:pt x="291" y="91"/>
                    </a:lnTo>
                    <a:lnTo>
                      <a:pt x="277" y="116"/>
                    </a:lnTo>
                    <a:lnTo>
                      <a:pt x="260" y="143"/>
                    </a:lnTo>
                    <a:lnTo>
                      <a:pt x="242" y="171"/>
                    </a:lnTo>
                    <a:lnTo>
                      <a:pt x="223" y="200"/>
                    </a:lnTo>
                    <a:lnTo>
                      <a:pt x="182" y="259"/>
                    </a:lnTo>
                    <a:lnTo>
                      <a:pt x="142" y="320"/>
                    </a:lnTo>
                    <a:lnTo>
                      <a:pt x="121" y="351"/>
                    </a:lnTo>
                    <a:lnTo>
                      <a:pt x="101" y="381"/>
                    </a:lnTo>
                    <a:lnTo>
                      <a:pt x="82" y="412"/>
                    </a:lnTo>
                    <a:lnTo>
                      <a:pt x="65" y="443"/>
                    </a:lnTo>
                    <a:lnTo>
                      <a:pt x="48" y="473"/>
                    </a:lnTo>
                    <a:lnTo>
                      <a:pt x="34" y="504"/>
                    </a:lnTo>
                    <a:lnTo>
                      <a:pt x="22" y="533"/>
                    </a:lnTo>
                    <a:lnTo>
                      <a:pt x="12" y="561"/>
                    </a:lnTo>
                    <a:lnTo>
                      <a:pt x="5" y="589"/>
                    </a:lnTo>
                    <a:lnTo>
                      <a:pt x="1" y="616"/>
                    </a:lnTo>
                    <a:lnTo>
                      <a:pt x="0" y="641"/>
                    </a:lnTo>
                    <a:lnTo>
                      <a:pt x="4" y="666"/>
                    </a:lnTo>
                    <a:lnTo>
                      <a:pt x="10" y="690"/>
                    </a:lnTo>
                    <a:lnTo>
                      <a:pt x="22" y="711"/>
                    </a:lnTo>
                    <a:lnTo>
                      <a:pt x="37" y="732"/>
                    </a:lnTo>
                    <a:lnTo>
                      <a:pt x="57" y="750"/>
                    </a:lnTo>
                    <a:lnTo>
                      <a:pt x="84" y="766"/>
                    </a:lnTo>
                    <a:lnTo>
                      <a:pt x="115" y="782"/>
                    </a:lnTo>
                    <a:lnTo>
                      <a:pt x="152" y="794"/>
                    </a:lnTo>
                    <a:lnTo>
                      <a:pt x="195" y="805"/>
                    </a:lnTo>
                    <a:lnTo>
                      <a:pt x="260" y="815"/>
                    </a:lnTo>
                    <a:lnTo>
                      <a:pt x="330" y="825"/>
                    </a:lnTo>
                    <a:lnTo>
                      <a:pt x="404" y="833"/>
                    </a:lnTo>
                    <a:lnTo>
                      <a:pt x="481" y="838"/>
                    </a:lnTo>
                    <a:lnTo>
                      <a:pt x="561" y="843"/>
                    </a:lnTo>
                    <a:lnTo>
                      <a:pt x="644" y="847"/>
                    </a:lnTo>
                    <a:lnTo>
                      <a:pt x="728" y="849"/>
                    </a:lnTo>
                    <a:lnTo>
                      <a:pt x="813" y="850"/>
                    </a:lnTo>
                    <a:lnTo>
                      <a:pt x="899" y="852"/>
                    </a:lnTo>
                    <a:lnTo>
                      <a:pt x="984" y="852"/>
                    </a:lnTo>
                    <a:lnTo>
                      <a:pt x="1068" y="852"/>
                    </a:lnTo>
                    <a:lnTo>
                      <a:pt x="1151" y="852"/>
                    </a:lnTo>
                    <a:lnTo>
                      <a:pt x="1233" y="850"/>
                    </a:lnTo>
                    <a:lnTo>
                      <a:pt x="1311" y="850"/>
                    </a:lnTo>
                    <a:lnTo>
                      <a:pt x="1385" y="849"/>
                    </a:lnTo>
                    <a:lnTo>
                      <a:pt x="1455" y="849"/>
                    </a:lnTo>
                    <a:lnTo>
                      <a:pt x="1567" y="850"/>
                    </a:lnTo>
                    <a:lnTo>
                      <a:pt x="1669" y="853"/>
                    </a:lnTo>
                    <a:lnTo>
                      <a:pt x="1716" y="854"/>
                    </a:lnTo>
                    <a:lnTo>
                      <a:pt x="1761" y="854"/>
                    </a:lnTo>
                    <a:lnTo>
                      <a:pt x="1804" y="854"/>
                    </a:lnTo>
                    <a:lnTo>
                      <a:pt x="1845" y="852"/>
                    </a:lnTo>
                    <a:lnTo>
                      <a:pt x="1886" y="848"/>
                    </a:lnTo>
                    <a:lnTo>
                      <a:pt x="1924" y="843"/>
                    </a:lnTo>
                    <a:lnTo>
                      <a:pt x="1962" y="836"/>
                    </a:lnTo>
                    <a:lnTo>
                      <a:pt x="2001" y="826"/>
                    </a:lnTo>
                    <a:lnTo>
                      <a:pt x="2018" y="821"/>
                    </a:lnTo>
                    <a:lnTo>
                      <a:pt x="2037" y="815"/>
                    </a:lnTo>
                    <a:lnTo>
                      <a:pt x="2057" y="807"/>
                    </a:lnTo>
                    <a:lnTo>
                      <a:pt x="2074" y="799"/>
                    </a:lnTo>
                    <a:lnTo>
                      <a:pt x="2094" y="791"/>
                    </a:lnTo>
                    <a:lnTo>
                      <a:pt x="2111" y="782"/>
                    </a:lnTo>
                    <a:lnTo>
                      <a:pt x="2131" y="770"/>
                    </a:lnTo>
                    <a:lnTo>
                      <a:pt x="2150" y="759"/>
                    </a:lnTo>
                    <a:lnTo>
                      <a:pt x="2165" y="747"/>
                    </a:lnTo>
                    <a:lnTo>
                      <a:pt x="2178" y="733"/>
                    </a:lnTo>
                    <a:lnTo>
                      <a:pt x="2189" y="717"/>
                    </a:lnTo>
                    <a:lnTo>
                      <a:pt x="2198" y="696"/>
                    </a:lnTo>
                    <a:lnTo>
                      <a:pt x="2205" y="675"/>
                    </a:lnTo>
                    <a:lnTo>
                      <a:pt x="2210" y="652"/>
                    </a:lnTo>
                    <a:lnTo>
                      <a:pt x="2212" y="626"/>
                    </a:lnTo>
                    <a:lnTo>
                      <a:pt x="2215" y="599"/>
                    </a:lnTo>
                    <a:lnTo>
                      <a:pt x="2213" y="571"/>
                    </a:lnTo>
                    <a:lnTo>
                      <a:pt x="2211" y="542"/>
                    </a:lnTo>
                    <a:lnTo>
                      <a:pt x="2208" y="511"/>
                    </a:lnTo>
                    <a:lnTo>
                      <a:pt x="2202" y="481"/>
                    </a:lnTo>
                    <a:lnTo>
                      <a:pt x="2196" y="449"/>
                    </a:lnTo>
                    <a:lnTo>
                      <a:pt x="2187" y="417"/>
                    </a:lnTo>
                    <a:lnTo>
                      <a:pt x="2178" y="385"/>
                    </a:lnTo>
                    <a:lnTo>
                      <a:pt x="2166" y="353"/>
                    </a:lnTo>
                    <a:lnTo>
                      <a:pt x="2154" y="321"/>
                    </a:lnTo>
                    <a:lnTo>
                      <a:pt x="2139" y="291"/>
                    </a:lnTo>
                    <a:lnTo>
                      <a:pt x="2124" y="260"/>
                    </a:lnTo>
                    <a:lnTo>
                      <a:pt x="2109" y="231"/>
                    </a:lnTo>
                    <a:lnTo>
                      <a:pt x="2091" y="203"/>
                    </a:lnTo>
                    <a:lnTo>
                      <a:pt x="2073" y="176"/>
                    </a:lnTo>
                    <a:lnTo>
                      <a:pt x="2054" y="151"/>
                    </a:lnTo>
                    <a:lnTo>
                      <a:pt x="2034" y="126"/>
                    </a:lnTo>
                    <a:lnTo>
                      <a:pt x="2012" y="105"/>
                    </a:lnTo>
                    <a:lnTo>
                      <a:pt x="1990" y="86"/>
                    </a:lnTo>
                    <a:lnTo>
                      <a:pt x="1969" y="69"/>
                    </a:lnTo>
                    <a:lnTo>
                      <a:pt x="1944" y="55"/>
                    </a:lnTo>
                    <a:lnTo>
                      <a:pt x="1920" y="44"/>
                    </a:lnTo>
                    <a:lnTo>
                      <a:pt x="1896" y="35"/>
                    </a:lnTo>
                    <a:lnTo>
                      <a:pt x="1872" y="29"/>
                    </a:lnTo>
                    <a:lnTo>
                      <a:pt x="1845" y="28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1" name="Freeform 29"/>
              <p:cNvSpPr>
                <a:spLocks/>
              </p:cNvSpPr>
              <p:nvPr/>
            </p:nvSpPr>
            <p:spPr bwMode="auto">
              <a:xfrm>
                <a:off x="4199" y="1643"/>
                <a:ext cx="600" cy="227"/>
              </a:xfrm>
              <a:custGeom>
                <a:avLst/>
                <a:gdLst>
                  <a:gd name="T0" fmla="*/ 361 w 2400"/>
                  <a:gd name="T1" fmla="*/ 18 h 907"/>
                  <a:gd name="T2" fmla="*/ 331 w 2400"/>
                  <a:gd name="T3" fmla="*/ 58 h 907"/>
                  <a:gd name="T4" fmla="*/ 269 w 2400"/>
                  <a:gd name="T5" fmla="*/ 135 h 907"/>
                  <a:gd name="T6" fmla="*/ 173 w 2400"/>
                  <a:gd name="T7" fmla="*/ 253 h 907"/>
                  <a:gd name="T8" fmla="*/ 101 w 2400"/>
                  <a:gd name="T9" fmla="*/ 350 h 907"/>
                  <a:gd name="T10" fmla="*/ 60 w 2400"/>
                  <a:gd name="T11" fmla="*/ 415 h 907"/>
                  <a:gd name="T12" fmla="*/ 29 w 2400"/>
                  <a:gd name="T13" fmla="*/ 479 h 907"/>
                  <a:gd name="T14" fmla="*/ 7 w 2400"/>
                  <a:gd name="T15" fmla="*/ 540 h 907"/>
                  <a:gd name="T16" fmla="*/ 0 w 2400"/>
                  <a:gd name="T17" fmla="*/ 598 h 907"/>
                  <a:gd name="T18" fmla="*/ 11 w 2400"/>
                  <a:gd name="T19" fmla="*/ 649 h 907"/>
                  <a:gd name="T20" fmla="*/ 40 w 2400"/>
                  <a:gd name="T21" fmla="*/ 693 h 907"/>
                  <a:gd name="T22" fmla="*/ 94 w 2400"/>
                  <a:gd name="T23" fmla="*/ 728 h 907"/>
                  <a:gd name="T24" fmla="*/ 171 w 2400"/>
                  <a:gd name="T25" fmla="*/ 753 h 907"/>
                  <a:gd name="T26" fmla="*/ 278 w 2400"/>
                  <a:gd name="T27" fmla="*/ 766 h 907"/>
                  <a:gd name="T28" fmla="*/ 410 w 2400"/>
                  <a:gd name="T29" fmla="*/ 768 h 907"/>
                  <a:gd name="T30" fmla="*/ 553 w 2400"/>
                  <a:gd name="T31" fmla="*/ 779 h 907"/>
                  <a:gd name="T32" fmla="*/ 786 w 2400"/>
                  <a:gd name="T33" fmla="*/ 804 h 907"/>
                  <a:gd name="T34" fmla="*/ 1122 w 2400"/>
                  <a:gd name="T35" fmla="*/ 850 h 907"/>
                  <a:gd name="T36" fmla="*/ 1379 w 2400"/>
                  <a:gd name="T37" fmla="*/ 882 h 907"/>
                  <a:gd name="T38" fmla="*/ 1546 w 2400"/>
                  <a:gd name="T39" fmla="*/ 897 h 907"/>
                  <a:gd name="T40" fmla="*/ 1706 w 2400"/>
                  <a:gd name="T41" fmla="*/ 906 h 907"/>
                  <a:gd name="T42" fmla="*/ 1858 w 2400"/>
                  <a:gd name="T43" fmla="*/ 905 h 907"/>
                  <a:gd name="T44" fmla="*/ 1997 w 2400"/>
                  <a:gd name="T45" fmla="*/ 892 h 907"/>
                  <a:gd name="T46" fmla="*/ 2120 w 2400"/>
                  <a:gd name="T47" fmla="*/ 864 h 907"/>
                  <a:gd name="T48" fmla="*/ 2224 w 2400"/>
                  <a:gd name="T49" fmla="*/ 819 h 907"/>
                  <a:gd name="T50" fmla="*/ 2307 w 2400"/>
                  <a:gd name="T51" fmla="*/ 756 h 907"/>
                  <a:gd name="T52" fmla="*/ 2366 w 2400"/>
                  <a:gd name="T53" fmla="*/ 670 h 907"/>
                  <a:gd name="T54" fmla="*/ 2396 w 2400"/>
                  <a:gd name="T55" fmla="*/ 561 h 907"/>
                  <a:gd name="T56" fmla="*/ 2400 w 2400"/>
                  <a:gd name="T57" fmla="*/ 420 h 907"/>
                  <a:gd name="T58" fmla="*/ 2395 w 2400"/>
                  <a:gd name="T59" fmla="*/ 325 h 907"/>
                  <a:gd name="T60" fmla="*/ 2389 w 2400"/>
                  <a:gd name="T61" fmla="*/ 273 h 907"/>
                  <a:gd name="T62" fmla="*/ 2378 w 2400"/>
                  <a:gd name="T63" fmla="*/ 228 h 907"/>
                  <a:gd name="T64" fmla="*/ 2362 w 2400"/>
                  <a:gd name="T65" fmla="*/ 191 h 907"/>
                  <a:gd name="T66" fmla="*/ 2340 w 2400"/>
                  <a:gd name="T67" fmla="*/ 160 h 907"/>
                  <a:gd name="T68" fmla="*/ 2311 w 2400"/>
                  <a:gd name="T69" fmla="*/ 136 h 907"/>
                  <a:gd name="T70" fmla="*/ 2274 w 2400"/>
                  <a:gd name="T71" fmla="*/ 117 h 907"/>
                  <a:gd name="T72" fmla="*/ 2227 w 2400"/>
                  <a:gd name="T73" fmla="*/ 104 h 907"/>
                  <a:gd name="T74" fmla="*/ 2171 w 2400"/>
                  <a:gd name="T75" fmla="*/ 94 h 907"/>
                  <a:gd name="T76" fmla="*/ 2103 w 2400"/>
                  <a:gd name="T77" fmla="*/ 88 h 907"/>
                  <a:gd name="T78" fmla="*/ 1978 w 2400"/>
                  <a:gd name="T79" fmla="*/ 83 h 907"/>
                  <a:gd name="T80" fmla="*/ 1763 w 2400"/>
                  <a:gd name="T81" fmla="*/ 81 h 907"/>
                  <a:gd name="T82" fmla="*/ 373 w 2400"/>
                  <a:gd name="T83" fmla="*/ 0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0" h="907">
                    <a:moveTo>
                      <a:pt x="373" y="0"/>
                    </a:moveTo>
                    <a:lnTo>
                      <a:pt x="361" y="18"/>
                    </a:lnTo>
                    <a:lnTo>
                      <a:pt x="347" y="37"/>
                    </a:lnTo>
                    <a:lnTo>
                      <a:pt x="331" y="58"/>
                    </a:lnTo>
                    <a:lnTo>
                      <a:pt x="313" y="83"/>
                    </a:lnTo>
                    <a:lnTo>
                      <a:pt x="269" y="135"/>
                    </a:lnTo>
                    <a:lnTo>
                      <a:pt x="222" y="192"/>
                    </a:lnTo>
                    <a:lnTo>
                      <a:pt x="173" y="253"/>
                    </a:lnTo>
                    <a:lnTo>
                      <a:pt x="124" y="318"/>
                    </a:lnTo>
                    <a:lnTo>
                      <a:pt x="101" y="350"/>
                    </a:lnTo>
                    <a:lnTo>
                      <a:pt x="81" y="383"/>
                    </a:lnTo>
                    <a:lnTo>
                      <a:pt x="60" y="415"/>
                    </a:lnTo>
                    <a:lnTo>
                      <a:pt x="44" y="448"/>
                    </a:lnTo>
                    <a:lnTo>
                      <a:pt x="29" y="479"/>
                    </a:lnTo>
                    <a:lnTo>
                      <a:pt x="16" y="511"/>
                    </a:lnTo>
                    <a:lnTo>
                      <a:pt x="7" y="540"/>
                    </a:lnTo>
                    <a:lnTo>
                      <a:pt x="2" y="570"/>
                    </a:lnTo>
                    <a:lnTo>
                      <a:pt x="0" y="598"/>
                    </a:lnTo>
                    <a:lnTo>
                      <a:pt x="3" y="624"/>
                    </a:lnTo>
                    <a:lnTo>
                      <a:pt x="11" y="649"/>
                    </a:lnTo>
                    <a:lnTo>
                      <a:pt x="22" y="672"/>
                    </a:lnTo>
                    <a:lnTo>
                      <a:pt x="40" y="693"/>
                    </a:lnTo>
                    <a:lnTo>
                      <a:pt x="64" y="711"/>
                    </a:lnTo>
                    <a:lnTo>
                      <a:pt x="94" y="728"/>
                    </a:lnTo>
                    <a:lnTo>
                      <a:pt x="129" y="742"/>
                    </a:lnTo>
                    <a:lnTo>
                      <a:pt x="171" y="753"/>
                    </a:lnTo>
                    <a:lnTo>
                      <a:pt x="221" y="761"/>
                    </a:lnTo>
                    <a:lnTo>
                      <a:pt x="278" y="766"/>
                    </a:lnTo>
                    <a:lnTo>
                      <a:pt x="343" y="767"/>
                    </a:lnTo>
                    <a:lnTo>
                      <a:pt x="410" y="768"/>
                    </a:lnTo>
                    <a:lnTo>
                      <a:pt x="480" y="772"/>
                    </a:lnTo>
                    <a:lnTo>
                      <a:pt x="553" y="779"/>
                    </a:lnTo>
                    <a:lnTo>
                      <a:pt x="628" y="785"/>
                    </a:lnTo>
                    <a:lnTo>
                      <a:pt x="786" y="804"/>
                    </a:lnTo>
                    <a:lnTo>
                      <a:pt x="953" y="827"/>
                    </a:lnTo>
                    <a:lnTo>
                      <a:pt x="1122" y="850"/>
                    </a:lnTo>
                    <a:lnTo>
                      <a:pt x="1293" y="872"/>
                    </a:lnTo>
                    <a:lnTo>
                      <a:pt x="1379" y="882"/>
                    </a:lnTo>
                    <a:lnTo>
                      <a:pt x="1463" y="891"/>
                    </a:lnTo>
                    <a:lnTo>
                      <a:pt x="1546" y="897"/>
                    </a:lnTo>
                    <a:lnTo>
                      <a:pt x="1627" y="904"/>
                    </a:lnTo>
                    <a:lnTo>
                      <a:pt x="1706" y="906"/>
                    </a:lnTo>
                    <a:lnTo>
                      <a:pt x="1784" y="907"/>
                    </a:lnTo>
                    <a:lnTo>
                      <a:pt x="1858" y="905"/>
                    </a:lnTo>
                    <a:lnTo>
                      <a:pt x="1930" y="900"/>
                    </a:lnTo>
                    <a:lnTo>
                      <a:pt x="1997" y="892"/>
                    </a:lnTo>
                    <a:lnTo>
                      <a:pt x="2061" y="879"/>
                    </a:lnTo>
                    <a:lnTo>
                      <a:pt x="2120" y="864"/>
                    </a:lnTo>
                    <a:lnTo>
                      <a:pt x="2174" y="844"/>
                    </a:lnTo>
                    <a:lnTo>
                      <a:pt x="2224" y="819"/>
                    </a:lnTo>
                    <a:lnTo>
                      <a:pt x="2269" y="790"/>
                    </a:lnTo>
                    <a:lnTo>
                      <a:pt x="2307" y="756"/>
                    </a:lnTo>
                    <a:lnTo>
                      <a:pt x="2340" y="716"/>
                    </a:lnTo>
                    <a:lnTo>
                      <a:pt x="2366" y="670"/>
                    </a:lnTo>
                    <a:lnTo>
                      <a:pt x="2385" y="619"/>
                    </a:lnTo>
                    <a:lnTo>
                      <a:pt x="2396" y="561"/>
                    </a:lnTo>
                    <a:lnTo>
                      <a:pt x="2400" y="497"/>
                    </a:lnTo>
                    <a:lnTo>
                      <a:pt x="2400" y="420"/>
                    </a:lnTo>
                    <a:lnTo>
                      <a:pt x="2397" y="354"/>
                    </a:lnTo>
                    <a:lnTo>
                      <a:pt x="2395" y="325"/>
                    </a:lnTo>
                    <a:lnTo>
                      <a:pt x="2392" y="297"/>
                    </a:lnTo>
                    <a:lnTo>
                      <a:pt x="2389" y="273"/>
                    </a:lnTo>
                    <a:lnTo>
                      <a:pt x="2385" y="248"/>
                    </a:lnTo>
                    <a:lnTo>
                      <a:pt x="2378" y="228"/>
                    </a:lnTo>
                    <a:lnTo>
                      <a:pt x="2371" y="208"/>
                    </a:lnTo>
                    <a:lnTo>
                      <a:pt x="2362" y="191"/>
                    </a:lnTo>
                    <a:lnTo>
                      <a:pt x="2352" y="174"/>
                    </a:lnTo>
                    <a:lnTo>
                      <a:pt x="2340" y="160"/>
                    </a:lnTo>
                    <a:lnTo>
                      <a:pt x="2326" y="148"/>
                    </a:lnTo>
                    <a:lnTo>
                      <a:pt x="2311" y="136"/>
                    </a:lnTo>
                    <a:lnTo>
                      <a:pt x="2293" y="126"/>
                    </a:lnTo>
                    <a:lnTo>
                      <a:pt x="2274" y="117"/>
                    </a:lnTo>
                    <a:lnTo>
                      <a:pt x="2252" y="111"/>
                    </a:lnTo>
                    <a:lnTo>
                      <a:pt x="2227" y="104"/>
                    </a:lnTo>
                    <a:lnTo>
                      <a:pt x="2200" y="98"/>
                    </a:lnTo>
                    <a:lnTo>
                      <a:pt x="2171" y="94"/>
                    </a:lnTo>
                    <a:lnTo>
                      <a:pt x="2137" y="90"/>
                    </a:lnTo>
                    <a:lnTo>
                      <a:pt x="2103" y="88"/>
                    </a:lnTo>
                    <a:lnTo>
                      <a:pt x="2065" y="85"/>
                    </a:lnTo>
                    <a:lnTo>
                      <a:pt x="1978" y="83"/>
                    </a:lnTo>
                    <a:lnTo>
                      <a:pt x="1877" y="81"/>
                    </a:lnTo>
                    <a:lnTo>
                      <a:pt x="1763" y="81"/>
                    </a:lnTo>
                    <a:lnTo>
                      <a:pt x="1632" y="81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2" name="Freeform 30"/>
              <p:cNvSpPr>
                <a:spLocks/>
              </p:cNvSpPr>
              <p:nvPr/>
            </p:nvSpPr>
            <p:spPr bwMode="auto">
              <a:xfrm>
                <a:off x="4785" y="1255"/>
                <a:ext cx="382" cy="192"/>
              </a:xfrm>
              <a:custGeom>
                <a:avLst/>
                <a:gdLst>
                  <a:gd name="T0" fmla="*/ 0 w 1530"/>
                  <a:gd name="T1" fmla="*/ 125 h 768"/>
                  <a:gd name="T2" fmla="*/ 3 w 1530"/>
                  <a:gd name="T3" fmla="*/ 177 h 768"/>
                  <a:gd name="T4" fmla="*/ 11 w 1530"/>
                  <a:gd name="T5" fmla="*/ 231 h 768"/>
                  <a:gd name="T6" fmla="*/ 21 w 1530"/>
                  <a:gd name="T7" fmla="*/ 287 h 768"/>
                  <a:gd name="T8" fmla="*/ 37 w 1530"/>
                  <a:gd name="T9" fmla="*/ 343 h 768"/>
                  <a:gd name="T10" fmla="*/ 57 w 1530"/>
                  <a:gd name="T11" fmla="*/ 399 h 768"/>
                  <a:gd name="T12" fmla="*/ 81 w 1530"/>
                  <a:gd name="T13" fmla="*/ 454 h 768"/>
                  <a:gd name="T14" fmla="*/ 111 w 1530"/>
                  <a:gd name="T15" fmla="*/ 507 h 768"/>
                  <a:gd name="T16" fmla="*/ 146 w 1530"/>
                  <a:gd name="T17" fmla="*/ 557 h 768"/>
                  <a:gd name="T18" fmla="*/ 186 w 1530"/>
                  <a:gd name="T19" fmla="*/ 604 h 768"/>
                  <a:gd name="T20" fmla="*/ 232 w 1530"/>
                  <a:gd name="T21" fmla="*/ 646 h 768"/>
                  <a:gd name="T22" fmla="*/ 283 w 1530"/>
                  <a:gd name="T23" fmla="*/ 684 h 768"/>
                  <a:gd name="T24" fmla="*/ 340 w 1530"/>
                  <a:gd name="T25" fmla="*/ 715 h 768"/>
                  <a:gd name="T26" fmla="*/ 404 w 1530"/>
                  <a:gd name="T27" fmla="*/ 740 h 768"/>
                  <a:gd name="T28" fmla="*/ 475 w 1530"/>
                  <a:gd name="T29" fmla="*/ 758 h 768"/>
                  <a:gd name="T30" fmla="*/ 552 w 1530"/>
                  <a:gd name="T31" fmla="*/ 767 h 768"/>
                  <a:gd name="T32" fmla="*/ 637 w 1530"/>
                  <a:gd name="T33" fmla="*/ 767 h 768"/>
                  <a:gd name="T34" fmla="*/ 729 w 1530"/>
                  <a:gd name="T35" fmla="*/ 762 h 768"/>
                  <a:gd name="T36" fmla="*/ 874 w 1530"/>
                  <a:gd name="T37" fmla="*/ 748 h 768"/>
                  <a:gd name="T38" fmla="*/ 1077 w 1530"/>
                  <a:gd name="T39" fmla="*/ 725 h 768"/>
                  <a:gd name="T40" fmla="*/ 1234 w 1530"/>
                  <a:gd name="T41" fmla="*/ 711 h 768"/>
                  <a:gd name="T42" fmla="*/ 1337 w 1530"/>
                  <a:gd name="T43" fmla="*/ 706 h 768"/>
                  <a:gd name="T44" fmla="*/ 1414 w 1530"/>
                  <a:gd name="T45" fmla="*/ 703 h 768"/>
                  <a:gd name="T46" fmla="*/ 1454 w 1530"/>
                  <a:gd name="T47" fmla="*/ 692 h 768"/>
                  <a:gd name="T48" fmla="*/ 1486 w 1530"/>
                  <a:gd name="T49" fmla="*/ 670 h 768"/>
                  <a:gd name="T50" fmla="*/ 1509 w 1530"/>
                  <a:gd name="T51" fmla="*/ 640 h 768"/>
                  <a:gd name="T52" fmla="*/ 1523 w 1530"/>
                  <a:gd name="T53" fmla="*/ 601 h 768"/>
                  <a:gd name="T54" fmla="*/ 1530 w 1530"/>
                  <a:gd name="T55" fmla="*/ 558 h 768"/>
                  <a:gd name="T56" fmla="*/ 1530 w 1530"/>
                  <a:gd name="T57" fmla="*/ 510 h 768"/>
                  <a:gd name="T58" fmla="*/ 1523 w 1530"/>
                  <a:gd name="T59" fmla="*/ 459 h 768"/>
                  <a:gd name="T60" fmla="*/ 1512 w 1530"/>
                  <a:gd name="T61" fmla="*/ 405 h 768"/>
                  <a:gd name="T62" fmla="*/ 1495 w 1530"/>
                  <a:gd name="T63" fmla="*/ 352 h 768"/>
                  <a:gd name="T64" fmla="*/ 1476 w 1530"/>
                  <a:gd name="T65" fmla="*/ 298 h 768"/>
                  <a:gd name="T66" fmla="*/ 1453 w 1530"/>
                  <a:gd name="T67" fmla="*/ 248 h 768"/>
                  <a:gd name="T68" fmla="*/ 1428 w 1530"/>
                  <a:gd name="T69" fmla="*/ 203 h 768"/>
                  <a:gd name="T70" fmla="*/ 1401 w 1530"/>
                  <a:gd name="T71" fmla="*/ 162 h 768"/>
                  <a:gd name="T72" fmla="*/ 1373 w 1530"/>
                  <a:gd name="T73" fmla="*/ 127 h 768"/>
                  <a:gd name="T74" fmla="*/ 1345 w 1530"/>
                  <a:gd name="T75" fmla="*/ 101 h 768"/>
                  <a:gd name="T76" fmla="*/ 1301 w 1530"/>
                  <a:gd name="T77" fmla="*/ 74 h 768"/>
                  <a:gd name="T78" fmla="*/ 1240 w 1530"/>
                  <a:gd name="T79" fmla="*/ 46 h 768"/>
                  <a:gd name="T80" fmla="*/ 1175 w 1530"/>
                  <a:gd name="T81" fmla="*/ 25 h 768"/>
                  <a:gd name="T82" fmla="*/ 1106 w 1530"/>
                  <a:gd name="T83" fmla="*/ 13 h 768"/>
                  <a:gd name="T84" fmla="*/ 1034 w 1530"/>
                  <a:gd name="T85" fmla="*/ 5 h 768"/>
                  <a:gd name="T86" fmla="*/ 955 w 1530"/>
                  <a:gd name="T87" fmla="*/ 1 h 768"/>
                  <a:gd name="T88" fmla="*/ 822 w 1530"/>
                  <a:gd name="T89" fmla="*/ 0 h 768"/>
                  <a:gd name="T90" fmla="*/ 655 w 1530"/>
                  <a:gd name="T91" fmla="*/ 1 h 768"/>
                  <a:gd name="T92" fmla="*/ 501 w 1530"/>
                  <a:gd name="T93" fmla="*/ 4 h 768"/>
                  <a:gd name="T94" fmla="*/ 380 w 1530"/>
                  <a:gd name="T95" fmla="*/ 9 h 768"/>
                  <a:gd name="T96" fmla="*/ 257 w 1530"/>
                  <a:gd name="T97" fmla="*/ 18 h 768"/>
                  <a:gd name="T98" fmla="*/ 173 w 1530"/>
                  <a:gd name="T99" fmla="*/ 28 h 768"/>
                  <a:gd name="T100" fmla="*/ 123 w 1530"/>
                  <a:gd name="T101" fmla="*/ 37 h 768"/>
                  <a:gd name="T102" fmla="*/ 79 w 1530"/>
                  <a:gd name="T103" fmla="*/ 48 h 768"/>
                  <a:gd name="T104" fmla="*/ 43 w 1530"/>
                  <a:gd name="T105" fmla="*/ 60 h 768"/>
                  <a:gd name="T106" fmla="*/ 17 w 1530"/>
                  <a:gd name="T107" fmla="*/ 74 h 768"/>
                  <a:gd name="T108" fmla="*/ 2 w 1530"/>
                  <a:gd name="T109" fmla="*/ 90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30" h="768">
                    <a:moveTo>
                      <a:pt x="0" y="99"/>
                    </a:moveTo>
                    <a:lnTo>
                      <a:pt x="0" y="125"/>
                    </a:lnTo>
                    <a:lnTo>
                      <a:pt x="1" y="150"/>
                    </a:lnTo>
                    <a:lnTo>
                      <a:pt x="3" y="177"/>
                    </a:lnTo>
                    <a:lnTo>
                      <a:pt x="6" y="204"/>
                    </a:lnTo>
                    <a:lnTo>
                      <a:pt x="11" y="231"/>
                    </a:lnTo>
                    <a:lnTo>
                      <a:pt x="16" y="259"/>
                    </a:lnTo>
                    <a:lnTo>
                      <a:pt x="21" y="287"/>
                    </a:lnTo>
                    <a:lnTo>
                      <a:pt x="29" y="315"/>
                    </a:lnTo>
                    <a:lnTo>
                      <a:pt x="37" y="343"/>
                    </a:lnTo>
                    <a:lnTo>
                      <a:pt x="47" y="371"/>
                    </a:lnTo>
                    <a:lnTo>
                      <a:pt x="57" y="399"/>
                    </a:lnTo>
                    <a:lnTo>
                      <a:pt x="68" y="427"/>
                    </a:lnTo>
                    <a:lnTo>
                      <a:pt x="81" y="454"/>
                    </a:lnTo>
                    <a:lnTo>
                      <a:pt x="95" y="480"/>
                    </a:lnTo>
                    <a:lnTo>
                      <a:pt x="111" y="507"/>
                    </a:lnTo>
                    <a:lnTo>
                      <a:pt x="128" y="533"/>
                    </a:lnTo>
                    <a:lnTo>
                      <a:pt x="146" y="557"/>
                    </a:lnTo>
                    <a:lnTo>
                      <a:pt x="165" y="581"/>
                    </a:lnTo>
                    <a:lnTo>
                      <a:pt x="186" y="604"/>
                    </a:lnTo>
                    <a:lnTo>
                      <a:pt x="207" y="626"/>
                    </a:lnTo>
                    <a:lnTo>
                      <a:pt x="232" y="646"/>
                    </a:lnTo>
                    <a:lnTo>
                      <a:pt x="256" y="665"/>
                    </a:lnTo>
                    <a:lnTo>
                      <a:pt x="283" y="684"/>
                    </a:lnTo>
                    <a:lnTo>
                      <a:pt x="311" y="701"/>
                    </a:lnTo>
                    <a:lnTo>
                      <a:pt x="340" y="715"/>
                    </a:lnTo>
                    <a:lnTo>
                      <a:pt x="372" y="729"/>
                    </a:lnTo>
                    <a:lnTo>
                      <a:pt x="404" y="740"/>
                    </a:lnTo>
                    <a:lnTo>
                      <a:pt x="438" y="751"/>
                    </a:lnTo>
                    <a:lnTo>
                      <a:pt x="475" y="758"/>
                    </a:lnTo>
                    <a:lnTo>
                      <a:pt x="512" y="763"/>
                    </a:lnTo>
                    <a:lnTo>
                      <a:pt x="552" y="767"/>
                    </a:lnTo>
                    <a:lnTo>
                      <a:pt x="593" y="768"/>
                    </a:lnTo>
                    <a:lnTo>
                      <a:pt x="637" y="767"/>
                    </a:lnTo>
                    <a:lnTo>
                      <a:pt x="683" y="766"/>
                    </a:lnTo>
                    <a:lnTo>
                      <a:pt x="729" y="762"/>
                    </a:lnTo>
                    <a:lnTo>
                      <a:pt x="776" y="758"/>
                    </a:lnTo>
                    <a:lnTo>
                      <a:pt x="874" y="748"/>
                    </a:lnTo>
                    <a:lnTo>
                      <a:pt x="975" y="737"/>
                    </a:lnTo>
                    <a:lnTo>
                      <a:pt x="1077" y="725"/>
                    </a:lnTo>
                    <a:lnTo>
                      <a:pt x="1182" y="715"/>
                    </a:lnTo>
                    <a:lnTo>
                      <a:pt x="1234" y="711"/>
                    </a:lnTo>
                    <a:lnTo>
                      <a:pt x="1286" y="707"/>
                    </a:lnTo>
                    <a:lnTo>
                      <a:pt x="1337" y="706"/>
                    </a:lnTo>
                    <a:lnTo>
                      <a:pt x="1389" y="705"/>
                    </a:lnTo>
                    <a:lnTo>
                      <a:pt x="1414" y="703"/>
                    </a:lnTo>
                    <a:lnTo>
                      <a:pt x="1435" y="698"/>
                    </a:lnTo>
                    <a:lnTo>
                      <a:pt x="1454" y="692"/>
                    </a:lnTo>
                    <a:lnTo>
                      <a:pt x="1472" y="682"/>
                    </a:lnTo>
                    <a:lnTo>
                      <a:pt x="1486" y="670"/>
                    </a:lnTo>
                    <a:lnTo>
                      <a:pt x="1499" y="656"/>
                    </a:lnTo>
                    <a:lnTo>
                      <a:pt x="1509" y="640"/>
                    </a:lnTo>
                    <a:lnTo>
                      <a:pt x="1517" y="622"/>
                    </a:lnTo>
                    <a:lnTo>
                      <a:pt x="1523" y="601"/>
                    </a:lnTo>
                    <a:lnTo>
                      <a:pt x="1527" y="581"/>
                    </a:lnTo>
                    <a:lnTo>
                      <a:pt x="1530" y="558"/>
                    </a:lnTo>
                    <a:lnTo>
                      <a:pt x="1530" y="534"/>
                    </a:lnTo>
                    <a:lnTo>
                      <a:pt x="1530" y="510"/>
                    </a:lnTo>
                    <a:lnTo>
                      <a:pt x="1527" y="484"/>
                    </a:lnTo>
                    <a:lnTo>
                      <a:pt x="1523" y="459"/>
                    </a:lnTo>
                    <a:lnTo>
                      <a:pt x="1518" y="432"/>
                    </a:lnTo>
                    <a:lnTo>
                      <a:pt x="1512" y="405"/>
                    </a:lnTo>
                    <a:lnTo>
                      <a:pt x="1504" y="378"/>
                    </a:lnTo>
                    <a:lnTo>
                      <a:pt x="1495" y="352"/>
                    </a:lnTo>
                    <a:lnTo>
                      <a:pt x="1486" y="325"/>
                    </a:lnTo>
                    <a:lnTo>
                      <a:pt x="1476" y="298"/>
                    </a:lnTo>
                    <a:lnTo>
                      <a:pt x="1465" y="273"/>
                    </a:lnTo>
                    <a:lnTo>
                      <a:pt x="1453" y="248"/>
                    </a:lnTo>
                    <a:lnTo>
                      <a:pt x="1440" y="224"/>
                    </a:lnTo>
                    <a:lnTo>
                      <a:pt x="1428" y="203"/>
                    </a:lnTo>
                    <a:lnTo>
                      <a:pt x="1414" y="181"/>
                    </a:lnTo>
                    <a:lnTo>
                      <a:pt x="1401" y="162"/>
                    </a:lnTo>
                    <a:lnTo>
                      <a:pt x="1387" y="143"/>
                    </a:lnTo>
                    <a:lnTo>
                      <a:pt x="1373" y="127"/>
                    </a:lnTo>
                    <a:lnTo>
                      <a:pt x="1359" y="112"/>
                    </a:lnTo>
                    <a:lnTo>
                      <a:pt x="1345" y="101"/>
                    </a:lnTo>
                    <a:lnTo>
                      <a:pt x="1332" y="90"/>
                    </a:lnTo>
                    <a:lnTo>
                      <a:pt x="1301" y="74"/>
                    </a:lnTo>
                    <a:lnTo>
                      <a:pt x="1271" y="58"/>
                    </a:lnTo>
                    <a:lnTo>
                      <a:pt x="1240" y="46"/>
                    </a:lnTo>
                    <a:lnTo>
                      <a:pt x="1208" y="34"/>
                    </a:lnTo>
                    <a:lnTo>
                      <a:pt x="1175" y="25"/>
                    </a:lnTo>
                    <a:lnTo>
                      <a:pt x="1142" y="19"/>
                    </a:lnTo>
                    <a:lnTo>
                      <a:pt x="1106" y="13"/>
                    </a:lnTo>
                    <a:lnTo>
                      <a:pt x="1071" y="9"/>
                    </a:lnTo>
                    <a:lnTo>
                      <a:pt x="1034" y="5"/>
                    </a:lnTo>
                    <a:lnTo>
                      <a:pt x="994" y="2"/>
                    </a:lnTo>
                    <a:lnTo>
                      <a:pt x="955" y="1"/>
                    </a:lnTo>
                    <a:lnTo>
                      <a:pt x="913" y="1"/>
                    </a:lnTo>
                    <a:lnTo>
                      <a:pt x="822" y="0"/>
                    </a:lnTo>
                    <a:lnTo>
                      <a:pt x="724" y="0"/>
                    </a:lnTo>
                    <a:lnTo>
                      <a:pt x="655" y="1"/>
                    </a:lnTo>
                    <a:lnTo>
                      <a:pt x="557" y="2"/>
                    </a:lnTo>
                    <a:lnTo>
                      <a:pt x="501" y="4"/>
                    </a:lnTo>
                    <a:lnTo>
                      <a:pt x="441" y="6"/>
                    </a:lnTo>
                    <a:lnTo>
                      <a:pt x="380" y="9"/>
                    </a:lnTo>
                    <a:lnTo>
                      <a:pt x="318" y="13"/>
                    </a:lnTo>
                    <a:lnTo>
                      <a:pt x="257" y="18"/>
                    </a:lnTo>
                    <a:lnTo>
                      <a:pt x="200" y="24"/>
                    </a:lnTo>
                    <a:lnTo>
                      <a:pt x="173" y="28"/>
                    </a:lnTo>
                    <a:lnTo>
                      <a:pt x="148" y="33"/>
                    </a:lnTo>
                    <a:lnTo>
                      <a:pt x="123" y="37"/>
                    </a:lnTo>
                    <a:lnTo>
                      <a:pt x="100" y="42"/>
                    </a:lnTo>
                    <a:lnTo>
                      <a:pt x="79" y="48"/>
                    </a:lnTo>
                    <a:lnTo>
                      <a:pt x="61" y="53"/>
                    </a:lnTo>
                    <a:lnTo>
                      <a:pt x="43" y="60"/>
                    </a:lnTo>
                    <a:lnTo>
                      <a:pt x="29" y="67"/>
                    </a:lnTo>
                    <a:lnTo>
                      <a:pt x="17" y="74"/>
                    </a:lnTo>
                    <a:lnTo>
                      <a:pt x="9" y="83"/>
                    </a:lnTo>
                    <a:lnTo>
                      <a:pt x="2" y="9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3" name="Freeform 31"/>
              <p:cNvSpPr>
                <a:spLocks/>
              </p:cNvSpPr>
              <p:nvPr/>
            </p:nvSpPr>
            <p:spPr bwMode="auto">
              <a:xfrm>
                <a:off x="4852" y="1475"/>
                <a:ext cx="495" cy="239"/>
              </a:xfrm>
              <a:custGeom>
                <a:avLst/>
                <a:gdLst>
                  <a:gd name="T0" fmla="*/ 26 w 1982"/>
                  <a:gd name="T1" fmla="*/ 92 h 955"/>
                  <a:gd name="T2" fmla="*/ 31 w 1982"/>
                  <a:gd name="T3" fmla="*/ 143 h 955"/>
                  <a:gd name="T4" fmla="*/ 31 w 1982"/>
                  <a:gd name="T5" fmla="*/ 203 h 955"/>
                  <a:gd name="T6" fmla="*/ 26 w 1982"/>
                  <a:gd name="T7" fmla="*/ 268 h 955"/>
                  <a:gd name="T8" fmla="*/ 16 w 1982"/>
                  <a:gd name="T9" fmla="*/ 375 h 955"/>
                  <a:gd name="T10" fmla="*/ 5 w 1982"/>
                  <a:gd name="T11" fmla="*/ 486 h 955"/>
                  <a:gd name="T12" fmla="*/ 2 w 1982"/>
                  <a:gd name="T13" fmla="*/ 560 h 955"/>
                  <a:gd name="T14" fmla="*/ 0 w 1982"/>
                  <a:gd name="T15" fmla="*/ 633 h 955"/>
                  <a:gd name="T16" fmla="*/ 3 w 1982"/>
                  <a:gd name="T17" fmla="*/ 701 h 955"/>
                  <a:gd name="T18" fmla="*/ 13 w 1982"/>
                  <a:gd name="T19" fmla="*/ 765 h 955"/>
                  <a:gd name="T20" fmla="*/ 31 w 1982"/>
                  <a:gd name="T21" fmla="*/ 823 h 955"/>
                  <a:gd name="T22" fmla="*/ 56 w 1982"/>
                  <a:gd name="T23" fmla="*/ 871 h 955"/>
                  <a:gd name="T24" fmla="*/ 93 w 1982"/>
                  <a:gd name="T25" fmla="*/ 911 h 955"/>
                  <a:gd name="T26" fmla="*/ 142 w 1982"/>
                  <a:gd name="T27" fmla="*/ 939 h 955"/>
                  <a:gd name="T28" fmla="*/ 203 w 1982"/>
                  <a:gd name="T29" fmla="*/ 953 h 955"/>
                  <a:gd name="T30" fmla="*/ 1571 w 1982"/>
                  <a:gd name="T31" fmla="*/ 955 h 955"/>
                  <a:gd name="T32" fmla="*/ 1658 w 1982"/>
                  <a:gd name="T33" fmla="*/ 946 h 955"/>
                  <a:gd name="T34" fmla="*/ 1734 w 1982"/>
                  <a:gd name="T35" fmla="*/ 925 h 955"/>
                  <a:gd name="T36" fmla="*/ 1799 w 1982"/>
                  <a:gd name="T37" fmla="*/ 889 h 955"/>
                  <a:gd name="T38" fmla="*/ 1854 w 1982"/>
                  <a:gd name="T39" fmla="*/ 842 h 955"/>
                  <a:gd name="T40" fmla="*/ 1899 w 1982"/>
                  <a:gd name="T41" fmla="*/ 786 h 955"/>
                  <a:gd name="T42" fmla="*/ 1933 w 1982"/>
                  <a:gd name="T43" fmla="*/ 723 h 955"/>
                  <a:gd name="T44" fmla="*/ 1959 w 1982"/>
                  <a:gd name="T45" fmla="*/ 654 h 955"/>
                  <a:gd name="T46" fmla="*/ 1975 w 1982"/>
                  <a:gd name="T47" fmla="*/ 582 h 955"/>
                  <a:gd name="T48" fmla="*/ 1982 w 1982"/>
                  <a:gd name="T49" fmla="*/ 506 h 955"/>
                  <a:gd name="T50" fmla="*/ 1980 w 1982"/>
                  <a:gd name="T51" fmla="*/ 431 h 955"/>
                  <a:gd name="T52" fmla="*/ 1970 w 1982"/>
                  <a:gd name="T53" fmla="*/ 359 h 955"/>
                  <a:gd name="T54" fmla="*/ 1952 w 1982"/>
                  <a:gd name="T55" fmla="*/ 288 h 955"/>
                  <a:gd name="T56" fmla="*/ 1926 w 1982"/>
                  <a:gd name="T57" fmla="*/ 223 h 955"/>
                  <a:gd name="T58" fmla="*/ 1892 w 1982"/>
                  <a:gd name="T59" fmla="*/ 166 h 955"/>
                  <a:gd name="T60" fmla="*/ 1852 w 1982"/>
                  <a:gd name="T61" fmla="*/ 116 h 955"/>
                  <a:gd name="T62" fmla="*/ 1803 w 1982"/>
                  <a:gd name="T63" fmla="*/ 78 h 955"/>
                  <a:gd name="T64" fmla="*/ 1757 w 1982"/>
                  <a:gd name="T65" fmla="*/ 54 h 955"/>
                  <a:gd name="T66" fmla="*/ 1709 w 1982"/>
                  <a:gd name="T67" fmla="*/ 35 h 955"/>
                  <a:gd name="T68" fmla="*/ 1658 w 1982"/>
                  <a:gd name="T69" fmla="*/ 21 h 955"/>
                  <a:gd name="T70" fmla="*/ 1603 w 1982"/>
                  <a:gd name="T71" fmla="*/ 11 h 955"/>
                  <a:gd name="T72" fmla="*/ 1546 w 1982"/>
                  <a:gd name="T73" fmla="*/ 4 h 955"/>
                  <a:gd name="T74" fmla="*/ 1487 w 1982"/>
                  <a:gd name="T75" fmla="*/ 0 h 955"/>
                  <a:gd name="T76" fmla="*/ 1365 w 1982"/>
                  <a:gd name="T77" fmla="*/ 2 h 955"/>
                  <a:gd name="T78" fmla="*/ 1238 w 1982"/>
                  <a:gd name="T79" fmla="*/ 9 h 955"/>
                  <a:gd name="T80" fmla="*/ 1111 w 1982"/>
                  <a:gd name="T81" fmla="*/ 21 h 955"/>
                  <a:gd name="T82" fmla="*/ 985 w 1982"/>
                  <a:gd name="T83" fmla="*/ 30 h 955"/>
                  <a:gd name="T84" fmla="*/ 862 w 1982"/>
                  <a:gd name="T85" fmla="*/ 34 h 955"/>
                  <a:gd name="T86" fmla="*/ 676 w 1982"/>
                  <a:gd name="T87" fmla="*/ 22 h 955"/>
                  <a:gd name="T88" fmla="*/ 538 w 1982"/>
                  <a:gd name="T89" fmla="*/ 14 h 955"/>
                  <a:gd name="T90" fmla="*/ 393 w 1982"/>
                  <a:gd name="T91" fmla="*/ 8 h 955"/>
                  <a:gd name="T92" fmla="*/ 253 w 1982"/>
                  <a:gd name="T93" fmla="*/ 7 h 955"/>
                  <a:gd name="T94" fmla="*/ 190 w 1982"/>
                  <a:gd name="T95" fmla="*/ 9 h 955"/>
                  <a:gd name="T96" fmla="*/ 134 w 1982"/>
                  <a:gd name="T97" fmla="*/ 14 h 955"/>
                  <a:gd name="T98" fmla="*/ 88 w 1982"/>
                  <a:gd name="T99" fmla="*/ 23 h 955"/>
                  <a:gd name="T100" fmla="*/ 53 w 1982"/>
                  <a:gd name="T101" fmla="*/ 35 h 955"/>
                  <a:gd name="T102" fmla="*/ 30 w 1982"/>
                  <a:gd name="T103" fmla="*/ 50 h 955"/>
                  <a:gd name="T104" fmla="*/ 22 w 1982"/>
                  <a:gd name="T105" fmla="*/ 69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2" h="955">
                    <a:moveTo>
                      <a:pt x="22" y="69"/>
                    </a:moveTo>
                    <a:lnTo>
                      <a:pt x="26" y="92"/>
                    </a:lnTo>
                    <a:lnTo>
                      <a:pt x="30" y="116"/>
                    </a:lnTo>
                    <a:lnTo>
                      <a:pt x="31" y="143"/>
                    </a:lnTo>
                    <a:lnTo>
                      <a:pt x="31" y="172"/>
                    </a:lnTo>
                    <a:lnTo>
                      <a:pt x="31" y="203"/>
                    </a:lnTo>
                    <a:lnTo>
                      <a:pt x="28" y="235"/>
                    </a:lnTo>
                    <a:lnTo>
                      <a:pt x="26" y="268"/>
                    </a:lnTo>
                    <a:lnTo>
                      <a:pt x="23" y="304"/>
                    </a:lnTo>
                    <a:lnTo>
                      <a:pt x="16" y="375"/>
                    </a:lnTo>
                    <a:lnTo>
                      <a:pt x="9" y="449"/>
                    </a:lnTo>
                    <a:lnTo>
                      <a:pt x="5" y="486"/>
                    </a:lnTo>
                    <a:lnTo>
                      <a:pt x="3" y="523"/>
                    </a:lnTo>
                    <a:lnTo>
                      <a:pt x="2" y="560"/>
                    </a:lnTo>
                    <a:lnTo>
                      <a:pt x="0" y="597"/>
                    </a:lnTo>
                    <a:lnTo>
                      <a:pt x="0" y="633"/>
                    </a:lnTo>
                    <a:lnTo>
                      <a:pt x="2" y="668"/>
                    </a:lnTo>
                    <a:lnTo>
                      <a:pt x="3" y="701"/>
                    </a:lnTo>
                    <a:lnTo>
                      <a:pt x="8" y="735"/>
                    </a:lnTo>
                    <a:lnTo>
                      <a:pt x="13" y="765"/>
                    </a:lnTo>
                    <a:lnTo>
                      <a:pt x="21" y="795"/>
                    </a:lnTo>
                    <a:lnTo>
                      <a:pt x="31" y="823"/>
                    </a:lnTo>
                    <a:lnTo>
                      <a:pt x="42" y="848"/>
                    </a:lnTo>
                    <a:lnTo>
                      <a:pt x="56" y="871"/>
                    </a:lnTo>
                    <a:lnTo>
                      <a:pt x="73" y="893"/>
                    </a:lnTo>
                    <a:lnTo>
                      <a:pt x="93" y="911"/>
                    </a:lnTo>
                    <a:lnTo>
                      <a:pt x="115" y="926"/>
                    </a:lnTo>
                    <a:lnTo>
                      <a:pt x="142" y="939"/>
                    </a:lnTo>
                    <a:lnTo>
                      <a:pt x="170" y="948"/>
                    </a:lnTo>
                    <a:lnTo>
                      <a:pt x="203" y="953"/>
                    </a:lnTo>
                    <a:lnTo>
                      <a:pt x="239" y="955"/>
                    </a:lnTo>
                    <a:lnTo>
                      <a:pt x="1571" y="955"/>
                    </a:lnTo>
                    <a:lnTo>
                      <a:pt x="1616" y="953"/>
                    </a:lnTo>
                    <a:lnTo>
                      <a:pt x="1658" y="946"/>
                    </a:lnTo>
                    <a:lnTo>
                      <a:pt x="1697" y="937"/>
                    </a:lnTo>
                    <a:lnTo>
                      <a:pt x="1734" y="925"/>
                    </a:lnTo>
                    <a:lnTo>
                      <a:pt x="1768" y="908"/>
                    </a:lnTo>
                    <a:lnTo>
                      <a:pt x="1799" y="889"/>
                    </a:lnTo>
                    <a:lnTo>
                      <a:pt x="1827" y="867"/>
                    </a:lnTo>
                    <a:lnTo>
                      <a:pt x="1854" y="842"/>
                    </a:lnTo>
                    <a:lnTo>
                      <a:pt x="1877" y="815"/>
                    </a:lnTo>
                    <a:lnTo>
                      <a:pt x="1899" y="786"/>
                    </a:lnTo>
                    <a:lnTo>
                      <a:pt x="1917" y="755"/>
                    </a:lnTo>
                    <a:lnTo>
                      <a:pt x="1933" y="723"/>
                    </a:lnTo>
                    <a:lnTo>
                      <a:pt x="1947" y="689"/>
                    </a:lnTo>
                    <a:lnTo>
                      <a:pt x="1959" y="654"/>
                    </a:lnTo>
                    <a:lnTo>
                      <a:pt x="1968" y="617"/>
                    </a:lnTo>
                    <a:lnTo>
                      <a:pt x="1975" y="582"/>
                    </a:lnTo>
                    <a:lnTo>
                      <a:pt x="1979" y="543"/>
                    </a:lnTo>
                    <a:lnTo>
                      <a:pt x="1982" y="506"/>
                    </a:lnTo>
                    <a:lnTo>
                      <a:pt x="1982" y="468"/>
                    </a:lnTo>
                    <a:lnTo>
                      <a:pt x="1980" y="431"/>
                    </a:lnTo>
                    <a:lnTo>
                      <a:pt x="1977" y="394"/>
                    </a:lnTo>
                    <a:lnTo>
                      <a:pt x="1970" y="359"/>
                    </a:lnTo>
                    <a:lnTo>
                      <a:pt x="1963" y="323"/>
                    </a:lnTo>
                    <a:lnTo>
                      <a:pt x="1952" y="288"/>
                    </a:lnTo>
                    <a:lnTo>
                      <a:pt x="1940" y="255"/>
                    </a:lnTo>
                    <a:lnTo>
                      <a:pt x="1926" y="223"/>
                    </a:lnTo>
                    <a:lnTo>
                      <a:pt x="1910" y="193"/>
                    </a:lnTo>
                    <a:lnTo>
                      <a:pt x="1892" y="166"/>
                    </a:lnTo>
                    <a:lnTo>
                      <a:pt x="1872" y="141"/>
                    </a:lnTo>
                    <a:lnTo>
                      <a:pt x="1852" y="116"/>
                    </a:lnTo>
                    <a:lnTo>
                      <a:pt x="1827" y="96"/>
                    </a:lnTo>
                    <a:lnTo>
                      <a:pt x="1803" y="78"/>
                    </a:lnTo>
                    <a:lnTo>
                      <a:pt x="1780" y="65"/>
                    </a:lnTo>
                    <a:lnTo>
                      <a:pt x="1757" y="54"/>
                    </a:lnTo>
                    <a:lnTo>
                      <a:pt x="1734" y="44"/>
                    </a:lnTo>
                    <a:lnTo>
                      <a:pt x="1709" y="35"/>
                    </a:lnTo>
                    <a:lnTo>
                      <a:pt x="1683" y="27"/>
                    </a:lnTo>
                    <a:lnTo>
                      <a:pt x="1658" y="21"/>
                    </a:lnTo>
                    <a:lnTo>
                      <a:pt x="1631" y="16"/>
                    </a:lnTo>
                    <a:lnTo>
                      <a:pt x="1603" y="11"/>
                    </a:lnTo>
                    <a:lnTo>
                      <a:pt x="1575" y="7"/>
                    </a:lnTo>
                    <a:lnTo>
                      <a:pt x="1546" y="4"/>
                    </a:lnTo>
                    <a:lnTo>
                      <a:pt x="1518" y="2"/>
                    </a:lnTo>
                    <a:lnTo>
                      <a:pt x="1487" y="0"/>
                    </a:lnTo>
                    <a:lnTo>
                      <a:pt x="1427" y="0"/>
                    </a:lnTo>
                    <a:lnTo>
                      <a:pt x="1365" y="2"/>
                    </a:lnTo>
                    <a:lnTo>
                      <a:pt x="1302" y="5"/>
                    </a:lnTo>
                    <a:lnTo>
                      <a:pt x="1238" y="9"/>
                    </a:lnTo>
                    <a:lnTo>
                      <a:pt x="1175" y="14"/>
                    </a:lnTo>
                    <a:lnTo>
                      <a:pt x="1111" y="21"/>
                    </a:lnTo>
                    <a:lnTo>
                      <a:pt x="1047" y="26"/>
                    </a:lnTo>
                    <a:lnTo>
                      <a:pt x="985" y="30"/>
                    </a:lnTo>
                    <a:lnTo>
                      <a:pt x="922" y="32"/>
                    </a:lnTo>
                    <a:lnTo>
                      <a:pt x="862" y="34"/>
                    </a:lnTo>
                    <a:lnTo>
                      <a:pt x="788" y="30"/>
                    </a:lnTo>
                    <a:lnTo>
                      <a:pt x="676" y="22"/>
                    </a:lnTo>
                    <a:lnTo>
                      <a:pt x="610" y="18"/>
                    </a:lnTo>
                    <a:lnTo>
                      <a:pt x="538" y="14"/>
                    </a:lnTo>
                    <a:lnTo>
                      <a:pt x="466" y="11"/>
                    </a:lnTo>
                    <a:lnTo>
                      <a:pt x="393" y="8"/>
                    </a:lnTo>
                    <a:lnTo>
                      <a:pt x="322" y="7"/>
                    </a:lnTo>
                    <a:lnTo>
                      <a:pt x="253" y="7"/>
                    </a:lnTo>
                    <a:lnTo>
                      <a:pt x="221" y="8"/>
                    </a:lnTo>
                    <a:lnTo>
                      <a:pt x="190" y="9"/>
                    </a:lnTo>
                    <a:lnTo>
                      <a:pt x="161" y="12"/>
                    </a:lnTo>
                    <a:lnTo>
                      <a:pt x="134" y="14"/>
                    </a:lnTo>
                    <a:lnTo>
                      <a:pt x="110" y="18"/>
                    </a:lnTo>
                    <a:lnTo>
                      <a:pt x="88" y="23"/>
                    </a:lnTo>
                    <a:lnTo>
                      <a:pt x="69" y="28"/>
                    </a:lnTo>
                    <a:lnTo>
                      <a:pt x="53" y="35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59"/>
                    </a:lnTo>
                    <a:lnTo>
                      <a:pt x="22" y="6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4" name="Freeform 32"/>
              <p:cNvSpPr>
                <a:spLocks/>
              </p:cNvSpPr>
              <p:nvPr/>
            </p:nvSpPr>
            <p:spPr bwMode="auto">
              <a:xfrm>
                <a:off x="4842" y="1733"/>
                <a:ext cx="482" cy="207"/>
              </a:xfrm>
              <a:custGeom>
                <a:avLst/>
                <a:gdLst>
                  <a:gd name="T0" fmla="*/ 104 w 1929"/>
                  <a:gd name="T1" fmla="*/ 103 h 831"/>
                  <a:gd name="T2" fmla="*/ 98 w 1929"/>
                  <a:gd name="T3" fmla="*/ 144 h 831"/>
                  <a:gd name="T4" fmla="*/ 77 w 1929"/>
                  <a:gd name="T5" fmla="*/ 216 h 831"/>
                  <a:gd name="T6" fmla="*/ 42 w 1929"/>
                  <a:gd name="T7" fmla="*/ 327 h 831"/>
                  <a:gd name="T8" fmla="*/ 17 w 1929"/>
                  <a:gd name="T9" fmla="*/ 414 h 831"/>
                  <a:gd name="T10" fmla="*/ 6 w 1929"/>
                  <a:gd name="T11" fmla="*/ 473 h 831"/>
                  <a:gd name="T12" fmla="*/ 0 w 1929"/>
                  <a:gd name="T13" fmla="*/ 529 h 831"/>
                  <a:gd name="T14" fmla="*/ 1 w 1929"/>
                  <a:gd name="T15" fmla="*/ 582 h 831"/>
                  <a:gd name="T16" fmla="*/ 12 w 1929"/>
                  <a:gd name="T17" fmla="*/ 633 h 831"/>
                  <a:gd name="T18" fmla="*/ 34 w 1929"/>
                  <a:gd name="T19" fmla="*/ 678 h 831"/>
                  <a:gd name="T20" fmla="*/ 70 w 1929"/>
                  <a:gd name="T21" fmla="*/ 716 h 831"/>
                  <a:gd name="T22" fmla="*/ 119 w 1929"/>
                  <a:gd name="T23" fmla="*/ 747 h 831"/>
                  <a:gd name="T24" fmla="*/ 187 w 1929"/>
                  <a:gd name="T25" fmla="*/ 768 h 831"/>
                  <a:gd name="T26" fmla="*/ 272 w 1929"/>
                  <a:gd name="T27" fmla="*/ 780 h 831"/>
                  <a:gd name="T28" fmla="*/ 383 w 1929"/>
                  <a:gd name="T29" fmla="*/ 781 h 831"/>
                  <a:gd name="T30" fmla="*/ 526 w 1929"/>
                  <a:gd name="T31" fmla="*/ 787 h 831"/>
                  <a:gd name="T32" fmla="*/ 689 w 1929"/>
                  <a:gd name="T33" fmla="*/ 798 h 831"/>
                  <a:gd name="T34" fmla="*/ 864 w 1929"/>
                  <a:gd name="T35" fmla="*/ 810 h 831"/>
                  <a:gd name="T36" fmla="*/ 1040 w 1929"/>
                  <a:gd name="T37" fmla="*/ 821 h 831"/>
                  <a:gd name="T38" fmla="*/ 1210 w 1929"/>
                  <a:gd name="T39" fmla="*/ 828 h 831"/>
                  <a:gd name="T40" fmla="*/ 1361 w 1929"/>
                  <a:gd name="T41" fmla="*/ 831 h 831"/>
                  <a:gd name="T42" fmla="*/ 1459 w 1929"/>
                  <a:gd name="T43" fmla="*/ 827 h 831"/>
                  <a:gd name="T44" fmla="*/ 1514 w 1929"/>
                  <a:gd name="T45" fmla="*/ 821 h 831"/>
                  <a:gd name="T46" fmla="*/ 1583 w 1929"/>
                  <a:gd name="T47" fmla="*/ 807 h 831"/>
                  <a:gd name="T48" fmla="*/ 1665 w 1929"/>
                  <a:gd name="T49" fmla="*/ 776 h 831"/>
                  <a:gd name="T50" fmla="*/ 1736 w 1929"/>
                  <a:gd name="T51" fmla="*/ 738 h 831"/>
                  <a:gd name="T52" fmla="*/ 1795 w 1929"/>
                  <a:gd name="T53" fmla="*/ 689 h 831"/>
                  <a:gd name="T54" fmla="*/ 1845 w 1929"/>
                  <a:gd name="T55" fmla="*/ 636 h 831"/>
                  <a:gd name="T56" fmla="*/ 1881 w 1929"/>
                  <a:gd name="T57" fmla="*/ 577 h 831"/>
                  <a:gd name="T58" fmla="*/ 1908 w 1929"/>
                  <a:gd name="T59" fmla="*/ 513 h 831"/>
                  <a:gd name="T60" fmla="*/ 1925 w 1929"/>
                  <a:gd name="T61" fmla="*/ 448 h 831"/>
                  <a:gd name="T62" fmla="*/ 1929 w 1929"/>
                  <a:gd name="T63" fmla="*/ 383 h 831"/>
                  <a:gd name="T64" fmla="*/ 1922 w 1929"/>
                  <a:gd name="T65" fmla="*/ 318 h 831"/>
                  <a:gd name="T66" fmla="*/ 1906 w 1929"/>
                  <a:gd name="T67" fmla="*/ 256 h 831"/>
                  <a:gd name="T68" fmla="*/ 1876 w 1929"/>
                  <a:gd name="T69" fmla="*/ 197 h 831"/>
                  <a:gd name="T70" fmla="*/ 1837 w 1929"/>
                  <a:gd name="T71" fmla="*/ 145 h 831"/>
                  <a:gd name="T72" fmla="*/ 1787 w 1929"/>
                  <a:gd name="T73" fmla="*/ 98 h 831"/>
                  <a:gd name="T74" fmla="*/ 1725 w 1929"/>
                  <a:gd name="T75" fmla="*/ 61 h 831"/>
                  <a:gd name="T76" fmla="*/ 1652 w 1929"/>
                  <a:gd name="T77" fmla="*/ 32 h 831"/>
                  <a:gd name="T78" fmla="*/ 1569 w 1929"/>
                  <a:gd name="T79" fmla="*/ 15 h 831"/>
                  <a:gd name="T80" fmla="*/ 1475 w 1929"/>
                  <a:gd name="T81" fmla="*/ 5 h 831"/>
                  <a:gd name="T82" fmla="*/ 1370 w 1929"/>
                  <a:gd name="T83" fmla="*/ 0 h 831"/>
                  <a:gd name="T84" fmla="*/ 1261 w 1929"/>
                  <a:gd name="T85" fmla="*/ 0 h 831"/>
                  <a:gd name="T86" fmla="*/ 1092 w 1929"/>
                  <a:gd name="T87" fmla="*/ 3 h 831"/>
                  <a:gd name="T88" fmla="*/ 879 w 1929"/>
                  <a:gd name="T89" fmla="*/ 11 h 831"/>
                  <a:gd name="T90" fmla="*/ 719 w 1929"/>
                  <a:gd name="T91" fmla="*/ 11 h 831"/>
                  <a:gd name="T92" fmla="*/ 571 w 1929"/>
                  <a:gd name="T93" fmla="*/ 9 h 831"/>
                  <a:gd name="T94" fmla="*/ 455 w 1929"/>
                  <a:gd name="T95" fmla="*/ 7 h 831"/>
                  <a:gd name="T96" fmla="*/ 340 w 1929"/>
                  <a:gd name="T97" fmla="*/ 11 h 831"/>
                  <a:gd name="T98" fmla="*/ 261 w 1929"/>
                  <a:gd name="T99" fmla="*/ 17 h 831"/>
                  <a:gd name="T100" fmla="*/ 214 w 1929"/>
                  <a:gd name="T101" fmla="*/ 24 h 831"/>
                  <a:gd name="T102" fmla="*/ 174 w 1929"/>
                  <a:gd name="T103" fmla="*/ 33 h 831"/>
                  <a:gd name="T104" fmla="*/ 142 w 1929"/>
                  <a:gd name="T105" fmla="*/ 44 h 831"/>
                  <a:gd name="T106" fmla="*/ 119 w 1929"/>
                  <a:gd name="T107" fmla="*/ 58 h 831"/>
                  <a:gd name="T108" fmla="*/ 107 w 1929"/>
                  <a:gd name="T109" fmla="*/ 76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9" h="831">
                    <a:moveTo>
                      <a:pt x="105" y="85"/>
                    </a:moveTo>
                    <a:lnTo>
                      <a:pt x="104" y="103"/>
                    </a:lnTo>
                    <a:lnTo>
                      <a:pt x="102" y="123"/>
                    </a:lnTo>
                    <a:lnTo>
                      <a:pt x="98" y="144"/>
                    </a:lnTo>
                    <a:lnTo>
                      <a:pt x="91" y="167"/>
                    </a:lnTo>
                    <a:lnTo>
                      <a:pt x="77" y="216"/>
                    </a:lnTo>
                    <a:lnTo>
                      <a:pt x="60" y="270"/>
                    </a:lnTo>
                    <a:lnTo>
                      <a:pt x="42" y="327"/>
                    </a:lnTo>
                    <a:lnTo>
                      <a:pt x="25" y="385"/>
                    </a:lnTo>
                    <a:lnTo>
                      <a:pt x="17" y="414"/>
                    </a:lnTo>
                    <a:lnTo>
                      <a:pt x="11" y="443"/>
                    </a:lnTo>
                    <a:lnTo>
                      <a:pt x="6" y="473"/>
                    </a:lnTo>
                    <a:lnTo>
                      <a:pt x="2" y="501"/>
                    </a:lnTo>
                    <a:lnTo>
                      <a:pt x="0" y="529"/>
                    </a:lnTo>
                    <a:lnTo>
                      <a:pt x="0" y="557"/>
                    </a:lnTo>
                    <a:lnTo>
                      <a:pt x="1" y="582"/>
                    </a:lnTo>
                    <a:lnTo>
                      <a:pt x="6" y="609"/>
                    </a:lnTo>
                    <a:lnTo>
                      <a:pt x="12" y="633"/>
                    </a:lnTo>
                    <a:lnTo>
                      <a:pt x="23" y="656"/>
                    </a:lnTo>
                    <a:lnTo>
                      <a:pt x="34" y="678"/>
                    </a:lnTo>
                    <a:lnTo>
                      <a:pt x="51" y="697"/>
                    </a:lnTo>
                    <a:lnTo>
                      <a:pt x="70" y="716"/>
                    </a:lnTo>
                    <a:lnTo>
                      <a:pt x="93" y="733"/>
                    </a:lnTo>
                    <a:lnTo>
                      <a:pt x="119" y="747"/>
                    </a:lnTo>
                    <a:lnTo>
                      <a:pt x="151" y="758"/>
                    </a:lnTo>
                    <a:lnTo>
                      <a:pt x="187" y="768"/>
                    </a:lnTo>
                    <a:lnTo>
                      <a:pt x="227" y="775"/>
                    </a:lnTo>
                    <a:lnTo>
                      <a:pt x="272" y="780"/>
                    </a:lnTo>
                    <a:lnTo>
                      <a:pt x="322" y="781"/>
                    </a:lnTo>
                    <a:lnTo>
                      <a:pt x="383" y="781"/>
                    </a:lnTo>
                    <a:lnTo>
                      <a:pt x="452" y="784"/>
                    </a:lnTo>
                    <a:lnTo>
                      <a:pt x="526" y="787"/>
                    </a:lnTo>
                    <a:lnTo>
                      <a:pt x="606" y="793"/>
                    </a:lnTo>
                    <a:lnTo>
                      <a:pt x="689" y="798"/>
                    </a:lnTo>
                    <a:lnTo>
                      <a:pt x="776" y="804"/>
                    </a:lnTo>
                    <a:lnTo>
                      <a:pt x="864" y="810"/>
                    </a:lnTo>
                    <a:lnTo>
                      <a:pt x="952" y="815"/>
                    </a:lnTo>
                    <a:lnTo>
                      <a:pt x="1040" y="821"/>
                    </a:lnTo>
                    <a:lnTo>
                      <a:pt x="1127" y="826"/>
                    </a:lnTo>
                    <a:lnTo>
                      <a:pt x="1210" y="828"/>
                    </a:lnTo>
                    <a:lnTo>
                      <a:pt x="1287" y="831"/>
                    </a:lnTo>
                    <a:lnTo>
                      <a:pt x="1361" y="831"/>
                    </a:lnTo>
                    <a:lnTo>
                      <a:pt x="1429" y="828"/>
                    </a:lnTo>
                    <a:lnTo>
                      <a:pt x="1459" y="827"/>
                    </a:lnTo>
                    <a:lnTo>
                      <a:pt x="1488" y="824"/>
                    </a:lnTo>
                    <a:lnTo>
                      <a:pt x="1514" y="821"/>
                    </a:lnTo>
                    <a:lnTo>
                      <a:pt x="1539" y="817"/>
                    </a:lnTo>
                    <a:lnTo>
                      <a:pt x="1583" y="807"/>
                    </a:lnTo>
                    <a:lnTo>
                      <a:pt x="1625" y="793"/>
                    </a:lnTo>
                    <a:lnTo>
                      <a:pt x="1665" y="776"/>
                    </a:lnTo>
                    <a:lnTo>
                      <a:pt x="1702" y="758"/>
                    </a:lnTo>
                    <a:lnTo>
                      <a:pt x="1736" y="738"/>
                    </a:lnTo>
                    <a:lnTo>
                      <a:pt x="1767" y="715"/>
                    </a:lnTo>
                    <a:lnTo>
                      <a:pt x="1795" y="689"/>
                    </a:lnTo>
                    <a:lnTo>
                      <a:pt x="1822" y="664"/>
                    </a:lnTo>
                    <a:lnTo>
                      <a:pt x="1845" y="636"/>
                    </a:lnTo>
                    <a:lnTo>
                      <a:pt x="1865" y="606"/>
                    </a:lnTo>
                    <a:lnTo>
                      <a:pt x="1881" y="577"/>
                    </a:lnTo>
                    <a:lnTo>
                      <a:pt x="1897" y="545"/>
                    </a:lnTo>
                    <a:lnTo>
                      <a:pt x="1908" y="513"/>
                    </a:lnTo>
                    <a:lnTo>
                      <a:pt x="1918" y="481"/>
                    </a:lnTo>
                    <a:lnTo>
                      <a:pt x="1925" y="448"/>
                    </a:lnTo>
                    <a:lnTo>
                      <a:pt x="1929" y="416"/>
                    </a:lnTo>
                    <a:lnTo>
                      <a:pt x="1929" y="383"/>
                    </a:lnTo>
                    <a:lnTo>
                      <a:pt x="1927" y="350"/>
                    </a:lnTo>
                    <a:lnTo>
                      <a:pt x="1922" y="318"/>
                    </a:lnTo>
                    <a:lnTo>
                      <a:pt x="1916" y="286"/>
                    </a:lnTo>
                    <a:lnTo>
                      <a:pt x="1906" y="256"/>
                    </a:lnTo>
                    <a:lnTo>
                      <a:pt x="1893" y="227"/>
                    </a:lnTo>
                    <a:lnTo>
                      <a:pt x="1876" y="197"/>
                    </a:lnTo>
                    <a:lnTo>
                      <a:pt x="1859" y="170"/>
                    </a:lnTo>
                    <a:lnTo>
                      <a:pt x="1837" y="145"/>
                    </a:lnTo>
                    <a:lnTo>
                      <a:pt x="1814" y="121"/>
                    </a:lnTo>
                    <a:lnTo>
                      <a:pt x="1787" y="98"/>
                    </a:lnTo>
                    <a:lnTo>
                      <a:pt x="1758" y="79"/>
                    </a:lnTo>
                    <a:lnTo>
                      <a:pt x="1725" y="61"/>
                    </a:lnTo>
                    <a:lnTo>
                      <a:pt x="1690" y="44"/>
                    </a:lnTo>
                    <a:lnTo>
                      <a:pt x="1652" y="32"/>
                    </a:lnTo>
                    <a:lnTo>
                      <a:pt x="1611" y="23"/>
                    </a:lnTo>
                    <a:lnTo>
                      <a:pt x="1569" y="15"/>
                    </a:lnTo>
                    <a:lnTo>
                      <a:pt x="1523" y="9"/>
                    </a:lnTo>
                    <a:lnTo>
                      <a:pt x="1475" y="5"/>
                    </a:lnTo>
                    <a:lnTo>
                      <a:pt x="1424" y="2"/>
                    </a:lnTo>
                    <a:lnTo>
                      <a:pt x="1370" y="0"/>
                    </a:lnTo>
                    <a:lnTo>
                      <a:pt x="1315" y="0"/>
                    </a:lnTo>
                    <a:lnTo>
                      <a:pt x="1261" y="0"/>
                    </a:lnTo>
                    <a:lnTo>
                      <a:pt x="1204" y="1"/>
                    </a:lnTo>
                    <a:lnTo>
                      <a:pt x="1092" y="3"/>
                    </a:lnTo>
                    <a:lnTo>
                      <a:pt x="983" y="9"/>
                    </a:lnTo>
                    <a:lnTo>
                      <a:pt x="879" y="11"/>
                    </a:lnTo>
                    <a:lnTo>
                      <a:pt x="786" y="14"/>
                    </a:lnTo>
                    <a:lnTo>
                      <a:pt x="719" y="11"/>
                    </a:lnTo>
                    <a:lnTo>
                      <a:pt x="624" y="9"/>
                    </a:lnTo>
                    <a:lnTo>
                      <a:pt x="571" y="9"/>
                    </a:lnTo>
                    <a:lnTo>
                      <a:pt x="513" y="7"/>
                    </a:lnTo>
                    <a:lnTo>
                      <a:pt x="455" y="7"/>
                    </a:lnTo>
                    <a:lnTo>
                      <a:pt x="397" y="9"/>
                    </a:lnTo>
                    <a:lnTo>
                      <a:pt x="340" y="11"/>
                    </a:lnTo>
                    <a:lnTo>
                      <a:pt x="286" y="15"/>
                    </a:lnTo>
                    <a:lnTo>
                      <a:pt x="261" y="17"/>
                    </a:lnTo>
                    <a:lnTo>
                      <a:pt x="237" y="20"/>
                    </a:lnTo>
                    <a:lnTo>
                      <a:pt x="214" y="24"/>
                    </a:lnTo>
                    <a:lnTo>
                      <a:pt x="193" y="28"/>
                    </a:lnTo>
                    <a:lnTo>
                      <a:pt x="174" y="33"/>
                    </a:lnTo>
                    <a:lnTo>
                      <a:pt x="156" y="38"/>
                    </a:lnTo>
                    <a:lnTo>
                      <a:pt x="142" y="44"/>
                    </a:lnTo>
                    <a:lnTo>
                      <a:pt x="130" y="51"/>
                    </a:lnTo>
                    <a:lnTo>
                      <a:pt x="119" y="58"/>
                    </a:lnTo>
                    <a:lnTo>
                      <a:pt x="112" y="67"/>
                    </a:lnTo>
                    <a:lnTo>
                      <a:pt x="107" y="76"/>
                    </a:lnTo>
                    <a:lnTo>
                      <a:pt x="105" y="8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5" name="Freeform 33"/>
              <p:cNvSpPr>
                <a:spLocks/>
              </p:cNvSpPr>
              <p:nvPr/>
            </p:nvSpPr>
            <p:spPr bwMode="auto">
              <a:xfrm>
                <a:off x="409" y="2015"/>
                <a:ext cx="364" cy="311"/>
              </a:xfrm>
              <a:custGeom>
                <a:avLst/>
                <a:gdLst>
                  <a:gd name="T0" fmla="*/ 1123 w 1456"/>
                  <a:gd name="T1" fmla="*/ 0 h 1245"/>
                  <a:gd name="T2" fmla="*/ 1189 w 1456"/>
                  <a:gd name="T3" fmla="*/ 5 h 1245"/>
                  <a:gd name="T4" fmla="*/ 1252 w 1456"/>
                  <a:gd name="T5" fmla="*/ 16 h 1245"/>
                  <a:gd name="T6" fmla="*/ 1308 w 1456"/>
                  <a:gd name="T7" fmla="*/ 35 h 1245"/>
                  <a:gd name="T8" fmla="*/ 1358 w 1456"/>
                  <a:gd name="T9" fmla="*/ 61 h 1245"/>
                  <a:gd name="T10" fmla="*/ 1398 w 1456"/>
                  <a:gd name="T11" fmla="*/ 92 h 1245"/>
                  <a:gd name="T12" fmla="*/ 1415 w 1456"/>
                  <a:gd name="T13" fmla="*/ 109 h 1245"/>
                  <a:gd name="T14" fmla="*/ 1429 w 1456"/>
                  <a:gd name="T15" fmla="*/ 127 h 1245"/>
                  <a:gd name="T16" fmla="*/ 1440 w 1456"/>
                  <a:gd name="T17" fmla="*/ 146 h 1245"/>
                  <a:gd name="T18" fmla="*/ 1448 w 1456"/>
                  <a:gd name="T19" fmla="*/ 165 h 1245"/>
                  <a:gd name="T20" fmla="*/ 1453 w 1456"/>
                  <a:gd name="T21" fmla="*/ 187 h 1245"/>
                  <a:gd name="T22" fmla="*/ 1456 w 1456"/>
                  <a:gd name="T23" fmla="*/ 208 h 1245"/>
                  <a:gd name="T24" fmla="*/ 1454 w 1456"/>
                  <a:gd name="T25" fmla="*/ 1048 h 1245"/>
                  <a:gd name="T26" fmla="*/ 1452 w 1456"/>
                  <a:gd name="T27" fmla="*/ 1069 h 1245"/>
                  <a:gd name="T28" fmla="*/ 1444 w 1456"/>
                  <a:gd name="T29" fmla="*/ 1090 h 1245"/>
                  <a:gd name="T30" fmla="*/ 1435 w 1456"/>
                  <a:gd name="T31" fmla="*/ 1109 h 1245"/>
                  <a:gd name="T32" fmla="*/ 1423 w 1456"/>
                  <a:gd name="T33" fmla="*/ 1127 h 1245"/>
                  <a:gd name="T34" fmla="*/ 1407 w 1456"/>
                  <a:gd name="T35" fmla="*/ 1144 h 1245"/>
                  <a:gd name="T36" fmla="*/ 1379 w 1456"/>
                  <a:gd name="T37" fmla="*/ 1169 h 1245"/>
                  <a:gd name="T38" fmla="*/ 1333 w 1456"/>
                  <a:gd name="T39" fmla="*/ 1198 h 1245"/>
                  <a:gd name="T40" fmla="*/ 1281 w 1456"/>
                  <a:gd name="T41" fmla="*/ 1220 h 1245"/>
                  <a:gd name="T42" fmla="*/ 1221 w 1456"/>
                  <a:gd name="T43" fmla="*/ 1235 h 1245"/>
                  <a:gd name="T44" fmla="*/ 1156 w 1456"/>
                  <a:gd name="T45" fmla="*/ 1244 h 1245"/>
                  <a:gd name="T46" fmla="*/ 332 w 1456"/>
                  <a:gd name="T47" fmla="*/ 1245 h 1245"/>
                  <a:gd name="T48" fmla="*/ 266 w 1456"/>
                  <a:gd name="T49" fmla="*/ 1240 h 1245"/>
                  <a:gd name="T50" fmla="*/ 204 w 1456"/>
                  <a:gd name="T51" fmla="*/ 1229 h 1245"/>
                  <a:gd name="T52" fmla="*/ 148 w 1456"/>
                  <a:gd name="T53" fmla="*/ 1210 h 1245"/>
                  <a:gd name="T54" fmla="*/ 98 w 1456"/>
                  <a:gd name="T55" fmla="*/ 1184 h 1245"/>
                  <a:gd name="T56" fmla="*/ 57 w 1456"/>
                  <a:gd name="T57" fmla="*/ 1153 h 1245"/>
                  <a:gd name="T58" fmla="*/ 41 w 1456"/>
                  <a:gd name="T59" fmla="*/ 1136 h 1245"/>
                  <a:gd name="T60" fmla="*/ 26 w 1456"/>
                  <a:gd name="T61" fmla="*/ 1118 h 1245"/>
                  <a:gd name="T62" fmla="*/ 15 w 1456"/>
                  <a:gd name="T63" fmla="*/ 1099 h 1245"/>
                  <a:gd name="T64" fmla="*/ 7 w 1456"/>
                  <a:gd name="T65" fmla="*/ 1079 h 1245"/>
                  <a:gd name="T66" fmla="*/ 2 w 1456"/>
                  <a:gd name="T67" fmla="*/ 1059 h 1245"/>
                  <a:gd name="T68" fmla="*/ 0 w 1456"/>
                  <a:gd name="T69" fmla="*/ 1037 h 1245"/>
                  <a:gd name="T70" fmla="*/ 1 w 1456"/>
                  <a:gd name="T71" fmla="*/ 197 h 1245"/>
                  <a:gd name="T72" fmla="*/ 4 w 1456"/>
                  <a:gd name="T73" fmla="*/ 176 h 1245"/>
                  <a:gd name="T74" fmla="*/ 11 w 1456"/>
                  <a:gd name="T75" fmla="*/ 157 h 1245"/>
                  <a:gd name="T76" fmla="*/ 20 w 1456"/>
                  <a:gd name="T77" fmla="*/ 136 h 1245"/>
                  <a:gd name="T78" fmla="*/ 33 w 1456"/>
                  <a:gd name="T79" fmla="*/ 118 h 1245"/>
                  <a:gd name="T80" fmla="*/ 48 w 1456"/>
                  <a:gd name="T81" fmla="*/ 100 h 1245"/>
                  <a:gd name="T82" fmla="*/ 76 w 1456"/>
                  <a:gd name="T83" fmla="*/ 76 h 1245"/>
                  <a:gd name="T84" fmla="*/ 121 w 1456"/>
                  <a:gd name="T85" fmla="*/ 48 h 1245"/>
                  <a:gd name="T86" fmla="*/ 174 w 1456"/>
                  <a:gd name="T87" fmla="*/ 25 h 1245"/>
                  <a:gd name="T88" fmla="*/ 234 w 1456"/>
                  <a:gd name="T89" fmla="*/ 10 h 1245"/>
                  <a:gd name="T90" fmla="*/ 299 w 1456"/>
                  <a:gd name="T91" fmla="*/ 1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6" h="1245">
                    <a:moveTo>
                      <a:pt x="332" y="0"/>
                    </a:moveTo>
                    <a:lnTo>
                      <a:pt x="1123" y="0"/>
                    </a:lnTo>
                    <a:lnTo>
                      <a:pt x="1156" y="1"/>
                    </a:lnTo>
                    <a:lnTo>
                      <a:pt x="1189" y="5"/>
                    </a:lnTo>
                    <a:lnTo>
                      <a:pt x="1221" y="10"/>
                    </a:lnTo>
                    <a:lnTo>
                      <a:pt x="1252" y="16"/>
                    </a:lnTo>
                    <a:lnTo>
                      <a:pt x="1281" y="25"/>
                    </a:lnTo>
                    <a:lnTo>
                      <a:pt x="1308" y="35"/>
                    </a:lnTo>
                    <a:lnTo>
                      <a:pt x="1333" y="48"/>
                    </a:lnTo>
                    <a:lnTo>
                      <a:pt x="1358" y="61"/>
                    </a:lnTo>
                    <a:lnTo>
                      <a:pt x="1379" y="76"/>
                    </a:lnTo>
                    <a:lnTo>
                      <a:pt x="1398" y="92"/>
                    </a:lnTo>
                    <a:lnTo>
                      <a:pt x="1407" y="100"/>
                    </a:lnTo>
                    <a:lnTo>
                      <a:pt x="1415" y="109"/>
                    </a:lnTo>
                    <a:lnTo>
                      <a:pt x="1423" y="118"/>
                    </a:lnTo>
                    <a:lnTo>
                      <a:pt x="1429" y="127"/>
                    </a:lnTo>
                    <a:lnTo>
                      <a:pt x="1435" y="136"/>
                    </a:lnTo>
                    <a:lnTo>
                      <a:pt x="1440" y="146"/>
                    </a:lnTo>
                    <a:lnTo>
                      <a:pt x="1444" y="157"/>
                    </a:lnTo>
                    <a:lnTo>
                      <a:pt x="1448" y="165"/>
                    </a:lnTo>
                    <a:lnTo>
                      <a:pt x="1452" y="176"/>
                    </a:lnTo>
                    <a:lnTo>
                      <a:pt x="1453" y="187"/>
                    </a:lnTo>
                    <a:lnTo>
                      <a:pt x="1454" y="197"/>
                    </a:lnTo>
                    <a:lnTo>
                      <a:pt x="1456" y="208"/>
                    </a:lnTo>
                    <a:lnTo>
                      <a:pt x="1456" y="1037"/>
                    </a:lnTo>
                    <a:lnTo>
                      <a:pt x="1454" y="1048"/>
                    </a:lnTo>
                    <a:lnTo>
                      <a:pt x="1453" y="1059"/>
                    </a:lnTo>
                    <a:lnTo>
                      <a:pt x="1452" y="1069"/>
                    </a:lnTo>
                    <a:lnTo>
                      <a:pt x="1448" y="1079"/>
                    </a:lnTo>
                    <a:lnTo>
                      <a:pt x="1444" y="1090"/>
                    </a:lnTo>
                    <a:lnTo>
                      <a:pt x="1440" y="1099"/>
                    </a:lnTo>
                    <a:lnTo>
                      <a:pt x="1435" y="1109"/>
                    </a:lnTo>
                    <a:lnTo>
                      <a:pt x="1429" y="1118"/>
                    </a:lnTo>
                    <a:lnTo>
                      <a:pt x="1423" y="1127"/>
                    </a:lnTo>
                    <a:lnTo>
                      <a:pt x="1415" y="1136"/>
                    </a:lnTo>
                    <a:lnTo>
                      <a:pt x="1407" y="1144"/>
                    </a:lnTo>
                    <a:lnTo>
                      <a:pt x="1398" y="1153"/>
                    </a:lnTo>
                    <a:lnTo>
                      <a:pt x="1379" y="1169"/>
                    </a:lnTo>
                    <a:lnTo>
                      <a:pt x="1358" y="1184"/>
                    </a:lnTo>
                    <a:lnTo>
                      <a:pt x="1333" y="1198"/>
                    </a:lnTo>
                    <a:lnTo>
                      <a:pt x="1308" y="1210"/>
                    </a:lnTo>
                    <a:lnTo>
                      <a:pt x="1281" y="1220"/>
                    </a:lnTo>
                    <a:lnTo>
                      <a:pt x="1252" y="1229"/>
                    </a:lnTo>
                    <a:lnTo>
                      <a:pt x="1221" y="1235"/>
                    </a:lnTo>
                    <a:lnTo>
                      <a:pt x="1189" y="1240"/>
                    </a:lnTo>
                    <a:lnTo>
                      <a:pt x="1156" y="1244"/>
                    </a:lnTo>
                    <a:lnTo>
                      <a:pt x="1123" y="1245"/>
                    </a:lnTo>
                    <a:lnTo>
                      <a:pt x="332" y="1245"/>
                    </a:lnTo>
                    <a:lnTo>
                      <a:pt x="299" y="1244"/>
                    </a:lnTo>
                    <a:lnTo>
                      <a:pt x="266" y="1240"/>
                    </a:lnTo>
                    <a:lnTo>
                      <a:pt x="234" y="1235"/>
                    </a:lnTo>
                    <a:lnTo>
                      <a:pt x="204" y="1229"/>
                    </a:lnTo>
                    <a:lnTo>
                      <a:pt x="174" y="1220"/>
                    </a:lnTo>
                    <a:lnTo>
                      <a:pt x="148" y="1210"/>
                    </a:lnTo>
                    <a:lnTo>
                      <a:pt x="121" y="1198"/>
                    </a:lnTo>
                    <a:lnTo>
                      <a:pt x="98" y="1184"/>
                    </a:lnTo>
                    <a:lnTo>
                      <a:pt x="76" y="1169"/>
                    </a:lnTo>
                    <a:lnTo>
                      <a:pt x="57" y="1153"/>
                    </a:lnTo>
                    <a:lnTo>
                      <a:pt x="48" y="1144"/>
                    </a:lnTo>
                    <a:lnTo>
                      <a:pt x="41" y="1136"/>
                    </a:lnTo>
                    <a:lnTo>
                      <a:pt x="33" y="1127"/>
                    </a:lnTo>
                    <a:lnTo>
                      <a:pt x="26" y="1118"/>
                    </a:lnTo>
                    <a:lnTo>
                      <a:pt x="20" y="1109"/>
                    </a:lnTo>
                    <a:lnTo>
                      <a:pt x="15" y="1099"/>
                    </a:lnTo>
                    <a:lnTo>
                      <a:pt x="11" y="1090"/>
                    </a:lnTo>
                    <a:lnTo>
                      <a:pt x="7" y="1079"/>
                    </a:lnTo>
                    <a:lnTo>
                      <a:pt x="4" y="1069"/>
                    </a:lnTo>
                    <a:lnTo>
                      <a:pt x="2" y="1059"/>
                    </a:lnTo>
                    <a:lnTo>
                      <a:pt x="1" y="1048"/>
                    </a:lnTo>
                    <a:lnTo>
                      <a:pt x="0" y="1037"/>
                    </a:lnTo>
                    <a:lnTo>
                      <a:pt x="0" y="208"/>
                    </a:lnTo>
                    <a:lnTo>
                      <a:pt x="1" y="197"/>
                    </a:lnTo>
                    <a:lnTo>
                      <a:pt x="2" y="187"/>
                    </a:lnTo>
                    <a:lnTo>
                      <a:pt x="4" y="176"/>
                    </a:lnTo>
                    <a:lnTo>
                      <a:pt x="7" y="165"/>
                    </a:lnTo>
                    <a:lnTo>
                      <a:pt x="11" y="157"/>
                    </a:lnTo>
                    <a:lnTo>
                      <a:pt x="15" y="146"/>
                    </a:lnTo>
                    <a:lnTo>
                      <a:pt x="20" y="136"/>
                    </a:lnTo>
                    <a:lnTo>
                      <a:pt x="26" y="127"/>
                    </a:lnTo>
                    <a:lnTo>
                      <a:pt x="33" y="118"/>
                    </a:lnTo>
                    <a:lnTo>
                      <a:pt x="41" y="109"/>
                    </a:lnTo>
                    <a:lnTo>
                      <a:pt x="48" y="100"/>
                    </a:lnTo>
                    <a:lnTo>
                      <a:pt x="57" y="92"/>
                    </a:lnTo>
                    <a:lnTo>
                      <a:pt x="76" y="76"/>
                    </a:lnTo>
                    <a:lnTo>
                      <a:pt x="98" y="61"/>
                    </a:lnTo>
                    <a:lnTo>
                      <a:pt x="121" y="48"/>
                    </a:lnTo>
                    <a:lnTo>
                      <a:pt x="148" y="35"/>
                    </a:lnTo>
                    <a:lnTo>
                      <a:pt x="174" y="25"/>
                    </a:lnTo>
                    <a:lnTo>
                      <a:pt x="204" y="16"/>
                    </a:lnTo>
                    <a:lnTo>
                      <a:pt x="234" y="10"/>
                    </a:lnTo>
                    <a:lnTo>
                      <a:pt x="266" y="5"/>
                    </a:lnTo>
                    <a:lnTo>
                      <a:pt x="299" y="1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6" name="Freeform 34"/>
              <p:cNvSpPr>
                <a:spLocks/>
              </p:cNvSpPr>
              <p:nvPr/>
            </p:nvSpPr>
            <p:spPr bwMode="auto">
              <a:xfrm>
                <a:off x="855" y="1998"/>
                <a:ext cx="387" cy="319"/>
              </a:xfrm>
              <a:custGeom>
                <a:avLst/>
                <a:gdLst>
                  <a:gd name="T0" fmla="*/ 1098 w 1547"/>
                  <a:gd name="T1" fmla="*/ 0 h 1278"/>
                  <a:gd name="T2" fmla="*/ 1165 w 1547"/>
                  <a:gd name="T3" fmla="*/ 1 h 1278"/>
                  <a:gd name="T4" fmla="*/ 1228 w 1547"/>
                  <a:gd name="T5" fmla="*/ 12 h 1278"/>
                  <a:gd name="T6" fmla="*/ 1287 w 1547"/>
                  <a:gd name="T7" fmla="*/ 28 h 1278"/>
                  <a:gd name="T8" fmla="*/ 1339 w 1547"/>
                  <a:gd name="T9" fmla="*/ 51 h 1278"/>
                  <a:gd name="T10" fmla="*/ 1383 w 1547"/>
                  <a:gd name="T11" fmla="*/ 81 h 1278"/>
                  <a:gd name="T12" fmla="*/ 1402 w 1547"/>
                  <a:gd name="T13" fmla="*/ 96 h 1278"/>
                  <a:gd name="T14" fmla="*/ 1418 w 1547"/>
                  <a:gd name="T15" fmla="*/ 114 h 1278"/>
                  <a:gd name="T16" fmla="*/ 1431 w 1547"/>
                  <a:gd name="T17" fmla="*/ 133 h 1278"/>
                  <a:gd name="T18" fmla="*/ 1441 w 1547"/>
                  <a:gd name="T19" fmla="*/ 152 h 1278"/>
                  <a:gd name="T20" fmla="*/ 1449 w 1547"/>
                  <a:gd name="T21" fmla="*/ 172 h 1278"/>
                  <a:gd name="T22" fmla="*/ 1453 w 1547"/>
                  <a:gd name="T23" fmla="*/ 193 h 1278"/>
                  <a:gd name="T24" fmla="*/ 1547 w 1547"/>
                  <a:gd name="T25" fmla="*/ 1031 h 1278"/>
                  <a:gd name="T26" fmla="*/ 1546 w 1547"/>
                  <a:gd name="T27" fmla="*/ 1052 h 1278"/>
                  <a:gd name="T28" fmla="*/ 1542 w 1547"/>
                  <a:gd name="T29" fmla="*/ 1072 h 1278"/>
                  <a:gd name="T30" fmla="*/ 1534 w 1547"/>
                  <a:gd name="T31" fmla="*/ 1093 h 1278"/>
                  <a:gd name="T32" fmla="*/ 1524 w 1547"/>
                  <a:gd name="T33" fmla="*/ 1112 h 1278"/>
                  <a:gd name="T34" fmla="*/ 1510 w 1547"/>
                  <a:gd name="T35" fmla="*/ 1130 h 1278"/>
                  <a:gd name="T36" fmla="*/ 1486 w 1547"/>
                  <a:gd name="T37" fmla="*/ 1155 h 1278"/>
                  <a:gd name="T38" fmla="*/ 1444 w 1547"/>
                  <a:gd name="T39" fmla="*/ 1186 h 1278"/>
                  <a:gd name="T40" fmla="*/ 1393 w 1547"/>
                  <a:gd name="T41" fmla="*/ 1210 h 1278"/>
                  <a:gd name="T42" fmla="*/ 1335 w 1547"/>
                  <a:gd name="T43" fmla="*/ 1229 h 1278"/>
                  <a:gd name="T44" fmla="*/ 1272 w 1547"/>
                  <a:gd name="T45" fmla="*/ 1239 h 1278"/>
                  <a:gd name="T46" fmla="*/ 451 w 1547"/>
                  <a:gd name="T47" fmla="*/ 1276 h 1278"/>
                  <a:gd name="T48" fmla="*/ 383 w 1547"/>
                  <a:gd name="T49" fmla="*/ 1275 h 1278"/>
                  <a:gd name="T50" fmla="*/ 319 w 1547"/>
                  <a:gd name="T51" fmla="*/ 1266 h 1278"/>
                  <a:gd name="T52" fmla="*/ 261 w 1547"/>
                  <a:gd name="T53" fmla="*/ 1249 h 1278"/>
                  <a:gd name="T54" fmla="*/ 210 w 1547"/>
                  <a:gd name="T55" fmla="*/ 1227 h 1278"/>
                  <a:gd name="T56" fmla="*/ 165 w 1547"/>
                  <a:gd name="T57" fmla="*/ 1197 h 1278"/>
                  <a:gd name="T58" fmla="*/ 146 w 1547"/>
                  <a:gd name="T59" fmla="*/ 1181 h 1278"/>
                  <a:gd name="T60" fmla="*/ 130 w 1547"/>
                  <a:gd name="T61" fmla="*/ 1164 h 1278"/>
                  <a:gd name="T62" fmla="*/ 116 w 1547"/>
                  <a:gd name="T63" fmla="*/ 1145 h 1278"/>
                  <a:gd name="T64" fmla="*/ 106 w 1547"/>
                  <a:gd name="T65" fmla="*/ 1126 h 1278"/>
                  <a:gd name="T66" fmla="*/ 99 w 1547"/>
                  <a:gd name="T67" fmla="*/ 1105 h 1278"/>
                  <a:gd name="T68" fmla="*/ 95 w 1547"/>
                  <a:gd name="T69" fmla="*/ 1085 h 1278"/>
                  <a:gd name="T70" fmla="*/ 0 w 1547"/>
                  <a:gd name="T71" fmla="*/ 246 h 1278"/>
                  <a:gd name="T72" fmla="*/ 2 w 1547"/>
                  <a:gd name="T73" fmla="*/ 226 h 1278"/>
                  <a:gd name="T74" fmla="*/ 6 w 1547"/>
                  <a:gd name="T75" fmla="*/ 204 h 1278"/>
                  <a:gd name="T76" fmla="*/ 13 w 1547"/>
                  <a:gd name="T77" fmla="*/ 185 h 1278"/>
                  <a:gd name="T78" fmla="*/ 25 w 1547"/>
                  <a:gd name="T79" fmla="*/ 166 h 1278"/>
                  <a:gd name="T80" fmla="*/ 37 w 1547"/>
                  <a:gd name="T81" fmla="*/ 148 h 1278"/>
                  <a:gd name="T82" fmla="*/ 63 w 1547"/>
                  <a:gd name="T83" fmla="*/ 123 h 1278"/>
                  <a:gd name="T84" fmla="*/ 105 w 1547"/>
                  <a:gd name="T85" fmla="*/ 92 h 1278"/>
                  <a:gd name="T86" fmla="*/ 155 w 1547"/>
                  <a:gd name="T87" fmla="*/ 68 h 1278"/>
                  <a:gd name="T88" fmla="*/ 212 w 1547"/>
                  <a:gd name="T89" fmla="*/ 49 h 1278"/>
                  <a:gd name="T90" fmla="*/ 276 w 1547"/>
                  <a:gd name="T91" fmla="*/ 38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47" h="1278">
                    <a:moveTo>
                      <a:pt x="310" y="35"/>
                    </a:moveTo>
                    <a:lnTo>
                      <a:pt x="1098" y="0"/>
                    </a:lnTo>
                    <a:lnTo>
                      <a:pt x="1131" y="0"/>
                    </a:lnTo>
                    <a:lnTo>
                      <a:pt x="1165" y="1"/>
                    </a:lnTo>
                    <a:lnTo>
                      <a:pt x="1198" y="5"/>
                    </a:lnTo>
                    <a:lnTo>
                      <a:pt x="1228" y="12"/>
                    </a:lnTo>
                    <a:lnTo>
                      <a:pt x="1259" y="19"/>
                    </a:lnTo>
                    <a:lnTo>
                      <a:pt x="1287" y="28"/>
                    </a:lnTo>
                    <a:lnTo>
                      <a:pt x="1314" y="38"/>
                    </a:lnTo>
                    <a:lnTo>
                      <a:pt x="1339" y="51"/>
                    </a:lnTo>
                    <a:lnTo>
                      <a:pt x="1362" y="65"/>
                    </a:lnTo>
                    <a:lnTo>
                      <a:pt x="1383" y="81"/>
                    </a:lnTo>
                    <a:lnTo>
                      <a:pt x="1393" y="88"/>
                    </a:lnTo>
                    <a:lnTo>
                      <a:pt x="1402" y="96"/>
                    </a:lnTo>
                    <a:lnTo>
                      <a:pt x="1411" y="105"/>
                    </a:lnTo>
                    <a:lnTo>
                      <a:pt x="1418" y="114"/>
                    </a:lnTo>
                    <a:lnTo>
                      <a:pt x="1425" y="123"/>
                    </a:lnTo>
                    <a:lnTo>
                      <a:pt x="1431" y="133"/>
                    </a:lnTo>
                    <a:lnTo>
                      <a:pt x="1436" y="142"/>
                    </a:lnTo>
                    <a:lnTo>
                      <a:pt x="1441" y="152"/>
                    </a:lnTo>
                    <a:lnTo>
                      <a:pt x="1445" y="162"/>
                    </a:lnTo>
                    <a:lnTo>
                      <a:pt x="1449" y="172"/>
                    </a:lnTo>
                    <a:lnTo>
                      <a:pt x="1451" y="183"/>
                    </a:lnTo>
                    <a:lnTo>
                      <a:pt x="1453" y="193"/>
                    </a:lnTo>
                    <a:lnTo>
                      <a:pt x="1547" y="1021"/>
                    </a:lnTo>
                    <a:lnTo>
                      <a:pt x="1547" y="1031"/>
                    </a:lnTo>
                    <a:lnTo>
                      <a:pt x="1547" y="1042"/>
                    </a:lnTo>
                    <a:lnTo>
                      <a:pt x="1546" y="1052"/>
                    </a:lnTo>
                    <a:lnTo>
                      <a:pt x="1544" y="1062"/>
                    </a:lnTo>
                    <a:lnTo>
                      <a:pt x="1542" y="1072"/>
                    </a:lnTo>
                    <a:lnTo>
                      <a:pt x="1538" y="1082"/>
                    </a:lnTo>
                    <a:lnTo>
                      <a:pt x="1534" y="1093"/>
                    </a:lnTo>
                    <a:lnTo>
                      <a:pt x="1529" y="1102"/>
                    </a:lnTo>
                    <a:lnTo>
                      <a:pt x="1524" y="1112"/>
                    </a:lnTo>
                    <a:lnTo>
                      <a:pt x="1518" y="1121"/>
                    </a:lnTo>
                    <a:lnTo>
                      <a:pt x="1510" y="1130"/>
                    </a:lnTo>
                    <a:lnTo>
                      <a:pt x="1502" y="1139"/>
                    </a:lnTo>
                    <a:lnTo>
                      <a:pt x="1486" y="1155"/>
                    </a:lnTo>
                    <a:lnTo>
                      <a:pt x="1465" y="1172"/>
                    </a:lnTo>
                    <a:lnTo>
                      <a:pt x="1444" y="1186"/>
                    </a:lnTo>
                    <a:lnTo>
                      <a:pt x="1420" y="1198"/>
                    </a:lnTo>
                    <a:lnTo>
                      <a:pt x="1393" y="1210"/>
                    </a:lnTo>
                    <a:lnTo>
                      <a:pt x="1365" y="1220"/>
                    </a:lnTo>
                    <a:lnTo>
                      <a:pt x="1335" y="1229"/>
                    </a:lnTo>
                    <a:lnTo>
                      <a:pt x="1305" y="1235"/>
                    </a:lnTo>
                    <a:lnTo>
                      <a:pt x="1272" y="1239"/>
                    </a:lnTo>
                    <a:lnTo>
                      <a:pt x="1238" y="1242"/>
                    </a:lnTo>
                    <a:lnTo>
                      <a:pt x="451" y="1276"/>
                    </a:lnTo>
                    <a:lnTo>
                      <a:pt x="416" y="1278"/>
                    </a:lnTo>
                    <a:lnTo>
                      <a:pt x="383" y="1275"/>
                    </a:lnTo>
                    <a:lnTo>
                      <a:pt x="351" y="1272"/>
                    </a:lnTo>
                    <a:lnTo>
                      <a:pt x="319" y="1266"/>
                    </a:lnTo>
                    <a:lnTo>
                      <a:pt x="290" y="1258"/>
                    </a:lnTo>
                    <a:lnTo>
                      <a:pt x="261" y="1249"/>
                    </a:lnTo>
                    <a:lnTo>
                      <a:pt x="234" y="1239"/>
                    </a:lnTo>
                    <a:lnTo>
                      <a:pt x="210" y="1227"/>
                    </a:lnTo>
                    <a:lnTo>
                      <a:pt x="185" y="1212"/>
                    </a:lnTo>
                    <a:lnTo>
                      <a:pt x="165" y="1197"/>
                    </a:lnTo>
                    <a:lnTo>
                      <a:pt x="155" y="1190"/>
                    </a:lnTo>
                    <a:lnTo>
                      <a:pt x="146" y="1181"/>
                    </a:lnTo>
                    <a:lnTo>
                      <a:pt x="138" y="1173"/>
                    </a:lnTo>
                    <a:lnTo>
                      <a:pt x="130" y="1164"/>
                    </a:lnTo>
                    <a:lnTo>
                      <a:pt x="123" y="1155"/>
                    </a:lnTo>
                    <a:lnTo>
                      <a:pt x="116" y="1145"/>
                    </a:lnTo>
                    <a:lnTo>
                      <a:pt x="111" y="1136"/>
                    </a:lnTo>
                    <a:lnTo>
                      <a:pt x="106" y="1126"/>
                    </a:lnTo>
                    <a:lnTo>
                      <a:pt x="102" y="1116"/>
                    </a:lnTo>
                    <a:lnTo>
                      <a:pt x="99" y="1105"/>
                    </a:lnTo>
                    <a:lnTo>
                      <a:pt x="96" y="1095"/>
                    </a:lnTo>
                    <a:lnTo>
                      <a:pt x="95" y="1085"/>
                    </a:lnTo>
                    <a:lnTo>
                      <a:pt x="2" y="256"/>
                    </a:lnTo>
                    <a:lnTo>
                      <a:pt x="0" y="246"/>
                    </a:lnTo>
                    <a:lnTo>
                      <a:pt x="0" y="236"/>
                    </a:lnTo>
                    <a:lnTo>
                      <a:pt x="2" y="226"/>
                    </a:lnTo>
                    <a:lnTo>
                      <a:pt x="3" y="214"/>
                    </a:lnTo>
                    <a:lnTo>
                      <a:pt x="6" y="204"/>
                    </a:lnTo>
                    <a:lnTo>
                      <a:pt x="9" y="195"/>
                    </a:lnTo>
                    <a:lnTo>
                      <a:pt x="13" y="185"/>
                    </a:lnTo>
                    <a:lnTo>
                      <a:pt x="18" y="175"/>
                    </a:lnTo>
                    <a:lnTo>
                      <a:pt x="25" y="166"/>
                    </a:lnTo>
                    <a:lnTo>
                      <a:pt x="31" y="157"/>
                    </a:lnTo>
                    <a:lnTo>
                      <a:pt x="37" y="148"/>
                    </a:lnTo>
                    <a:lnTo>
                      <a:pt x="45" y="139"/>
                    </a:lnTo>
                    <a:lnTo>
                      <a:pt x="63" y="123"/>
                    </a:lnTo>
                    <a:lnTo>
                      <a:pt x="82" y="106"/>
                    </a:lnTo>
                    <a:lnTo>
                      <a:pt x="105" y="92"/>
                    </a:lnTo>
                    <a:lnTo>
                      <a:pt x="129" y="79"/>
                    </a:lnTo>
                    <a:lnTo>
                      <a:pt x="155" y="68"/>
                    </a:lnTo>
                    <a:lnTo>
                      <a:pt x="183" y="58"/>
                    </a:lnTo>
                    <a:lnTo>
                      <a:pt x="212" y="49"/>
                    </a:lnTo>
                    <a:lnTo>
                      <a:pt x="244" y="42"/>
                    </a:lnTo>
                    <a:lnTo>
                      <a:pt x="276" y="38"/>
                    </a:lnTo>
                    <a:lnTo>
                      <a:pt x="310" y="3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7" name="Freeform 35"/>
              <p:cNvSpPr>
                <a:spLocks/>
              </p:cNvSpPr>
              <p:nvPr/>
            </p:nvSpPr>
            <p:spPr bwMode="auto">
              <a:xfrm>
                <a:off x="1291" y="1930"/>
                <a:ext cx="430" cy="358"/>
              </a:xfrm>
              <a:custGeom>
                <a:avLst/>
                <a:gdLst>
                  <a:gd name="T0" fmla="*/ 984 w 1717"/>
                  <a:gd name="T1" fmla="*/ 9 h 1431"/>
                  <a:gd name="T2" fmla="*/ 1050 w 1717"/>
                  <a:gd name="T3" fmla="*/ 1 h 1431"/>
                  <a:gd name="T4" fmla="*/ 1117 w 1717"/>
                  <a:gd name="T5" fmla="*/ 1 h 1431"/>
                  <a:gd name="T6" fmla="*/ 1182 w 1717"/>
                  <a:gd name="T7" fmla="*/ 9 h 1431"/>
                  <a:gd name="T8" fmla="*/ 1243 w 1717"/>
                  <a:gd name="T9" fmla="*/ 24 h 1431"/>
                  <a:gd name="T10" fmla="*/ 1296 w 1717"/>
                  <a:gd name="T11" fmla="*/ 46 h 1431"/>
                  <a:gd name="T12" fmla="*/ 1342 w 1717"/>
                  <a:gd name="T13" fmla="*/ 74 h 1431"/>
                  <a:gd name="T14" fmla="*/ 1361 w 1717"/>
                  <a:gd name="T15" fmla="*/ 89 h 1431"/>
                  <a:gd name="T16" fmla="*/ 1378 w 1717"/>
                  <a:gd name="T17" fmla="*/ 107 h 1431"/>
                  <a:gd name="T18" fmla="*/ 1391 w 1717"/>
                  <a:gd name="T19" fmla="*/ 126 h 1431"/>
                  <a:gd name="T20" fmla="*/ 1400 w 1717"/>
                  <a:gd name="T21" fmla="*/ 146 h 1431"/>
                  <a:gd name="T22" fmla="*/ 1712 w 1717"/>
                  <a:gd name="T23" fmla="*/ 1027 h 1431"/>
                  <a:gd name="T24" fmla="*/ 1716 w 1717"/>
                  <a:gd name="T25" fmla="*/ 1049 h 1431"/>
                  <a:gd name="T26" fmla="*/ 1717 w 1717"/>
                  <a:gd name="T27" fmla="*/ 1069 h 1431"/>
                  <a:gd name="T28" fmla="*/ 1717 w 1717"/>
                  <a:gd name="T29" fmla="*/ 1090 h 1431"/>
                  <a:gd name="T30" fmla="*/ 1713 w 1717"/>
                  <a:gd name="T31" fmla="*/ 1110 h 1431"/>
                  <a:gd name="T32" fmla="*/ 1706 w 1717"/>
                  <a:gd name="T33" fmla="*/ 1129 h 1431"/>
                  <a:gd name="T34" fmla="*/ 1697 w 1717"/>
                  <a:gd name="T35" fmla="*/ 1148 h 1431"/>
                  <a:gd name="T36" fmla="*/ 1685 w 1717"/>
                  <a:gd name="T37" fmla="*/ 1167 h 1431"/>
                  <a:gd name="T38" fmla="*/ 1664 w 1717"/>
                  <a:gd name="T39" fmla="*/ 1193 h 1431"/>
                  <a:gd name="T40" fmla="*/ 1624 w 1717"/>
                  <a:gd name="T41" fmla="*/ 1223 h 1431"/>
                  <a:gd name="T42" fmla="*/ 1577 w 1717"/>
                  <a:gd name="T43" fmla="*/ 1249 h 1431"/>
                  <a:gd name="T44" fmla="*/ 1519 w 1717"/>
                  <a:gd name="T45" fmla="*/ 1269 h 1431"/>
                  <a:gd name="T46" fmla="*/ 733 w 1717"/>
                  <a:gd name="T47" fmla="*/ 1421 h 1431"/>
                  <a:gd name="T48" fmla="*/ 666 w 1717"/>
                  <a:gd name="T49" fmla="*/ 1430 h 1431"/>
                  <a:gd name="T50" fmla="*/ 600 w 1717"/>
                  <a:gd name="T51" fmla="*/ 1430 h 1431"/>
                  <a:gd name="T52" fmla="*/ 535 w 1717"/>
                  <a:gd name="T53" fmla="*/ 1422 h 1431"/>
                  <a:gd name="T54" fmla="*/ 474 w 1717"/>
                  <a:gd name="T55" fmla="*/ 1407 h 1431"/>
                  <a:gd name="T56" fmla="*/ 420 w 1717"/>
                  <a:gd name="T57" fmla="*/ 1385 h 1431"/>
                  <a:gd name="T58" fmla="*/ 396 w 1717"/>
                  <a:gd name="T59" fmla="*/ 1373 h 1431"/>
                  <a:gd name="T60" fmla="*/ 374 w 1717"/>
                  <a:gd name="T61" fmla="*/ 1357 h 1431"/>
                  <a:gd name="T62" fmla="*/ 355 w 1717"/>
                  <a:gd name="T63" fmla="*/ 1341 h 1431"/>
                  <a:gd name="T64" fmla="*/ 339 w 1717"/>
                  <a:gd name="T65" fmla="*/ 1324 h 1431"/>
                  <a:gd name="T66" fmla="*/ 326 w 1717"/>
                  <a:gd name="T67" fmla="*/ 1305 h 1431"/>
                  <a:gd name="T68" fmla="*/ 317 w 1717"/>
                  <a:gd name="T69" fmla="*/ 1285 h 1431"/>
                  <a:gd name="T70" fmla="*/ 6 w 1717"/>
                  <a:gd name="T71" fmla="*/ 403 h 1431"/>
                  <a:gd name="T72" fmla="*/ 1 w 1717"/>
                  <a:gd name="T73" fmla="*/ 382 h 1431"/>
                  <a:gd name="T74" fmla="*/ 0 w 1717"/>
                  <a:gd name="T75" fmla="*/ 362 h 1431"/>
                  <a:gd name="T76" fmla="*/ 1 w 1717"/>
                  <a:gd name="T77" fmla="*/ 341 h 1431"/>
                  <a:gd name="T78" fmla="*/ 5 w 1717"/>
                  <a:gd name="T79" fmla="*/ 321 h 1431"/>
                  <a:gd name="T80" fmla="*/ 11 w 1717"/>
                  <a:gd name="T81" fmla="*/ 301 h 1431"/>
                  <a:gd name="T82" fmla="*/ 20 w 1717"/>
                  <a:gd name="T83" fmla="*/ 281 h 1431"/>
                  <a:gd name="T84" fmla="*/ 32 w 1717"/>
                  <a:gd name="T85" fmla="*/ 264 h 1431"/>
                  <a:gd name="T86" fmla="*/ 54 w 1717"/>
                  <a:gd name="T87" fmla="*/ 238 h 1431"/>
                  <a:gd name="T88" fmla="*/ 93 w 1717"/>
                  <a:gd name="T89" fmla="*/ 206 h 1431"/>
                  <a:gd name="T90" fmla="*/ 140 w 1717"/>
                  <a:gd name="T91" fmla="*/ 181 h 1431"/>
                  <a:gd name="T92" fmla="*/ 197 w 1717"/>
                  <a:gd name="T93" fmla="*/ 162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17" h="1431">
                    <a:moveTo>
                      <a:pt x="229" y="154"/>
                    </a:moveTo>
                    <a:lnTo>
                      <a:pt x="984" y="9"/>
                    </a:lnTo>
                    <a:lnTo>
                      <a:pt x="1017" y="4"/>
                    </a:lnTo>
                    <a:lnTo>
                      <a:pt x="1050" y="1"/>
                    </a:lnTo>
                    <a:lnTo>
                      <a:pt x="1083" y="0"/>
                    </a:lnTo>
                    <a:lnTo>
                      <a:pt x="1117" y="1"/>
                    </a:lnTo>
                    <a:lnTo>
                      <a:pt x="1150" y="4"/>
                    </a:lnTo>
                    <a:lnTo>
                      <a:pt x="1182" y="9"/>
                    </a:lnTo>
                    <a:lnTo>
                      <a:pt x="1212" y="15"/>
                    </a:lnTo>
                    <a:lnTo>
                      <a:pt x="1243" y="24"/>
                    </a:lnTo>
                    <a:lnTo>
                      <a:pt x="1271" y="33"/>
                    </a:lnTo>
                    <a:lnTo>
                      <a:pt x="1296" y="46"/>
                    </a:lnTo>
                    <a:lnTo>
                      <a:pt x="1321" y="58"/>
                    </a:lnTo>
                    <a:lnTo>
                      <a:pt x="1342" y="74"/>
                    </a:lnTo>
                    <a:lnTo>
                      <a:pt x="1352" y="81"/>
                    </a:lnTo>
                    <a:lnTo>
                      <a:pt x="1361" y="89"/>
                    </a:lnTo>
                    <a:lnTo>
                      <a:pt x="1370" y="98"/>
                    </a:lnTo>
                    <a:lnTo>
                      <a:pt x="1378" y="107"/>
                    </a:lnTo>
                    <a:lnTo>
                      <a:pt x="1384" y="117"/>
                    </a:lnTo>
                    <a:lnTo>
                      <a:pt x="1391" y="126"/>
                    </a:lnTo>
                    <a:lnTo>
                      <a:pt x="1396" y="136"/>
                    </a:lnTo>
                    <a:lnTo>
                      <a:pt x="1400" y="146"/>
                    </a:lnTo>
                    <a:lnTo>
                      <a:pt x="1708" y="1017"/>
                    </a:lnTo>
                    <a:lnTo>
                      <a:pt x="1712" y="1027"/>
                    </a:lnTo>
                    <a:lnTo>
                      <a:pt x="1715" y="1037"/>
                    </a:lnTo>
                    <a:lnTo>
                      <a:pt x="1716" y="1049"/>
                    </a:lnTo>
                    <a:lnTo>
                      <a:pt x="1717" y="1059"/>
                    </a:lnTo>
                    <a:lnTo>
                      <a:pt x="1717" y="1069"/>
                    </a:lnTo>
                    <a:lnTo>
                      <a:pt x="1717" y="1079"/>
                    </a:lnTo>
                    <a:lnTo>
                      <a:pt x="1717" y="1090"/>
                    </a:lnTo>
                    <a:lnTo>
                      <a:pt x="1715" y="1100"/>
                    </a:lnTo>
                    <a:lnTo>
                      <a:pt x="1713" y="1110"/>
                    </a:lnTo>
                    <a:lnTo>
                      <a:pt x="1709" y="1120"/>
                    </a:lnTo>
                    <a:lnTo>
                      <a:pt x="1706" y="1129"/>
                    </a:lnTo>
                    <a:lnTo>
                      <a:pt x="1702" y="1139"/>
                    </a:lnTo>
                    <a:lnTo>
                      <a:pt x="1697" y="1148"/>
                    </a:lnTo>
                    <a:lnTo>
                      <a:pt x="1692" y="1158"/>
                    </a:lnTo>
                    <a:lnTo>
                      <a:pt x="1685" y="1167"/>
                    </a:lnTo>
                    <a:lnTo>
                      <a:pt x="1679" y="1176"/>
                    </a:lnTo>
                    <a:lnTo>
                      <a:pt x="1664" y="1193"/>
                    </a:lnTo>
                    <a:lnTo>
                      <a:pt x="1644" y="1209"/>
                    </a:lnTo>
                    <a:lnTo>
                      <a:pt x="1624" y="1223"/>
                    </a:lnTo>
                    <a:lnTo>
                      <a:pt x="1602" y="1237"/>
                    </a:lnTo>
                    <a:lnTo>
                      <a:pt x="1577" y="1249"/>
                    </a:lnTo>
                    <a:lnTo>
                      <a:pt x="1549" y="1260"/>
                    </a:lnTo>
                    <a:lnTo>
                      <a:pt x="1519" y="1269"/>
                    </a:lnTo>
                    <a:lnTo>
                      <a:pt x="1488" y="1277"/>
                    </a:lnTo>
                    <a:lnTo>
                      <a:pt x="733" y="1421"/>
                    </a:lnTo>
                    <a:lnTo>
                      <a:pt x="700" y="1426"/>
                    </a:lnTo>
                    <a:lnTo>
                      <a:pt x="666" y="1430"/>
                    </a:lnTo>
                    <a:lnTo>
                      <a:pt x="633" y="1431"/>
                    </a:lnTo>
                    <a:lnTo>
                      <a:pt x="600" y="1430"/>
                    </a:lnTo>
                    <a:lnTo>
                      <a:pt x="567" y="1427"/>
                    </a:lnTo>
                    <a:lnTo>
                      <a:pt x="535" y="1422"/>
                    </a:lnTo>
                    <a:lnTo>
                      <a:pt x="505" y="1416"/>
                    </a:lnTo>
                    <a:lnTo>
                      <a:pt x="474" y="1407"/>
                    </a:lnTo>
                    <a:lnTo>
                      <a:pt x="446" y="1397"/>
                    </a:lnTo>
                    <a:lnTo>
                      <a:pt x="420" y="1385"/>
                    </a:lnTo>
                    <a:lnTo>
                      <a:pt x="408" y="1379"/>
                    </a:lnTo>
                    <a:lnTo>
                      <a:pt x="396" y="1373"/>
                    </a:lnTo>
                    <a:lnTo>
                      <a:pt x="385" y="1365"/>
                    </a:lnTo>
                    <a:lnTo>
                      <a:pt x="374" y="1357"/>
                    </a:lnTo>
                    <a:lnTo>
                      <a:pt x="364" y="1350"/>
                    </a:lnTo>
                    <a:lnTo>
                      <a:pt x="355" y="1341"/>
                    </a:lnTo>
                    <a:lnTo>
                      <a:pt x="346" y="1333"/>
                    </a:lnTo>
                    <a:lnTo>
                      <a:pt x="339" y="1324"/>
                    </a:lnTo>
                    <a:lnTo>
                      <a:pt x="332" y="1314"/>
                    </a:lnTo>
                    <a:lnTo>
                      <a:pt x="326" y="1305"/>
                    </a:lnTo>
                    <a:lnTo>
                      <a:pt x="321" y="1295"/>
                    </a:lnTo>
                    <a:lnTo>
                      <a:pt x="317" y="1285"/>
                    </a:lnTo>
                    <a:lnTo>
                      <a:pt x="9" y="414"/>
                    </a:lnTo>
                    <a:lnTo>
                      <a:pt x="6" y="403"/>
                    </a:lnTo>
                    <a:lnTo>
                      <a:pt x="2" y="392"/>
                    </a:lnTo>
                    <a:lnTo>
                      <a:pt x="1" y="382"/>
                    </a:lnTo>
                    <a:lnTo>
                      <a:pt x="0" y="372"/>
                    </a:lnTo>
                    <a:lnTo>
                      <a:pt x="0" y="362"/>
                    </a:lnTo>
                    <a:lnTo>
                      <a:pt x="0" y="352"/>
                    </a:lnTo>
                    <a:lnTo>
                      <a:pt x="1" y="341"/>
                    </a:lnTo>
                    <a:lnTo>
                      <a:pt x="2" y="331"/>
                    </a:lnTo>
                    <a:lnTo>
                      <a:pt x="5" y="321"/>
                    </a:lnTo>
                    <a:lnTo>
                      <a:pt x="7" y="311"/>
                    </a:lnTo>
                    <a:lnTo>
                      <a:pt x="11" y="301"/>
                    </a:lnTo>
                    <a:lnTo>
                      <a:pt x="15" y="292"/>
                    </a:lnTo>
                    <a:lnTo>
                      <a:pt x="20" y="281"/>
                    </a:lnTo>
                    <a:lnTo>
                      <a:pt x="25" y="272"/>
                    </a:lnTo>
                    <a:lnTo>
                      <a:pt x="32" y="264"/>
                    </a:lnTo>
                    <a:lnTo>
                      <a:pt x="38" y="255"/>
                    </a:lnTo>
                    <a:lnTo>
                      <a:pt x="54" y="238"/>
                    </a:lnTo>
                    <a:lnTo>
                      <a:pt x="72" y="222"/>
                    </a:lnTo>
                    <a:lnTo>
                      <a:pt x="93" y="206"/>
                    </a:lnTo>
                    <a:lnTo>
                      <a:pt x="116" y="193"/>
                    </a:lnTo>
                    <a:lnTo>
                      <a:pt x="140" y="181"/>
                    </a:lnTo>
                    <a:lnTo>
                      <a:pt x="168" y="171"/>
                    </a:lnTo>
                    <a:lnTo>
                      <a:pt x="197" y="162"/>
                    </a:lnTo>
                    <a:lnTo>
                      <a:pt x="229" y="15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8" name="Freeform 36"/>
              <p:cNvSpPr>
                <a:spLocks/>
              </p:cNvSpPr>
              <p:nvPr/>
            </p:nvSpPr>
            <p:spPr bwMode="auto">
              <a:xfrm>
                <a:off x="1655" y="1770"/>
                <a:ext cx="428" cy="372"/>
              </a:xfrm>
              <a:custGeom>
                <a:avLst/>
                <a:gdLst>
                  <a:gd name="T0" fmla="*/ 774 w 1711"/>
                  <a:gd name="T1" fmla="*/ 42 h 1488"/>
                  <a:gd name="T2" fmla="*/ 835 w 1711"/>
                  <a:gd name="T3" fmla="*/ 22 h 1488"/>
                  <a:gd name="T4" fmla="*/ 902 w 1711"/>
                  <a:gd name="T5" fmla="*/ 8 h 1488"/>
                  <a:gd name="T6" fmla="*/ 972 w 1711"/>
                  <a:gd name="T7" fmla="*/ 1 h 1488"/>
                  <a:gd name="T8" fmla="*/ 1042 w 1711"/>
                  <a:gd name="T9" fmla="*/ 3 h 1488"/>
                  <a:gd name="T10" fmla="*/ 1107 w 1711"/>
                  <a:gd name="T11" fmla="*/ 12 h 1488"/>
                  <a:gd name="T12" fmla="*/ 1136 w 1711"/>
                  <a:gd name="T13" fmla="*/ 19 h 1488"/>
                  <a:gd name="T14" fmla="*/ 1163 w 1711"/>
                  <a:gd name="T15" fmla="*/ 29 h 1488"/>
                  <a:gd name="T16" fmla="*/ 1187 w 1711"/>
                  <a:gd name="T17" fmla="*/ 42 h 1488"/>
                  <a:gd name="T18" fmla="*/ 1209 w 1711"/>
                  <a:gd name="T19" fmla="*/ 56 h 1488"/>
                  <a:gd name="T20" fmla="*/ 1225 w 1711"/>
                  <a:gd name="T21" fmla="*/ 73 h 1488"/>
                  <a:gd name="T22" fmla="*/ 1238 w 1711"/>
                  <a:gd name="T23" fmla="*/ 92 h 1488"/>
                  <a:gd name="T24" fmla="*/ 1682 w 1711"/>
                  <a:gd name="T25" fmla="*/ 973 h 1488"/>
                  <a:gd name="T26" fmla="*/ 1698 w 1711"/>
                  <a:gd name="T27" fmla="*/ 1013 h 1488"/>
                  <a:gd name="T28" fmla="*/ 1709 w 1711"/>
                  <a:gd name="T29" fmla="*/ 1054 h 1488"/>
                  <a:gd name="T30" fmla="*/ 1711 w 1711"/>
                  <a:gd name="T31" fmla="*/ 1094 h 1488"/>
                  <a:gd name="T32" fmla="*/ 1707 w 1711"/>
                  <a:gd name="T33" fmla="*/ 1122 h 1488"/>
                  <a:gd name="T34" fmla="*/ 1702 w 1711"/>
                  <a:gd name="T35" fmla="*/ 1141 h 1488"/>
                  <a:gd name="T36" fmla="*/ 1693 w 1711"/>
                  <a:gd name="T37" fmla="*/ 1159 h 1488"/>
                  <a:gd name="T38" fmla="*/ 1683 w 1711"/>
                  <a:gd name="T39" fmla="*/ 1175 h 1488"/>
                  <a:gd name="T40" fmla="*/ 1669 w 1711"/>
                  <a:gd name="T41" fmla="*/ 1192 h 1488"/>
                  <a:gd name="T42" fmla="*/ 1651 w 1711"/>
                  <a:gd name="T43" fmla="*/ 1207 h 1488"/>
                  <a:gd name="T44" fmla="*/ 1631 w 1711"/>
                  <a:gd name="T45" fmla="*/ 1221 h 1488"/>
                  <a:gd name="T46" fmla="*/ 1605 w 1711"/>
                  <a:gd name="T47" fmla="*/ 1235 h 1488"/>
                  <a:gd name="T48" fmla="*/ 1113 w 1711"/>
                  <a:gd name="T49" fmla="*/ 1447 h 1488"/>
                  <a:gd name="T50" fmla="*/ 1053 w 1711"/>
                  <a:gd name="T51" fmla="*/ 1469 h 1488"/>
                  <a:gd name="T52" fmla="*/ 988 w 1711"/>
                  <a:gd name="T53" fmla="*/ 1481 h 1488"/>
                  <a:gd name="T54" fmla="*/ 921 w 1711"/>
                  <a:gd name="T55" fmla="*/ 1488 h 1488"/>
                  <a:gd name="T56" fmla="*/ 854 w 1711"/>
                  <a:gd name="T57" fmla="*/ 1485 h 1488"/>
                  <a:gd name="T58" fmla="*/ 791 w 1711"/>
                  <a:gd name="T59" fmla="*/ 1475 h 1488"/>
                  <a:gd name="T60" fmla="*/ 735 w 1711"/>
                  <a:gd name="T61" fmla="*/ 1457 h 1488"/>
                  <a:gd name="T62" fmla="*/ 709 w 1711"/>
                  <a:gd name="T63" fmla="*/ 1446 h 1488"/>
                  <a:gd name="T64" fmla="*/ 686 w 1711"/>
                  <a:gd name="T65" fmla="*/ 1432 h 1488"/>
                  <a:gd name="T66" fmla="*/ 666 w 1711"/>
                  <a:gd name="T67" fmla="*/ 1415 h 1488"/>
                  <a:gd name="T68" fmla="*/ 649 w 1711"/>
                  <a:gd name="T69" fmla="*/ 1397 h 1488"/>
                  <a:gd name="T70" fmla="*/ 35 w 1711"/>
                  <a:gd name="T71" fmla="*/ 597 h 1488"/>
                  <a:gd name="T72" fmla="*/ 14 w 1711"/>
                  <a:gd name="T73" fmla="*/ 556 h 1488"/>
                  <a:gd name="T74" fmla="*/ 3 w 1711"/>
                  <a:gd name="T75" fmla="*/ 516 h 1488"/>
                  <a:gd name="T76" fmla="*/ 0 w 1711"/>
                  <a:gd name="T77" fmla="*/ 487 h 1488"/>
                  <a:gd name="T78" fmla="*/ 1 w 1711"/>
                  <a:gd name="T79" fmla="*/ 467 h 1488"/>
                  <a:gd name="T80" fmla="*/ 5 w 1711"/>
                  <a:gd name="T81" fmla="*/ 447 h 1488"/>
                  <a:gd name="T82" fmla="*/ 13 w 1711"/>
                  <a:gd name="T83" fmla="*/ 428 h 1488"/>
                  <a:gd name="T84" fmla="*/ 22 w 1711"/>
                  <a:gd name="T85" fmla="*/ 411 h 1488"/>
                  <a:gd name="T86" fmla="*/ 35 w 1711"/>
                  <a:gd name="T87" fmla="*/ 394 h 1488"/>
                  <a:gd name="T88" fmla="*/ 50 w 1711"/>
                  <a:gd name="T89" fmla="*/ 377 h 1488"/>
                  <a:gd name="T90" fmla="*/ 69 w 1711"/>
                  <a:gd name="T91" fmla="*/ 361 h 1488"/>
                  <a:gd name="T92" fmla="*/ 91 w 1711"/>
                  <a:gd name="T93" fmla="*/ 347 h 1488"/>
                  <a:gd name="T94" fmla="*/ 115 w 1711"/>
                  <a:gd name="T95" fmla="*/ 333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11" h="1488">
                    <a:moveTo>
                      <a:pt x="129" y="326"/>
                    </a:moveTo>
                    <a:lnTo>
                      <a:pt x="774" y="42"/>
                    </a:lnTo>
                    <a:lnTo>
                      <a:pt x="803" y="31"/>
                    </a:lnTo>
                    <a:lnTo>
                      <a:pt x="835" y="22"/>
                    </a:lnTo>
                    <a:lnTo>
                      <a:pt x="868" y="13"/>
                    </a:lnTo>
                    <a:lnTo>
                      <a:pt x="902" y="8"/>
                    </a:lnTo>
                    <a:lnTo>
                      <a:pt x="937" y="3"/>
                    </a:lnTo>
                    <a:lnTo>
                      <a:pt x="972" y="1"/>
                    </a:lnTo>
                    <a:lnTo>
                      <a:pt x="1007" y="0"/>
                    </a:lnTo>
                    <a:lnTo>
                      <a:pt x="1042" y="3"/>
                    </a:lnTo>
                    <a:lnTo>
                      <a:pt x="1075" y="5"/>
                    </a:lnTo>
                    <a:lnTo>
                      <a:pt x="1107" y="12"/>
                    </a:lnTo>
                    <a:lnTo>
                      <a:pt x="1122" y="15"/>
                    </a:lnTo>
                    <a:lnTo>
                      <a:pt x="1136" y="19"/>
                    </a:lnTo>
                    <a:lnTo>
                      <a:pt x="1150" y="24"/>
                    </a:lnTo>
                    <a:lnTo>
                      <a:pt x="1163" y="29"/>
                    </a:lnTo>
                    <a:lnTo>
                      <a:pt x="1176" y="36"/>
                    </a:lnTo>
                    <a:lnTo>
                      <a:pt x="1187" y="42"/>
                    </a:lnTo>
                    <a:lnTo>
                      <a:pt x="1199" y="49"/>
                    </a:lnTo>
                    <a:lnTo>
                      <a:pt x="1209" y="56"/>
                    </a:lnTo>
                    <a:lnTo>
                      <a:pt x="1218" y="65"/>
                    </a:lnTo>
                    <a:lnTo>
                      <a:pt x="1225" y="73"/>
                    </a:lnTo>
                    <a:lnTo>
                      <a:pt x="1232" y="83"/>
                    </a:lnTo>
                    <a:lnTo>
                      <a:pt x="1238" y="92"/>
                    </a:lnTo>
                    <a:lnTo>
                      <a:pt x="1673" y="952"/>
                    </a:lnTo>
                    <a:lnTo>
                      <a:pt x="1682" y="973"/>
                    </a:lnTo>
                    <a:lnTo>
                      <a:pt x="1691" y="993"/>
                    </a:lnTo>
                    <a:lnTo>
                      <a:pt x="1698" y="1013"/>
                    </a:lnTo>
                    <a:lnTo>
                      <a:pt x="1704" y="1034"/>
                    </a:lnTo>
                    <a:lnTo>
                      <a:pt x="1709" y="1054"/>
                    </a:lnTo>
                    <a:lnTo>
                      <a:pt x="1711" y="1075"/>
                    </a:lnTo>
                    <a:lnTo>
                      <a:pt x="1711" y="1094"/>
                    </a:lnTo>
                    <a:lnTo>
                      <a:pt x="1710" y="1113"/>
                    </a:lnTo>
                    <a:lnTo>
                      <a:pt x="1707" y="1122"/>
                    </a:lnTo>
                    <a:lnTo>
                      <a:pt x="1705" y="1132"/>
                    </a:lnTo>
                    <a:lnTo>
                      <a:pt x="1702" y="1141"/>
                    </a:lnTo>
                    <a:lnTo>
                      <a:pt x="1698" y="1150"/>
                    </a:lnTo>
                    <a:lnTo>
                      <a:pt x="1693" y="1159"/>
                    </a:lnTo>
                    <a:lnTo>
                      <a:pt x="1688" y="1168"/>
                    </a:lnTo>
                    <a:lnTo>
                      <a:pt x="1683" y="1175"/>
                    </a:lnTo>
                    <a:lnTo>
                      <a:pt x="1675" y="1184"/>
                    </a:lnTo>
                    <a:lnTo>
                      <a:pt x="1669" y="1192"/>
                    </a:lnTo>
                    <a:lnTo>
                      <a:pt x="1660" y="1200"/>
                    </a:lnTo>
                    <a:lnTo>
                      <a:pt x="1651" y="1207"/>
                    </a:lnTo>
                    <a:lnTo>
                      <a:pt x="1641" y="1215"/>
                    </a:lnTo>
                    <a:lnTo>
                      <a:pt x="1631" y="1221"/>
                    </a:lnTo>
                    <a:lnTo>
                      <a:pt x="1618" y="1229"/>
                    </a:lnTo>
                    <a:lnTo>
                      <a:pt x="1605" y="1235"/>
                    </a:lnTo>
                    <a:lnTo>
                      <a:pt x="1593" y="1242"/>
                    </a:lnTo>
                    <a:lnTo>
                      <a:pt x="1113" y="1447"/>
                    </a:lnTo>
                    <a:lnTo>
                      <a:pt x="1084" y="1458"/>
                    </a:lnTo>
                    <a:lnTo>
                      <a:pt x="1053" y="1469"/>
                    </a:lnTo>
                    <a:lnTo>
                      <a:pt x="1021" y="1476"/>
                    </a:lnTo>
                    <a:lnTo>
                      <a:pt x="988" y="1481"/>
                    </a:lnTo>
                    <a:lnTo>
                      <a:pt x="955" y="1485"/>
                    </a:lnTo>
                    <a:lnTo>
                      <a:pt x="921" y="1488"/>
                    </a:lnTo>
                    <a:lnTo>
                      <a:pt x="888" y="1488"/>
                    </a:lnTo>
                    <a:lnTo>
                      <a:pt x="854" y="1485"/>
                    </a:lnTo>
                    <a:lnTo>
                      <a:pt x="823" y="1481"/>
                    </a:lnTo>
                    <a:lnTo>
                      <a:pt x="791" y="1475"/>
                    </a:lnTo>
                    <a:lnTo>
                      <a:pt x="761" y="1467"/>
                    </a:lnTo>
                    <a:lnTo>
                      <a:pt x="735" y="1457"/>
                    </a:lnTo>
                    <a:lnTo>
                      <a:pt x="722" y="1452"/>
                    </a:lnTo>
                    <a:lnTo>
                      <a:pt x="709" y="1446"/>
                    </a:lnTo>
                    <a:lnTo>
                      <a:pt x="698" y="1439"/>
                    </a:lnTo>
                    <a:lnTo>
                      <a:pt x="686" y="1432"/>
                    </a:lnTo>
                    <a:lnTo>
                      <a:pt x="676" y="1424"/>
                    </a:lnTo>
                    <a:lnTo>
                      <a:pt x="666" y="1415"/>
                    </a:lnTo>
                    <a:lnTo>
                      <a:pt x="658" y="1407"/>
                    </a:lnTo>
                    <a:lnTo>
                      <a:pt x="649" y="1397"/>
                    </a:lnTo>
                    <a:lnTo>
                      <a:pt x="49" y="616"/>
                    </a:lnTo>
                    <a:lnTo>
                      <a:pt x="35" y="597"/>
                    </a:lnTo>
                    <a:lnTo>
                      <a:pt x="23" y="576"/>
                    </a:lnTo>
                    <a:lnTo>
                      <a:pt x="14" y="556"/>
                    </a:lnTo>
                    <a:lnTo>
                      <a:pt x="7" y="537"/>
                    </a:lnTo>
                    <a:lnTo>
                      <a:pt x="3" y="516"/>
                    </a:lnTo>
                    <a:lnTo>
                      <a:pt x="0" y="496"/>
                    </a:lnTo>
                    <a:lnTo>
                      <a:pt x="0" y="487"/>
                    </a:lnTo>
                    <a:lnTo>
                      <a:pt x="0" y="477"/>
                    </a:lnTo>
                    <a:lnTo>
                      <a:pt x="1" y="467"/>
                    </a:lnTo>
                    <a:lnTo>
                      <a:pt x="3" y="458"/>
                    </a:lnTo>
                    <a:lnTo>
                      <a:pt x="5" y="447"/>
                    </a:lnTo>
                    <a:lnTo>
                      <a:pt x="9" y="439"/>
                    </a:lnTo>
                    <a:lnTo>
                      <a:pt x="13" y="428"/>
                    </a:lnTo>
                    <a:lnTo>
                      <a:pt x="17" y="419"/>
                    </a:lnTo>
                    <a:lnTo>
                      <a:pt x="22" y="411"/>
                    </a:lnTo>
                    <a:lnTo>
                      <a:pt x="28" y="402"/>
                    </a:lnTo>
                    <a:lnTo>
                      <a:pt x="35" y="394"/>
                    </a:lnTo>
                    <a:lnTo>
                      <a:pt x="42" y="385"/>
                    </a:lnTo>
                    <a:lnTo>
                      <a:pt x="50" y="377"/>
                    </a:lnTo>
                    <a:lnTo>
                      <a:pt x="59" y="368"/>
                    </a:lnTo>
                    <a:lnTo>
                      <a:pt x="69" y="361"/>
                    </a:lnTo>
                    <a:lnTo>
                      <a:pt x="79" y="353"/>
                    </a:lnTo>
                    <a:lnTo>
                      <a:pt x="91" y="347"/>
                    </a:lnTo>
                    <a:lnTo>
                      <a:pt x="102" y="339"/>
                    </a:lnTo>
                    <a:lnTo>
                      <a:pt x="115" y="333"/>
                    </a:lnTo>
                    <a:lnTo>
                      <a:pt x="129" y="3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29" name="Freeform 37"/>
              <p:cNvSpPr>
                <a:spLocks/>
              </p:cNvSpPr>
              <p:nvPr/>
            </p:nvSpPr>
            <p:spPr bwMode="auto">
              <a:xfrm>
                <a:off x="3346" y="1681"/>
                <a:ext cx="472" cy="345"/>
              </a:xfrm>
              <a:custGeom>
                <a:avLst/>
                <a:gdLst>
                  <a:gd name="T0" fmla="*/ 1151 w 1890"/>
                  <a:gd name="T1" fmla="*/ 50 h 1379"/>
                  <a:gd name="T2" fmla="*/ 1094 w 1890"/>
                  <a:gd name="T3" fmla="*/ 25 h 1379"/>
                  <a:gd name="T4" fmla="*/ 1031 w 1890"/>
                  <a:gd name="T5" fmla="*/ 10 h 1379"/>
                  <a:gd name="T6" fmla="*/ 965 w 1890"/>
                  <a:gd name="T7" fmla="*/ 1 h 1379"/>
                  <a:gd name="T8" fmla="*/ 899 w 1890"/>
                  <a:gd name="T9" fmla="*/ 1 h 1379"/>
                  <a:gd name="T10" fmla="*/ 835 w 1890"/>
                  <a:gd name="T11" fmla="*/ 9 h 1379"/>
                  <a:gd name="T12" fmla="*/ 776 w 1890"/>
                  <a:gd name="T13" fmla="*/ 24 h 1379"/>
                  <a:gd name="T14" fmla="*/ 750 w 1890"/>
                  <a:gd name="T15" fmla="*/ 36 h 1379"/>
                  <a:gd name="T16" fmla="*/ 725 w 1890"/>
                  <a:gd name="T17" fmla="*/ 48 h 1379"/>
                  <a:gd name="T18" fmla="*/ 703 w 1890"/>
                  <a:gd name="T19" fmla="*/ 64 h 1379"/>
                  <a:gd name="T20" fmla="*/ 683 w 1890"/>
                  <a:gd name="T21" fmla="*/ 80 h 1379"/>
                  <a:gd name="T22" fmla="*/ 40 w 1890"/>
                  <a:gd name="T23" fmla="*/ 744 h 1379"/>
                  <a:gd name="T24" fmla="*/ 15 w 1890"/>
                  <a:gd name="T25" fmla="*/ 781 h 1379"/>
                  <a:gd name="T26" fmla="*/ 5 w 1890"/>
                  <a:gd name="T27" fmla="*/ 809 h 1379"/>
                  <a:gd name="T28" fmla="*/ 0 w 1890"/>
                  <a:gd name="T29" fmla="*/ 828 h 1379"/>
                  <a:gd name="T30" fmla="*/ 0 w 1890"/>
                  <a:gd name="T31" fmla="*/ 856 h 1379"/>
                  <a:gd name="T32" fmla="*/ 6 w 1890"/>
                  <a:gd name="T33" fmla="*/ 893 h 1379"/>
                  <a:gd name="T34" fmla="*/ 24 w 1890"/>
                  <a:gd name="T35" fmla="*/ 930 h 1379"/>
                  <a:gd name="T36" fmla="*/ 50 w 1890"/>
                  <a:gd name="T37" fmla="*/ 966 h 1379"/>
                  <a:gd name="T38" fmla="*/ 85 w 1890"/>
                  <a:gd name="T39" fmla="*/ 1001 h 1379"/>
                  <a:gd name="T40" fmla="*/ 513 w 1890"/>
                  <a:gd name="T41" fmla="*/ 1327 h 1379"/>
                  <a:gd name="T42" fmla="*/ 536 w 1890"/>
                  <a:gd name="T43" fmla="*/ 1342 h 1379"/>
                  <a:gd name="T44" fmla="*/ 562 w 1890"/>
                  <a:gd name="T45" fmla="*/ 1355 h 1379"/>
                  <a:gd name="T46" fmla="*/ 589 w 1890"/>
                  <a:gd name="T47" fmla="*/ 1365 h 1379"/>
                  <a:gd name="T48" fmla="*/ 618 w 1890"/>
                  <a:gd name="T49" fmla="*/ 1371 h 1379"/>
                  <a:gd name="T50" fmla="*/ 682 w 1890"/>
                  <a:gd name="T51" fmla="*/ 1379 h 1379"/>
                  <a:gd name="T52" fmla="*/ 747 w 1890"/>
                  <a:gd name="T53" fmla="*/ 1378 h 1379"/>
                  <a:gd name="T54" fmla="*/ 812 w 1890"/>
                  <a:gd name="T55" fmla="*/ 1368 h 1379"/>
                  <a:gd name="T56" fmla="*/ 876 w 1890"/>
                  <a:gd name="T57" fmla="*/ 1351 h 1379"/>
                  <a:gd name="T58" fmla="*/ 932 w 1890"/>
                  <a:gd name="T59" fmla="*/ 1327 h 1379"/>
                  <a:gd name="T60" fmla="*/ 958 w 1890"/>
                  <a:gd name="T61" fmla="*/ 1312 h 1379"/>
                  <a:gd name="T62" fmla="*/ 980 w 1890"/>
                  <a:gd name="T63" fmla="*/ 1296 h 1379"/>
                  <a:gd name="T64" fmla="*/ 1826 w 1890"/>
                  <a:gd name="T65" fmla="*/ 641 h 1379"/>
                  <a:gd name="T66" fmla="*/ 1845 w 1890"/>
                  <a:gd name="T67" fmla="*/ 624 h 1379"/>
                  <a:gd name="T68" fmla="*/ 1860 w 1890"/>
                  <a:gd name="T69" fmla="*/ 605 h 1379"/>
                  <a:gd name="T70" fmla="*/ 1872 w 1890"/>
                  <a:gd name="T71" fmla="*/ 586 h 1379"/>
                  <a:gd name="T72" fmla="*/ 1881 w 1890"/>
                  <a:gd name="T73" fmla="*/ 567 h 1379"/>
                  <a:gd name="T74" fmla="*/ 1887 w 1890"/>
                  <a:gd name="T75" fmla="*/ 548 h 1379"/>
                  <a:gd name="T76" fmla="*/ 1890 w 1890"/>
                  <a:gd name="T77" fmla="*/ 528 h 1379"/>
                  <a:gd name="T78" fmla="*/ 1888 w 1890"/>
                  <a:gd name="T79" fmla="*/ 507 h 1379"/>
                  <a:gd name="T80" fmla="*/ 1886 w 1890"/>
                  <a:gd name="T81" fmla="*/ 488 h 1379"/>
                  <a:gd name="T82" fmla="*/ 1879 w 1890"/>
                  <a:gd name="T83" fmla="*/ 468 h 1379"/>
                  <a:gd name="T84" fmla="*/ 1869 w 1890"/>
                  <a:gd name="T85" fmla="*/ 449 h 1379"/>
                  <a:gd name="T86" fmla="*/ 1858 w 1890"/>
                  <a:gd name="T87" fmla="*/ 431 h 1379"/>
                  <a:gd name="T88" fmla="*/ 1842 w 1890"/>
                  <a:gd name="T89" fmla="*/ 413 h 1379"/>
                  <a:gd name="T90" fmla="*/ 1823 w 1890"/>
                  <a:gd name="T91" fmla="*/ 396 h 1379"/>
                  <a:gd name="T92" fmla="*/ 1791 w 1890"/>
                  <a:gd name="T93" fmla="*/ 372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90" h="1379">
                    <a:moveTo>
                      <a:pt x="1766" y="358"/>
                    </a:moveTo>
                    <a:lnTo>
                      <a:pt x="1151" y="50"/>
                    </a:lnTo>
                    <a:lnTo>
                      <a:pt x="1123" y="37"/>
                    </a:lnTo>
                    <a:lnTo>
                      <a:pt x="1094" y="25"/>
                    </a:lnTo>
                    <a:lnTo>
                      <a:pt x="1063" y="16"/>
                    </a:lnTo>
                    <a:lnTo>
                      <a:pt x="1031" y="10"/>
                    </a:lnTo>
                    <a:lnTo>
                      <a:pt x="998" y="5"/>
                    </a:lnTo>
                    <a:lnTo>
                      <a:pt x="965" y="1"/>
                    </a:lnTo>
                    <a:lnTo>
                      <a:pt x="932" y="0"/>
                    </a:lnTo>
                    <a:lnTo>
                      <a:pt x="899" y="1"/>
                    </a:lnTo>
                    <a:lnTo>
                      <a:pt x="867" y="4"/>
                    </a:lnTo>
                    <a:lnTo>
                      <a:pt x="835" y="9"/>
                    </a:lnTo>
                    <a:lnTo>
                      <a:pt x="806" y="15"/>
                    </a:lnTo>
                    <a:lnTo>
                      <a:pt x="776" y="24"/>
                    </a:lnTo>
                    <a:lnTo>
                      <a:pt x="762" y="29"/>
                    </a:lnTo>
                    <a:lnTo>
                      <a:pt x="750" y="36"/>
                    </a:lnTo>
                    <a:lnTo>
                      <a:pt x="737" y="41"/>
                    </a:lnTo>
                    <a:lnTo>
                      <a:pt x="725" y="48"/>
                    </a:lnTo>
                    <a:lnTo>
                      <a:pt x="714" y="55"/>
                    </a:lnTo>
                    <a:lnTo>
                      <a:pt x="703" y="64"/>
                    </a:lnTo>
                    <a:lnTo>
                      <a:pt x="692" y="71"/>
                    </a:lnTo>
                    <a:lnTo>
                      <a:pt x="683" y="80"/>
                    </a:lnTo>
                    <a:lnTo>
                      <a:pt x="56" y="726"/>
                    </a:lnTo>
                    <a:lnTo>
                      <a:pt x="40" y="744"/>
                    </a:lnTo>
                    <a:lnTo>
                      <a:pt x="26" y="763"/>
                    </a:lnTo>
                    <a:lnTo>
                      <a:pt x="15" y="781"/>
                    </a:lnTo>
                    <a:lnTo>
                      <a:pt x="8" y="800"/>
                    </a:lnTo>
                    <a:lnTo>
                      <a:pt x="5" y="809"/>
                    </a:lnTo>
                    <a:lnTo>
                      <a:pt x="3" y="820"/>
                    </a:lnTo>
                    <a:lnTo>
                      <a:pt x="0" y="828"/>
                    </a:lnTo>
                    <a:lnTo>
                      <a:pt x="0" y="837"/>
                    </a:lnTo>
                    <a:lnTo>
                      <a:pt x="0" y="856"/>
                    </a:lnTo>
                    <a:lnTo>
                      <a:pt x="1" y="876"/>
                    </a:lnTo>
                    <a:lnTo>
                      <a:pt x="6" y="893"/>
                    </a:lnTo>
                    <a:lnTo>
                      <a:pt x="14" y="913"/>
                    </a:lnTo>
                    <a:lnTo>
                      <a:pt x="24" y="930"/>
                    </a:lnTo>
                    <a:lnTo>
                      <a:pt x="36" y="948"/>
                    </a:lnTo>
                    <a:lnTo>
                      <a:pt x="50" y="966"/>
                    </a:lnTo>
                    <a:lnTo>
                      <a:pt x="66" y="984"/>
                    </a:lnTo>
                    <a:lnTo>
                      <a:pt x="85" y="1001"/>
                    </a:lnTo>
                    <a:lnTo>
                      <a:pt x="106" y="1017"/>
                    </a:lnTo>
                    <a:lnTo>
                      <a:pt x="513" y="1327"/>
                    </a:lnTo>
                    <a:lnTo>
                      <a:pt x="524" y="1335"/>
                    </a:lnTo>
                    <a:lnTo>
                      <a:pt x="536" y="1342"/>
                    </a:lnTo>
                    <a:lnTo>
                      <a:pt x="548" y="1349"/>
                    </a:lnTo>
                    <a:lnTo>
                      <a:pt x="562" y="1355"/>
                    </a:lnTo>
                    <a:lnTo>
                      <a:pt x="575" y="1360"/>
                    </a:lnTo>
                    <a:lnTo>
                      <a:pt x="589" y="1365"/>
                    </a:lnTo>
                    <a:lnTo>
                      <a:pt x="604" y="1369"/>
                    </a:lnTo>
                    <a:lnTo>
                      <a:pt x="618" y="1371"/>
                    </a:lnTo>
                    <a:lnTo>
                      <a:pt x="650" y="1377"/>
                    </a:lnTo>
                    <a:lnTo>
                      <a:pt x="682" y="1379"/>
                    </a:lnTo>
                    <a:lnTo>
                      <a:pt x="714" y="1379"/>
                    </a:lnTo>
                    <a:lnTo>
                      <a:pt x="747" y="1378"/>
                    </a:lnTo>
                    <a:lnTo>
                      <a:pt x="780" y="1374"/>
                    </a:lnTo>
                    <a:lnTo>
                      <a:pt x="812" y="1368"/>
                    </a:lnTo>
                    <a:lnTo>
                      <a:pt x="844" y="1360"/>
                    </a:lnTo>
                    <a:lnTo>
                      <a:pt x="876" y="1351"/>
                    </a:lnTo>
                    <a:lnTo>
                      <a:pt x="905" y="1340"/>
                    </a:lnTo>
                    <a:lnTo>
                      <a:pt x="932" y="1327"/>
                    </a:lnTo>
                    <a:lnTo>
                      <a:pt x="945" y="1319"/>
                    </a:lnTo>
                    <a:lnTo>
                      <a:pt x="958" y="1312"/>
                    </a:lnTo>
                    <a:lnTo>
                      <a:pt x="969" y="1304"/>
                    </a:lnTo>
                    <a:lnTo>
                      <a:pt x="980" y="1296"/>
                    </a:lnTo>
                    <a:lnTo>
                      <a:pt x="1816" y="650"/>
                    </a:lnTo>
                    <a:lnTo>
                      <a:pt x="1826" y="641"/>
                    </a:lnTo>
                    <a:lnTo>
                      <a:pt x="1836" y="633"/>
                    </a:lnTo>
                    <a:lnTo>
                      <a:pt x="1845" y="624"/>
                    </a:lnTo>
                    <a:lnTo>
                      <a:pt x="1853" y="616"/>
                    </a:lnTo>
                    <a:lnTo>
                      <a:pt x="1860" y="605"/>
                    </a:lnTo>
                    <a:lnTo>
                      <a:pt x="1867" y="596"/>
                    </a:lnTo>
                    <a:lnTo>
                      <a:pt x="1872" y="586"/>
                    </a:lnTo>
                    <a:lnTo>
                      <a:pt x="1877" y="577"/>
                    </a:lnTo>
                    <a:lnTo>
                      <a:pt x="1881" y="567"/>
                    </a:lnTo>
                    <a:lnTo>
                      <a:pt x="1884" y="557"/>
                    </a:lnTo>
                    <a:lnTo>
                      <a:pt x="1887" y="548"/>
                    </a:lnTo>
                    <a:lnTo>
                      <a:pt x="1888" y="538"/>
                    </a:lnTo>
                    <a:lnTo>
                      <a:pt x="1890" y="528"/>
                    </a:lnTo>
                    <a:lnTo>
                      <a:pt x="1890" y="517"/>
                    </a:lnTo>
                    <a:lnTo>
                      <a:pt x="1888" y="507"/>
                    </a:lnTo>
                    <a:lnTo>
                      <a:pt x="1887" y="498"/>
                    </a:lnTo>
                    <a:lnTo>
                      <a:pt x="1886" y="488"/>
                    </a:lnTo>
                    <a:lnTo>
                      <a:pt x="1883" y="478"/>
                    </a:lnTo>
                    <a:lnTo>
                      <a:pt x="1879" y="468"/>
                    </a:lnTo>
                    <a:lnTo>
                      <a:pt x="1874" y="459"/>
                    </a:lnTo>
                    <a:lnTo>
                      <a:pt x="1869" y="449"/>
                    </a:lnTo>
                    <a:lnTo>
                      <a:pt x="1864" y="440"/>
                    </a:lnTo>
                    <a:lnTo>
                      <a:pt x="1858" y="431"/>
                    </a:lnTo>
                    <a:lnTo>
                      <a:pt x="1850" y="422"/>
                    </a:lnTo>
                    <a:lnTo>
                      <a:pt x="1842" y="413"/>
                    </a:lnTo>
                    <a:lnTo>
                      <a:pt x="1833" y="404"/>
                    </a:lnTo>
                    <a:lnTo>
                      <a:pt x="1823" y="396"/>
                    </a:lnTo>
                    <a:lnTo>
                      <a:pt x="1814" y="387"/>
                    </a:lnTo>
                    <a:lnTo>
                      <a:pt x="1791" y="372"/>
                    </a:lnTo>
                    <a:lnTo>
                      <a:pt x="1766" y="3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0" name="Freeform 38"/>
              <p:cNvSpPr>
                <a:spLocks/>
              </p:cNvSpPr>
              <p:nvPr/>
            </p:nvSpPr>
            <p:spPr bwMode="auto">
              <a:xfrm>
                <a:off x="3614" y="1846"/>
                <a:ext cx="554" cy="332"/>
              </a:xfrm>
              <a:custGeom>
                <a:avLst/>
                <a:gdLst>
                  <a:gd name="T0" fmla="*/ 1215 w 2217"/>
                  <a:gd name="T1" fmla="*/ 8 h 1330"/>
                  <a:gd name="T2" fmla="*/ 1153 w 2217"/>
                  <a:gd name="T3" fmla="*/ 0 h 1330"/>
                  <a:gd name="T4" fmla="*/ 1091 w 2217"/>
                  <a:gd name="T5" fmla="*/ 2 h 1330"/>
                  <a:gd name="T6" fmla="*/ 1035 w 2217"/>
                  <a:gd name="T7" fmla="*/ 12 h 1330"/>
                  <a:gd name="T8" fmla="*/ 982 w 2217"/>
                  <a:gd name="T9" fmla="*/ 30 h 1330"/>
                  <a:gd name="T10" fmla="*/ 932 w 2217"/>
                  <a:gd name="T11" fmla="*/ 53 h 1330"/>
                  <a:gd name="T12" fmla="*/ 885 w 2217"/>
                  <a:gd name="T13" fmla="*/ 79 h 1330"/>
                  <a:gd name="T14" fmla="*/ 842 w 2217"/>
                  <a:gd name="T15" fmla="*/ 111 h 1330"/>
                  <a:gd name="T16" fmla="*/ 799 w 2217"/>
                  <a:gd name="T17" fmla="*/ 146 h 1330"/>
                  <a:gd name="T18" fmla="*/ 24 w 2217"/>
                  <a:gd name="T19" fmla="*/ 818 h 1330"/>
                  <a:gd name="T20" fmla="*/ 10 w 2217"/>
                  <a:gd name="T21" fmla="*/ 835 h 1330"/>
                  <a:gd name="T22" fmla="*/ 3 w 2217"/>
                  <a:gd name="T23" fmla="*/ 853 h 1330"/>
                  <a:gd name="T24" fmla="*/ 0 w 2217"/>
                  <a:gd name="T25" fmla="*/ 872 h 1330"/>
                  <a:gd name="T26" fmla="*/ 1 w 2217"/>
                  <a:gd name="T27" fmla="*/ 891 h 1330"/>
                  <a:gd name="T28" fmla="*/ 8 w 2217"/>
                  <a:gd name="T29" fmla="*/ 909 h 1330"/>
                  <a:gd name="T30" fmla="*/ 18 w 2217"/>
                  <a:gd name="T31" fmla="*/ 928 h 1330"/>
                  <a:gd name="T32" fmla="*/ 33 w 2217"/>
                  <a:gd name="T33" fmla="*/ 946 h 1330"/>
                  <a:gd name="T34" fmla="*/ 61 w 2217"/>
                  <a:gd name="T35" fmla="*/ 973 h 1330"/>
                  <a:gd name="T36" fmla="*/ 107 w 2217"/>
                  <a:gd name="T37" fmla="*/ 1005 h 1330"/>
                  <a:gd name="T38" fmla="*/ 163 w 2217"/>
                  <a:gd name="T39" fmla="*/ 1034 h 1330"/>
                  <a:gd name="T40" fmla="*/ 223 w 2217"/>
                  <a:gd name="T41" fmla="*/ 1058 h 1330"/>
                  <a:gd name="T42" fmla="*/ 1133 w 2217"/>
                  <a:gd name="T43" fmla="*/ 1317 h 1330"/>
                  <a:gd name="T44" fmla="*/ 1165 w 2217"/>
                  <a:gd name="T45" fmla="*/ 1324 h 1330"/>
                  <a:gd name="T46" fmla="*/ 1196 w 2217"/>
                  <a:gd name="T47" fmla="*/ 1329 h 1330"/>
                  <a:gd name="T48" fmla="*/ 1227 w 2217"/>
                  <a:gd name="T49" fmla="*/ 1330 h 1330"/>
                  <a:gd name="T50" fmla="*/ 1257 w 2217"/>
                  <a:gd name="T51" fmla="*/ 1329 h 1330"/>
                  <a:gd name="T52" fmla="*/ 1316 w 2217"/>
                  <a:gd name="T53" fmla="*/ 1321 h 1330"/>
                  <a:gd name="T54" fmla="*/ 1372 w 2217"/>
                  <a:gd name="T55" fmla="*/ 1303 h 1330"/>
                  <a:gd name="T56" fmla="*/ 1424 w 2217"/>
                  <a:gd name="T57" fmla="*/ 1280 h 1330"/>
                  <a:gd name="T58" fmla="*/ 1473 w 2217"/>
                  <a:gd name="T59" fmla="*/ 1250 h 1330"/>
                  <a:gd name="T60" fmla="*/ 1515 w 2217"/>
                  <a:gd name="T61" fmla="*/ 1217 h 1330"/>
                  <a:gd name="T62" fmla="*/ 1549 w 2217"/>
                  <a:gd name="T63" fmla="*/ 1180 h 1330"/>
                  <a:gd name="T64" fmla="*/ 2198 w 2217"/>
                  <a:gd name="T65" fmla="*/ 403 h 1330"/>
                  <a:gd name="T66" fmla="*/ 2208 w 2217"/>
                  <a:gd name="T67" fmla="*/ 383 h 1330"/>
                  <a:gd name="T68" fmla="*/ 2215 w 2217"/>
                  <a:gd name="T69" fmla="*/ 364 h 1330"/>
                  <a:gd name="T70" fmla="*/ 2217 w 2217"/>
                  <a:gd name="T71" fmla="*/ 343 h 1330"/>
                  <a:gd name="T72" fmla="*/ 2215 w 2217"/>
                  <a:gd name="T73" fmla="*/ 324 h 1330"/>
                  <a:gd name="T74" fmla="*/ 2208 w 2217"/>
                  <a:gd name="T75" fmla="*/ 304 h 1330"/>
                  <a:gd name="T76" fmla="*/ 2199 w 2217"/>
                  <a:gd name="T77" fmla="*/ 285 h 1330"/>
                  <a:gd name="T78" fmla="*/ 2185 w 2217"/>
                  <a:gd name="T79" fmla="*/ 267 h 1330"/>
                  <a:gd name="T80" fmla="*/ 2160 w 2217"/>
                  <a:gd name="T81" fmla="*/ 240 h 1330"/>
                  <a:gd name="T82" fmla="*/ 2117 w 2217"/>
                  <a:gd name="T83" fmla="*/ 208 h 1330"/>
                  <a:gd name="T84" fmla="*/ 2063 w 2217"/>
                  <a:gd name="T85" fmla="*/ 180 h 1330"/>
                  <a:gd name="T86" fmla="*/ 2003 w 2217"/>
                  <a:gd name="T87" fmla="*/ 160 h 1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17" h="1330">
                    <a:moveTo>
                      <a:pt x="1971" y="153"/>
                    </a:moveTo>
                    <a:lnTo>
                      <a:pt x="1215" y="8"/>
                    </a:lnTo>
                    <a:lnTo>
                      <a:pt x="1183" y="3"/>
                    </a:lnTo>
                    <a:lnTo>
                      <a:pt x="1153" y="0"/>
                    </a:lnTo>
                    <a:lnTo>
                      <a:pt x="1122" y="0"/>
                    </a:lnTo>
                    <a:lnTo>
                      <a:pt x="1091" y="2"/>
                    </a:lnTo>
                    <a:lnTo>
                      <a:pt x="1063" y="7"/>
                    </a:lnTo>
                    <a:lnTo>
                      <a:pt x="1035" y="12"/>
                    </a:lnTo>
                    <a:lnTo>
                      <a:pt x="1009" y="20"/>
                    </a:lnTo>
                    <a:lnTo>
                      <a:pt x="982" y="30"/>
                    </a:lnTo>
                    <a:lnTo>
                      <a:pt x="958" y="40"/>
                    </a:lnTo>
                    <a:lnTo>
                      <a:pt x="932" y="53"/>
                    </a:lnTo>
                    <a:lnTo>
                      <a:pt x="909" y="65"/>
                    </a:lnTo>
                    <a:lnTo>
                      <a:pt x="885" y="79"/>
                    </a:lnTo>
                    <a:lnTo>
                      <a:pt x="863" y="95"/>
                    </a:lnTo>
                    <a:lnTo>
                      <a:pt x="842" y="111"/>
                    </a:lnTo>
                    <a:lnTo>
                      <a:pt x="820" y="128"/>
                    </a:lnTo>
                    <a:lnTo>
                      <a:pt x="799" y="146"/>
                    </a:lnTo>
                    <a:lnTo>
                      <a:pt x="34" y="809"/>
                    </a:lnTo>
                    <a:lnTo>
                      <a:pt x="24" y="818"/>
                    </a:lnTo>
                    <a:lnTo>
                      <a:pt x="17" y="826"/>
                    </a:lnTo>
                    <a:lnTo>
                      <a:pt x="10" y="835"/>
                    </a:lnTo>
                    <a:lnTo>
                      <a:pt x="6" y="844"/>
                    </a:lnTo>
                    <a:lnTo>
                      <a:pt x="3" y="853"/>
                    </a:lnTo>
                    <a:lnTo>
                      <a:pt x="0" y="862"/>
                    </a:lnTo>
                    <a:lnTo>
                      <a:pt x="0" y="872"/>
                    </a:lnTo>
                    <a:lnTo>
                      <a:pt x="0" y="881"/>
                    </a:lnTo>
                    <a:lnTo>
                      <a:pt x="1" y="891"/>
                    </a:lnTo>
                    <a:lnTo>
                      <a:pt x="4" y="900"/>
                    </a:lnTo>
                    <a:lnTo>
                      <a:pt x="8" y="909"/>
                    </a:lnTo>
                    <a:lnTo>
                      <a:pt x="13" y="918"/>
                    </a:lnTo>
                    <a:lnTo>
                      <a:pt x="18" y="928"/>
                    </a:lnTo>
                    <a:lnTo>
                      <a:pt x="26" y="937"/>
                    </a:lnTo>
                    <a:lnTo>
                      <a:pt x="33" y="946"/>
                    </a:lnTo>
                    <a:lnTo>
                      <a:pt x="41" y="955"/>
                    </a:lnTo>
                    <a:lnTo>
                      <a:pt x="61" y="973"/>
                    </a:lnTo>
                    <a:lnTo>
                      <a:pt x="83" y="990"/>
                    </a:lnTo>
                    <a:lnTo>
                      <a:pt x="107" y="1005"/>
                    </a:lnTo>
                    <a:lnTo>
                      <a:pt x="134" y="1020"/>
                    </a:lnTo>
                    <a:lnTo>
                      <a:pt x="163" y="1034"/>
                    </a:lnTo>
                    <a:lnTo>
                      <a:pt x="193" y="1047"/>
                    </a:lnTo>
                    <a:lnTo>
                      <a:pt x="223" y="1058"/>
                    </a:lnTo>
                    <a:lnTo>
                      <a:pt x="254" y="1067"/>
                    </a:lnTo>
                    <a:lnTo>
                      <a:pt x="1133" y="1317"/>
                    </a:lnTo>
                    <a:lnTo>
                      <a:pt x="1149" y="1321"/>
                    </a:lnTo>
                    <a:lnTo>
                      <a:pt x="1165" y="1324"/>
                    </a:lnTo>
                    <a:lnTo>
                      <a:pt x="1181" y="1326"/>
                    </a:lnTo>
                    <a:lnTo>
                      <a:pt x="1196" y="1329"/>
                    </a:lnTo>
                    <a:lnTo>
                      <a:pt x="1211" y="1330"/>
                    </a:lnTo>
                    <a:lnTo>
                      <a:pt x="1227" y="1330"/>
                    </a:lnTo>
                    <a:lnTo>
                      <a:pt x="1242" y="1330"/>
                    </a:lnTo>
                    <a:lnTo>
                      <a:pt x="1257" y="1329"/>
                    </a:lnTo>
                    <a:lnTo>
                      <a:pt x="1286" y="1326"/>
                    </a:lnTo>
                    <a:lnTo>
                      <a:pt x="1316" y="1321"/>
                    </a:lnTo>
                    <a:lnTo>
                      <a:pt x="1345" y="1313"/>
                    </a:lnTo>
                    <a:lnTo>
                      <a:pt x="1372" y="1303"/>
                    </a:lnTo>
                    <a:lnTo>
                      <a:pt x="1399" y="1293"/>
                    </a:lnTo>
                    <a:lnTo>
                      <a:pt x="1424" y="1280"/>
                    </a:lnTo>
                    <a:lnTo>
                      <a:pt x="1448" y="1265"/>
                    </a:lnTo>
                    <a:lnTo>
                      <a:pt x="1473" y="1250"/>
                    </a:lnTo>
                    <a:lnTo>
                      <a:pt x="1494" y="1233"/>
                    </a:lnTo>
                    <a:lnTo>
                      <a:pt x="1515" y="1217"/>
                    </a:lnTo>
                    <a:lnTo>
                      <a:pt x="1533" y="1199"/>
                    </a:lnTo>
                    <a:lnTo>
                      <a:pt x="1549" y="1180"/>
                    </a:lnTo>
                    <a:lnTo>
                      <a:pt x="2190" y="412"/>
                    </a:lnTo>
                    <a:lnTo>
                      <a:pt x="2198" y="403"/>
                    </a:lnTo>
                    <a:lnTo>
                      <a:pt x="2204" y="393"/>
                    </a:lnTo>
                    <a:lnTo>
                      <a:pt x="2208" y="383"/>
                    </a:lnTo>
                    <a:lnTo>
                      <a:pt x="2212" y="374"/>
                    </a:lnTo>
                    <a:lnTo>
                      <a:pt x="2215" y="364"/>
                    </a:lnTo>
                    <a:lnTo>
                      <a:pt x="2217" y="354"/>
                    </a:lnTo>
                    <a:lnTo>
                      <a:pt x="2217" y="343"/>
                    </a:lnTo>
                    <a:lnTo>
                      <a:pt x="2216" y="334"/>
                    </a:lnTo>
                    <a:lnTo>
                      <a:pt x="2215" y="324"/>
                    </a:lnTo>
                    <a:lnTo>
                      <a:pt x="2212" y="314"/>
                    </a:lnTo>
                    <a:lnTo>
                      <a:pt x="2208" y="304"/>
                    </a:lnTo>
                    <a:lnTo>
                      <a:pt x="2204" y="295"/>
                    </a:lnTo>
                    <a:lnTo>
                      <a:pt x="2199" y="285"/>
                    </a:lnTo>
                    <a:lnTo>
                      <a:pt x="2193" y="276"/>
                    </a:lnTo>
                    <a:lnTo>
                      <a:pt x="2185" y="267"/>
                    </a:lnTo>
                    <a:lnTo>
                      <a:pt x="2178" y="258"/>
                    </a:lnTo>
                    <a:lnTo>
                      <a:pt x="2160" y="240"/>
                    </a:lnTo>
                    <a:lnTo>
                      <a:pt x="2139" y="224"/>
                    </a:lnTo>
                    <a:lnTo>
                      <a:pt x="2117" y="208"/>
                    </a:lnTo>
                    <a:lnTo>
                      <a:pt x="2091" y="193"/>
                    </a:lnTo>
                    <a:lnTo>
                      <a:pt x="2063" y="180"/>
                    </a:lnTo>
                    <a:lnTo>
                      <a:pt x="2034" y="170"/>
                    </a:lnTo>
                    <a:lnTo>
                      <a:pt x="2003" y="160"/>
                    </a:lnTo>
                    <a:lnTo>
                      <a:pt x="1971" y="153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1" name="Freeform 39"/>
              <p:cNvSpPr>
                <a:spLocks/>
              </p:cNvSpPr>
              <p:nvPr/>
            </p:nvSpPr>
            <p:spPr bwMode="auto">
              <a:xfrm>
                <a:off x="4076" y="1946"/>
                <a:ext cx="451" cy="320"/>
              </a:xfrm>
              <a:custGeom>
                <a:avLst/>
                <a:gdLst>
                  <a:gd name="T0" fmla="*/ 706 w 1804"/>
                  <a:gd name="T1" fmla="*/ 2 h 1280"/>
                  <a:gd name="T2" fmla="*/ 641 w 1804"/>
                  <a:gd name="T3" fmla="*/ 3 h 1280"/>
                  <a:gd name="T4" fmla="*/ 581 w 1804"/>
                  <a:gd name="T5" fmla="*/ 12 h 1280"/>
                  <a:gd name="T6" fmla="*/ 528 w 1804"/>
                  <a:gd name="T7" fmla="*/ 30 h 1280"/>
                  <a:gd name="T8" fmla="*/ 479 w 1804"/>
                  <a:gd name="T9" fmla="*/ 53 h 1280"/>
                  <a:gd name="T10" fmla="*/ 437 w 1804"/>
                  <a:gd name="T11" fmla="*/ 82 h 1280"/>
                  <a:gd name="T12" fmla="*/ 403 w 1804"/>
                  <a:gd name="T13" fmla="*/ 116 h 1280"/>
                  <a:gd name="T14" fmla="*/ 373 w 1804"/>
                  <a:gd name="T15" fmla="*/ 153 h 1280"/>
                  <a:gd name="T16" fmla="*/ 352 w 1804"/>
                  <a:gd name="T17" fmla="*/ 193 h 1280"/>
                  <a:gd name="T18" fmla="*/ 4 w 1804"/>
                  <a:gd name="T19" fmla="*/ 954 h 1280"/>
                  <a:gd name="T20" fmla="*/ 0 w 1804"/>
                  <a:gd name="T21" fmla="*/ 974 h 1280"/>
                  <a:gd name="T22" fmla="*/ 1 w 1804"/>
                  <a:gd name="T23" fmla="*/ 993 h 1280"/>
                  <a:gd name="T24" fmla="*/ 6 w 1804"/>
                  <a:gd name="T25" fmla="*/ 1013 h 1280"/>
                  <a:gd name="T26" fmla="*/ 15 w 1804"/>
                  <a:gd name="T27" fmla="*/ 1030 h 1280"/>
                  <a:gd name="T28" fmla="*/ 28 w 1804"/>
                  <a:gd name="T29" fmla="*/ 1048 h 1280"/>
                  <a:gd name="T30" fmla="*/ 46 w 1804"/>
                  <a:gd name="T31" fmla="*/ 1065 h 1280"/>
                  <a:gd name="T32" fmla="*/ 65 w 1804"/>
                  <a:gd name="T33" fmla="*/ 1080 h 1280"/>
                  <a:gd name="T34" fmla="*/ 100 w 1804"/>
                  <a:gd name="T35" fmla="*/ 1102 h 1280"/>
                  <a:gd name="T36" fmla="*/ 155 w 1804"/>
                  <a:gd name="T37" fmla="*/ 1127 h 1280"/>
                  <a:gd name="T38" fmla="*/ 217 w 1804"/>
                  <a:gd name="T39" fmla="*/ 1146 h 1280"/>
                  <a:gd name="T40" fmla="*/ 283 w 1804"/>
                  <a:gd name="T41" fmla="*/ 1160 h 1280"/>
                  <a:gd name="T42" fmla="*/ 1354 w 1804"/>
                  <a:gd name="T43" fmla="*/ 1278 h 1280"/>
                  <a:gd name="T44" fmla="*/ 1388 w 1804"/>
                  <a:gd name="T45" fmla="*/ 1280 h 1280"/>
                  <a:gd name="T46" fmla="*/ 1420 w 1804"/>
                  <a:gd name="T47" fmla="*/ 1279 h 1280"/>
                  <a:gd name="T48" fmla="*/ 1484 w 1804"/>
                  <a:gd name="T49" fmla="*/ 1271 h 1280"/>
                  <a:gd name="T50" fmla="*/ 1543 w 1804"/>
                  <a:gd name="T51" fmla="*/ 1255 h 1280"/>
                  <a:gd name="T52" fmla="*/ 1595 w 1804"/>
                  <a:gd name="T53" fmla="*/ 1232 h 1280"/>
                  <a:gd name="T54" fmla="*/ 1639 w 1804"/>
                  <a:gd name="T55" fmla="*/ 1201 h 1280"/>
                  <a:gd name="T56" fmla="*/ 1657 w 1804"/>
                  <a:gd name="T57" fmla="*/ 1185 h 1280"/>
                  <a:gd name="T58" fmla="*/ 1674 w 1804"/>
                  <a:gd name="T59" fmla="*/ 1166 h 1280"/>
                  <a:gd name="T60" fmla="*/ 1687 w 1804"/>
                  <a:gd name="T61" fmla="*/ 1146 h 1280"/>
                  <a:gd name="T62" fmla="*/ 1698 w 1804"/>
                  <a:gd name="T63" fmla="*/ 1127 h 1280"/>
                  <a:gd name="T64" fmla="*/ 1706 w 1804"/>
                  <a:gd name="T65" fmla="*/ 1106 h 1280"/>
                  <a:gd name="T66" fmla="*/ 1710 w 1804"/>
                  <a:gd name="T67" fmla="*/ 1085 h 1280"/>
                  <a:gd name="T68" fmla="*/ 1804 w 1804"/>
                  <a:gd name="T69" fmla="*/ 246 h 1280"/>
                  <a:gd name="T70" fmla="*/ 1803 w 1804"/>
                  <a:gd name="T71" fmla="*/ 226 h 1280"/>
                  <a:gd name="T72" fmla="*/ 1799 w 1804"/>
                  <a:gd name="T73" fmla="*/ 206 h 1280"/>
                  <a:gd name="T74" fmla="*/ 1791 w 1804"/>
                  <a:gd name="T75" fmla="*/ 185 h 1280"/>
                  <a:gd name="T76" fmla="*/ 1780 w 1804"/>
                  <a:gd name="T77" fmla="*/ 166 h 1280"/>
                  <a:gd name="T78" fmla="*/ 1767 w 1804"/>
                  <a:gd name="T79" fmla="*/ 148 h 1280"/>
                  <a:gd name="T80" fmla="*/ 1741 w 1804"/>
                  <a:gd name="T81" fmla="*/ 123 h 1280"/>
                  <a:gd name="T82" fmla="*/ 1699 w 1804"/>
                  <a:gd name="T83" fmla="*/ 92 h 1280"/>
                  <a:gd name="T84" fmla="*/ 1650 w 1804"/>
                  <a:gd name="T85" fmla="*/ 68 h 1280"/>
                  <a:gd name="T86" fmla="*/ 1592 w 1804"/>
                  <a:gd name="T87" fmla="*/ 50 h 1280"/>
                  <a:gd name="T88" fmla="*/ 1528 w 1804"/>
                  <a:gd name="T89" fmla="*/ 39 h 1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04" h="1280">
                    <a:moveTo>
                      <a:pt x="1494" y="36"/>
                    </a:moveTo>
                    <a:lnTo>
                      <a:pt x="706" y="2"/>
                    </a:lnTo>
                    <a:lnTo>
                      <a:pt x="673" y="0"/>
                    </a:lnTo>
                    <a:lnTo>
                      <a:pt x="641" y="3"/>
                    </a:lnTo>
                    <a:lnTo>
                      <a:pt x="610" y="7"/>
                    </a:lnTo>
                    <a:lnTo>
                      <a:pt x="581" y="12"/>
                    </a:lnTo>
                    <a:lnTo>
                      <a:pt x="553" y="20"/>
                    </a:lnTo>
                    <a:lnTo>
                      <a:pt x="528" y="30"/>
                    </a:lnTo>
                    <a:lnTo>
                      <a:pt x="502" y="41"/>
                    </a:lnTo>
                    <a:lnTo>
                      <a:pt x="479" y="53"/>
                    </a:lnTo>
                    <a:lnTo>
                      <a:pt x="457" y="67"/>
                    </a:lnTo>
                    <a:lnTo>
                      <a:pt x="437" y="82"/>
                    </a:lnTo>
                    <a:lnTo>
                      <a:pt x="419" y="99"/>
                    </a:lnTo>
                    <a:lnTo>
                      <a:pt x="403" y="116"/>
                    </a:lnTo>
                    <a:lnTo>
                      <a:pt x="387" y="134"/>
                    </a:lnTo>
                    <a:lnTo>
                      <a:pt x="373" y="153"/>
                    </a:lnTo>
                    <a:lnTo>
                      <a:pt x="362" y="174"/>
                    </a:lnTo>
                    <a:lnTo>
                      <a:pt x="352" y="193"/>
                    </a:lnTo>
                    <a:lnTo>
                      <a:pt x="9" y="944"/>
                    </a:lnTo>
                    <a:lnTo>
                      <a:pt x="4" y="954"/>
                    </a:lnTo>
                    <a:lnTo>
                      <a:pt x="1" y="964"/>
                    </a:lnTo>
                    <a:lnTo>
                      <a:pt x="0" y="974"/>
                    </a:lnTo>
                    <a:lnTo>
                      <a:pt x="0" y="983"/>
                    </a:lnTo>
                    <a:lnTo>
                      <a:pt x="1" y="993"/>
                    </a:lnTo>
                    <a:lnTo>
                      <a:pt x="2" y="1002"/>
                    </a:lnTo>
                    <a:lnTo>
                      <a:pt x="6" y="1013"/>
                    </a:lnTo>
                    <a:lnTo>
                      <a:pt x="10" y="1021"/>
                    </a:lnTo>
                    <a:lnTo>
                      <a:pt x="15" y="1030"/>
                    </a:lnTo>
                    <a:lnTo>
                      <a:pt x="21" y="1039"/>
                    </a:lnTo>
                    <a:lnTo>
                      <a:pt x="28" y="1048"/>
                    </a:lnTo>
                    <a:lnTo>
                      <a:pt x="37" y="1057"/>
                    </a:lnTo>
                    <a:lnTo>
                      <a:pt x="46" y="1065"/>
                    </a:lnTo>
                    <a:lnTo>
                      <a:pt x="55" y="1072"/>
                    </a:lnTo>
                    <a:lnTo>
                      <a:pt x="65" y="1080"/>
                    </a:lnTo>
                    <a:lnTo>
                      <a:pt x="76" y="1088"/>
                    </a:lnTo>
                    <a:lnTo>
                      <a:pt x="100" y="1102"/>
                    </a:lnTo>
                    <a:lnTo>
                      <a:pt x="127" y="1116"/>
                    </a:lnTo>
                    <a:lnTo>
                      <a:pt x="155" y="1127"/>
                    </a:lnTo>
                    <a:lnTo>
                      <a:pt x="186" y="1138"/>
                    </a:lnTo>
                    <a:lnTo>
                      <a:pt x="217" y="1146"/>
                    </a:lnTo>
                    <a:lnTo>
                      <a:pt x="250" y="1154"/>
                    </a:lnTo>
                    <a:lnTo>
                      <a:pt x="283" y="1160"/>
                    </a:lnTo>
                    <a:lnTo>
                      <a:pt x="317" y="1166"/>
                    </a:lnTo>
                    <a:lnTo>
                      <a:pt x="1354" y="1278"/>
                    </a:lnTo>
                    <a:lnTo>
                      <a:pt x="1370" y="1279"/>
                    </a:lnTo>
                    <a:lnTo>
                      <a:pt x="1388" y="1280"/>
                    </a:lnTo>
                    <a:lnTo>
                      <a:pt x="1405" y="1280"/>
                    </a:lnTo>
                    <a:lnTo>
                      <a:pt x="1420" y="1279"/>
                    </a:lnTo>
                    <a:lnTo>
                      <a:pt x="1453" y="1276"/>
                    </a:lnTo>
                    <a:lnTo>
                      <a:pt x="1484" y="1271"/>
                    </a:lnTo>
                    <a:lnTo>
                      <a:pt x="1513" y="1265"/>
                    </a:lnTo>
                    <a:lnTo>
                      <a:pt x="1543" y="1255"/>
                    </a:lnTo>
                    <a:lnTo>
                      <a:pt x="1569" y="1245"/>
                    </a:lnTo>
                    <a:lnTo>
                      <a:pt x="1595" y="1232"/>
                    </a:lnTo>
                    <a:lnTo>
                      <a:pt x="1618" y="1217"/>
                    </a:lnTo>
                    <a:lnTo>
                      <a:pt x="1639" y="1201"/>
                    </a:lnTo>
                    <a:lnTo>
                      <a:pt x="1648" y="1192"/>
                    </a:lnTo>
                    <a:lnTo>
                      <a:pt x="1657" y="1185"/>
                    </a:lnTo>
                    <a:lnTo>
                      <a:pt x="1666" y="1176"/>
                    </a:lnTo>
                    <a:lnTo>
                      <a:pt x="1674" y="1166"/>
                    </a:lnTo>
                    <a:lnTo>
                      <a:pt x="1680" y="1157"/>
                    </a:lnTo>
                    <a:lnTo>
                      <a:pt x="1687" y="1146"/>
                    </a:lnTo>
                    <a:lnTo>
                      <a:pt x="1693" y="1138"/>
                    </a:lnTo>
                    <a:lnTo>
                      <a:pt x="1698" y="1127"/>
                    </a:lnTo>
                    <a:lnTo>
                      <a:pt x="1702" y="1117"/>
                    </a:lnTo>
                    <a:lnTo>
                      <a:pt x="1706" y="1106"/>
                    </a:lnTo>
                    <a:lnTo>
                      <a:pt x="1708" y="1095"/>
                    </a:lnTo>
                    <a:lnTo>
                      <a:pt x="1710" y="1085"/>
                    </a:lnTo>
                    <a:lnTo>
                      <a:pt x="1803" y="258"/>
                    </a:lnTo>
                    <a:lnTo>
                      <a:pt x="1804" y="246"/>
                    </a:lnTo>
                    <a:lnTo>
                      <a:pt x="1804" y="236"/>
                    </a:lnTo>
                    <a:lnTo>
                      <a:pt x="1803" y="226"/>
                    </a:lnTo>
                    <a:lnTo>
                      <a:pt x="1801" y="216"/>
                    </a:lnTo>
                    <a:lnTo>
                      <a:pt x="1799" y="206"/>
                    </a:lnTo>
                    <a:lnTo>
                      <a:pt x="1795" y="195"/>
                    </a:lnTo>
                    <a:lnTo>
                      <a:pt x="1791" y="185"/>
                    </a:lnTo>
                    <a:lnTo>
                      <a:pt x="1786" y="176"/>
                    </a:lnTo>
                    <a:lnTo>
                      <a:pt x="1780" y="166"/>
                    </a:lnTo>
                    <a:lnTo>
                      <a:pt x="1773" y="157"/>
                    </a:lnTo>
                    <a:lnTo>
                      <a:pt x="1767" y="148"/>
                    </a:lnTo>
                    <a:lnTo>
                      <a:pt x="1759" y="139"/>
                    </a:lnTo>
                    <a:lnTo>
                      <a:pt x="1741" y="123"/>
                    </a:lnTo>
                    <a:lnTo>
                      <a:pt x="1722" y="108"/>
                    </a:lnTo>
                    <a:lnTo>
                      <a:pt x="1699" y="92"/>
                    </a:lnTo>
                    <a:lnTo>
                      <a:pt x="1675" y="79"/>
                    </a:lnTo>
                    <a:lnTo>
                      <a:pt x="1650" y="68"/>
                    </a:lnTo>
                    <a:lnTo>
                      <a:pt x="1622" y="58"/>
                    </a:lnTo>
                    <a:lnTo>
                      <a:pt x="1592" y="50"/>
                    </a:lnTo>
                    <a:lnTo>
                      <a:pt x="1560" y="43"/>
                    </a:lnTo>
                    <a:lnTo>
                      <a:pt x="1528" y="39"/>
                    </a:lnTo>
                    <a:lnTo>
                      <a:pt x="1494" y="3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2" name="Freeform 40"/>
              <p:cNvSpPr>
                <a:spLocks/>
              </p:cNvSpPr>
              <p:nvPr/>
            </p:nvSpPr>
            <p:spPr bwMode="auto">
              <a:xfrm>
                <a:off x="4578" y="1983"/>
                <a:ext cx="363" cy="311"/>
              </a:xfrm>
              <a:custGeom>
                <a:avLst/>
                <a:gdLst>
                  <a:gd name="T0" fmla="*/ 1122 w 1455"/>
                  <a:gd name="T1" fmla="*/ 0 h 1244"/>
                  <a:gd name="T2" fmla="*/ 1188 w 1455"/>
                  <a:gd name="T3" fmla="*/ 4 h 1244"/>
                  <a:gd name="T4" fmla="*/ 1251 w 1455"/>
                  <a:gd name="T5" fmla="*/ 17 h 1244"/>
                  <a:gd name="T6" fmla="*/ 1308 w 1455"/>
                  <a:gd name="T7" fmla="*/ 36 h 1244"/>
                  <a:gd name="T8" fmla="*/ 1356 w 1455"/>
                  <a:gd name="T9" fmla="*/ 60 h 1244"/>
                  <a:gd name="T10" fmla="*/ 1397 w 1455"/>
                  <a:gd name="T11" fmla="*/ 92 h 1244"/>
                  <a:gd name="T12" fmla="*/ 1414 w 1455"/>
                  <a:gd name="T13" fmla="*/ 108 h 1244"/>
                  <a:gd name="T14" fmla="*/ 1428 w 1455"/>
                  <a:gd name="T15" fmla="*/ 126 h 1244"/>
                  <a:gd name="T16" fmla="*/ 1439 w 1455"/>
                  <a:gd name="T17" fmla="*/ 145 h 1244"/>
                  <a:gd name="T18" fmla="*/ 1448 w 1455"/>
                  <a:gd name="T19" fmla="*/ 166 h 1244"/>
                  <a:gd name="T20" fmla="*/ 1453 w 1455"/>
                  <a:gd name="T21" fmla="*/ 186 h 1244"/>
                  <a:gd name="T22" fmla="*/ 1455 w 1455"/>
                  <a:gd name="T23" fmla="*/ 207 h 1244"/>
                  <a:gd name="T24" fmla="*/ 1455 w 1455"/>
                  <a:gd name="T25" fmla="*/ 1048 h 1244"/>
                  <a:gd name="T26" fmla="*/ 1451 w 1455"/>
                  <a:gd name="T27" fmla="*/ 1068 h 1244"/>
                  <a:gd name="T28" fmla="*/ 1444 w 1455"/>
                  <a:gd name="T29" fmla="*/ 1089 h 1244"/>
                  <a:gd name="T30" fmla="*/ 1434 w 1455"/>
                  <a:gd name="T31" fmla="*/ 1108 h 1244"/>
                  <a:gd name="T32" fmla="*/ 1422 w 1455"/>
                  <a:gd name="T33" fmla="*/ 1127 h 1244"/>
                  <a:gd name="T34" fmla="*/ 1406 w 1455"/>
                  <a:gd name="T35" fmla="*/ 1145 h 1244"/>
                  <a:gd name="T36" fmla="*/ 1378 w 1455"/>
                  <a:gd name="T37" fmla="*/ 1169 h 1244"/>
                  <a:gd name="T38" fmla="*/ 1334 w 1455"/>
                  <a:gd name="T39" fmla="*/ 1197 h 1244"/>
                  <a:gd name="T40" fmla="*/ 1280 w 1455"/>
                  <a:gd name="T41" fmla="*/ 1219 h 1244"/>
                  <a:gd name="T42" fmla="*/ 1220 w 1455"/>
                  <a:gd name="T43" fmla="*/ 1235 h 1244"/>
                  <a:gd name="T44" fmla="*/ 1156 w 1455"/>
                  <a:gd name="T45" fmla="*/ 1243 h 1244"/>
                  <a:gd name="T46" fmla="*/ 331 w 1455"/>
                  <a:gd name="T47" fmla="*/ 1244 h 1244"/>
                  <a:gd name="T48" fmla="*/ 265 w 1455"/>
                  <a:gd name="T49" fmla="*/ 1240 h 1244"/>
                  <a:gd name="T50" fmla="*/ 203 w 1455"/>
                  <a:gd name="T51" fmla="*/ 1228 h 1244"/>
                  <a:gd name="T52" fmla="*/ 147 w 1455"/>
                  <a:gd name="T53" fmla="*/ 1208 h 1244"/>
                  <a:gd name="T54" fmla="*/ 97 w 1455"/>
                  <a:gd name="T55" fmla="*/ 1183 h 1244"/>
                  <a:gd name="T56" fmla="*/ 56 w 1455"/>
                  <a:gd name="T57" fmla="*/ 1152 h 1244"/>
                  <a:gd name="T58" fmla="*/ 39 w 1455"/>
                  <a:gd name="T59" fmla="*/ 1136 h 1244"/>
                  <a:gd name="T60" fmla="*/ 25 w 1455"/>
                  <a:gd name="T61" fmla="*/ 1118 h 1244"/>
                  <a:gd name="T62" fmla="*/ 14 w 1455"/>
                  <a:gd name="T63" fmla="*/ 1099 h 1244"/>
                  <a:gd name="T64" fmla="*/ 6 w 1455"/>
                  <a:gd name="T65" fmla="*/ 1078 h 1244"/>
                  <a:gd name="T66" fmla="*/ 1 w 1455"/>
                  <a:gd name="T67" fmla="*/ 1058 h 1244"/>
                  <a:gd name="T68" fmla="*/ 0 w 1455"/>
                  <a:gd name="T69" fmla="*/ 1036 h 1244"/>
                  <a:gd name="T70" fmla="*/ 0 w 1455"/>
                  <a:gd name="T71" fmla="*/ 196 h 1244"/>
                  <a:gd name="T72" fmla="*/ 4 w 1455"/>
                  <a:gd name="T73" fmla="*/ 176 h 1244"/>
                  <a:gd name="T74" fmla="*/ 10 w 1455"/>
                  <a:gd name="T75" fmla="*/ 156 h 1244"/>
                  <a:gd name="T76" fmla="*/ 19 w 1455"/>
                  <a:gd name="T77" fmla="*/ 136 h 1244"/>
                  <a:gd name="T78" fmla="*/ 32 w 1455"/>
                  <a:gd name="T79" fmla="*/ 117 h 1244"/>
                  <a:gd name="T80" fmla="*/ 47 w 1455"/>
                  <a:gd name="T81" fmla="*/ 99 h 1244"/>
                  <a:gd name="T82" fmla="*/ 75 w 1455"/>
                  <a:gd name="T83" fmla="*/ 75 h 1244"/>
                  <a:gd name="T84" fmla="*/ 121 w 1455"/>
                  <a:gd name="T85" fmla="*/ 47 h 1244"/>
                  <a:gd name="T86" fmla="*/ 173 w 1455"/>
                  <a:gd name="T87" fmla="*/ 24 h 1244"/>
                  <a:gd name="T88" fmla="*/ 233 w 1455"/>
                  <a:gd name="T89" fmla="*/ 9 h 1244"/>
                  <a:gd name="T90" fmla="*/ 298 w 1455"/>
                  <a:gd name="T91" fmla="*/ 1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5" h="1244">
                    <a:moveTo>
                      <a:pt x="331" y="0"/>
                    </a:moveTo>
                    <a:lnTo>
                      <a:pt x="1122" y="0"/>
                    </a:lnTo>
                    <a:lnTo>
                      <a:pt x="1156" y="1"/>
                    </a:lnTo>
                    <a:lnTo>
                      <a:pt x="1188" y="4"/>
                    </a:lnTo>
                    <a:lnTo>
                      <a:pt x="1220" y="9"/>
                    </a:lnTo>
                    <a:lnTo>
                      <a:pt x="1251" y="17"/>
                    </a:lnTo>
                    <a:lnTo>
                      <a:pt x="1280" y="24"/>
                    </a:lnTo>
                    <a:lnTo>
                      <a:pt x="1308" y="36"/>
                    </a:lnTo>
                    <a:lnTo>
                      <a:pt x="1334" y="47"/>
                    </a:lnTo>
                    <a:lnTo>
                      <a:pt x="1356" y="60"/>
                    </a:lnTo>
                    <a:lnTo>
                      <a:pt x="1378" y="75"/>
                    </a:lnTo>
                    <a:lnTo>
                      <a:pt x="1397" y="92"/>
                    </a:lnTo>
                    <a:lnTo>
                      <a:pt x="1406" y="99"/>
                    </a:lnTo>
                    <a:lnTo>
                      <a:pt x="1414" y="108"/>
                    </a:lnTo>
                    <a:lnTo>
                      <a:pt x="1422" y="117"/>
                    </a:lnTo>
                    <a:lnTo>
                      <a:pt x="1428" y="126"/>
                    </a:lnTo>
                    <a:lnTo>
                      <a:pt x="1434" y="136"/>
                    </a:lnTo>
                    <a:lnTo>
                      <a:pt x="1439" y="145"/>
                    </a:lnTo>
                    <a:lnTo>
                      <a:pt x="1444" y="156"/>
                    </a:lnTo>
                    <a:lnTo>
                      <a:pt x="1448" y="166"/>
                    </a:lnTo>
                    <a:lnTo>
                      <a:pt x="1451" y="176"/>
                    </a:lnTo>
                    <a:lnTo>
                      <a:pt x="1453" y="186"/>
                    </a:lnTo>
                    <a:lnTo>
                      <a:pt x="1455" y="196"/>
                    </a:lnTo>
                    <a:lnTo>
                      <a:pt x="1455" y="207"/>
                    </a:lnTo>
                    <a:lnTo>
                      <a:pt x="1455" y="1036"/>
                    </a:lnTo>
                    <a:lnTo>
                      <a:pt x="1455" y="1048"/>
                    </a:lnTo>
                    <a:lnTo>
                      <a:pt x="1453" y="1058"/>
                    </a:lnTo>
                    <a:lnTo>
                      <a:pt x="1451" y="1068"/>
                    </a:lnTo>
                    <a:lnTo>
                      <a:pt x="1448" y="1078"/>
                    </a:lnTo>
                    <a:lnTo>
                      <a:pt x="1444" y="1089"/>
                    </a:lnTo>
                    <a:lnTo>
                      <a:pt x="1439" y="1099"/>
                    </a:lnTo>
                    <a:lnTo>
                      <a:pt x="1434" y="1108"/>
                    </a:lnTo>
                    <a:lnTo>
                      <a:pt x="1428" y="1118"/>
                    </a:lnTo>
                    <a:lnTo>
                      <a:pt x="1422" y="1127"/>
                    </a:lnTo>
                    <a:lnTo>
                      <a:pt x="1414" y="1136"/>
                    </a:lnTo>
                    <a:lnTo>
                      <a:pt x="1406" y="1145"/>
                    </a:lnTo>
                    <a:lnTo>
                      <a:pt x="1397" y="1152"/>
                    </a:lnTo>
                    <a:lnTo>
                      <a:pt x="1378" y="1169"/>
                    </a:lnTo>
                    <a:lnTo>
                      <a:pt x="1356" y="1183"/>
                    </a:lnTo>
                    <a:lnTo>
                      <a:pt x="1334" y="1197"/>
                    </a:lnTo>
                    <a:lnTo>
                      <a:pt x="1308" y="1208"/>
                    </a:lnTo>
                    <a:lnTo>
                      <a:pt x="1280" y="1219"/>
                    </a:lnTo>
                    <a:lnTo>
                      <a:pt x="1251" y="1228"/>
                    </a:lnTo>
                    <a:lnTo>
                      <a:pt x="1220" y="1235"/>
                    </a:lnTo>
                    <a:lnTo>
                      <a:pt x="1188" y="1240"/>
                    </a:lnTo>
                    <a:lnTo>
                      <a:pt x="1156" y="1243"/>
                    </a:lnTo>
                    <a:lnTo>
                      <a:pt x="1122" y="1244"/>
                    </a:lnTo>
                    <a:lnTo>
                      <a:pt x="331" y="1244"/>
                    </a:lnTo>
                    <a:lnTo>
                      <a:pt x="298" y="1243"/>
                    </a:lnTo>
                    <a:lnTo>
                      <a:pt x="265" y="1240"/>
                    </a:lnTo>
                    <a:lnTo>
                      <a:pt x="233" y="1235"/>
                    </a:lnTo>
                    <a:lnTo>
                      <a:pt x="203" y="1228"/>
                    </a:lnTo>
                    <a:lnTo>
                      <a:pt x="173" y="1219"/>
                    </a:lnTo>
                    <a:lnTo>
                      <a:pt x="147" y="1208"/>
                    </a:lnTo>
                    <a:lnTo>
                      <a:pt x="121" y="1197"/>
                    </a:lnTo>
                    <a:lnTo>
                      <a:pt x="97" y="1183"/>
                    </a:lnTo>
                    <a:lnTo>
                      <a:pt x="75" y="1169"/>
                    </a:lnTo>
                    <a:lnTo>
                      <a:pt x="56" y="1152"/>
                    </a:lnTo>
                    <a:lnTo>
                      <a:pt x="47" y="1145"/>
                    </a:lnTo>
                    <a:lnTo>
                      <a:pt x="39" y="1136"/>
                    </a:lnTo>
                    <a:lnTo>
                      <a:pt x="32" y="1127"/>
                    </a:lnTo>
                    <a:lnTo>
                      <a:pt x="25" y="1118"/>
                    </a:lnTo>
                    <a:lnTo>
                      <a:pt x="19" y="1108"/>
                    </a:lnTo>
                    <a:lnTo>
                      <a:pt x="14" y="1099"/>
                    </a:lnTo>
                    <a:lnTo>
                      <a:pt x="10" y="1089"/>
                    </a:lnTo>
                    <a:lnTo>
                      <a:pt x="6" y="1078"/>
                    </a:lnTo>
                    <a:lnTo>
                      <a:pt x="4" y="1068"/>
                    </a:lnTo>
                    <a:lnTo>
                      <a:pt x="1" y="1058"/>
                    </a:lnTo>
                    <a:lnTo>
                      <a:pt x="0" y="1048"/>
                    </a:lnTo>
                    <a:lnTo>
                      <a:pt x="0" y="1036"/>
                    </a:lnTo>
                    <a:lnTo>
                      <a:pt x="0" y="207"/>
                    </a:lnTo>
                    <a:lnTo>
                      <a:pt x="0" y="196"/>
                    </a:lnTo>
                    <a:lnTo>
                      <a:pt x="1" y="186"/>
                    </a:lnTo>
                    <a:lnTo>
                      <a:pt x="4" y="176"/>
                    </a:lnTo>
                    <a:lnTo>
                      <a:pt x="6" y="166"/>
                    </a:lnTo>
                    <a:lnTo>
                      <a:pt x="10" y="156"/>
                    </a:lnTo>
                    <a:lnTo>
                      <a:pt x="14" y="145"/>
                    </a:lnTo>
                    <a:lnTo>
                      <a:pt x="19" y="136"/>
                    </a:lnTo>
                    <a:lnTo>
                      <a:pt x="25" y="126"/>
                    </a:lnTo>
                    <a:lnTo>
                      <a:pt x="32" y="117"/>
                    </a:lnTo>
                    <a:lnTo>
                      <a:pt x="39" y="108"/>
                    </a:lnTo>
                    <a:lnTo>
                      <a:pt x="47" y="99"/>
                    </a:lnTo>
                    <a:lnTo>
                      <a:pt x="56" y="92"/>
                    </a:lnTo>
                    <a:lnTo>
                      <a:pt x="75" y="75"/>
                    </a:lnTo>
                    <a:lnTo>
                      <a:pt x="97" y="60"/>
                    </a:lnTo>
                    <a:lnTo>
                      <a:pt x="121" y="47"/>
                    </a:lnTo>
                    <a:lnTo>
                      <a:pt x="147" y="36"/>
                    </a:lnTo>
                    <a:lnTo>
                      <a:pt x="173" y="24"/>
                    </a:lnTo>
                    <a:lnTo>
                      <a:pt x="203" y="17"/>
                    </a:lnTo>
                    <a:lnTo>
                      <a:pt x="233" y="9"/>
                    </a:lnTo>
                    <a:lnTo>
                      <a:pt x="265" y="4"/>
                    </a:lnTo>
                    <a:lnTo>
                      <a:pt x="298" y="1"/>
                    </a:lnTo>
                    <a:lnTo>
                      <a:pt x="33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3" name="Freeform 41"/>
              <p:cNvSpPr>
                <a:spLocks/>
              </p:cNvSpPr>
              <p:nvPr/>
            </p:nvSpPr>
            <p:spPr bwMode="auto">
              <a:xfrm>
                <a:off x="4993" y="1983"/>
                <a:ext cx="364" cy="311"/>
              </a:xfrm>
              <a:custGeom>
                <a:avLst/>
                <a:gdLst>
                  <a:gd name="T0" fmla="*/ 1122 w 1455"/>
                  <a:gd name="T1" fmla="*/ 0 h 1244"/>
                  <a:gd name="T2" fmla="*/ 1190 w 1455"/>
                  <a:gd name="T3" fmla="*/ 4 h 1244"/>
                  <a:gd name="T4" fmla="*/ 1253 w 1455"/>
                  <a:gd name="T5" fmla="*/ 17 h 1244"/>
                  <a:gd name="T6" fmla="*/ 1309 w 1455"/>
                  <a:gd name="T7" fmla="*/ 36 h 1244"/>
                  <a:gd name="T8" fmla="*/ 1358 w 1455"/>
                  <a:gd name="T9" fmla="*/ 60 h 1244"/>
                  <a:gd name="T10" fmla="*/ 1399 w 1455"/>
                  <a:gd name="T11" fmla="*/ 92 h 1244"/>
                  <a:gd name="T12" fmla="*/ 1416 w 1455"/>
                  <a:gd name="T13" fmla="*/ 108 h 1244"/>
                  <a:gd name="T14" fmla="*/ 1430 w 1455"/>
                  <a:gd name="T15" fmla="*/ 126 h 1244"/>
                  <a:gd name="T16" fmla="*/ 1440 w 1455"/>
                  <a:gd name="T17" fmla="*/ 145 h 1244"/>
                  <a:gd name="T18" fmla="*/ 1449 w 1455"/>
                  <a:gd name="T19" fmla="*/ 166 h 1244"/>
                  <a:gd name="T20" fmla="*/ 1454 w 1455"/>
                  <a:gd name="T21" fmla="*/ 186 h 1244"/>
                  <a:gd name="T22" fmla="*/ 1455 w 1455"/>
                  <a:gd name="T23" fmla="*/ 207 h 1244"/>
                  <a:gd name="T24" fmla="*/ 1455 w 1455"/>
                  <a:gd name="T25" fmla="*/ 1048 h 1244"/>
                  <a:gd name="T26" fmla="*/ 1451 w 1455"/>
                  <a:gd name="T27" fmla="*/ 1068 h 1244"/>
                  <a:gd name="T28" fmla="*/ 1445 w 1455"/>
                  <a:gd name="T29" fmla="*/ 1089 h 1244"/>
                  <a:gd name="T30" fmla="*/ 1435 w 1455"/>
                  <a:gd name="T31" fmla="*/ 1108 h 1244"/>
                  <a:gd name="T32" fmla="*/ 1422 w 1455"/>
                  <a:gd name="T33" fmla="*/ 1127 h 1244"/>
                  <a:gd name="T34" fmla="*/ 1407 w 1455"/>
                  <a:gd name="T35" fmla="*/ 1145 h 1244"/>
                  <a:gd name="T36" fmla="*/ 1380 w 1455"/>
                  <a:gd name="T37" fmla="*/ 1169 h 1244"/>
                  <a:gd name="T38" fmla="*/ 1334 w 1455"/>
                  <a:gd name="T39" fmla="*/ 1197 h 1244"/>
                  <a:gd name="T40" fmla="*/ 1281 w 1455"/>
                  <a:gd name="T41" fmla="*/ 1219 h 1244"/>
                  <a:gd name="T42" fmla="*/ 1222 w 1455"/>
                  <a:gd name="T43" fmla="*/ 1235 h 1244"/>
                  <a:gd name="T44" fmla="*/ 1157 w 1455"/>
                  <a:gd name="T45" fmla="*/ 1243 h 1244"/>
                  <a:gd name="T46" fmla="*/ 333 w 1455"/>
                  <a:gd name="T47" fmla="*/ 1244 h 1244"/>
                  <a:gd name="T48" fmla="*/ 266 w 1455"/>
                  <a:gd name="T49" fmla="*/ 1240 h 1244"/>
                  <a:gd name="T50" fmla="*/ 204 w 1455"/>
                  <a:gd name="T51" fmla="*/ 1228 h 1244"/>
                  <a:gd name="T52" fmla="*/ 147 w 1455"/>
                  <a:gd name="T53" fmla="*/ 1208 h 1244"/>
                  <a:gd name="T54" fmla="*/ 99 w 1455"/>
                  <a:gd name="T55" fmla="*/ 1183 h 1244"/>
                  <a:gd name="T56" fmla="*/ 58 w 1455"/>
                  <a:gd name="T57" fmla="*/ 1152 h 1244"/>
                  <a:gd name="T58" fmla="*/ 41 w 1455"/>
                  <a:gd name="T59" fmla="*/ 1136 h 1244"/>
                  <a:gd name="T60" fmla="*/ 27 w 1455"/>
                  <a:gd name="T61" fmla="*/ 1118 h 1244"/>
                  <a:gd name="T62" fmla="*/ 16 w 1455"/>
                  <a:gd name="T63" fmla="*/ 1099 h 1244"/>
                  <a:gd name="T64" fmla="*/ 7 w 1455"/>
                  <a:gd name="T65" fmla="*/ 1078 h 1244"/>
                  <a:gd name="T66" fmla="*/ 2 w 1455"/>
                  <a:gd name="T67" fmla="*/ 1058 h 1244"/>
                  <a:gd name="T68" fmla="*/ 0 w 1455"/>
                  <a:gd name="T69" fmla="*/ 1036 h 1244"/>
                  <a:gd name="T70" fmla="*/ 0 w 1455"/>
                  <a:gd name="T71" fmla="*/ 196 h 1244"/>
                  <a:gd name="T72" fmla="*/ 4 w 1455"/>
                  <a:gd name="T73" fmla="*/ 176 h 1244"/>
                  <a:gd name="T74" fmla="*/ 11 w 1455"/>
                  <a:gd name="T75" fmla="*/ 156 h 1244"/>
                  <a:gd name="T76" fmla="*/ 21 w 1455"/>
                  <a:gd name="T77" fmla="*/ 136 h 1244"/>
                  <a:gd name="T78" fmla="*/ 34 w 1455"/>
                  <a:gd name="T79" fmla="*/ 117 h 1244"/>
                  <a:gd name="T80" fmla="*/ 49 w 1455"/>
                  <a:gd name="T81" fmla="*/ 99 h 1244"/>
                  <a:gd name="T82" fmla="*/ 77 w 1455"/>
                  <a:gd name="T83" fmla="*/ 75 h 1244"/>
                  <a:gd name="T84" fmla="*/ 122 w 1455"/>
                  <a:gd name="T85" fmla="*/ 47 h 1244"/>
                  <a:gd name="T86" fmla="*/ 175 w 1455"/>
                  <a:gd name="T87" fmla="*/ 24 h 1244"/>
                  <a:gd name="T88" fmla="*/ 234 w 1455"/>
                  <a:gd name="T89" fmla="*/ 9 h 1244"/>
                  <a:gd name="T90" fmla="*/ 299 w 1455"/>
                  <a:gd name="T91" fmla="*/ 1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55" h="1244">
                    <a:moveTo>
                      <a:pt x="333" y="0"/>
                    </a:moveTo>
                    <a:lnTo>
                      <a:pt x="1122" y="0"/>
                    </a:lnTo>
                    <a:lnTo>
                      <a:pt x="1157" y="1"/>
                    </a:lnTo>
                    <a:lnTo>
                      <a:pt x="1190" y="4"/>
                    </a:lnTo>
                    <a:lnTo>
                      <a:pt x="1222" y="9"/>
                    </a:lnTo>
                    <a:lnTo>
                      <a:pt x="1253" y="17"/>
                    </a:lnTo>
                    <a:lnTo>
                      <a:pt x="1281" y="24"/>
                    </a:lnTo>
                    <a:lnTo>
                      <a:pt x="1309" y="36"/>
                    </a:lnTo>
                    <a:lnTo>
                      <a:pt x="1334" y="47"/>
                    </a:lnTo>
                    <a:lnTo>
                      <a:pt x="1358" y="60"/>
                    </a:lnTo>
                    <a:lnTo>
                      <a:pt x="1380" y="75"/>
                    </a:lnTo>
                    <a:lnTo>
                      <a:pt x="1399" y="92"/>
                    </a:lnTo>
                    <a:lnTo>
                      <a:pt x="1407" y="99"/>
                    </a:lnTo>
                    <a:lnTo>
                      <a:pt x="1416" y="108"/>
                    </a:lnTo>
                    <a:lnTo>
                      <a:pt x="1422" y="117"/>
                    </a:lnTo>
                    <a:lnTo>
                      <a:pt x="1430" y="126"/>
                    </a:lnTo>
                    <a:lnTo>
                      <a:pt x="1435" y="136"/>
                    </a:lnTo>
                    <a:lnTo>
                      <a:pt x="1440" y="145"/>
                    </a:lnTo>
                    <a:lnTo>
                      <a:pt x="1445" y="156"/>
                    </a:lnTo>
                    <a:lnTo>
                      <a:pt x="1449" y="166"/>
                    </a:lnTo>
                    <a:lnTo>
                      <a:pt x="1451" y="176"/>
                    </a:lnTo>
                    <a:lnTo>
                      <a:pt x="1454" y="186"/>
                    </a:lnTo>
                    <a:lnTo>
                      <a:pt x="1455" y="196"/>
                    </a:lnTo>
                    <a:lnTo>
                      <a:pt x="1455" y="207"/>
                    </a:lnTo>
                    <a:lnTo>
                      <a:pt x="1455" y="1036"/>
                    </a:lnTo>
                    <a:lnTo>
                      <a:pt x="1455" y="1048"/>
                    </a:lnTo>
                    <a:lnTo>
                      <a:pt x="1454" y="1058"/>
                    </a:lnTo>
                    <a:lnTo>
                      <a:pt x="1451" y="1068"/>
                    </a:lnTo>
                    <a:lnTo>
                      <a:pt x="1449" y="1078"/>
                    </a:lnTo>
                    <a:lnTo>
                      <a:pt x="1445" y="1089"/>
                    </a:lnTo>
                    <a:lnTo>
                      <a:pt x="1440" y="1099"/>
                    </a:lnTo>
                    <a:lnTo>
                      <a:pt x="1435" y="1108"/>
                    </a:lnTo>
                    <a:lnTo>
                      <a:pt x="1430" y="1118"/>
                    </a:lnTo>
                    <a:lnTo>
                      <a:pt x="1422" y="1127"/>
                    </a:lnTo>
                    <a:lnTo>
                      <a:pt x="1416" y="1136"/>
                    </a:lnTo>
                    <a:lnTo>
                      <a:pt x="1407" y="1145"/>
                    </a:lnTo>
                    <a:lnTo>
                      <a:pt x="1399" y="1152"/>
                    </a:lnTo>
                    <a:lnTo>
                      <a:pt x="1380" y="1169"/>
                    </a:lnTo>
                    <a:lnTo>
                      <a:pt x="1358" y="1183"/>
                    </a:lnTo>
                    <a:lnTo>
                      <a:pt x="1334" y="1197"/>
                    </a:lnTo>
                    <a:lnTo>
                      <a:pt x="1309" y="1208"/>
                    </a:lnTo>
                    <a:lnTo>
                      <a:pt x="1281" y="1219"/>
                    </a:lnTo>
                    <a:lnTo>
                      <a:pt x="1253" y="1228"/>
                    </a:lnTo>
                    <a:lnTo>
                      <a:pt x="1222" y="1235"/>
                    </a:lnTo>
                    <a:lnTo>
                      <a:pt x="1190" y="1240"/>
                    </a:lnTo>
                    <a:lnTo>
                      <a:pt x="1157" y="1243"/>
                    </a:lnTo>
                    <a:lnTo>
                      <a:pt x="1122" y="1244"/>
                    </a:lnTo>
                    <a:lnTo>
                      <a:pt x="333" y="1244"/>
                    </a:lnTo>
                    <a:lnTo>
                      <a:pt x="299" y="1243"/>
                    </a:lnTo>
                    <a:lnTo>
                      <a:pt x="266" y="1240"/>
                    </a:lnTo>
                    <a:lnTo>
                      <a:pt x="234" y="1235"/>
                    </a:lnTo>
                    <a:lnTo>
                      <a:pt x="204" y="1228"/>
                    </a:lnTo>
                    <a:lnTo>
                      <a:pt x="175" y="1219"/>
                    </a:lnTo>
                    <a:lnTo>
                      <a:pt x="147" y="1208"/>
                    </a:lnTo>
                    <a:lnTo>
                      <a:pt x="122" y="1197"/>
                    </a:lnTo>
                    <a:lnTo>
                      <a:pt x="99" y="1183"/>
                    </a:lnTo>
                    <a:lnTo>
                      <a:pt x="77" y="1169"/>
                    </a:lnTo>
                    <a:lnTo>
                      <a:pt x="58" y="1152"/>
                    </a:lnTo>
                    <a:lnTo>
                      <a:pt x="49" y="1145"/>
                    </a:lnTo>
                    <a:lnTo>
                      <a:pt x="41" y="1136"/>
                    </a:lnTo>
                    <a:lnTo>
                      <a:pt x="34" y="1127"/>
                    </a:lnTo>
                    <a:lnTo>
                      <a:pt x="27" y="1118"/>
                    </a:lnTo>
                    <a:lnTo>
                      <a:pt x="21" y="1108"/>
                    </a:lnTo>
                    <a:lnTo>
                      <a:pt x="16" y="1099"/>
                    </a:lnTo>
                    <a:lnTo>
                      <a:pt x="11" y="1089"/>
                    </a:lnTo>
                    <a:lnTo>
                      <a:pt x="7" y="1078"/>
                    </a:lnTo>
                    <a:lnTo>
                      <a:pt x="4" y="1068"/>
                    </a:lnTo>
                    <a:lnTo>
                      <a:pt x="2" y="1058"/>
                    </a:lnTo>
                    <a:lnTo>
                      <a:pt x="0" y="1048"/>
                    </a:lnTo>
                    <a:lnTo>
                      <a:pt x="0" y="1036"/>
                    </a:lnTo>
                    <a:lnTo>
                      <a:pt x="0" y="207"/>
                    </a:lnTo>
                    <a:lnTo>
                      <a:pt x="0" y="196"/>
                    </a:lnTo>
                    <a:lnTo>
                      <a:pt x="2" y="186"/>
                    </a:lnTo>
                    <a:lnTo>
                      <a:pt x="4" y="176"/>
                    </a:lnTo>
                    <a:lnTo>
                      <a:pt x="7" y="166"/>
                    </a:lnTo>
                    <a:lnTo>
                      <a:pt x="11" y="156"/>
                    </a:lnTo>
                    <a:lnTo>
                      <a:pt x="16" y="145"/>
                    </a:lnTo>
                    <a:lnTo>
                      <a:pt x="21" y="136"/>
                    </a:lnTo>
                    <a:lnTo>
                      <a:pt x="27" y="126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9" y="99"/>
                    </a:lnTo>
                    <a:lnTo>
                      <a:pt x="58" y="92"/>
                    </a:lnTo>
                    <a:lnTo>
                      <a:pt x="77" y="75"/>
                    </a:lnTo>
                    <a:lnTo>
                      <a:pt x="99" y="60"/>
                    </a:lnTo>
                    <a:lnTo>
                      <a:pt x="122" y="47"/>
                    </a:lnTo>
                    <a:lnTo>
                      <a:pt x="147" y="36"/>
                    </a:lnTo>
                    <a:lnTo>
                      <a:pt x="175" y="24"/>
                    </a:lnTo>
                    <a:lnTo>
                      <a:pt x="204" y="17"/>
                    </a:lnTo>
                    <a:lnTo>
                      <a:pt x="234" y="9"/>
                    </a:lnTo>
                    <a:lnTo>
                      <a:pt x="266" y="4"/>
                    </a:lnTo>
                    <a:lnTo>
                      <a:pt x="299" y="1"/>
                    </a:ln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4" name="Freeform 42"/>
              <p:cNvSpPr>
                <a:spLocks/>
              </p:cNvSpPr>
              <p:nvPr/>
            </p:nvSpPr>
            <p:spPr bwMode="auto">
              <a:xfrm>
                <a:off x="2738" y="1464"/>
                <a:ext cx="366" cy="311"/>
              </a:xfrm>
              <a:custGeom>
                <a:avLst/>
                <a:gdLst>
                  <a:gd name="T0" fmla="*/ 1124 w 1464"/>
                  <a:gd name="T1" fmla="*/ 0 h 1245"/>
                  <a:gd name="T2" fmla="*/ 1192 w 1464"/>
                  <a:gd name="T3" fmla="*/ 5 h 1245"/>
                  <a:gd name="T4" fmla="*/ 1260 w 1464"/>
                  <a:gd name="T5" fmla="*/ 18 h 1245"/>
                  <a:gd name="T6" fmla="*/ 1322 w 1464"/>
                  <a:gd name="T7" fmla="*/ 37 h 1245"/>
                  <a:gd name="T8" fmla="*/ 1377 w 1464"/>
                  <a:gd name="T9" fmla="*/ 62 h 1245"/>
                  <a:gd name="T10" fmla="*/ 1400 w 1464"/>
                  <a:gd name="T11" fmla="*/ 78 h 1245"/>
                  <a:gd name="T12" fmla="*/ 1421 w 1464"/>
                  <a:gd name="T13" fmla="*/ 94 h 1245"/>
                  <a:gd name="T14" fmla="*/ 1439 w 1464"/>
                  <a:gd name="T15" fmla="*/ 111 h 1245"/>
                  <a:gd name="T16" fmla="*/ 1451 w 1464"/>
                  <a:gd name="T17" fmla="*/ 129 h 1245"/>
                  <a:gd name="T18" fmla="*/ 1460 w 1464"/>
                  <a:gd name="T19" fmla="*/ 148 h 1245"/>
                  <a:gd name="T20" fmla="*/ 1464 w 1464"/>
                  <a:gd name="T21" fmla="*/ 167 h 1245"/>
                  <a:gd name="T22" fmla="*/ 1463 w 1464"/>
                  <a:gd name="T23" fmla="*/ 187 h 1245"/>
                  <a:gd name="T24" fmla="*/ 1456 w 1464"/>
                  <a:gd name="T25" fmla="*/ 208 h 1245"/>
                  <a:gd name="T26" fmla="*/ 1073 w 1464"/>
                  <a:gd name="T27" fmla="*/ 1058 h 1245"/>
                  <a:gd name="T28" fmla="*/ 1048 w 1464"/>
                  <a:gd name="T29" fmla="*/ 1097 h 1245"/>
                  <a:gd name="T30" fmla="*/ 1020 w 1464"/>
                  <a:gd name="T31" fmla="*/ 1134 h 1245"/>
                  <a:gd name="T32" fmla="*/ 986 w 1464"/>
                  <a:gd name="T33" fmla="*/ 1167 h 1245"/>
                  <a:gd name="T34" fmla="*/ 945 w 1464"/>
                  <a:gd name="T35" fmla="*/ 1195 h 1245"/>
                  <a:gd name="T36" fmla="*/ 898 w 1464"/>
                  <a:gd name="T37" fmla="*/ 1218 h 1245"/>
                  <a:gd name="T38" fmla="*/ 844 w 1464"/>
                  <a:gd name="T39" fmla="*/ 1235 h 1245"/>
                  <a:gd name="T40" fmla="*/ 783 w 1464"/>
                  <a:gd name="T41" fmla="*/ 1244 h 1245"/>
                  <a:gd name="T42" fmla="*/ 458 w 1464"/>
                  <a:gd name="T43" fmla="*/ 1245 h 1245"/>
                  <a:gd name="T44" fmla="*/ 393 w 1464"/>
                  <a:gd name="T45" fmla="*/ 1240 h 1245"/>
                  <a:gd name="T46" fmla="*/ 332 w 1464"/>
                  <a:gd name="T47" fmla="*/ 1229 h 1245"/>
                  <a:gd name="T48" fmla="*/ 277 w 1464"/>
                  <a:gd name="T49" fmla="*/ 1209 h 1245"/>
                  <a:gd name="T50" fmla="*/ 230 w 1464"/>
                  <a:gd name="T51" fmla="*/ 1184 h 1245"/>
                  <a:gd name="T52" fmla="*/ 190 w 1464"/>
                  <a:gd name="T53" fmla="*/ 1153 h 1245"/>
                  <a:gd name="T54" fmla="*/ 160 w 1464"/>
                  <a:gd name="T55" fmla="*/ 1118 h 1245"/>
                  <a:gd name="T56" fmla="*/ 138 w 1464"/>
                  <a:gd name="T57" fmla="*/ 1079 h 1245"/>
                  <a:gd name="T58" fmla="*/ 130 w 1464"/>
                  <a:gd name="T59" fmla="*/ 1059 h 1245"/>
                  <a:gd name="T60" fmla="*/ 127 w 1464"/>
                  <a:gd name="T61" fmla="*/ 1037 h 1245"/>
                  <a:gd name="T62" fmla="*/ 0 w 1464"/>
                  <a:gd name="T63" fmla="*/ 197 h 1245"/>
                  <a:gd name="T64" fmla="*/ 2 w 1464"/>
                  <a:gd name="T65" fmla="*/ 176 h 1245"/>
                  <a:gd name="T66" fmla="*/ 7 w 1464"/>
                  <a:gd name="T67" fmla="*/ 157 h 1245"/>
                  <a:gd name="T68" fmla="*/ 14 w 1464"/>
                  <a:gd name="T69" fmla="*/ 136 h 1245"/>
                  <a:gd name="T70" fmla="*/ 27 w 1464"/>
                  <a:gd name="T71" fmla="*/ 118 h 1245"/>
                  <a:gd name="T72" fmla="*/ 42 w 1464"/>
                  <a:gd name="T73" fmla="*/ 100 h 1245"/>
                  <a:gd name="T74" fmla="*/ 70 w 1464"/>
                  <a:gd name="T75" fmla="*/ 76 h 1245"/>
                  <a:gd name="T76" fmla="*/ 118 w 1464"/>
                  <a:gd name="T77" fmla="*/ 48 h 1245"/>
                  <a:gd name="T78" fmla="*/ 172 w 1464"/>
                  <a:gd name="T79" fmla="*/ 25 h 1245"/>
                  <a:gd name="T80" fmla="*/ 234 w 1464"/>
                  <a:gd name="T81" fmla="*/ 10 h 1245"/>
                  <a:gd name="T82" fmla="*/ 300 w 1464"/>
                  <a:gd name="T83" fmla="*/ 1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4" h="1245">
                    <a:moveTo>
                      <a:pt x="334" y="0"/>
                    </a:moveTo>
                    <a:lnTo>
                      <a:pt x="1124" y="0"/>
                    </a:lnTo>
                    <a:lnTo>
                      <a:pt x="1158" y="1"/>
                    </a:lnTo>
                    <a:lnTo>
                      <a:pt x="1192" y="5"/>
                    </a:lnTo>
                    <a:lnTo>
                      <a:pt x="1227" y="10"/>
                    </a:lnTo>
                    <a:lnTo>
                      <a:pt x="1260" y="18"/>
                    </a:lnTo>
                    <a:lnTo>
                      <a:pt x="1292" y="27"/>
                    </a:lnTo>
                    <a:lnTo>
                      <a:pt x="1322" y="37"/>
                    </a:lnTo>
                    <a:lnTo>
                      <a:pt x="1351" y="49"/>
                    </a:lnTo>
                    <a:lnTo>
                      <a:pt x="1377" y="62"/>
                    </a:lnTo>
                    <a:lnTo>
                      <a:pt x="1389" y="70"/>
                    </a:lnTo>
                    <a:lnTo>
                      <a:pt x="1400" y="78"/>
                    </a:lnTo>
                    <a:lnTo>
                      <a:pt x="1412" y="85"/>
                    </a:lnTo>
                    <a:lnTo>
                      <a:pt x="1421" y="94"/>
                    </a:lnTo>
                    <a:lnTo>
                      <a:pt x="1430" y="102"/>
                    </a:lnTo>
                    <a:lnTo>
                      <a:pt x="1439" y="111"/>
                    </a:lnTo>
                    <a:lnTo>
                      <a:pt x="1445" y="120"/>
                    </a:lnTo>
                    <a:lnTo>
                      <a:pt x="1451" y="129"/>
                    </a:lnTo>
                    <a:lnTo>
                      <a:pt x="1456" y="139"/>
                    </a:lnTo>
                    <a:lnTo>
                      <a:pt x="1460" y="148"/>
                    </a:lnTo>
                    <a:lnTo>
                      <a:pt x="1463" y="158"/>
                    </a:lnTo>
                    <a:lnTo>
                      <a:pt x="1464" y="167"/>
                    </a:lnTo>
                    <a:lnTo>
                      <a:pt x="1464" y="177"/>
                    </a:lnTo>
                    <a:lnTo>
                      <a:pt x="1463" y="187"/>
                    </a:lnTo>
                    <a:lnTo>
                      <a:pt x="1460" y="197"/>
                    </a:lnTo>
                    <a:lnTo>
                      <a:pt x="1456" y="208"/>
                    </a:lnTo>
                    <a:lnTo>
                      <a:pt x="1083" y="1037"/>
                    </a:lnTo>
                    <a:lnTo>
                      <a:pt x="1073" y="1058"/>
                    </a:lnTo>
                    <a:lnTo>
                      <a:pt x="1061" y="1078"/>
                    </a:lnTo>
                    <a:lnTo>
                      <a:pt x="1048" y="1097"/>
                    </a:lnTo>
                    <a:lnTo>
                      <a:pt x="1036" y="1116"/>
                    </a:lnTo>
                    <a:lnTo>
                      <a:pt x="1020" y="1134"/>
                    </a:lnTo>
                    <a:lnTo>
                      <a:pt x="1004" y="1151"/>
                    </a:lnTo>
                    <a:lnTo>
                      <a:pt x="986" y="1167"/>
                    </a:lnTo>
                    <a:lnTo>
                      <a:pt x="965" y="1183"/>
                    </a:lnTo>
                    <a:lnTo>
                      <a:pt x="945" y="1195"/>
                    </a:lnTo>
                    <a:lnTo>
                      <a:pt x="922" y="1208"/>
                    </a:lnTo>
                    <a:lnTo>
                      <a:pt x="898" y="1218"/>
                    </a:lnTo>
                    <a:lnTo>
                      <a:pt x="872" y="1227"/>
                    </a:lnTo>
                    <a:lnTo>
                      <a:pt x="844" y="1235"/>
                    </a:lnTo>
                    <a:lnTo>
                      <a:pt x="815" y="1240"/>
                    </a:lnTo>
                    <a:lnTo>
                      <a:pt x="783" y="1244"/>
                    </a:lnTo>
                    <a:lnTo>
                      <a:pt x="750" y="1245"/>
                    </a:lnTo>
                    <a:lnTo>
                      <a:pt x="458" y="1245"/>
                    </a:lnTo>
                    <a:lnTo>
                      <a:pt x="425" y="1244"/>
                    </a:lnTo>
                    <a:lnTo>
                      <a:pt x="393" y="1240"/>
                    </a:lnTo>
                    <a:lnTo>
                      <a:pt x="361" y="1235"/>
                    </a:lnTo>
                    <a:lnTo>
                      <a:pt x="332" y="1229"/>
                    </a:lnTo>
                    <a:lnTo>
                      <a:pt x="304" y="1220"/>
                    </a:lnTo>
                    <a:lnTo>
                      <a:pt x="277" y="1209"/>
                    </a:lnTo>
                    <a:lnTo>
                      <a:pt x="253" y="1197"/>
                    </a:lnTo>
                    <a:lnTo>
                      <a:pt x="230" y="1184"/>
                    </a:lnTo>
                    <a:lnTo>
                      <a:pt x="209" y="1169"/>
                    </a:lnTo>
                    <a:lnTo>
                      <a:pt x="190" y="1153"/>
                    </a:lnTo>
                    <a:lnTo>
                      <a:pt x="174" y="1136"/>
                    </a:lnTo>
                    <a:lnTo>
                      <a:pt x="160" y="1118"/>
                    </a:lnTo>
                    <a:lnTo>
                      <a:pt x="147" y="1099"/>
                    </a:lnTo>
                    <a:lnTo>
                      <a:pt x="138" y="1079"/>
                    </a:lnTo>
                    <a:lnTo>
                      <a:pt x="134" y="1069"/>
                    </a:lnTo>
                    <a:lnTo>
                      <a:pt x="130" y="1059"/>
                    </a:lnTo>
                    <a:lnTo>
                      <a:pt x="128" y="1048"/>
                    </a:lnTo>
                    <a:lnTo>
                      <a:pt x="127" y="1037"/>
                    </a:lnTo>
                    <a:lnTo>
                      <a:pt x="2" y="208"/>
                    </a:lnTo>
                    <a:lnTo>
                      <a:pt x="0" y="197"/>
                    </a:lnTo>
                    <a:lnTo>
                      <a:pt x="0" y="187"/>
                    </a:lnTo>
                    <a:lnTo>
                      <a:pt x="2" y="176"/>
                    </a:lnTo>
                    <a:lnTo>
                      <a:pt x="3" y="165"/>
                    </a:lnTo>
                    <a:lnTo>
                      <a:pt x="7" y="157"/>
                    </a:lnTo>
                    <a:lnTo>
                      <a:pt x="11" y="146"/>
                    </a:lnTo>
                    <a:lnTo>
                      <a:pt x="14" y="136"/>
                    </a:lnTo>
                    <a:lnTo>
                      <a:pt x="21" y="127"/>
                    </a:lnTo>
                    <a:lnTo>
                      <a:pt x="27" y="118"/>
                    </a:lnTo>
                    <a:lnTo>
                      <a:pt x="33" y="109"/>
                    </a:lnTo>
                    <a:lnTo>
                      <a:pt x="42" y="100"/>
                    </a:lnTo>
                    <a:lnTo>
                      <a:pt x="51" y="92"/>
                    </a:lnTo>
                    <a:lnTo>
                      <a:pt x="70" y="76"/>
                    </a:lnTo>
                    <a:lnTo>
                      <a:pt x="92" y="61"/>
                    </a:lnTo>
                    <a:lnTo>
                      <a:pt x="118" y="48"/>
                    </a:lnTo>
                    <a:lnTo>
                      <a:pt x="143" y="35"/>
                    </a:lnTo>
                    <a:lnTo>
                      <a:pt x="172" y="25"/>
                    </a:lnTo>
                    <a:lnTo>
                      <a:pt x="202" y="16"/>
                    </a:lnTo>
                    <a:lnTo>
                      <a:pt x="234" y="10"/>
                    </a:lnTo>
                    <a:lnTo>
                      <a:pt x="267" y="5"/>
                    </a:lnTo>
                    <a:lnTo>
                      <a:pt x="300" y="1"/>
                    </a:ln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5" name="Freeform 43"/>
              <p:cNvSpPr>
                <a:spLocks/>
              </p:cNvSpPr>
              <p:nvPr/>
            </p:nvSpPr>
            <p:spPr bwMode="auto">
              <a:xfrm>
                <a:off x="2017" y="1615"/>
                <a:ext cx="401" cy="398"/>
              </a:xfrm>
              <a:custGeom>
                <a:avLst/>
                <a:gdLst>
                  <a:gd name="T0" fmla="*/ 716 w 1605"/>
                  <a:gd name="T1" fmla="*/ 53 h 1592"/>
                  <a:gd name="T2" fmla="*/ 775 w 1605"/>
                  <a:gd name="T3" fmla="*/ 28 h 1592"/>
                  <a:gd name="T4" fmla="*/ 842 w 1605"/>
                  <a:gd name="T5" fmla="*/ 12 h 1592"/>
                  <a:gd name="T6" fmla="*/ 913 w 1605"/>
                  <a:gd name="T7" fmla="*/ 2 h 1592"/>
                  <a:gd name="T8" fmla="*/ 985 w 1605"/>
                  <a:gd name="T9" fmla="*/ 0 h 1592"/>
                  <a:gd name="T10" fmla="*/ 1052 w 1605"/>
                  <a:gd name="T11" fmla="*/ 7 h 1592"/>
                  <a:gd name="T12" fmla="*/ 1083 w 1605"/>
                  <a:gd name="T13" fmla="*/ 13 h 1592"/>
                  <a:gd name="T14" fmla="*/ 1110 w 1605"/>
                  <a:gd name="T15" fmla="*/ 22 h 1592"/>
                  <a:gd name="T16" fmla="*/ 1135 w 1605"/>
                  <a:gd name="T17" fmla="*/ 33 h 1592"/>
                  <a:gd name="T18" fmla="*/ 1155 w 1605"/>
                  <a:gd name="T19" fmla="*/ 47 h 1592"/>
                  <a:gd name="T20" fmla="*/ 1172 w 1605"/>
                  <a:gd name="T21" fmla="*/ 64 h 1592"/>
                  <a:gd name="T22" fmla="*/ 1183 w 1605"/>
                  <a:gd name="T23" fmla="*/ 84 h 1592"/>
                  <a:gd name="T24" fmla="*/ 1571 w 1605"/>
                  <a:gd name="T25" fmla="*/ 958 h 1592"/>
                  <a:gd name="T26" fmla="*/ 1586 w 1605"/>
                  <a:gd name="T27" fmla="*/ 998 h 1592"/>
                  <a:gd name="T28" fmla="*/ 1599 w 1605"/>
                  <a:gd name="T29" fmla="*/ 1038 h 1592"/>
                  <a:gd name="T30" fmla="*/ 1604 w 1605"/>
                  <a:gd name="T31" fmla="*/ 1076 h 1592"/>
                  <a:gd name="T32" fmla="*/ 1603 w 1605"/>
                  <a:gd name="T33" fmla="*/ 1113 h 1592"/>
                  <a:gd name="T34" fmla="*/ 1597 w 1605"/>
                  <a:gd name="T35" fmla="*/ 1140 h 1592"/>
                  <a:gd name="T36" fmla="*/ 1588 w 1605"/>
                  <a:gd name="T37" fmla="*/ 1158 h 1592"/>
                  <a:gd name="T38" fmla="*/ 1577 w 1605"/>
                  <a:gd name="T39" fmla="*/ 1174 h 1592"/>
                  <a:gd name="T40" fmla="*/ 1562 w 1605"/>
                  <a:gd name="T41" fmla="*/ 1191 h 1592"/>
                  <a:gd name="T42" fmla="*/ 1546 w 1605"/>
                  <a:gd name="T43" fmla="*/ 1206 h 1592"/>
                  <a:gd name="T44" fmla="*/ 1524 w 1605"/>
                  <a:gd name="T45" fmla="*/ 1221 h 1592"/>
                  <a:gd name="T46" fmla="*/ 979 w 1605"/>
                  <a:gd name="T47" fmla="*/ 1538 h 1592"/>
                  <a:gd name="T48" fmla="*/ 954 w 1605"/>
                  <a:gd name="T49" fmla="*/ 1552 h 1592"/>
                  <a:gd name="T50" fmla="*/ 923 w 1605"/>
                  <a:gd name="T51" fmla="*/ 1563 h 1592"/>
                  <a:gd name="T52" fmla="*/ 858 w 1605"/>
                  <a:gd name="T53" fmla="*/ 1581 h 1592"/>
                  <a:gd name="T54" fmla="*/ 788 w 1605"/>
                  <a:gd name="T55" fmla="*/ 1591 h 1592"/>
                  <a:gd name="T56" fmla="*/ 718 w 1605"/>
                  <a:gd name="T57" fmla="*/ 1592 h 1592"/>
                  <a:gd name="T58" fmla="*/ 651 w 1605"/>
                  <a:gd name="T59" fmla="*/ 1585 h 1592"/>
                  <a:gd name="T60" fmla="*/ 620 w 1605"/>
                  <a:gd name="T61" fmla="*/ 1578 h 1592"/>
                  <a:gd name="T62" fmla="*/ 591 w 1605"/>
                  <a:gd name="T63" fmla="*/ 1568 h 1592"/>
                  <a:gd name="T64" fmla="*/ 565 w 1605"/>
                  <a:gd name="T65" fmla="*/ 1557 h 1592"/>
                  <a:gd name="T66" fmla="*/ 543 w 1605"/>
                  <a:gd name="T67" fmla="*/ 1543 h 1592"/>
                  <a:gd name="T68" fmla="*/ 526 w 1605"/>
                  <a:gd name="T69" fmla="*/ 1526 h 1592"/>
                  <a:gd name="T70" fmla="*/ 513 w 1605"/>
                  <a:gd name="T71" fmla="*/ 1507 h 1592"/>
                  <a:gd name="T72" fmla="*/ 41 w 1605"/>
                  <a:gd name="T73" fmla="*/ 634 h 1592"/>
                  <a:gd name="T74" fmla="*/ 22 w 1605"/>
                  <a:gd name="T75" fmla="*/ 593 h 1592"/>
                  <a:gd name="T76" fmla="*/ 8 w 1605"/>
                  <a:gd name="T77" fmla="*/ 552 h 1592"/>
                  <a:gd name="T78" fmla="*/ 2 w 1605"/>
                  <a:gd name="T79" fmla="*/ 513 h 1592"/>
                  <a:gd name="T80" fmla="*/ 2 w 1605"/>
                  <a:gd name="T81" fmla="*/ 485 h 1592"/>
                  <a:gd name="T82" fmla="*/ 4 w 1605"/>
                  <a:gd name="T83" fmla="*/ 467 h 1592"/>
                  <a:gd name="T84" fmla="*/ 10 w 1605"/>
                  <a:gd name="T85" fmla="*/ 449 h 1592"/>
                  <a:gd name="T86" fmla="*/ 19 w 1605"/>
                  <a:gd name="T87" fmla="*/ 431 h 1592"/>
                  <a:gd name="T88" fmla="*/ 31 w 1605"/>
                  <a:gd name="T89" fmla="*/ 415 h 1592"/>
                  <a:gd name="T90" fmla="*/ 46 w 1605"/>
                  <a:gd name="T91" fmla="*/ 398 h 1592"/>
                  <a:gd name="T92" fmla="*/ 65 w 1605"/>
                  <a:gd name="T93" fmla="*/ 383 h 1592"/>
                  <a:gd name="T94" fmla="*/ 88 w 1605"/>
                  <a:gd name="T95" fmla="*/ 369 h 1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5" h="1592">
                    <a:moveTo>
                      <a:pt x="101" y="362"/>
                    </a:moveTo>
                    <a:lnTo>
                      <a:pt x="716" y="53"/>
                    </a:lnTo>
                    <a:lnTo>
                      <a:pt x="744" y="40"/>
                    </a:lnTo>
                    <a:lnTo>
                      <a:pt x="775" y="28"/>
                    </a:lnTo>
                    <a:lnTo>
                      <a:pt x="807" y="19"/>
                    </a:lnTo>
                    <a:lnTo>
                      <a:pt x="842" y="12"/>
                    </a:lnTo>
                    <a:lnTo>
                      <a:pt x="877" y="7"/>
                    </a:lnTo>
                    <a:lnTo>
                      <a:pt x="913" y="2"/>
                    </a:lnTo>
                    <a:lnTo>
                      <a:pt x="950" y="0"/>
                    </a:lnTo>
                    <a:lnTo>
                      <a:pt x="985" y="0"/>
                    </a:lnTo>
                    <a:lnTo>
                      <a:pt x="1019" y="3"/>
                    </a:lnTo>
                    <a:lnTo>
                      <a:pt x="1052" y="7"/>
                    </a:lnTo>
                    <a:lnTo>
                      <a:pt x="1067" y="10"/>
                    </a:lnTo>
                    <a:lnTo>
                      <a:pt x="1083" y="13"/>
                    </a:lnTo>
                    <a:lnTo>
                      <a:pt x="1097" y="18"/>
                    </a:lnTo>
                    <a:lnTo>
                      <a:pt x="1110" y="22"/>
                    </a:lnTo>
                    <a:lnTo>
                      <a:pt x="1122" y="28"/>
                    </a:lnTo>
                    <a:lnTo>
                      <a:pt x="1135" y="33"/>
                    </a:lnTo>
                    <a:lnTo>
                      <a:pt x="1145" y="41"/>
                    </a:lnTo>
                    <a:lnTo>
                      <a:pt x="1155" y="47"/>
                    </a:lnTo>
                    <a:lnTo>
                      <a:pt x="1164" y="56"/>
                    </a:lnTo>
                    <a:lnTo>
                      <a:pt x="1172" y="64"/>
                    </a:lnTo>
                    <a:lnTo>
                      <a:pt x="1178" y="74"/>
                    </a:lnTo>
                    <a:lnTo>
                      <a:pt x="1183" y="84"/>
                    </a:lnTo>
                    <a:lnTo>
                      <a:pt x="1562" y="937"/>
                    </a:lnTo>
                    <a:lnTo>
                      <a:pt x="1571" y="958"/>
                    </a:lnTo>
                    <a:lnTo>
                      <a:pt x="1579" y="978"/>
                    </a:lnTo>
                    <a:lnTo>
                      <a:pt x="1586" y="998"/>
                    </a:lnTo>
                    <a:lnTo>
                      <a:pt x="1593" y="1019"/>
                    </a:lnTo>
                    <a:lnTo>
                      <a:pt x="1599" y="1038"/>
                    </a:lnTo>
                    <a:lnTo>
                      <a:pt x="1603" y="1057"/>
                    </a:lnTo>
                    <a:lnTo>
                      <a:pt x="1604" y="1076"/>
                    </a:lnTo>
                    <a:lnTo>
                      <a:pt x="1605" y="1095"/>
                    </a:lnTo>
                    <a:lnTo>
                      <a:pt x="1603" y="1113"/>
                    </a:lnTo>
                    <a:lnTo>
                      <a:pt x="1599" y="1131"/>
                    </a:lnTo>
                    <a:lnTo>
                      <a:pt x="1597" y="1140"/>
                    </a:lnTo>
                    <a:lnTo>
                      <a:pt x="1593" y="1149"/>
                    </a:lnTo>
                    <a:lnTo>
                      <a:pt x="1588" y="1158"/>
                    </a:lnTo>
                    <a:lnTo>
                      <a:pt x="1583" y="1165"/>
                    </a:lnTo>
                    <a:lnTo>
                      <a:pt x="1577" y="1174"/>
                    </a:lnTo>
                    <a:lnTo>
                      <a:pt x="1570" y="1182"/>
                    </a:lnTo>
                    <a:lnTo>
                      <a:pt x="1562" y="1191"/>
                    </a:lnTo>
                    <a:lnTo>
                      <a:pt x="1554" y="1199"/>
                    </a:lnTo>
                    <a:lnTo>
                      <a:pt x="1546" y="1206"/>
                    </a:lnTo>
                    <a:lnTo>
                      <a:pt x="1535" y="1214"/>
                    </a:lnTo>
                    <a:lnTo>
                      <a:pt x="1524" y="1221"/>
                    </a:lnTo>
                    <a:lnTo>
                      <a:pt x="1511" y="1229"/>
                    </a:lnTo>
                    <a:lnTo>
                      <a:pt x="979" y="1538"/>
                    </a:lnTo>
                    <a:lnTo>
                      <a:pt x="967" y="1545"/>
                    </a:lnTo>
                    <a:lnTo>
                      <a:pt x="954" y="1552"/>
                    </a:lnTo>
                    <a:lnTo>
                      <a:pt x="939" y="1558"/>
                    </a:lnTo>
                    <a:lnTo>
                      <a:pt x="923" y="1563"/>
                    </a:lnTo>
                    <a:lnTo>
                      <a:pt x="893" y="1573"/>
                    </a:lnTo>
                    <a:lnTo>
                      <a:pt x="858" y="1581"/>
                    </a:lnTo>
                    <a:lnTo>
                      <a:pt x="824" y="1587"/>
                    </a:lnTo>
                    <a:lnTo>
                      <a:pt x="788" y="1591"/>
                    </a:lnTo>
                    <a:lnTo>
                      <a:pt x="753" y="1592"/>
                    </a:lnTo>
                    <a:lnTo>
                      <a:pt x="718" y="1592"/>
                    </a:lnTo>
                    <a:lnTo>
                      <a:pt x="684" y="1590"/>
                    </a:lnTo>
                    <a:lnTo>
                      <a:pt x="651" y="1585"/>
                    </a:lnTo>
                    <a:lnTo>
                      <a:pt x="635" y="1582"/>
                    </a:lnTo>
                    <a:lnTo>
                      <a:pt x="620" y="1578"/>
                    </a:lnTo>
                    <a:lnTo>
                      <a:pt x="605" y="1573"/>
                    </a:lnTo>
                    <a:lnTo>
                      <a:pt x="591" y="1568"/>
                    </a:lnTo>
                    <a:lnTo>
                      <a:pt x="578" y="1563"/>
                    </a:lnTo>
                    <a:lnTo>
                      <a:pt x="565" y="1557"/>
                    </a:lnTo>
                    <a:lnTo>
                      <a:pt x="554" y="1550"/>
                    </a:lnTo>
                    <a:lnTo>
                      <a:pt x="543" y="1543"/>
                    </a:lnTo>
                    <a:lnTo>
                      <a:pt x="534" y="1535"/>
                    </a:lnTo>
                    <a:lnTo>
                      <a:pt x="526" y="1526"/>
                    </a:lnTo>
                    <a:lnTo>
                      <a:pt x="518" y="1517"/>
                    </a:lnTo>
                    <a:lnTo>
                      <a:pt x="513" y="1507"/>
                    </a:lnTo>
                    <a:lnTo>
                      <a:pt x="51" y="654"/>
                    </a:lnTo>
                    <a:lnTo>
                      <a:pt x="41" y="634"/>
                    </a:lnTo>
                    <a:lnTo>
                      <a:pt x="31" y="613"/>
                    </a:lnTo>
                    <a:lnTo>
                      <a:pt x="22" y="593"/>
                    </a:lnTo>
                    <a:lnTo>
                      <a:pt x="14" y="573"/>
                    </a:lnTo>
                    <a:lnTo>
                      <a:pt x="8" y="552"/>
                    </a:lnTo>
                    <a:lnTo>
                      <a:pt x="4" y="533"/>
                    </a:lnTo>
                    <a:lnTo>
                      <a:pt x="2" y="513"/>
                    </a:lnTo>
                    <a:lnTo>
                      <a:pt x="0" y="494"/>
                    </a:lnTo>
                    <a:lnTo>
                      <a:pt x="2" y="485"/>
                    </a:lnTo>
                    <a:lnTo>
                      <a:pt x="3" y="476"/>
                    </a:lnTo>
                    <a:lnTo>
                      <a:pt x="4" y="467"/>
                    </a:lnTo>
                    <a:lnTo>
                      <a:pt x="8" y="458"/>
                    </a:lnTo>
                    <a:lnTo>
                      <a:pt x="10" y="449"/>
                    </a:lnTo>
                    <a:lnTo>
                      <a:pt x="14" y="440"/>
                    </a:lnTo>
                    <a:lnTo>
                      <a:pt x="19" y="431"/>
                    </a:lnTo>
                    <a:lnTo>
                      <a:pt x="24" y="422"/>
                    </a:lnTo>
                    <a:lnTo>
                      <a:pt x="31" y="415"/>
                    </a:lnTo>
                    <a:lnTo>
                      <a:pt x="39" y="406"/>
                    </a:lnTo>
                    <a:lnTo>
                      <a:pt x="46" y="398"/>
                    </a:lnTo>
                    <a:lnTo>
                      <a:pt x="55" y="390"/>
                    </a:lnTo>
                    <a:lnTo>
                      <a:pt x="65" y="383"/>
                    </a:lnTo>
                    <a:lnTo>
                      <a:pt x="77" y="376"/>
                    </a:lnTo>
                    <a:lnTo>
                      <a:pt x="88" y="369"/>
                    </a:lnTo>
                    <a:lnTo>
                      <a:pt x="101" y="3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6" name="Freeform 44"/>
              <p:cNvSpPr>
                <a:spLocks/>
              </p:cNvSpPr>
              <p:nvPr/>
            </p:nvSpPr>
            <p:spPr bwMode="auto">
              <a:xfrm>
                <a:off x="2334" y="1488"/>
                <a:ext cx="378" cy="375"/>
              </a:xfrm>
              <a:custGeom>
                <a:avLst/>
                <a:gdLst>
                  <a:gd name="T0" fmla="*/ 955 w 1510"/>
                  <a:gd name="T1" fmla="*/ 14 h 1503"/>
                  <a:gd name="T2" fmla="*/ 1022 w 1510"/>
                  <a:gd name="T3" fmla="*/ 3 h 1503"/>
                  <a:gd name="T4" fmla="*/ 1092 w 1510"/>
                  <a:gd name="T5" fmla="*/ 0 h 1503"/>
                  <a:gd name="T6" fmla="*/ 1162 w 1510"/>
                  <a:gd name="T7" fmla="*/ 5 h 1503"/>
                  <a:gd name="T8" fmla="*/ 1227 w 1510"/>
                  <a:gd name="T9" fmla="*/ 18 h 1503"/>
                  <a:gd name="T10" fmla="*/ 1286 w 1510"/>
                  <a:gd name="T11" fmla="*/ 37 h 1503"/>
                  <a:gd name="T12" fmla="*/ 1310 w 1510"/>
                  <a:gd name="T13" fmla="*/ 50 h 1503"/>
                  <a:gd name="T14" fmla="*/ 1333 w 1510"/>
                  <a:gd name="T15" fmla="*/ 64 h 1503"/>
                  <a:gd name="T16" fmla="*/ 1352 w 1510"/>
                  <a:gd name="T17" fmla="*/ 81 h 1503"/>
                  <a:gd name="T18" fmla="*/ 1366 w 1510"/>
                  <a:gd name="T19" fmla="*/ 97 h 1503"/>
                  <a:gd name="T20" fmla="*/ 1376 w 1510"/>
                  <a:gd name="T21" fmla="*/ 116 h 1503"/>
                  <a:gd name="T22" fmla="*/ 1383 w 1510"/>
                  <a:gd name="T23" fmla="*/ 137 h 1503"/>
                  <a:gd name="T24" fmla="*/ 1510 w 1510"/>
                  <a:gd name="T25" fmla="*/ 1067 h 1503"/>
                  <a:gd name="T26" fmla="*/ 1509 w 1510"/>
                  <a:gd name="T27" fmla="*/ 1108 h 1503"/>
                  <a:gd name="T28" fmla="*/ 1501 w 1510"/>
                  <a:gd name="T29" fmla="*/ 1146 h 1503"/>
                  <a:gd name="T30" fmla="*/ 1485 w 1510"/>
                  <a:gd name="T31" fmla="*/ 1182 h 1503"/>
                  <a:gd name="T32" fmla="*/ 1460 w 1510"/>
                  <a:gd name="T33" fmla="*/ 1216 h 1503"/>
                  <a:gd name="T34" fmla="*/ 1428 w 1510"/>
                  <a:gd name="T35" fmla="*/ 1247 h 1503"/>
                  <a:gd name="T36" fmla="*/ 1388 w 1510"/>
                  <a:gd name="T37" fmla="*/ 1275 h 1503"/>
                  <a:gd name="T38" fmla="*/ 1339 w 1510"/>
                  <a:gd name="T39" fmla="*/ 1301 h 1503"/>
                  <a:gd name="T40" fmla="*/ 860 w 1510"/>
                  <a:gd name="T41" fmla="*/ 1482 h 1503"/>
                  <a:gd name="T42" fmla="*/ 830 w 1510"/>
                  <a:gd name="T43" fmla="*/ 1492 h 1503"/>
                  <a:gd name="T44" fmla="*/ 799 w 1510"/>
                  <a:gd name="T45" fmla="*/ 1498 h 1503"/>
                  <a:gd name="T46" fmla="*/ 767 w 1510"/>
                  <a:gd name="T47" fmla="*/ 1502 h 1503"/>
                  <a:gd name="T48" fmla="*/ 735 w 1510"/>
                  <a:gd name="T49" fmla="*/ 1503 h 1503"/>
                  <a:gd name="T50" fmla="*/ 670 w 1510"/>
                  <a:gd name="T51" fmla="*/ 1498 h 1503"/>
                  <a:gd name="T52" fmla="*/ 606 w 1510"/>
                  <a:gd name="T53" fmla="*/ 1483 h 1503"/>
                  <a:gd name="T54" fmla="*/ 549 w 1510"/>
                  <a:gd name="T55" fmla="*/ 1461 h 1503"/>
                  <a:gd name="T56" fmla="*/ 499 w 1510"/>
                  <a:gd name="T57" fmla="*/ 1432 h 1503"/>
                  <a:gd name="T58" fmla="*/ 477 w 1510"/>
                  <a:gd name="T59" fmla="*/ 1415 h 1503"/>
                  <a:gd name="T60" fmla="*/ 459 w 1510"/>
                  <a:gd name="T61" fmla="*/ 1397 h 1503"/>
                  <a:gd name="T62" fmla="*/ 444 w 1510"/>
                  <a:gd name="T63" fmla="*/ 1378 h 1503"/>
                  <a:gd name="T64" fmla="*/ 433 w 1510"/>
                  <a:gd name="T65" fmla="*/ 1359 h 1503"/>
                  <a:gd name="T66" fmla="*/ 12 w 1510"/>
                  <a:gd name="T67" fmla="*/ 440 h 1503"/>
                  <a:gd name="T68" fmla="*/ 6 w 1510"/>
                  <a:gd name="T69" fmla="*/ 418 h 1503"/>
                  <a:gd name="T70" fmla="*/ 2 w 1510"/>
                  <a:gd name="T71" fmla="*/ 398 h 1503"/>
                  <a:gd name="T72" fmla="*/ 0 w 1510"/>
                  <a:gd name="T73" fmla="*/ 378 h 1503"/>
                  <a:gd name="T74" fmla="*/ 3 w 1510"/>
                  <a:gd name="T75" fmla="*/ 357 h 1503"/>
                  <a:gd name="T76" fmla="*/ 8 w 1510"/>
                  <a:gd name="T77" fmla="*/ 338 h 1503"/>
                  <a:gd name="T78" fmla="*/ 16 w 1510"/>
                  <a:gd name="T79" fmla="*/ 318 h 1503"/>
                  <a:gd name="T80" fmla="*/ 26 w 1510"/>
                  <a:gd name="T81" fmla="*/ 300 h 1503"/>
                  <a:gd name="T82" fmla="*/ 45 w 1510"/>
                  <a:gd name="T83" fmla="*/ 273 h 1503"/>
                  <a:gd name="T84" fmla="*/ 82 w 1510"/>
                  <a:gd name="T85" fmla="*/ 241 h 1503"/>
                  <a:gd name="T86" fmla="*/ 127 w 1510"/>
                  <a:gd name="T87" fmla="*/ 213 h 1503"/>
                  <a:gd name="T88" fmla="*/ 183 w 1510"/>
                  <a:gd name="T89" fmla="*/ 192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10" h="1503">
                    <a:moveTo>
                      <a:pt x="213" y="184"/>
                    </a:moveTo>
                    <a:lnTo>
                      <a:pt x="955" y="14"/>
                    </a:lnTo>
                    <a:lnTo>
                      <a:pt x="989" y="8"/>
                    </a:lnTo>
                    <a:lnTo>
                      <a:pt x="1022" y="3"/>
                    </a:lnTo>
                    <a:lnTo>
                      <a:pt x="1057" y="2"/>
                    </a:lnTo>
                    <a:lnTo>
                      <a:pt x="1092" y="0"/>
                    </a:lnTo>
                    <a:lnTo>
                      <a:pt x="1128" y="2"/>
                    </a:lnTo>
                    <a:lnTo>
                      <a:pt x="1162" y="5"/>
                    </a:lnTo>
                    <a:lnTo>
                      <a:pt x="1195" y="11"/>
                    </a:lnTo>
                    <a:lnTo>
                      <a:pt x="1227" y="18"/>
                    </a:lnTo>
                    <a:lnTo>
                      <a:pt x="1258" y="27"/>
                    </a:lnTo>
                    <a:lnTo>
                      <a:pt x="1286" y="37"/>
                    </a:lnTo>
                    <a:lnTo>
                      <a:pt x="1298" y="44"/>
                    </a:lnTo>
                    <a:lnTo>
                      <a:pt x="1310" y="50"/>
                    </a:lnTo>
                    <a:lnTo>
                      <a:pt x="1323" y="58"/>
                    </a:lnTo>
                    <a:lnTo>
                      <a:pt x="1333" y="64"/>
                    </a:lnTo>
                    <a:lnTo>
                      <a:pt x="1343" y="72"/>
                    </a:lnTo>
                    <a:lnTo>
                      <a:pt x="1352" y="81"/>
                    </a:lnTo>
                    <a:lnTo>
                      <a:pt x="1360" y="88"/>
                    </a:lnTo>
                    <a:lnTo>
                      <a:pt x="1366" y="97"/>
                    </a:lnTo>
                    <a:lnTo>
                      <a:pt x="1372" y="107"/>
                    </a:lnTo>
                    <a:lnTo>
                      <a:pt x="1376" y="116"/>
                    </a:lnTo>
                    <a:lnTo>
                      <a:pt x="1380" y="127"/>
                    </a:lnTo>
                    <a:lnTo>
                      <a:pt x="1383" y="137"/>
                    </a:lnTo>
                    <a:lnTo>
                      <a:pt x="1507" y="1046"/>
                    </a:lnTo>
                    <a:lnTo>
                      <a:pt x="1510" y="1067"/>
                    </a:lnTo>
                    <a:lnTo>
                      <a:pt x="1510" y="1088"/>
                    </a:lnTo>
                    <a:lnTo>
                      <a:pt x="1509" y="1108"/>
                    </a:lnTo>
                    <a:lnTo>
                      <a:pt x="1506" y="1127"/>
                    </a:lnTo>
                    <a:lnTo>
                      <a:pt x="1501" y="1146"/>
                    </a:lnTo>
                    <a:lnTo>
                      <a:pt x="1493" y="1164"/>
                    </a:lnTo>
                    <a:lnTo>
                      <a:pt x="1485" y="1182"/>
                    </a:lnTo>
                    <a:lnTo>
                      <a:pt x="1474" y="1200"/>
                    </a:lnTo>
                    <a:lnTo>
                      <a:pt x="1460" y="1216"/>
                    </a:lnTo>
                    <a:lnTo>
                      <a:pt x="1446" y="1232"/>
                    </a:lnTo>
                    <a:lnTo>
                      <a:pt x="1428" y="1247"/>
                    </a:lnTo>
                    <a:lnTo>
                      <a:pt x="1409" y="1261"/>
                    </a:lnTo>
                    <a:lnTo>
                      <a:pt x="1388" y="1275"/>
                    </a:lnTo>
                    <a:lnTo>
                      <a:pt x="1365" y="1288"/>
                    </a:lnTo>
                    <a:lnTo>
                      <a:pt x="1339" y="1301"/>
                    </a:lnTo>
                    <a:lnTo>
                      <a:pt x="1310" y="1312"/>
                    </a:lnTo>
                    <a:lnTo>
                      <a:pt x="860" y="1482"/>
                    </a:lnTo>
                    <a:lnTo>
                      <a:pt x="844" y="1487"/>
                    </a:lnTo>
                    <a:lnTo>
                      <a:pt x="830" y="1492"/>
                    </a:lnTo>
                    <a:lnTo>
                      <a:pt x="814" y="1496"/>
                    </a:lnTo>
                    <a:lnTo>
                      <a:pt x="799" y="1498"/>
                    </a:lnTo>
                    <a:lnTo>
                      <a:pt x="783" y="1501"/>
                    </a:lnTo>
                    <a:lnTo>
                      <a:pt x="767" y="1502"/>
                    </a:lnTo>
                    <a:lnTo>
                      <a:pt x="750" y="1503"/>
                    </a:lnTo>
                    <a:lnTo>
                      <a:pt x="735" y="1503"/>
                    </a:lnTo>
                    <a:lnTo>
                      <a:pt x="702" y="1502"/>
                    </a:lnTo>
                    <a:lnTo>
                      <a:pt x="670" y="1498"/>
                    </a:lnTo>
                    <a:lnTo>
                      <a:pt x="638" y="1492"/>
                    </a:lnTo>
                    <a:lnTo>
                      <a:pt x="606" y="1483"/>
                    </a:lnTo>
                    <a:lnTo>
                      <a:pt x="577" y="1474"/>
                    </a:lnTo>
                    <a:lnTo>
                      <a:pt x="549" y="1461"/>
                    </a:lnTo>
                    <a:lnTo>
                      <a:pt x="523" y="1447"/>
                    </a:lnTo>
                    <a:lnTo>
                      <a:pt x="499" y="1432"/>
                    </a:lnTo>
                    <a:lnTo>
                      <a:pt x="487" y="1424"/>
                    </a:lnTo>
                    <a:lnTo>
                      <a:pt x="477" y="1415"/>
                    </a:lnTo>
                    <a:lnTo>
                      <a:pt x="468" y="1406"/>
                    </a:lnTo>
                    <a:lnTo>
                      <a:pt x="459" y="1397"/>
                    </a:lnTo>
                    <a:lnTo>
                      <a:pt x="452" y="1389"/>
                    </a:lnTo>
                    <a:lnTo>
                      <a:pt x="444" y="1378"/>
                    </a:lnTo>
                    <a:lnTo>
                      <a:pt x="438" y="1369"/>
                    </a:lnTo>
                    <a:lnTo>
                      <a:pt x="433" y="1359"/>
                    </a:lnTo>
                    <a:lnTo>
                      <a:pt x="16" y="450"/>
                    </a:lnTo>
                    <a:lnTo>
                      <a:pt x="12" y="440"/>
                    </a:lnTo>
                    <a:lnTo>
                      <a:pt x="8" y="430"/>
                    </a:lnTo>
                    <a:lnTo>
                      <a:pt x="6" y="418"/>
                    </a:lnTo>
                    <a:lnTo>
                      <a:pt x="3" y="408"/>
                    </a:lnTo>
                    <a:lnTo>
                      <a:pt x="2" y="398"/>
                    </a:lnTo>
                    <a:lnTo>
                      <a:pt x="0" y="388"/>
                    </a:lnTo>
                    <a:lnTo>
                      <a:pt x="0" y="378"/>
                    </a:lnTo>
                    <a:lnTo>
                      <a:pt x="2" y="36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8" y="338"/>
                    </a:lnTo>
                    <a:lnTo>
                      <a:pt x="11" y="328"/>
                    </a:lnTo>
                    <a:lnTo>
                      <a:pt x="16" y="318"/>
                    </a:lnTo>
                    <a:lnTo>
                      <a:pt x="20" y="309"/>
                    </a:lnTo>
                    <a:lnTo>
                      <a:pt x="26" y="300"/>
                    </a:lnTo>
                    <a:lnTo>
                      <a:pt x="31" y="291"/>
                    </a:lnTo>
                    <a:lnTo>
                      <a:pt x="45" y="273"/>
                    </a:lnTo>
                    <a:lnTo>
                      <a:pt x="62" y="257"/>
                    </a:lnTo>
                    <a:lnTo>
                      <a:pt x="82" y="241"/>
                    </a:lnTo>
                    <a:lnTo>
                      <a:pt x="104" y="226"/>
                    </a:lnTo>
                    <a:lnTo>
                      <a:pt x="127" y="213"/>
                    </a:lnTo>
                    <a:lnTo>
                      <a:pt x="153" y="202"/>
                    </a:lnTo>
                    <a:lnTo>
                      <a:pt x="183" y="192"/>
                    </a:lnTo>
                    <a:lnTo>
                      <a:pt x="213" y="18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7" name="Freeform 45"/>
              <p:cNvSpPr>
                <a:spLocks/>
              </p:cNvSpPr>
              <p:nvPr/>
            </p:nvSpPr>
            <p:spPr bwMode="auto">
              <a:xfrm>
                <a:off x="3031" y="1559"/>
                <a:ext cx="448" cy="317"/>
              </a:xfrm>
              <a:custGeom>
                <a:avLst/>
                <a:gdLst>
                  <a:gd name="T0" fmla="*/ 819 w 1794"/>
                  <a:gd name="T1" fmla="*/ 12 h 1267"/>
                  <a:gd name="T2" fmla="*/ 754 w 1794"/>
                  <a:gd name="T3" fmla="*/ 1 h 1267"/>
                  <a:gd name="T4" fmla="*/ 689 w 1794"/>
                  <a:gd name="T5" fmla="*/ 0 h 1267"/>
                  <a:gd name="T6" fmla="*/ 625 w 1794"/>
                  <a:gd name="T7" fmla="*/ 5 h 1267"/>
                  <a:gd name="T8" fmla="*/ 564 w 1794"/>
                  <a:gd name="T9" fmla="*/ 18 h 1267"/>
                  <a:gd name="T10" fmla="*/ 509 w 1794"/>
                  <a:gd name="T11" fmla="*/ 38 h 1267"/>
                  <a:gd name="T12" fmla="*/ 460 w 1794"/>
                  <a:gd name="T13" fmla="*/ 65 h 1267"/>
                  <a:gd name="T14" fmla="*/ 439 w 1794"/>
                  <a:gd name="T15" fmla="*/ 81 h 1267"/>
                  <a:gd name="T16" fmla="*/ 421 w 1794"/>
                  <a:gd name="T17" fmla="*/ 97 h 1267"/>
                  <a:gd name="T18" fmla="*/ 405 w 1794"/>
                  <a:gd name="T19" fmla="*/ 116 h 1267"/>
                  <a:gd name="T20" fmla="*/ 391 w 1794"/>
                  <a:gd name="T21" fmla="*/ 135 h 1267"/>
                  <a:gd name="T22" fmla="*/ 12 w 1794"/>
                  <a:gd name="T23" fmla="*/ 821 h 1267"/>
                  <a:gd name="T24" fmla="*/ 4 w 1794"/>
                  <a:gd name="T25" fmla="*/ 840 h 1267"/>
                  <a:gd name="T26" fmla="*/ 0 w 1794"/>
                  <a:gd name="T27" fmla="*/ 861 h 1267"/>
                  <a:gd name="T28" fmla="*/ 0 w 1794"/>
                  <a:gd name="T29" fmla="*/ 880 h 1267"/>
                  <a:gd name="T30" fmla="*/ 3 w 1794"/>
                  <a:gd name="T31" fmla="*/ 898 h 1267"/>
                  <a:gd name="T32" fmla="*/ 9 w 1794"/>
                  <a:gd name="T33" fmla="*/ 917 h 1267"/>
                  <a:gd name="T34" fmla="*/ 23 w 1794"/>
                  <a:gd name="T35" fmla="*/ 943 h 1267"/>
                  <a:gd name="T36" fmla="*/ 51 w 1794"/>
                  <a:gd name="T37" fmla="*/ 977 h 1267"/>
                  <a:gd name="T38" fmla="*/ 89 w 1794"/>
                  <a:gd name="T39" fmla="*/ 1009 h 1267"/>
                  <a:gd name="T40" fmla="*/ 134 w 1794"/>
                  <a:gd name="T41" fmla="*/ 1038 h 1267"/>
                  <a:gd name="T42" fmla="*/ 186 w 1794"/>
                  <a:gd name="T43" fmla="*/ 1065 h 1267"/>
                  <a:gd name="T44" fmla="*/ 624 w 1794"/>
                  <a:gd name="T45" fmla="*/ 1247 h 1267"/>
                  <a:gd name="T46" fmla="*/ 652 w 1794"/>
                  <a:gd name="T47" fmla="*/ 1257 h 1267"/>
                  <a:gd name="T48" fmla="*/ 681 w 1794"/>
                  <a:gd name="T49" fmla="*/ 1263 h 1267"/>
                  <a:gd name="T50" fmla="*/ 710 w 1794"/>
                  <a:gd name="T51" fmla="*/ 1267 h 1267"/>
                  <a:gd name="T52" fmla="*/ 740 w 1794"/>
                  <a:gd name="T53" fmla="*/ 1267 h 1267"/>
                  <a:gd name="T54" fmla="*/ 798 w 1794"/>
                  <a:gd name="T55" fmla="*/ 1261 h 1267"/>
                  <a:gd name="T56" fmla="*/ 856 w 1794"/>
                  <a:gd name="T57" fmla="*/ 1244 h 1267"/>
                  <a:gd name="T58" fmla="*/ 910 w 1794"/>
                  <a:gd name="T59" fmla="*/ 1221 h 1267"/>
                  <a:gd name="T60" fmla="*/ 963 w 1794"/>
                  <a:gd name="T61" fmla="*/ 1192 h 1267"/>
                  <a:gd name="T62" fmla="*/ 1009 w 1794"/>
                  <a:gd name="T63" fmla="*/ 1159 h 1267"/>
                  <a:gd name="T64" fmla="*/ 1049 w 1794"/>
                  <a:gd name="T65" fmla="*/ 1123 h 1267"/>
                  <a:gd name="T66" fmla="*/ 1767 w 1794"/>
                  <a:gd name="T67" fmla="*/ 439 h 1267"/>
                  <a:gd name="T68" fmla="*/ 1780 w 1794"/>
                  <a:gd name="T69" fmla="*/ 421 h 1267"/>
                  <a:gd name="T70" fmla="*/ 1789 w 1794"/>
                  <a:gd name="T71" fmla="*/ 402 h 1267"/>
                  <a:gd name="T72" fmla="*/ 1793 w 1794"/>
                  <a:gd name="T73" fmla="*/ 381 h 1267"/>
                  <a:gd name="T74" fmla="*/ 1793 w 1794"/>
                  <a:gd name="T75" fmla="*/ 362 h 1267"/>
                  <a:gd name="T76" fmla="*/ 1789 w 1794"/>
                  <a:gd name="T77" fmla="*/ 342 h 1267"/>
                  <a:gd name="T78" fmla="*/ 1780 w 1794"/>
                  <a:gd name="T79" fmla="*/ 323 h 1267"/>
                  <a:gd name="T80" fmla="*/ 1768 w 1794"/>
                  <a:gd name="T81" fmla="*/ 304 h 1267"/>
                  <a:gd name="T82" fmla="*/ 1753 w 1794"/>
                  <a:gd name="T83" fmla="*/ 284 h 1267"/>
                  <a:gd name="T84" fmla="*/ 1735 w 1794"/>
                  <a:gd name="T85" fmla="*/ 267 h 1267"/>
                  <a:gd name="T86" fmla="*/ 1702 w 1794"/>
                  <a:gd name="T87" fmla="*/ 242 h 1267"/>
                  <a:gd name="T88" fmla="*/ 1651 w 1794"/>
                  <a:gd name="T89" fmla="*/ 213 h 1267"/>
                  <a:gd name="T90" fmla="*/ 1593 w 1794"/>
                  <a:gd name="T91" fmla="*/ 19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94" h="1267">
                    <a:moveTo>
                      <a:pt x="1561" y="182"/>
                    </a:moveTo>
                    <a:lnTo>
                      <a:pt x="819" y="12"/>
                    </a:lnTo>
                    <a:lnTo>
                      <a:pt x="787" y="7"/>
                    </a:lnTo>
                    <a:lnTo>
                      <a:pt x="754" y="1"/>
                    </a:lnTo>
                    <a:lnTo>
                      <a:pt x="720" y="0"/>
                    </a:lnTo>
                    <a:lnTo>
                      <a:pt x="689" y="0"/>
                    </a:lnTo>
                    <a:lnTo>
                      <a:pt x="655" y="1"/>
                    </a:lnTo>
                    <a:lnTo>
                      <a:pt x="625" y="5"/>
                    </a:lnTo>
                    <a:lnTo>
                      <a:pt x="593" y="12"/>
                    </a:lnTo>
                    <a:lnTo>
                      <a:pt x="564" y="18"/>
                    </a:lnTo>
                    <a:lnTo>
                      <a:pt x="536" y="28"/>
                    </a:lnTo>
                    <a:lnTo>
                      <a:pt x="509" y="38"/>
                    </a:lnTo>
                    <a:lnTo>
                      <a:pt x="483" y="51"/>
                    </a:lnTo>
                    <a:lnTo>
                      <a:pt x="460" y="65"/>
                    </a:lnTo>
                    <a:lnTo>
                      <a:pt x="449" y="73"/>
                    </a:lnTo>
                    <a:lnTo>
                      <a:pt x="439" y="81"/>
                    </a:lnTo>
                    <a:lnTo>
                      <a:pt x="430" y="89"/>
                    </a:lnTo>
                    <a:lnTo>
                      <a:pt x="421" y="97"/>
                    </a:lnTo>
                    <a:lnTo>
                      <a:pt x="412" y="106"/>
                    </a:lnTo>
                    <a:lnTo>
                      <a:pt x="405" y="116"/>
                    </a:lnTo>
                    <a:lnTo>
                      <a:pt x="398" y="125"/>
                    </a:lnTo>
                    <a:lnTo>
                      <a:pt x="391" y="135"/>
                    </a:lnTo>
                    <a:lnTo>
                      <a:pt x="17" y="811"/>
                    </a:lnTo>
                    <a:lnTo>
                      <a:pt x="12" y="821"/>
                    </a:lnTo>
                    <a:lnTo>
                      <a:pt x="8" y="831"/>
                    </a:lnTo>
                    <a:lnTo>
                      <a:pt x="4" y="840"/>
                    </a:lnTo>
                    <a:lnTo>
                      <a:pt x="1" y="850"/>
                    </a:lnTo>
                    <a:lnTo>
                      <a:pt x="0" y="861"/>
                    </a:lnTo>
                    <a:lnTo>
                      <a:pt x="0" y="870"/>
                    </a:lnTo>
                    <a:lnTo>
                      <a:pt x="0" y="880"/>
                    </a:lnTo>
                    <a:lnTo>
                      <a:pt x="1" y="889"/>
                    </a:lnTo>
                    <a:lnTo>
                      <a:pt x="3" y="898"/>
                    </a:lnTo>
                    <a:lnTo>
                      <a:pt x="5" y="908"/>
                    </a:lnTo>
                    <a:lnTo>
                      <a:pt x="9" y="917"/>
                    </a:lnTo>
                    <a:lnTo>
                      <a:pt x="13" y="926"/>
                    </a:lnTo>
                    <a:lnTo>
                      <a:pt x="23" y="943"/>
                    </a:lnTo>
                    <a:lnTo>
                      <a:pt x="36" y="960"/>
                    </a:lnTo>
                    <a:lnTo>
                      <a:pt x="51" y="977"/>
                    </a:lnTo>
                    <a:lnTo>
                      <a:pt x="69" y="993"/>
                    </a:lnTo>
                    <a:lnTo>
                      <a:pt x="89" y="1009"/>
                    </a:lnTo>
                    <a:lnTo>
                      <a:pt x="111" y="1024"/>
                    </a:lnTo>
                    <a:lnTo>
                      <a:pt x="134" y="1038"/>
                    </a:lnTo>
                    <a:lnTo>
                      <a:pt x="159" y="1052"/>
                    </a:lnTo>
                    <a:lnTo>
                      <a:pt x="186" y="1065"/>
                    </a:lnTo>
                    <a:lnTo>
                      <a:pt x="214" y="1077"/>
                    </a:lnTo>
                    <a:lnTo>
                      <a:pt x="624" y="1247"/>
                    </a:lnTo>
                    <a:lnTo>
                      <a:pt x="638" y="1252"/>
                    </a:lnTo>
                    <a:lnTo>
                      <a:pt x="652" y="1257"/>
                    </a:lnTo>
                    <a:lnTo>
                      <a:pt x="667" y="1261"/>
                    </a:lnTo>
                    <a:lnTo>
                      <a:pt x="681" y="1263"/>
                    </a:lnTo>
                    <a:lnTo>
                      <a:pt x="696" y="1266"/>
                    </a:lnTo>
                    <a:lnTo>
                      <a:pt x="710" y="1267"/>
                    </a:lnTo>
                    <a:lnTo>
                      <a:pt x="726" y="1267"/>
                    </a:lnTo>
                    <a:lnTo>
                      <a:pt x="740" y="1267"/>
                    </a:lnTo>
                    <a:lnTo>
                      <a:pt x="769" y="1266"/>
                    </a:lnTo>
                    <a:lnTo>
                      <a:pt x="798" y="1261"/>
                    </a:lnTo>
                    <a:lnTo>
                      <a:pt x="828" y="1253"/>
                    </a:lnTo>
                    <a:lnTo>
                      <a:pt x="856" y="1244"/>
                    </a:lnTo>
                    <a:lnTo>
                      <a:pt x="884" y="1234"/>
                    </a:lnTo>
                    <a:lnTo>
                      <a:pt x="910" y="1221"/>
                    </a:lnTo>
                    <a:lnTo>
                      <a:pt x="937" y="1207"/>
                    </a:lnTo>
                    <a:lnTo>
                      <a:pt x="963" y="1192"/>
                    </a:lnTo>
                    <a:lnTo>
                      <a:pt x="987" y="1175"/>
                    </a:lnTo>
                    <a:lnTo>
                      <a:pt x="1009" y="1159"/>
                    </a:lnTo>
                    <a:lnTo>
                      <a:pt x="1030" y="1141"/>
                    </a:lnTo>
                    <a:lnTo>
                      <a:pt x="1049" y="1123"/>
                    </a:lnTo>
                    <a:lnTo>
                      <a:pt x="1758" y="449"/>
                    </a:lnTo>
                    <a:lnTo>
                      <a:pt x="1767" y="439"/>
                    </a:lnTo>
                    <a:lnTo>
                      <a:pt x="1775" y="430"/>
                    </a:lnTo>
                    <a:lnTo>
                      <a:pt x="1780" y="421"/>
                    </a:lnTo>
                    <a:lnTo>
                      <a:pt x="1785" y="411"/>
                    </a:lnTo>
                    <a:lnTo>
                      <a:pt x="1789" y="402"/>
                    </a:lnTo>
                    <a:lnTo>
                      <a:pt x="1791" y="392"/>
                    </a:lnTo>
                    <a:lnTo>
                      <a:pt x="1793" y="381"/>
                    </a:lnTo>
                    <a:lnTo>
                      <a:pt x="1794" y="372"/>
                    </a:lnTo>
                    <a:lnTo>
                      <a:pt x="1793" y="362"/>
                    </a:lnTo>
                    <a:lnTo>
                      <a:pt x="1791" y="352"/>
                    </a:lnTo>
                    <a:lnTo>
                      <a:pt x="1789" y="342"/>
                    </a:lnTo>
                    <a:lnTo>
                      <a:pt x="1785" y="333"/>
                    </a:lnTo>
                    <a:lnTo>
                      <a:pt x="1780" y="323"/>
                    </a:lnTo>
                    <a:lnTo>
                      <a:pt x="1775" y="313"/>
                    </a:lnTo>
                    <a:lnTo>
                      <a:pt x="1768" y="304"/>
                    </a:lnTo>
                    <a:lnTo>
                      <a:pt x="1761" y="295"/>
                    </a:lnTo>
                    <a:lnTo>
                      <a:pt x="1753" y="284"/>
                    </a:lnTo>
                    <a:lnTo>
                      <a:pt x="1744" y="276"/>
                    </a:lnTo>
                    <a:lnTo>
                      <a:pt x="1735" y="267"/>
                    </a:lnTo>
                    <a:lnTo>
                      <a:pt x="1725" y="259"/>
                    </a:lnTo>
                    <a:lnTo>
                      <a:pt x="1702" y="242"/>
                    </a:lnTo>
                    <a:lnTo>
                      <a:pt x="1678" y="227"/>
                    </a:lnTo>
                    <a:lnTo>
                      <a:pt x="1651" y="213"/>
                    </a:lnTo>
                    <a:lnTo>
                      <a:pt x="1622" y="200"/>
                    </a:lnTo>
                    <a:lnTo>
                      <a:pt x="1593" y="190"/>
                    </a:lnTo>
                    <a:lnTo>
                      <a:pt x="1561" y="18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8" name="Freeform 46"/>
              <p:cNvSpPr>
                <a:spLocks/>
              </p:cNvSpPr>
              <p:nvPr/>
            </p:nvSpPr>
            <p:spPr bwMode="auto">
              <a:xfrm>
                <a:off x="544" y="2205"/>
                <a:ext cx="112" cy="62"/>
              </a:xfrm>
              <a:custGeom>
                <a:avLst/>
                <a:gdLst>
                  <a:gd name="T0" fmla="*/ 248 w 449"/>
                  <a:gd name="T1" fmla="*/ 245 h 246"/>
                  <a:gd name="T2" fmla="*/ 291 w 449"/>
                  <a:gd name="T3" fmla="*/ 240 h 246"/>
                  <a:gd name="T4" fmla="*/ 332 w 449"/>
                  <a:gd name="T5" fmla="*/ 231 h 246"/>
                  <a:gd name="T6" fmla="*/ 368 w 449"/>
                  <a:gd name="T7" fmla="*/ 218 h 246"/>
                  <a:gd name="T8" fmla="*/ 398 w 449"/>
                  <a:gd name="T9" fmla="*/ 201 h 246"/>
                  <a:gd name="T10" fmla="*/ 423 w 449"/>
                  <a:gd name="T11" fmla="*/ 181 h 246"/>
                  <a:gd name="T12" fmla="*/ 439 w 449"/>
                  <a:gd name="T13" fmla="*/ 159 h 246"/>
                  <a:gd name="T14" fmla="*/ 448 w 449"/>
                  <a:gd name="T15" fmla="*/ 135 h 246"/>
                  <a:gd name="T16" fmla="*/ 448 w 449"/>
                  <a:gd name="T17" fmla="*/ 111 h 246"/>
                  <a:gd name="T18" fmla="*/ 439 w 449"/>
                  <a:gd name="T19" fmla="*/ 87 h 246"/>
                  <a:gd name="T20" fmla="*/ 423 w 449"/>
                  <a:gd name="T21" fmla="*/ 65 h 246"/>
                  <a:gd name="T22" fmla="*/ 398 w 449"/>
                  <a:gd name="T23" fmla="*/ 45 h 246"/>
                  <a:gd name="T24" fmla="*/ 368 w 449"/>
                  <a:gd name="T25" fmla="*/ 28 h 246"/>
                  <a:gd name="T26" fmla="*/ 332 w 449"/>
                  <a:gd name="T27" fmla="*/ 15 h 246"/>
                  <a:gd name="T28" fmla="*/ 291 w 449"/>
                  <a:gd name="T29" fmla="*/ 6 h 246"/>
                  <a:gd name="T30" fmla="*/ 248 w 449"/>
                  <a:gd name="T31" fmla="*/ 1 h 246"/>
                  <a:gd name="T32" fmla="*/ 202 w 449"/>
                  <a:gd name="T33" fmla="*/ 1 h 246"/>
                  <a:gd name="T34" fmla="*/ 159 w 449"/>
                  <a:gd name="T35" fmla="*/ 6 h 246"/>
                  <a:gd name="T36" fmla="*/ 118 w 449"/>
                  <a:gd name="T37" fmla="*/ 15 h 246"/>
                  <a:gd name="T38" fmla="*/ 82 w 449"/>
                  <a:gd name="T39" fmla="*/ 28 h 246"/>
                  <a:gd name="T40" fmla="*/ 51 w 449"/>
                  <a:gd name="T41" fmla="*/ 45 h 246"/>
                  <a:gd name="T42" fmla="*/ 27 w 449"/>
                  <a:gd name="T43" fmla="*/ 65 h 246"/>
                  <a:gd name="T44" fmla="*/ 11 w 449"/>
                  <a:gd name="T45" fmla="*/ 87 h 246"/>
                  <a:gd name="T46" fmla="*/ 2 w 449"/>
                  <a:gd name="T47" fmla="*/ 111 h 246"/>
                  <a:gd name="T48" fmla="*/ 2 w 449"/>
                  <a:gd name="T49" fmla="*/ 135 h 246"/>
                  <a:gd name="T50" fmla="*/ 11 w 449"/>
                  <a:gd name="T51" fmla="*/ 159 h 246"/>
                  <a:gd name="T52" fmla="*/ 27 w 449"/>
                  <a:gd name="T53" fmla="*/ 181 h 246"/>
                  <a:gd name="T54" fmla="*/ 51 w 449"/>
                  <a:gd name="T55" fmla="*/ 201 h 246"/>
                  <a:gd name="T56" fmla="*/ 82 w 449"/>
                  <a:gd name="T57" fmla="*/ 218 h 246"/>
                  <a:gd name="T58" fmla="*/ 118 w 449"/>
                  <a:gd name="T59" fmla="*/ 231 h 246"/>
                  <a:gd name="T60" fmla="*/ 159 w 449"/>
                  <a:gd name="T61" fmla="*/ 240 h 246"/>
                  <a:gd name="T62" fmla="*/ 202 w 449"/>
                  <a:gd name="T6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6">
                    <a:moveTo>
                      <a:pt x="225" y="246"/>
                    </a:moveTo>
                    <a:lnTo>
                      <a:pt x="248" y="245"/>
                    </a:lnTo>
                    <a:lnTo>
                      <a:pt x="270" y="244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2" y="231"/>
                    </a:lnTo>
                    <a:lnTo>
                      <a:pt x="350" y="224"/>
                    </a:lnTo>
                    <a:lnTo>
                      <a:pt x="368" y="218"/>
                    </a:lnTo>
                    <a:lnTo>
                      <a:pt x="383" y="209"/>
                    </a:lnTo>
                    <a:lnTo>
                      <a:pt x="398" y="201"/>
                    </a:lnTo>
                    <a:lnTo>
                      <a:pt x="411" y="191"/>
                    </a:lnTo>
                    <a:lnTo>
                      <a:pt x="423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4" y="148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1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3" y="65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3" y="37"/>
                    </a:lnTo>
                    <a:lnTo>
                      <a:pt x="368" y="28"/>
                    </a:lnTo>
                    <a:lnTo>
                      <a:pt x="350" y="22"/>
                    </a:lnTo>
                    <a:lnTo>
                      <a:pt x="332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79" y="3"/>
                    </a:lnTo>
                    <a:lnTo>
                      <a:pt x="159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100" y="22"/>
                    </a:lnTo>
                    <a:lnTo>
                      <a:pt x="82" y="28"/>
                    </a:lnTo>
                    <a:lnTo>
                      <a:pt x="67" y="37"/>
                    </a:lnTo>
                    <a:lnTo>
                      <a:pt x="51" y="45"/>
                    </a:lnTo>
                    <a:lnTo>
                      <a:pt x="39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1" y="87"/>
                    </a:lnTo>
                    <a:lnTo>
                      <a:pt x="4" y="98"/>
                    </a:lnTo>
                    <a:lnTo>
                      <a:pt x="2" y="111"/>
                    </a:lnTo>
                    <a:lnTo>
                      <a:pt x="0" y="122"/>
                    </a:lnTo>
                    <a:lnTo>
                      <a:pt x="2" y="135"/>
                    </a:lnTo>
                    <a:lnTo>
                      <a:pt x="4" y="148"/>
                    </a:lnTo>
                    <a:lnTo>
                      <a:pt x="11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9" y="191"/>
                    </a:lnTo>
                    <a:lnTo>
                      <a:pt x="51" y="201"/>
                    </a:lnTo>
                    <a:lnTo>
                      <a:pt x="67" y="209"/>
                    </a:lnTo>
                    <a:lnTo>
                      <a:pt x="82" y="218"/>
                    </a:lnTo>
                    <a:lnTo>
                      <a:pt x="100" y="224"/>
                    </a:lnTo>
                    <a:lnTo>
                      <a:pt x="118" y="231"/>
                    </a:lnTo>
                    <a:lnTo>
                      <a:pt x="137" y="236"/>
                    </a:lnTo>
                    <a:lnTo>
                      <a:pt x="159" y="240"/>
                    </a:lnTo>
                    <a:lnTo>
                      <a:pt x="179" y="244"/>
                    </a:lnTo>
                    <a:lnTo>
                      <a:pt x="202" y="245"/>
                    </a:lnTo>
                    <a:lnTo>
                      <a:pt x="225" y="2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39" name="Freeform 47"/>
              <p:cNvSpPr>
                <a:spLocks/>
              </p:cNvSpPr>
              <p:nvPr/>
            </p:nvSpPr>
            <p:spPr bwMode="auto">
              <a:xfrm>
                <a:off x="544" y="2205"/>
                <a:ext cx="112" cy="62"/>
              </a:xfrm>
              <a:custGeom>
                <a:avLst/>
                <a:gdLst>
                  <a:gd name="T0" fmla="*/ 248 w 449"/>
                  <a:gd name="T1" fmla="*/ 245 h 246"/>
                  <a:gd name="T2" fmla="*/ 291 w 449"/>
                  <a:gd name="T3" fmla="*/ 240 h 246"/>
                  <a:gd name="T4" fmla="*/ 332 w 449"/>
                  <a:gd name="T5" fmla="*/ 231 h 246"/>
                  <a:gd name="T6" fmla="*/ 368 w 449"/>
                  <a:gd name="T7" fmla="*/ 218 h 246"/>
                  <a:gd name="T8" fmla="*/ 398 w 449"/>
                  <a:gd name="T9" fmla="*/ 201 h 246"/>
                  <a:gd name="T10" fmla="*/ 423 w 449"/>
                  <a:gd name="T11" fmla="*/ 181 h 246"/>
                  <a:gd name="T12" fmla="*/ 439 w 449"/>
                  <a:gd name="T13" fmla="*/ 159 h 246"/>
                  <a:gd name="T14" fmla="*/ 448 w 449"/>
                  <a:gd name="T15" fmla="*/ 135 h 246"/>
                  <a:gd name="T16" fmla="*/ 448 w 449"/>
                  <a:gd name="T17" fmla="*/ 111 h 246"/>
                  <a:gd name="T18" fmla="*/ 439 w 449"/>
                  <a:gd name="T19" fmla="*/ 87 h 246"/>
                  <a:gd name="T20" fmla="*/ 423 w 449"/>
                  <a:gd name="T21" fmla="*/ 65 h 246"/>
                  <a:gd name="T22" fmla="*/ 398 w 449"/>
                  <a:gd name="T23" fmla="*/ 45 h 246"/>
                  <a:gd name="T24" fmla="*/ 368 w 449"/>
                  <a:gd name="T25" fmla="*/ 28 h 246"/>
                  <a:gd name="T26" fmla="*/ 332 w 449"/>
                  <a:gd name="T27" fmla="*/ 15 h 246"/>
                  <a:gd name="T28" fmla="*/ 291 w 449"/>
                  <a:gd name="T29" fmla="*/ 6 h 246"/>
                  <a:gd name="T30" fmla="*/ 248 w 449"/>
                  <a:gd name="T31" fmla="*/ 1 h 246"/>
                  <a:gd name="T32" fmla="*/ 202 w 449"/>
                  <a:gd name="T33" fmla="*/ 1 h 246"/>
                  <a:gd name="T34" fmla="*/ 159 w 449"/>
                  <a:gd name="T35" fmla="*/ 6 h 246"/>
                  <a:gd name="T36" fmla="*/ 118 w 449"/>
                  <a:gd name="T37" fmla="*/ 15 h 246"/>
                  <a:gd name="T38" fmla="*/ 82 w 449"/>
                  <a:gd name="T39" fmla="*/ 28 h 246"/>
                  <a:gd name="T40" fmla="*/ 51 w 449"/>
                  <a:gd name="T41" fmla="*/ 45 h 246"/>
                  <a:gd name="T42" fmla="*/ 27 w 449"/>
                  <a:gd name="T43" fmla="*/ 65 h 246"/>
                  <a:gd name="T44" fmla="*/ 11 w 449"/>
                  <a:gd name="T45" fmla="*/ 87 h 246"/>
                  <a:gd name="T46" fmla="*/ 2 w 449"/>
                  <a:gd name="T47" fmla="*/ 111 h 246"/>
                  <a:gd name="T48" fmla="*/ 2 w 449"/>
                  <a:gd name="T49" fmla="*/ 135 h 246"/>
                  <a:gd name="T50" fmla="*/ 11 w 449"/>
                  <a:gd name="T51" fmla="*/ 159 h 246"/>
                  <a:gd name="T52" fmla="*/ 27 w 449"/>
                  <a:gd name="T53" fmla="*/ 181 h 246"/>
                  <a:gd name="T54" fmla="*/ 51 w 449"/>
                  <a:gd name="T55" fmla="*/ 201 h 246"/>
                  <a:gd name="T56" fmla="*/ 82 w 449"/>
                  <a:gd name="T57" fmla="*/ 218 h 246"/>
                  <a:gd name="T58" fmla="*/ 118 w 449"/>
                  <a:gd name="T59" fmla="*/ 231 h 246"/>
                  <a:gd name="T60" fmla="*/ 159 w 449"/>
                  <a:gd name="T61" fmla="*/ 240 h 246"/>
                  <a:gd name="T62" fmla="*/ 202 w 449"/>
                  <a:gd name="T63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6">
                    <a:moveTo>
                      <a:pt x="225" y="246"/>
                    </a:moveTo>
                    <a:lnTo>
                      <a:pt x="248" y="245"/>
                    </a:lnTo>
                    <a:lnTo>
                      <a:pt x="270" y="244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2" y="231"/>
                    </a:lnTo>
                    <a:lnTo>
                      <a:pt x="350" y="224"/>
                    </a:lnTo>
                    <a:lnTo>
                      <a:pt x="368" y="218"/>
                    </a:lnTo>
                    <a:lnTo>
                      <a:pt x="383" y="209"/>
                    </a:lnTo>
                    <a:lnTo>
                      <a:pt x="398" y="201"/>
                    </a:lnTo>
                    <a:lnTo>
                      <a:pt x="411" y="191"/>
                    </a:lnTo>
                    <a:lnTo>
                      <a:pt x="423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4" y="148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1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3" y="65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3" y="37"/>
                    </a:lnTo>
                    <a:lnTo>
                      <a:pt x="368" y="28"/>
                    </a:lnTo>
                    <a:lnTo>
                      <a:pt x="350" y="22"/>
                    </a:lnTo>
                    <a:lnTo>
                      <a:pt x="332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79" y="3"/>
                    </a:lnTo>
                    <a:lnTo>
                      <a:pt x="159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100" y="22"/>
                    </a:lnTo>
                    <a:lnTo>
                      <a:pt x="82" y="28"/>
                    </a:lnTo>
                    <a:lnTo>
                      <a:pt x="67" y="37"/>
                    </a:lnTo>
                    <a:lnTo>
                      <a:pt x="51" y="45"/>
                    </a:lnTo>
                    <a:lnTo>
                      <a:pt x="39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1" y="87"/>
                    </a:lnTo>
                    <a:lnTo>
                      <a:pt x="4" y="98"/>
                    </a:lnTo>
                    <a:lnTo>
                      <a:pt x="2" y="111"/>
                    </a:lnTo>
                    <a:lnTo>
                      <a:pt x="0" y="122"/>
                    </a:lnTo>
                    <a:lnTo>
                      <a:pt x="2" y="135"/>
                    </a:lnTo>
                    <a:lnTo>
                      <a:pt x="4" y="148"/>
                    </a:lnTo>
                    <a:lnTo>
                      <a:pt x="11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9" y="191"/>
                    </a:lnTo>
                    <a:lnTo>
                      <a:pt x="51" y="201"/>
                    </a:lnTo>
                    <a:lnTo>
                      <a:pt x="67" y="209"/>
                    </a:lnTo>
                    <a:lnTo>
                      <a:pt x="82" y="218"/>
                    </a:lnTo>
                    <a:lnTo>
                      <a:pt x="100" y="224"/>
                    </a:lnTo>
                    <a:lnTo>
                      <a:pt x="118" y="231"/>
                    </a:lnTo>
                    <a:lnTo>
                      <a:pt x="137" y="236"/>
                    </a:lnTo>
                    <a:lnTo>
                      <a:pt x="159" y="240"/>
                    </a:lnTo>
                    <a:lnTo>
                      <a:pt x="179" y="244"/>
                    </a:lnTo>
                    <a:lnTo>
                      <a:pt x="202" y="245"/>
                    </a:lnTo>
                    <a:lnTo>
                      <a:pt x="225" y="246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0" name="Freeform 48"/>
              <p:cNvSpPr>
                <a:spLocks/>
              </p:cNvSpPr>
              <p:nvPr/>
            </p:nvSpPr>
            <p:spPr bwMode="auto">
              <a:xfrm>
                <a:off x="992" y="218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0 w 448"/>
                  <a:gd name="T5" fmla="*/ 230 h 245"/>
                  <a:gd name="T6" fmla="*/ 366 w 448"/>
                  <a:gd name="T7" fmla="*/ 217 h 245"/>
                  <a:gd name="T8" fmla="*/ 396 w 448"/>
                  <a:gd name="T9" fmla="*/ 200 h 245"/>
                  <a:gd name="T10" fmla="*/ 420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0 w 448"/>
                  <a:gd name="T21" fmla="*/ 64 h 245"/>
                  <a:gd name="T22" fmla="*/ 396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7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0" y="230"/>
                    </a:lnTo>
                    <a:lnTo>
                      <a:pt x="349" y="223"/>
                    </a:lnTo>
                    <a:lnTo>
                      <a:pt x="366" y="217"/>
                    </a:lnTo>
                    <a:lnTo>
                      <a:pt x="382" y="208"/>
                    </a:lnTo>
                    <a:lnTo>
                      <a:pt x="396" y="200"/>
                    </a:lnTo>
                    <a:lnTo>
                      <a:pt x="410" y="190"/>
                    </a:lnTo>
                    <a:lnTo>
                      <a:pt x="420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0" y="64"/>
                    </a:lnTo>
                    <a:lnTo>
                      <a:pt x="410" y="54"/>
                    </a:lnTo>
                    <a:lnTo>
                      <a:pt x="396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1"/>
                    </a:lnTo>
                    <a:lnTo>
                      <a:pt x="330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8" y="21"/>
                    </a:lnTo>
                    <a:lnTo>
                      <a:pt x="81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5" y="208"/>
                    </a:lnTo>
                    <a:lnTo>
                      <a:pt x="81" y="217"/>
                    </a:lnTo>
                    <a:lnTo>
                      <a:pt x="98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7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1" name="Freeform 49"/>
              <p:cNvSpPr>
                <a:spLocks/>
              </p:cNvSpPr>
              <p:nvPr/>
            </p:nvSpPr>
            <p:spPr bwMode="auto">
              <a:xfrm>
                <a:off x="992" y="218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0 w 448"/>
                  <a:gd name="T5" fmla="*/ 230 h 245"/>
                  <a:gd name="T6" fmla="*/ 366 w 448"/>
                  <a:gd name="T7" fmla="*/ 217 h 245"/>
                  <a:gd name="T8" fmla="*/ 396 w 448"/>
                  <a:gd name="T9" fmla="*/ 200 h 245"/>
                  <a:gd name="T10" fmla="*/ 420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0 w 448"/>
                  <a:gd name="T21" fmla="*/ 64 h 245"/>
                  <a:gd name="T22" fmla="*/ 396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7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0" y="230"/>
                    </a:lnTo>
                    <a:lnTo>
                      <a:pt x="349" y="223"/>
                    </a:lnTo>
                    <a:lnTo>
                      <a:pt x="366" y="217"/>
                    </a:lnTo>
                    <a:lnTo>
                      <a:pt x="382" y="208"/>
                    </a:lnTo>
                    <a:lnTo>
                      <a:pt x="396" y="200"/>
                    </a:lnTo>
                    <a:lnTo>
                      <a:pt x="410" y="190"/>
                    </a:lnTo>
                    <a:lnTo>
                      <a:pt x="420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0" y="64"/>
                    </a:lnTo>
                    <a:lnTo>
                      <a:pt x="410" y="54"/>
                    </a:lnTo>
                    <a:lnTo>
                      <a:pt x="396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1"/>
                    </a:lnTo>
                    <a:lnTo>
                      <a:pt x="330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8" y="21"/>
                    </a:lnTo>
                    <a:lnTo>
                      <a:pt x="81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5" y="208"/>
                    </a:lnTo>
                    <a:lnTo>
                      <a:pt x="81" y="217"/>
                    </a:lnTo>
                    <a:lnTo>
                      <a:pt x="98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7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2" name="Freeform 50"/>
              <p:cNvSpPr>
                <a:spLocks/>
              </p:cNvSpPr>
              <p:nvPr/>
            </p:nvSpPr>
            <p:spPr bwMode="auto">
              <a:xfrm>
                <a:off x="1455" y="2135"/>
                <a:ext cx="112" cy="62"/>
              </a:xfrm>
              <a:custGeom>
                <a:avLst/>
                <a:gdLst>
                  <a:gd name="T0" fmla="*/ 246 w 448"/>
                  <a:gd name="T1" fmla="*/ 243 h 245"/>
                  <a:gd name="T2" fmla="*/ 291 w 448"/>
                  <a:gd name="T3" fmla="*/ 240 h 245"/>
                  <a:gd name="T4" fmla="*/ 330 w 448"/>
                  <a:gd name="T5" fmla="*/ 229 h 245"/>
                  <a:gd name="T6" fmla="*/ 366 w 448"/>
                  <a:gd name="T7" fmla="*/ 217 h 245"/>
                  <a:gd name="T8" fmla="*/ 397 w 448"/>
                  <a:gd name="T9" fmla="*/ 200 h 245"/>
                  <a:gd name="T10" fmla="*/ 421 w 448"/>
                  <a:gd name="T11" fmla="*/ 181 h 245"/>
                  <a:gd name="T12" fmla="*/ 439 w 448"/>
                  <a:gd name="T13" fmla="*/ 158 h 245"/>
                  <a:gd name="T14" fmla="*/ 448 w 448"/>
                  <a:gd name="T15" fmla="*/ 135 h 245"/>
                  <a:gd name="T16" fmla="*/ 448 w 448"/>
                  <a:gd name="T17" fmla="*/ 110 h 245"/>
                  <a:gd name="T18" fmla="*/ 439 w 448"/>
                  <a:gd name="T19" fmla="*/ 85 h 245"/>
                  <a:gd name="T20" fmla="*/ 421 w 448"/>
                  <a:gd name="T21" fmla="*/ 64 h 245"/>
                  <a:gd name="T22" fmla="*/ 397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5 h 245"/>
                  <a:gd name="T28" fmla="*/ 291 w 448"/>
                  <a:gd name="T29" fmla="*/ 5 h 245"/>
                  <a:gd name="T30" fmla="*/ 246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5 h 245"/>
                  <a:gd name="T38" fmla="*/ 82 w 448"/>
                  <a:gd name="T39" fmla="*/ 28 h 245"/>
                  <a:gd name="T40" fmla="*/ 51 w 448"/>
                  <a:gd name="T41" fmla="*/ 45 h 245"/>
                  <a:gd name="T42" fmla="*/ 27 w 448"/>
                  <a:gd name="T43" fmla="*/ 64 h 245"/>
                  <a:gd name="T44" fmla="*/ 9 w 448"/>
                  <a:gd name="T45" fmla="*/ 85 h 245"/>
                  <a:gd name="T46" fmla="*/ 0 w 448"/>
                  <a:gd name="T47" fmla="*/ 110 h 245"/>
                  <a:gd name="T48" fmla="*/ 0 w 448"/>
                  <a:gd name="T49" fmla="*/ 135 h 245"/>
                  <a:gd name="T50" fmla="*/ 9 w 448"/>
                  <a:gd name="T51" fmla="*/ 158 h 245"/>
                  <a:gd name="T52" fmla="*/ 27 w 448"/>
                  <a:gd name="T53" fmla="*/ 181 h 245"/>
                  <a:gd name="T54" fmla="*/ 51 w 448"/>
                  <a:gd name="T55" fmla="*/ 200 h 245"/>
                  <a:gd name="T56" fmla="*/ 82 w 448"/>
                  <a:gd name="T57" fmla="*/ 217 h 245"/>
                  <a:gd name="T58" fmla="*/ 117 w 448"/>
                  <a:gd name="T59" fmla="*/ 229 h 245"/>
                  <a:gd name="T60" fmla="*/ 157 w 448"/>
                  <a:gd name="T61" fmla="*/ 240 h 245"/>
                  <a:gd name="T62" fmla="*/ 201 w 448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3" y="245"/>
                    </a:moveTo>
                    <a:lnTo>
                      <a:pt x="246" y="243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4"/>
                    </a:lnTo>
                    <a:lnTo>
                      <a:pt x="330" y="229"/>
                    </a:lnTo>
                    <a:lnTo>
                      <a:pt x="349" y="224"/>
                    </a:lnTo>
                    <a:lnTo>
                      <a:pt x="366" y="217"/>
                    </a:lnTo>
                    <a:lnTo>
                      <a:pt x="382" y="209"/>
                    </a:lnTo>
                    <a:lnTo>
                      <a:pt x="397" y="200"/>
                    </a:lnTo>
                    <a:lnTo>
                      <a:pt x="409" y="191"/>
                    </a:lnTo>
                    <a:lnTo>
                      <a:pt x="421" y="181"/>
                    </a:lnTo>
                    <a:lnTo>
                      <a:pt x="431" y="169"/>
                    </a:lnTo>
                    <a:lnTo>
                      <a:pt x="439" y="158"/>
                    </a:lnTo>
                    <a:lnTo>
                      <a:pt x="444" y="146"/>
                    </a:lnTo>
                    <a:lnTo>
                      <a:pt x="448" y="135"/>
                    </a:lnTo>
                    <a:lnTo>
                      <a:pt x="448" y="122"/>
                    </a:lnTo>
                    <a:lnTo>
                      <a:pt x="448" y="110"/>
                    </a:lnTo>
                    <a:lnTo>
                      <a:pt x="444" y="98"/>
                    </a:lnTo>
                    <a:lnTo>
                      <a:pt x="439" y="85"/>
                    </a:lnTo>
                    <a:lnTo>
                      <a:pt x="431" y="75"/>
                    </a:lnTo>
                    <a:lnTo>
                      <a:pt x="421" y="64"/>
                    </a:lnTo>
                    <a:lnTo>
                      <a:pt x="409" y="53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0"/>
                    </a:lnTo>
                    <a:lnTo>
                      <a:pt x="330" y="15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2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1" y="0"/>
                    </a:lnTo>
                    <a:lnTo>
                      <a:pt x="178" y="2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98" y="20"/>
                    </a:lnTo>
                    <a:lnTo>
                      <a:pt x="82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3"/>
                    </a:lnTo>
                    <a:lnTo>
                      <a:pt x="27" y="64"/>
                    </a:lnTo>
                    <a:lnTo>
                      <a:pt x="17" y="75"/>
                    </a:lnTo>
                    <a:lnTo>
                      <a:pt x="9" y="85"/>
                    </a:lnTo>
                    <a:lnTo>
                      <a:pt x="4" y="98"/>
                    </a:lnTo>
                    <a:lnTo>
                      <a:pt x="0" y="110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4" y="146"/>
                    </a:lnTo>
                    <a:lnTo>
                      <a:pt x="9" y="158"/>
                    </a:lnTo>
                    <a:lnTo>
                      <a:pt x="17" y="169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5" y="209"/>
                    </a:lnTo>
                    <a:lnTo>
                      <a:pt x="82" y="217"/>
                    </a:lnTo>
                    <a:lnTo>
                      <a:pt x="98" y="224"/>
                    </a:lnTo>
                    <a:lnTo>
                      <a:pt x="117" y="229"/>
                    </a:lnTo>
                    <a:lnTo>
                      <a:pt x="136" y="234"/>
                    </a:lnTo>
                    <a:lnTo>
                      <a:pt x="157" y="240"/>
                    </a:lnTo>
                    <a:lnTo>
                      <a:pt x="178" y="242"/>
                    </a:lnTo>
                    <a:lnTo>
                      <a:pt x="201" y="243"/>
                    </a:lnTo>
                    <a:lnTo>
                      <a:pt x="223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3" name="Freeform 51"/>
              <p:cNvSpPr>
                <a:spLocks/>
              </p:cNvSpPr>
              <p:nvPr/>
            </p:nvSpPr>
            <p:spPr bwMode="auto">
              <a:xfrm>
                <a:off x="1455" y="2135"/>
                <a:ext cx="112" cy="62"/>
              </a:xfrm>
              <a:custGeom>
                <a:avLst/>
                <a:gdLst>
                  <a:gd name="T0" fmla="*/ 246 w 448"/>
                  <a:gd name="T1" fmla="*/ 243 h 245"/>
                  <a:gd name="T2" fmla="*/ 291 w 448"/>
                  <a:gd name="T3" fmla="*/ 240 h 245"/>
                  <a:gd name="T4" fmla="*/ 330 w 448"/>
                  <a:gd name="T5" fmla="*/ 229 h 245"/>
                  <a:gd name="T6" fmla="*/ 366 w 448"/>
                  <a:gd name="T7" fmla="*/ 217 h 245"/>
                  <a:gd name="T8" fmla="*/ 397 w 448"/>
                  <a:gd name="T9" fmla="*/ 200 h 245"/>
                  <a:gd name="T10" fmla="*/ 421 w 448"/>
                  <a:gd name="T11" fmla="*/ 181 h 245"/>
                  <a:gd name="T12" fmla="*/ 439 w 448"/>
                  <a:gd name="T13" fmla="*/ 158 h 245"/>
                  <a:gd name="T14" fmla="*/ 448 w 448"/>
                  <a:gd name="T15" fmla="*/ 135 h 245"/>
                  <a:gd name="T16" fmla="*/ 448 w 448"/>
                  <a:gd name="T17" fmla="*/ 110 h 245"/>
                  <a:gd name="T18" fmla="*/ 439 w 448"/>
                  <a:gd name="T19" fmla="*/ 85 h 245"/>
                  <a:gd name="T20" fmla="*/ 421 w 448"/>
                  <a:gd name="T21" fmla="*/ 64 h 245"/>
                  <a:gd name="T22" fmla="*/ 397 w 448"/>
                  <a:gd name="T23" fmla="*/ 45 h 245"/>
                  <a:gd name="T24" fmla="*/ 366 w 448"/>
                  <a:gd name="T25" fmla="*/ 28 h 245"/>
                  <a:gd name="T26" fmla="*/ 330 w 448"/>
                  <a:gd name="T27" fmla="*/ 15 h 245"/>
                  <a:gd name="T28" fmla="*/ 291 w 448"/>
                  <a:gd name="T29" fmla="*/ 5 h 245"/>
                  <a:gd name="T30" fmla="*/ 246 w 448"/>
                  <a:gd name="T31" fmla="*/ 0 h 245"/>
                  <a:gd name="T32" fmla="*/ 201 w 448"/>
                  <a:gd name="T33" fmla="*/ 0 h 245"/>
                  <a:gd name="T34" fmla="*/ 157 w 448"/>
                  <a:gd name="T35" fmla="*/ 5 h 245"/>
                  <a:gd name="T36" fmla="*/ 117 w 448"/>
                  <a:gd name="T37" fmla="*/ 15 h 245"/>
                  <a:gd name="T38" fmla="*/ 82 w 448"/>
                  <a:gd name="T39" fmla="*/ 28 h 245"/>
                  <a:gd name="T40" fmla="*/ 51 w 448"/>
                  <a:gd name="T41" fmla="*/ 45 h 245"/>
                  <a:gd name="T42" fmla="*/ 27 w 448"/>
                  <a:gd name="T43" fmla="*/ 64 h 245"/>
                  <a:gd name="T44" fmla="*/ 9 w 448"/>
                  <a:gd name="T45" fmla="*/ 85 h 245"/>
                  <a:gd name="T46" fmla="*/ 0 w 448"/>
                  <a:gd name="T47" fmla="*/ 110 h 245"/>
                  <a:gd name="T48" fmla="*/ 0 w 448"/>
                  <a:gd name="T49" fmla="*/ 135 h 245"/>
                  <a:gd name="T50" fmla="*/ 9 w 448"/>
                  <a:gd name="T51" fmla="*/ 158 h 245"/>
                  <a:gd name="T52" fmla="*/ 27 w 448"/>
                  <a:gd name="T53" fmla="*/ 181 h 245"/>
                  <a:gd name="T54" fmla="*/ 51 w 448"/>
                  <a:gd name="T55" fmla="*/ 200 h 245"/>
                  <a:gd name="T56" fmla="*/ 82 w 448"/>
                  <a:gd name="T57" fmla="*/ 217 h 245"/>
                  <a:gd name="T58" fmla="*/ 117 w 448"/>
                  <a:gd name="T59" fmla="*/ 229 h 245"/>
                  <a:gd name="T60" fmla="*/ 157 w 448"/>
                  <a:gd name="T61" fmla="*/ 240 h 245"/>
                  <a:gd name="T62" fmla="*/ 201 w 448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3" y="245"/>
                    </a:moveTo>
                    <a:lnTo>
                      <a:pt x="246" y="243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4"/>
                    </a:lnTo>
                    <a:lnTo>
                      <a:pt x="330" y="229"/>
                    </a:lnTo>
                    <a:lnTo>
                      <a:pt x="349" y="224"/>
                    </a:lnTo>
                    <a:lnTo>
                      <a:pt x="366" y="217"/>
                    </a:lnTo>
                    <a:lnTo>
                      <a:pt x="382" y="209"/>
                    </a:lnTo>
                    <a:lnTo>
                      <a:pt x="397" y="200"/>
                    </a:lnTo>
                    <a:lnTo>
                      <a:pt x="409" y="191"/>
                    </a:lnTo>
                    <a:lnTo>
                      <a:pt x="421" y="181"/>
                    </a:lnTo>
                    <a:lnTo>
                      <a:pt x="431" y="169"/>
                    </a:lnTo>
                    <a:lnTo>
                      <a:pt x="439" y="158"/>
                    </a:lnTo>
                    <a:lnTo>
                      <a:pt x="444" y="146"/>
                    </a:lnTo>
                    <a:lnTo>
                      <a:pt x="448" y="135"/>
                    </a:lnTo>
                    <a:lnTo>
                      <a:pt x="448" y="122"/>
                    </a:lnTo>
                    <a:lnTo>
                      <a:pt x="448" y="110"/>
                    </a:lnTo>
                    <a:lnTo>
                      <a:pt x="444" y="98"/>
                    </a:lnTo>
                    <a:lnTo>
                      <a:pt x="439" y="85"/>
                    </a:lnTo>
                    <a:lnTo>
                      <a:pt x="431" y="75"/>
                    </a:lnTo>
                    <a:lnTo>
                      <a:pt x="421" y="64"/>
                    </a:lnTo>
                    <a:lnTo>
                      <a:pt x="409" y="53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6" y="28"/>
                    </a:lnTo>
                    <a:lnTo>
                      <a:pt x="349" y="20"/>
                    </a:lnTo>
                    <a:lnTo>
                      <a:pt x="330" y="15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2"/>
                    </a:lnTo>
                    <a:lnTo>
                      <a:pt x="246" y="0"/>
                    </a:lnTo>
                    <a:lnTo>
                      <a:pt x="223" y="0"/>
                    </a:lnTo>
                    <a:lnTo>
                      <a:pt x="201" y="0"/>
                    </a:lnTo>
                    <a:lnTo>
                      <a:pt x="178" y="2"/>
                    </a:lnTo>
                    <a:lnTo>
                      <a:pt x="157" y="5"/>
                    </a:lnTo>
                    <a:lnTo>
                      <a:pt x="136" y="9"/>
                    </a:lnTo>
                    <a:lnTo>
                      <a:pt x="117" y="15"/>
                    </a:lnTo>
                    <a:lnTo>
                      <a:pt x="98" y="20"/>
                    </a:lnTo>
                    <a:lnTo>
                      <a:pt x="82" y="28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3"/>
                    </a:lnTo>
                    <a:lnTo>
                      <a:pt x="27" y="64"/>
                    </a:lnTo>
                    <a:lnTo>
                      <a:pt x="17" y="75"/>
                    </a:lnTo>
                    <a:lnTo>
                      <a:pt x="9" y="85"/>
                    </a:lnTo>
                    <a:lnTo>
                      <a:pt x="4" y="98"/>
                    </a:lnTo>
                    <a:lnTo>
                      <a:pt x="0" y="110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4" y="146"/>
                    </a:lnTo>
                    <a:lnTo>
                      <a:pt x="9" y="158"/>
                    </a:lnTo>
                    <a:lnTo>
                      <a:pt x="17" y="169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5" y="209"/>
                    </a:lnTo>
                    <a:lnTo>
                      <a:pt x="82" y="217"/>
                    </a:lnTo>
                    <a:lnTo>
                      <a:pt x="98" y="224"/>
                    </a:lnTo>
                    <a:lnTo>
                      <a:pt x="117" y="229"/>
                    </a:lnTo>
                    <a:lnTo>
                      <a:pt x="136" y="234"/>
                    </a:lnTo>
                    <a:lnTo>
                      <a:pt x="157" y="240"/>
                    </a:lnTo>
                    <a:lnTo>
                      <a:pt x="178" y="242"/>
                    </a:lnTo>
                    <a:lnTo>
                      <a:pt x="201" y="243"/>
                    </a:lnTo>
                    <a:lnTo>
                      <a:pt x="223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4" name="Freeform 52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5" name="Freeform 53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6" name="Freeform 54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7" name="Freeform 55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8" name="Freeform 56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49" name="Freeform 57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0" name="Freeform 58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1" name="Freeform 59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2" name="Freeform 60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3" name="Freeform 61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4" name="Freeform 62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5" name="Freeform 63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6" name="Freeform 64"/>
              <p:cNvSpPr>
                <a:spLocks/>
              </p:cNvSpPr>
              <p:nvPr/>
            </p:nvSpPr>
            <p:spPr bwMode="auto">
              <a:xfrm>
                <a:off x="3798" y="204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1 w 448"/>
                  <a:gd name="T3" fmla="*/ 238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5 h 245"/>
                  <a:gd name="T16" fmla="*/ 447 w 448"/>
                  <a:gd name="T17" fmla="*/ 110 h 245"/>
                  <a:gd name="T18" fmla="*/ 438 w 448"/>
                  <a:gd name="T19" fmla="*/ 85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1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8 w 448"/>
                  <a:gd name="T37" fmla="*/ 14 h 245"/>
                  <a:gd name="T38" fmla="*/ 81 w 448"/>
                  <a:gd name="T39" fmla="*/ 28 h 245"/>
                  <a:gd name="T40" fmla="*/ 52 w 448"/>
                  <a:gd name="T41" fmla="*/ 45 h 245"/>
                  <a:gd name="T42" fmla="*/ 28 w 448"/>
                  <a:gd name="T43" fmla="*/ 64 h 245"/>
                  <a:gd name="T44" fmla="*/ 10 w 448"/>
                  <a:gd name="T45" fmla="*/ 85 h 245"/>
                  <a:gd name="T46" fmla="*/ 1 w 448"/>
                  <a:gd name="T47" fmla="*/ 110 h 245"/>
                  <a:gd name="T48" fmla="*/ 1 w 448"/>
                  <a:gd name="T49" fmla="*/ 135 h 245"/>
                  <a:gd name="T50" fmla="*/ 10 w 448"/>
                  <a:gd name="T51" fmla="*/ 158 h 245"/>
                  <a:gd name="T52" fmla="*/ 28 w 448"/>
                  <a:gd name="T53" fmla="*/ 180 h 245"/>
                  <a:gd name="T54" fmla="*/ 52 w 448"/>
                  <a:gd name="T55" fmla="*/ 200 h 245"/>
                  <a:gd name="T56" fmla="*/ 81 w 448"/>
                  <a:gd name="T57" fmla="*/ 217 h 245"/>
                  <a:gd name="T58" fmla="*/ 118 w 448"/>
                  <a:gd name="T59" fmla="*/ 230 h 245"/>
                  <a:gd name="T60" fmla="*/ 158 w 448"/>
                  <a:gd name="T61" fmla="*/ 238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8"/>
                    </a:lnTo>
                    <a:lnTo>
                      <a:pt x="312" y="235"/>
                    </a:lnTo>
                    <a:lnTo>
                      <a:pt x="331" y="230"/>
                    </a:lnTo>
                    <a:lnTo>
                      <a:pt x="350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5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50" y="20"/>
                    </a:lnTo>
                    <a:lnTo>
                      <a:pt x="331" y="14"/>
                    </a:lnTo>
                    <a:lnTo>
                      <a:pt x="312" y="9"/>
                    </a:lnTo>
                    <a:lnTo>
                      <a:pt x="291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8" y="14"/>
                    </a:lnTo>
                    <a:lnTo>
                      <a:pt x="99" y="20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38" y="54"/>
                    </a:lnTo>
                    <a:lnTo>
                      <a:pt x="28" y="64"/>
                    </a:lnTo>
                    <a:lnTo>
                      <a:pt x="17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8" y="180"/>
                    </a:lnTo>
                    <a:lnTo>
                      <a:pt x="38" y="190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8" y="230"/>
                    </a:lnTo>
                    <a:lnTo>
                      <a:pt x="137" y="235"/>
                    </a:lnTo>
                    <a:lnTo>
                      <a:pt x="158" y="238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7" name="Freeform 65"/>
              <p:cNvSpPr>
                <a:spLocks/>
              </p:cNvSpPr>
              <p:nvPr/>
            </p:nvSpPr>
            <p:spPr bwMode="auto">
              <a:xfrm>
                <a:off x="3798" y="2048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1 w 448"/>
                  <a:gd name="T3" fmla="*/ 238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5 h 245"/>
                  <a:gd name="T16" fmla="*/ 447 w 448"/>
                  <a:gd name="T17" fmla="*/ 110 h 245"/>
                  <a:gd name="T18" fmla="*/ 438 w 448"/>
                  <a:gd name="T19" fmla="*/ 85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1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8 w 448"/>
                  <a:gd name="T37" fmla="*/ 14 h 245"/>
                  <a:gd name="T38" fmla="*/ 81 w 448"/>
                  <a:gd name="T39" fmla="*/ 28 h 245"/>
                  <a:gd name="T40" fmla="*/ 52 w 448"/>
                  <a:gd name="T41" fmla="*/ 45 h 245"/>
                  <a:gd name="T42" fmla="*/ 28 w 448"/>
                  <a:gd name="T43" fmla="*/ 64 h 245"/>
                  <a:gd name="T44" fmla="*/ 10 w 448"/>
                  <a:gd name="T45" fmla="*/ 85 h 245"/>
                  <a:gd name="T46" fmla="*/ 1 w 448"/>
                  <a:gd name="T47" fmla="*/ 110 h 245"/>
                  <a:gd name="T48" fmla="*/ 1 w 448"/>
                  <a:gd name="T49" fmla="*/ 135 h 245"/>
                  <a:gd name="T50" fmla="*/ 10 w 448"/>
                  <a:gd name="T51" fmla="*/ 158 h 245"/>
                  <a:gd name="T52" fmla="*/ 28 w 448"/>
                  <a:gd name="T53" fmla="*/ 180 h 245"/>
                  <a:gd name="T54" fmla="*/ 52 w 448"/>
                  <a:gd name="T55" fmla="*/ 200 h 245"/>
                  <a:gd name="T56" fmla="*/ 81 w 448"/>
                  <a:gd name="T57" fmla="*/ 217 h 245"/>
                  <a:gd name="T58" fmla="*/ 118 w 448"/>
                  <a:gd name="T59" fmla="*/ 230 h 245"/>
                  <a:gd name="T60" fmla="*/ 158 w 448"/>
                  <a:gd name="T61" fmla="*/ 238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8"/>
                    </a:lnTo>
                    <a:lnTo>
                      <a:pt x="312" y="235"/>
                    </a:lnTo>
                    <a:lnTo>
                      <a:pt x="331" y="230"/>
                    </a:lnTo>
                    <a:lnTo>
                      <a:pt x="350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5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50" y="20"/>
                    </a:lnTo>
                    <a:lnTo>
                      <a:pt x="331" y="14"/>
                    </a:lnTo>
                    <a:lnTo>
                      <a:pt x="312" y="9"/>
                    </a:lnTo>
                    <a:lnTo>
                      <a:pt x="291" y="5"/>
                    </a:lnTo>
                    <a:lnTo>
                      <a:pt x="270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8" y="14"/>
                    </a:lnTo>
                    <a:lnTo>
                      <a:pt x="99" y="20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38" y="54"/>
                    </a:lnTo>
                    <a:lnTo>
                      <a:pt x="28" y="64"/>
                    </a:lnTo>
                    <a:lnTo>
                      <a:pt x="17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8" y="180"/>
                    </a:lnTo>
                    <a:lnTo>
                      <a:pt x="38" y="190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8" y="230"/>
                    </a:lnTo>
                    <a:lnTo>
                      <a:pt x="137" y="235"/>
                    </a:lnTo>
                    <a:lnTo>
                      <a:pt x="158" y="238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8" name="Freeform 66"/>
              <p:cNvSpPr>
                <a:spLocks/>
              </p:cNvSpPr>
              <p:nvPr/>
            </p:nvSpPr>
            <p:spPr bwMode="auto">
              <a:xfrm>
                <a:off x="4267" y="2153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0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0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59" name="Freeform 67"/>
              <p:cNvSpPr>
                <a:spLocks/>
              </p:cNvSpPr>
              <p:nvPr/>
            </p:nvSpPr>
            <p:spPr bwMode="auto">
              <a:xfrm>
                <a:off x="4267" y="2153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0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0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0" name="Freeform 68"/>
              <p:cNvSpPr>
                <a:spLocks/>
              </p:cNvSpPr>
              <p:nvPr/>
            </p:nvSpPr>
            <p:spPr bwMode="auto">
              <a:xfrm>
                <a:off x="4703" y="2168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60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5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5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60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6"/>
                    </a:lnTo>
                    <a:lnTo>
                      <a:pt x="331" y="231"/>
                    </a:lnTo>
                    <a:lnTo>
                      <a:pt x="349" y="225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60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5"/>
                    </a:lnTo>
                    <a:lnTo>
                      <a:pt x="311" y="10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1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60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5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1" name="Freeform 69"/>
              <p:cNvSpPr>
                <a:spLocks/>
              </p:cNvSpPr>
              <p:nvPr/>
            </p:nvSpPr>
            <p:spPr bwMode="auto">
              <a:xfrm>
                <a:off x="4703" y="2168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60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5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5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60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69" y="242"/>
                    </a:lnTo>
                    <a:lnTo>
                      <a:pt x="291" y="240"/>
                    </a:lnTo>
                    <a:lnTo>
                      <a:pt x="311" y="236"/>
                    </a:lnTo>
                    <a:lnTo>
                      <a:pt x="331" y="231"/>
                    </a:lnTo>
                    <a:lnTo>
                      <a:pt x="349" y="225"/>
                    </a:lnTo>
                    <a:lnTo>
                      <a:pt x="367" y="217"/>
                    </a:lnTo>
                    <a:lnTo>
                      <a:pt x="382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60"/>
                    </a:lnTo>
                    <a:lnTo>
                      <a:pt x="444" y="147"/>
                    </a:lnTo>
                    <a:lnTo>
                      <a:pt x="447" y="135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5"/>
                    </a:lnTo>
                    <a:lnTo>
                      <a:pt x="311" y="10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1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60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5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2" name="Freeform 70"/>
              <p:cNvSpPr>
                <a:spLocks/>
              </p:cNvSpPr>
              <p:nvPr/>
            </p:nvSpPr>
            <p:spPr bwMode="auto">
              <a:xfrm>
                <a:off x="5119" y="2181"/>
                <a:ext cx="112" cy="61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1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3" name="Freeform 71"/>
              <p:cNvSpPr>
                <a:spLocks/>
              </p:cNvSpPr>
              <p:nvPr/>
            </p:nvSpPr>
            <p:spPr bwMode="auto">
              <a:xfrm>
                <a:off x="5119" y="2181"/>
                <a:ext cx="112" cy="61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39 h 245"/>
                  <a:gd name="T4" fmla="*/ 331 w 449"/>
                  <a:gd name="T5" fmla="*/ 230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8 w 449"/>
                  <a:gd name="T13" fmla="*/ 158 h 245"/>
                  <a:gd name="T14" fmla="*/ 447 w 449"/>
                  <a:gd name="T15" fmla="*/ 134 h 245"/>
                  <a:gd name="T16" fmla="*/ 447 w 449"/>
                  <a:gd name="T17" fmla="*/ 110 h 245"/>
                  <a:gd name="T18" fmla="*/ 438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1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4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1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39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1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8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8" y="158"/>
                    </a:lnTo>
                    <a:lnTo>
                      <a:pt x="444" y="147"/>
                    </a:lnTo>
                    <a:lnTo>
                      <a:pt x="447" y="134"/>
                    </a:lnTo>
                    <a:lnTo>
                      <a:pt x="449" y="123"/>
                    </a:lnTo>
                    <a:lnTo>
                      <a:pt x="447" y="110"/>
                    </a:lnTo>
                    <a:lnTo>
                      <a:pt x="444" y="97"/>
                    </a:lnTo>
                    <a:lnTo>
                      <a:pt x="438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8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8" y="3"/>
                    </a:lnTo>
                    <a:lnTo>
                      <a:pt x="158" y="5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4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39"/>
                    </a:lnTo>
                    <a:lnTo>
                      <a:pt x="178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4" name="Freeform 72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5" name="Freeform 73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6" name="Freeform 74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7" name="Freeform 75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8" name="Freeform 76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69" name="Freeform 77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0" name="Freeform 78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1" name="Freeform 79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2" name="Freeform 80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3" name="Freeform 81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4" name="Freeform 82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5" name="Freeform 83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6" name="Freeform 84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7" name="Freeform 85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8" name="Freeform 86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79" name="Freeform 87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0" name="Freeform 88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1" name="Freeform 89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2" name="Freeform 90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3" name="Freeform 91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4" name="Freeform 92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5" name="Freeform 93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6" name="Freeform 94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7" name="Freeform 95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8" name="Freeform 96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89" name="Freeform 97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0" name="Freeform 98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1" name="Freeform 99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2" name="Freeform 100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3" name="Freeform 101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4" name="Freeform 102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5" name="Freeform 103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6" name="Freeform 104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7" name="Freeform 105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8" name="Freeform 106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499" name="Freeform 107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0" name="Freeform 108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1" name="Freeform 109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2" name="Freeform 110"/>
              <p:cNvSpPr>
                <a:spLocks/>
              </p:cNvSpPr>
              <p:nvPr/>
            </p:nvSpPr>
            <p:spPr bwMode="auto">
              <a:xfrm>
                <a:off x="2793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1 w 316"/>
                  <a:gd name="T9" fmla="*/ 140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9 w 316"/>
                  <a:gd name="T19" fmla="*/ 60 h 172"/>
                  <a:gd name="T20" fmla="*/ 297 w 316"/>
                  <a:gd name="T21" fmla="*/ 44 h 172"/>
                  <a:gd name="T22" fmla="*/ 281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2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8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8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8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1" y="140"/>
                    </a:lnTo>
                    <a:lnTo>
                      <a:pt x="290" y="133"/>
                    </a:lnTo>
                    <a:lnTo>
                      <a:pt x="297" y="127"/>
                    </a:lnTo>
                    <a:lnTo>
                      <a:pt x="304" y="119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3" y="68"/>
                    </a:lnTo>
                    <a:lnTo>
                      <a:pt x="309" y="60"/>
                    </a:lnTo>
                    <a:lnTo>
                      <a:pt x="304" y="52"/>
                    </a:lnTo>
                    <a:lnTo>
                      <a:pt x="297" y="44"/>
                    </a:lnTo>
                    <a:lnTo>
                      <a:pt x="290" y="38"/>
                    </a:lnTo>
                    <a:lnTo>
                      <a:pt x="281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8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3" name="Freeform 111"/>
              <p:cNvSpPr>
                <a:spLocks/>
              </p:cNvSpPr>
              <p:nvPr/>
            </p:nvSpPr>
            <p:spPr bwMode="auto">
              <a:xfrm>
                <a:off x="2793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1 w 316"/>
                  <a:gd name="T9" fmla="*/ 140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9 w 316"/>
                  <a:gd name="T19" fmla="*/ 60 h 172"/>
                  <a:gd name="T20" fmla="*/ 297 w 316"/>
                  <a:gd name="T21" fmla="*/ 44 h 172"/>
                  <a:gd name="T22" fmla="*/ 281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2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8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8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8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1" y="140"/>
                    </a:lnTo>
                    <a:lnTo>
                      <a:pt x="290" y="133"/>
                    </a:lnTo>
                    <a:lnTo>
                      <a:pt x="297" y="127"/>
                    </a:lnTo>
                    <a:lnTo>
                      <a:pt x="304" y="119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3" y="68"/>
                    </a:lnTo>
                    <a:lnTo>
                      <a:pt x="309" y="60"/>
                    </a:lnTo>
                    <a:lnTo>
                      <a:pt x="304" y="52"/>
                    </a:lnTo>
                    <a:lnTo>
                      <a:pt x="297" y="44"/>
                    </a:lnTo>
                    <a:lnTo>
                      <a:pt x="290" y="38"/>
                    </a:lnTo>
                    <a:lnTo>
                      <a:pt x="281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8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4" name="Freeform 112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5" name="Freeform 113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6" name="Freeform 114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7" name="Freeform 115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8" name="Freeform 116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09" name="Freeform 117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0" name="Freeform 118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511" name="Freeform 119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25" name="Group 330"/>
              <p:cNvGrpSpPr>
                <a:grpSpLocks/>
              </p:cNvGrpSpPr>
              <p:nvPr/>
            </p:nvGrpSpPr>
            <p:grpSpPr bwMode="auto">
              <a:xfrm>
                <a:off x="2939" y="1262"/>
                <a:ext cx="234" cy="222"/>
                <a:chOff x="6655" y="1484"/>
                <a:chExt cx="234" cy="222"/>
              </a:xfrm>
            </p:grpSpPr>
            <p:sp>
              <p:nvSpPr>
                <p:cNvPr id="59723" name="Freeform 331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24" name="Freeform 332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6" name="Group 333"/>
              <p:cNvGrpSpPr>
                <a:grpSpLocks/>
              </p:cNvGrpSpPr>
              <p:nvPr/>
            </p:nvGrpSpPr>
            <p:grpSpPr bwMode="auto">
              <a:xfrm>
                <a:off x="2827" y="1584"/>
                <a:ext cx="234" cy="222"/>
                <a:chOff x="6655" y="1484"/>
                <a:chExt cx="234" cy="222"/>
              </a:xfrm>
            </p:grpSpPr>
            <p:sp>
              <p:nvSpPr>
                <p:cNvPr id="59726" name="Freeform 334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27" name="Freeform 335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7" name="Group 336"/>
              <p:cNvGrpSpPr>
                <a:grpSpLocks/>
              </p:cNvGrpSpPr>
              <p:nvPr/>
            </p:nvGrpSpPr>
            <p:grpSpPr bwMode="auto">
              <a:xfrm>
                <a:off x="2426" y="1538"/>
                <a:ext cx="234" cy="222"/>
                <a:chOff x="6655" y="1484"/>
                <a:chExt cx="234" cy="222"/>
              </a:xfrm>
            </p:grpSpPr>
            <p:sp>
              <p:nvSpPr>
                <p:cNvPr id="59729" name="Freeform 337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30" name="Freeform 338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8" name="Group 339"/>
              <p:cNvGrpSpPr>
                <a:grpSpLocks/>
              </p:cNvGrpSpPr>
              <p:nvPr/>
            </p:nvGrpSpPr>
            <p:grpSpPr bwMode="auto">
              <a:xfrm>
                <a:off x="2350" y="1279"/>
                <a:ext cx="234" cy="222"/>
                <a:chOff x="6655" y="1484"/>
                <a:chExt cx="234" cy="222"/>
              </a:xfrm>
            </p:grpSpPr>
            <p:sp>
              <p:nvSpPr>
                <p:cNvPr id="59732" name="Freeform 340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33" name="Freeform 341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765" name="Rectangle 373"/>
              <p:cNvSpPr>
                <a:spLocks noChangeArrowheads="1"/>
              </p:cNvSpPr>
              <p:nvPr/>
            </p:nvSpPr>
            <p:spPr bwMode="auto">
              <a:xfrm>
                <a:off x="1921" y="1326"/>
                <a:ext cx="40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PATÓGENO</a:t>
                </a:r>
              </a:p>
            </p:txBody>
          </p:sp>
          <p:sp>
            <p:nvSpPr>
              <p:cNvPr id="59766" name="AutoShape 374"/>
              <p:cNvSpPr>
                <a:spLocks noChangeArrowheads="1"/>
              </p:cNvSpPr>
              <p:nvPr/>
            </p:nvSpPr>
            <p:spPr bwMode="auto">
              <a:xfrm rot="3102736">
                <a:off x="2473" y="984"/>
                <a:ext cx="733" cy="745"/>
              </a:xfrm>
              <a:prstGeom prst="lightningBol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30" name="Group 385"/>
            <p:cNvGrpSpPr>
              <a:grpSpLocks/>
            </p:cNvGrpSpPr>
            <p:nvPr/>
          </p:nvGrpSpPr>
          <p:grpSpPr bwMode="auto">
            <a:xfrm>
              <a:off x="3243262" y="3276600"/>
              <a:ext cx="2857500" cy="1249363"/>
              <a:chOff x="2043" y="2064"/>
              <a:chExt cx="1800" cy="787"/>
            </a:xfrm>
          </p:grpSpPr>
          <p:sp>
            <p:nvSpPr>
              <p:cNvPr id="59618" name="Rectangle 226"/>
              <p:cNvSpPr>
                <a:spLocks noChangeArrowheads="1"/>
              </p:cNvSpPr>
              <p:nvPr/>
            </p:nvSpPr>
            <p:spPr bwMode="auto">
              <a:xfrm>
                <a:off x="3274" y="2304"/>
                <a:ext cx="471" cy="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MACRÓFAGO</a:t>
                </a:r>
              </a:p>
              <a:p>
                <a:pPr algn="ctr"/>
                <a:r>
                  <a:rPr lang="en-US" sz="1100" b="1"/>
                  <a:t>RESIDENTE</a:t>
                </a:r>
              </a:p>
            </p:txBody>
          </p:sp>
          <p:sp>
            <p:nvSpPr>
              <p:cNvPr id="59640" name="Freeform 248"/>
              <p:cNvSpPr>
                <a:spLocks/>
              </p:cNvSpPr>
              <p:nvPr/>
            </p:nvSpPr>
            <p:spPr bwMode="auto">
              <a:xfrm>
                <a:off x="2579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1" name="Freeform 249"/>
              <p:cNvSpPr>
                <a:spLocks/>
              </p:cNvSpPr>
              <p:nvPr/>
            </p:nvSpPr>
            <p:spPr bwMode="auto">
              <a:xfrm>
                <a:off x="2594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2" name="Freeform 250"/>
              <p:cNvSpPr>
                <a:spLocks/>
              </p:cNvSpPr>
              <p:nvPr/>
            </p:nvSpPr>
            <p:spPr bwMode="auto">
              <a:xfrm>
                <a:off x="2616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3" name="Freeform 251"/>
              <p:cNvSpPr>
                <a:spLocks/>
              </p:cNvSpPr>
              <p:nvPr/>
            </p:nvSpPr>
            <p:spPr bwMode="auto">
              <a:xfrm>
                <a:off x="2659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4" name="Freeform 252"/>
              <p:cNvSpPr>
                <a:spLocks/>
              </p:cNvSpPr>
              <p:nvPr/>
            </p:nvSpPr>
            <p:spPr bwMode="auto">
              <a:xfrm>
                <a:off x="2680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5" name="Freeform 253"/>
              <p:cNvSpPr>
                <a:spLocks/>
              </p:cNvSpPr>
              <p:nvPr/>
            </p:nvSpPr>
            <p:spPr bwMode="auto">
              <a:xfrm>
                <a:off x="2698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6" name="Freeform 254"/>
              <p:cNvSpPr>
                <a:spLocks/>
              </p:cNvSpPr>
              <p:nvPr/>
            </p:nvSpPr>
            <p:spPr bwMode="auto">
              <a:xfrm>
                <a:off x="2725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7" name="Freeform 255"/>
              <p:cNvSpPr>
                <a:spLocks/>
              </p:cNvSpPr>
              <p:nvPr/>
            </p:nvSpPr>
            <p:spPr bwMode="auto">
              <a:xfrm>
                <a:off x="2762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8" name="Freeform 256"/>
              <p:cNvSpPr>
                <a:spLocks/>
              </p:cNvSpPr>
              <p:nvPr/>
            </p:nvSpPr>
            <p:spPr bwMode="auto">
              <a:xfrm>
                <a:off x="2803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49" name="Freeform 257"/>
              <p:cNvSpPr>
                <a:spLocks/>
              </p:cNvSpPr>
              <p:nvPr/>
            </p:nvSpPr>
            <p:spPr bwMode="auto">
              <a:xfrm>
                <a:off x="2831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0" name="Freeform 258"/>
              <p:cNvSpPr>
                <a:spLocks/>
              </p:cNvSpPr>
              <p:nvPr/>
            </p:nvSpPr>
            <p:spPr bwMode="auto">
              <a:xfrm>
                <a:off x="2865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1" name="Freeform 259"/>
              <p:cNvSpPr>
                <a:spLocks/>
              </p:cNvSpPr>
              <p:nvPr/>
            </p:nvSpPr>
            <p:spPr bwMode="auto">
              <a:xfrm>
                <a:off x="2913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2" name="Freeform 260"/>
              <p:cNvSpPr>
                <a:spLocks/>
              </p:cNvSpPr>
              <p:nvPr/>
            </p:nvSpPr>
            <p:spPr bwMode="auto">
              <a:xfrm>
                <a:off x="2950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3" name="Freeform 261"/>
              <p:cNvSpPr>
                <a:spLocks/>
              </p:cNvSpPr>
              <p:nvPr/>
            </p:nvSpPr>
            <p:spPr bwMode="auto">
              <a:xfrm>
                <a:off x="3005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4" name="Freeform 262"/>
              <p:cNvSpPr>
                <a:spLocks/>
              </p:cNvSpPr>
              <p:nvPr/>
            </p:nvSpPr>
            <p:spPr bwMode="auto">
              <a:xfrm>
                <a:off x="3081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5" name="Freeform 263"/>
              <p:cNvSpPr>
                <a:spLocks/>
              </p:cNvSpPr>
              <p:nvPr/>
            </p:nvSpPr>
            <p:spPr bwMode="auto">
              <a:xfrm>
                <a:off x="3107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6" name="Freeform 264"/>
              <p:cNvSpPr>
                <a:spLocks/>
              </p:cNvSpPr>
              <p:nvPr/>
            </p:nvSpPr>
            <p:spPr bwMode="auto">
              <a:xfrm>
                <a:off x="3116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7" name="Freeform 265"/>
              <p:cNvSpPr>
                <a:spLocks/>
              </p:cNvSpPr>
              <p:nvPr/>
            </p:nvSpPr>
            <p:spPr bwMode="auto">
              <a:xfrm>
                <a:off x="3118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8" name="Freeform 266"/>
              <p:cNvSpPr>
                <a:spLocks/>
              </p:cNvSpPr>
              <p:nvPr/>
            </p:nvSpPr>
            <p:spPr bwMode="auto">
              <a:xfrm>
                <a:off x="3162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59" name="Freeform 267"/>
              <p:cNvSpPr>
                <a:spLocks/>
              </p:cNvSpPr>
              <p:nvPr/>
            </p:nvSpPr>
            <p:spPr bwMode="auto">
              <a:xfrm>
                <a:off x="3162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0" name="Freeform 268"/>
              <p:cNvSpPr>
                <a:spLocks/>
              </p:cNvSpPr>
              <p:nvPr/>
            </p:nvSpPr>
            <p:spPr bwMode="auto">
              <a:xfrm>
                <a:off x="3145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1" name="Freeform 269"/>
              <p:cNvSpPr>
                <a:spLocks/>
              </p:cNvSpPr>
              <p:nvPr/>
            </p:nvSpPr>
            <p:spPr bwMode="auto">
              <a:xfrm>
                <a:off x="3143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2" name="Freeform 270"/>
              <p:cNvSpPr>
                <a:spLocks/>
              </p:cNvSpPr>
              <p:nvPr/>
            </p:nvSpPr>
            <p:spPr bwMode="auto">
              <a:xfrm>
                <a:off x="3144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3" name="Freeform 271"/>
              <p:cNvSpPr>
                <a:spLocks/>
              </p:cNvSpPr>
              <p:nvPr/>
            </p:nvSpPr>
            <p:spPr bwMode="auto">
              <a:xfrm>
                <a:off x="3155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4" name="Freeform 272"/>
              <p:cNvSpPr>
                <a:spLocks/>
              </p:cNvSpPr>
              <p:nvPr/>
            </p:nvSpPr>
            <p:spPr bwMode="auto">
              <a:xfrm>
                <a:off x="3135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5" name="Freeform 273"/>
              <p:cNvSpPr>
                <a:spLocks/>
              </p:cNvSpPr>
              <p:nvPr/>
            </p:nvSpPr>
            <p:spPr bwMode="auto">
              <a:xfrm>
                <a:off x="3095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6" name="Freeform 274"/>
              <p:cNvSpPr>
                <a:spLocks/>
              </p:cNvSpPr>
              <p:nvPr/>
            </p:nvSpPr>
            <p:spPr bwMode="auto">
              <a:xfrm>
                <a:off x="3038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7" name="Freeform 275"/>
              <p:cNvSpPr>
                <a:spLocks/>
              </p:cNvSpPr>
              <p:nvPr/>
            </p:nvSpPr>
            <p:spPr bwMode="auto">
              <a:xfrm>
                <a:off x="3011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8" name="Freeform 276"/>
              <p:cNvSpPr>
                <a:spLocks/>
              </p:cNvSpPr>
              <p:nvPr/>
            </p:nvSpPr>
            <p:spPr bwMode="auto">
              <a:xfrm>
                <a:off x="2978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69" name="Freeform 277"/>
              <p:cNvSpPr>
                <a:spLocks/>
              </p:cNvSpPr>
              <p:nvPr/>
            </p:nvSpPr>
            <p:spPr bwMode="auto">
              <a:xfrm>
                <a:off x="2955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0" name="Freeform 278"/>
              <p:cNvSpPr>
                <a:spLocks/>
              </p:cNvSpPr>
              <p:nvPr/>
            </p:nvSpPr>
            <p:spPr bwMode="auto">
              <a:xfrm>
                <a:off x="2902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1" name="Freeform 279"/>
              <p:cNvSpPr>
                <a:spLocks/>
              </p:cNvSpPr>
              <p:nvPr/>
            </p:nvSpPr>
            <p:spPr bwMode="auto">
              <a:xfrm>
                <a:off x="2835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2" name="Freeform 280"/>
              <p:cNvSpPr>
                <a:spLocks/>
              </p:cNvSpPr>
              <p:nvPr/>
            </p:nvSpPr>
            <p:spPr bwMode="auto">
              <a:xfrm>
                <a:off x="2779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3" name="Freeform 281"/>
              <p:cNvSpPr>
                <a:spLocks/>
              </p:cNvSpPr>
              <p:nvPr/>
            </p:nvSpPr>
            <p:spPr bwMode="auto">
              <a:xfrm>
                <a:off x="2664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4" name="Freeform 282"/>
              <p:cNvSpPr>
                <a:spLocks/>
              </p:cNvSpPr>
              <p:nvPr/>
            </p:nvSpPr>
            <p:spPr bwMode="auto">
              <a:xfrm>
                <a:off x="2615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5" name="Freeform 283"/>
              <p:cNvSpPr>
                <a:spLocks/>
              </p:cNvSpPr>
              <p:nvPr/>
            </p:nvSpPr>
            <p:spPr bwMode="auto">
              <a:xfrm>
                <a:off x="2585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6" name="Freeform 284"/>
              <p:cNvSpPr>
                <a:spLocks/>
              </p:cNvSpPr>
              <p:nvPr/>
            </p:nvSpPr>
            <p:spPr bwMode="auto">
              <a:xfrm>
                <a:off x="2581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7" name="Freeform 285"/>
              <p:cNvSpPr>
                <a:spLocks/>
              </p:cNvSpPr>
              <p:nvPr/>
            </p:nvSpPr>
            <p:spPr bwMode="auto">
              <a:xfrm>
                <a:off x="2581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8" name="Freeform 286"/>
              <p:cNvSpPr>
                <a:spLocks/>
              </p:cNvSpPr>
              <p:nvPr/>
            </p:nvSpPr>
            <p:spPr bwMode="auto">
              <a:xfrm>
                <a:off x="2588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79" name="Freeform 287"/>
              <p:cNvSpPr>
                <a:spLocks/>
              </p:cNvSpPr>
              <p:nvPr/>
            </p:nvSpPr>
            <p:spPr bwMode="auto">
              <a:xfrm>
                <a:off x="2577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0" name="Freeform 288"/>
              <p:cNvSpPr>
                <a:spLocks/>
              </p:cNvSpPr>
              <p:nvPr/>
            </p:nvSpPr>
            <p:spPr bwMode="auto">
              <a:xfrm>
                <a:off x="2575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1" name="Freeform 289"/>
              <p:cNvSpPr>
                <a:spLocks/>
              </p:cNvSpPr>
              <p:nvPr/>
            </p:nvSpPr>
            <p:spPr bwMode="auto">
              <a:xfrm>
                <a:off x="2576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2" name="Freeform 290"/>
              <p:cNvSpPr>
                <a:spLocks/>
              </p:cNvSpPr>
              <p:nvPr/>
            </p:nvSpPr>
            <p:spPr bwMode="auto">
              <a:xfrm>
                <a:off x="2668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3" name="Freeform 291"/>
              <p:cNvSpPr>
                <a:spLocks/>
              </p:cNvSpPr>
              <p:nvPr/>
            </p:nvSpPr>
            <p:spPr bwMode="auto">
              <a:xfrm>
                <a:off x="2668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4" name="Freeform 292"/>
              <p:cNvSpPr>
                <a:spLocks/>
              </p:cNvSpPr>
              <p:nvPr/>
            </p:nvSpPr>
            <p:spPr bwMode="auto">
              <a:xfrm>
                <a:off x="2710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5" name="Freeform 293"/>
              <p:cNvSpPr>
                <a:spLocks/>
              </p:cNvSpPr>
              <p:nvPr/>
            </p:nvSpPr>
            <p:spPr bwMode="auto">
              <a:xfrm>
                <a:off x="2710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6" name="Freeform 294"/>
              <p:cNvSpPr>
                <a:spLocks/>
              </p:cNvSpPr>
              <p:nvPr/>
            </p:nvSpPr>
            <p:spPr bwMode="auto">
              <a:xfrm>
                <a:off x="2710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7" name="Freeform 295"/>
              <p:cNvSpPr>
                <a:spLocks/>
              </p:cNvSpPr>
              <p:nvPr/>
            </p:nvSpPr>
            <p:spPr bwMode="auto">
              <a:xfrm>
                <a:off x="2714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8" name="Freeform 296"/>
              <p:cNvSpPr>
                <a:spLocks/>
              </p:cNvSpPr>
              <p:nvPr/>
            </p:nvSpPr>
            <p:spPr bwMode="auto">
              <a:xfrm>
                <a:off x="2766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89" name="Freeform 297"/>
              <p:cNvSpPr>
                <a:spLocks/>
              </p:cNvSpPr>
              <p:nvPr/>
            </p:nvSpPr>
            <p:spPr bwMode="auto">
              <a:xfrm>
                <a:off x="2766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0" name="Freeform 298"/>
              <p:cNvSpPr>
                <a:spLocks/>
              </p:cNvSpPr>
              <p:nvPr/>
            </p:nvSpPr>
            <p:spPr bwMode="auto">
              <a:xfrm>
                <a:off x="2785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1" name="Freeform 299"/>
              <p:cNvSpPr>
                <a:spLocks/>
              </p:cNvSpPr>
              <p:nvPr/>
            </p:nvSpPr>
            <p:spPr bwMode="auto">
              <a:xfrm>
                <a:off x="2834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2" name="Freeform 300"/>
              <p:cNvSpPr>
                <a:spLocks/>
              </p:cNvSpPr>
              <p:nvPr/>
            </p:nvSpPr>
            <p:spPr bwMode="auto">
              <a:xfrm>
                <a:off x="2859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3" name="Freeform 301"/>
              <p:cNvSpPr>
                <a:spLocks/>
              </p:cNvSpPr>
              <p:nvPr/>
            </p:nvSpPr>
            <p:spPr bwMode="auto">
              <a:xfrm>
                <a:off x="2888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4" name="Freeform 302"/>
              <p:cNvSpPr>
                <a:spLocks/>
              </p:cNvSpPr>
              <p:nvPr/>
            </p:nvSpPr>
            <p:spPr bwMode="auto">
              <a:xfrm>
                <a:off x="3008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5" name="Freeform 303"/>
              <p:cNvSpPr>
                <a:spLocks/>
              </p:cNvSpPr>
              <p:nvPr/>
            </p:nvSpPr>
            <p:spPr bwMode="auto">
              <a:xfrm>
                <a:off x="3019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6" name="Freeform 304"/>
              <p:cNvSpPr>
                <a:spLocks/>
              </p:cNvSpPr>
              <p:nvPr/>
            </p:nvSpPr>
            <p:spPr bwMode="auto">
              <a:xfrm>
                <a:off x="3005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7" name="Freeform 305"/>
              <p:cNvSpPr>
                <a:spLocks/>
              </p:cNvSpPr>
              <p:nvPr/>
            </p:nvSpPr>
            <p:spPr bwMode="auto">
              <a:xfrm>
                <a:off x="3004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698" name="Rectangle 306"/>
              <p:cNvSpPr>
                <a:spLocks noChangeArrowheads="1"/>
              </p:cNvSpPr>
              <p:nvPr/>
            </p:nvSpPr>
            <p:spPr bwMode="auto">
              <a:xfrm>
                <a:off x="2250" y="2064"/>
                <a:ext cx="13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59699" name="Rectangle 307"/>
              <p:cNvSpPr>
                <a:spLocks noChangeArrowheads="1"/>
              </p:cNvSpPr>
              <p:nvPr/>
            </p:nvSpPr>
            <p:spPr bwMode="auto">
              <a:xfrm>
                <a:off x="2423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0" name="Rectangle 308"/>
              <p:cNvSpPr>
                <a:spLocks noChangeArrowheads="1"/>
              </p:cNvSpPr>
              <p:nvPr/>
            </p:nvSpPr>
            <p:spPr bwMode="auto">
              <a:xfrm>
                <a:off x="2271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1" name="Rectangle 309"/>
              <p:cNvSpPr>
                <a:spLocks noChangeArrowheads="1"/>
              </p:cNvSpPr>
              <p:nvPr/>
            </p:nvSpPr>
            <p:spPr bwMode="auto">
              <a:xfrm>
                <a:off x="2271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2" name="Rectangle 310"/>
              <p:cNvSpPr>
                <a:spLocks noChangeArrowheads="1"/>
              </p:cNvSpPr>
              <p:nvPr/>
            </p:nvSpPr>
            <p:spPr bwMode="auto">
              <a:xfrm>
                <a:off x="2043" y="2249"/>
                <a:ext cx="19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59703" name="Rectangle 311"/>
              <p:cNvSpPr>
                <a:spLocks noChangeArrowheads="1"/>
              </p:cNvSpPr>
              <p:nvPr/>
            </p:nvSpPr>
            <p:spPr bwMode="auto">
              <a:xfrm>
                <a:off x="2407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4" name="Freeform 312"/>
              <p:cNvSpPr>
                <a:spLocks/>
              </p:cNvSpPr>
              <p:nvPr/>
            </p:nvSpPr>
            <p:spPr bwMode="auto">
              <a:xfrm>
                <a:off x="2325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5" name="Freeform 313"/>
              <p:cNvSpPr>
                <a:spLocks/>
              </p:cNvSpPr>
              <p:nvPr/>
            </p:nvSpPr>
            <p:spPr bwMode="auto">
              <a:xfrm>
                <a:off x="2325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6" name="Freeform 314"/>
              <p:cNvSpPr>
                <a:spLocks/>
              </p:cNvSpPr>
              <p:nvPr/>
            </p:nvSpPr>
            <p:spPr bwMode="auto">
              <a:xfrm>
                <a:off x="2410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59707" name="Rectangle 315"/>
              <p:cNvSpPr>
                <a:spLocks noChangeArrowheads="1"/>
              </p:cNvSpPr>
              <p:nvPr/>
            </p:nvSpPr>
            <p:spPr bwMode="auto">
              <a:xfrm>
                <a:off x="2180" y="2448"/>
                <a:ext cx="10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31" name="Group 317"/>
              <p:cNvGrpSpPr>
                <a:grpSpLocks/>
              </p:cNvGrpSpPr>
              <p:nvPr/>
            </p:nvGrpSpPr>
            <p:grpSpPr bwMode="auto">
              <a:xfrm rot="-1448840">
                <a:off x="2442" y="2129"/>
                <a:ext cx="253" cy="210"/>
                <a:chOff x="1633" y="1764"/>
                <a:chExt cx="384" cy="303"/>
              </a:xfrm>
            </p:grpSpPr>
            <p:sp>
              <p:nvSpPr>
                <p:cNvPr id="59710" name="AutoShape 318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1" name="AutoShape 319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2" name="AutoShape 320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3" name="AutoShape 321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4" name="AutoShape 322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5" name="AutoShape 323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6" name="AutoShape 324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7" name="Oval 325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8" name="Oval 326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19" name="Oval 327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59720" name="Oval 328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59627" name="Group 354"/>
              <p:cNvGrpSpPr>
                <a:grpSpLocks/>
              </p:cNvGrpSpPr>
              <p:nvPr/>
            </p:nvGrpSpPr>
            <p:grpSpPr bwMode="auto">
              <a:xfrm>
                <a:off x="3787" y="2795"/>
                <a:ext cx="56" cy="56"/>
                <a:chOff x="4472" y="2993"/>
                <a:chExt cx="56" cy="56"/>
              </a:xfrm>
            </p:grpSpPr>
            <p:sp>
              <p:nvSpPr>
                <p:cNvPr id="59747" name="Freeform 355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59748" name="Freeform 356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59775" name="Rectangle 383"/>
              <p:cNvSpPr>
                <a:spLocks noChangeArrowheads="1"/>
              </p:cNvSpPr>
              <p:nvPr/>
            </p:nvSpPr>
            <p:spPr bwMode="auto">
              <a:xfrm>
                <a:off x="2212" y="2688"/>
                <a:ext cx="13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08552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375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61816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1817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1818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1819" name="Text Box 379"/>
          <p:cNvSpPr txBox="1">
            <a:spLocks noChangeArrowheads="1"/>
          </p:cNvSpPr>
          <p:nvPr/>
        </p:nvSpPr>
        <p:spPr bwMode="auto">
          <a:xfrm>
            <a:off x="5136596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grpSp>
        <p:nvGrpSpPr>
          <p:cNvPr id="390" name="Grupo 389"/>
          <p:cNvGrpSpPr/>
          <p:nvPr/>
        </p:nvGrpSpPr>
        <p:grpSpPr>
          <a:xfrm>
            <a:off x="1757392" y="714357"/>
            <a:ext cx="8624888" cy="5610244"/>
            <a:chOff x="514350" y="1571625"/>
            <a:chExt cx="8110538" cy="4752975"/>
          </a:xfrm>
        </p:grpSpPr>
        <p:sp>
          <p:nvSpPr>
            <p:cNvPr id="61442" name="Rectangle 2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3" name="Freeform 3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5" name="Freeform 5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6" name="Freeform 6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47" name="Freeform 7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51" name="Freeform 11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4" name="Freeform 34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5" name="Freeform 35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6" name="Freeform 36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7" name="Freeform 37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8" name="Freeform 38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79" name="Freeform 39"/>
            <p:cNvSpPr>
              <a:spLocks/>
            </p:cNvSpPr>
            <p:nvPr/>
          </p:nvSpPr>
          <p:spPr bwMode="auto">
            <a:xfrm>
              <a:off x="8001000" y="3200400"/>
              <a:ext cx="577850" cy="493713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80" name="Freeform 40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481" name="Freeform 41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471"/>
            <p:cNvGrpSpPr>
              <a:grpSpLocks/>
            </p:cNvGrpSpPr>
            <p:nvPr/>
          </p:nvGrpSpPr>
          <p:grpSpPr bwMode="auto">
            <a:xfrm>
              <a:off x="514350" y="2528888"/>
              <a:ext cx="2597150" cy="1260475"/>
              <a:chOff x="324" y="1593"/>
              <a:chExt cx="1636" cy="794"/>
            </a:xfrm>
          </p:grpSpPr>
          <p:sp>
            <p:nvSpPr>
              <p:cNvPr id="61444" name="Freeform 4"/>
              <p:cNvSpPr>
                <a:spLocks/>
              </p:cNvSpPr>
              <p:nvPr/>
            </p:nvSpPr>
            <p:spPr bwMode="auto">
              <a:xfrm>
                <a:off x="333" y="2241"/>
                <a:ext cx="1447" cy="146"/>
              </a:xfrm>
              <a:custGeom>
                <a:avLst/>
                <a:gdLst>
                  <a:gd name="T0" fmla="*/ 5767 w 5790"/>
                  <a:gd name="T1" fmla="*/ 0 h 583"/>
                  <a:gd name="T2" fmla="*/ 5586 w 5790"/>
                  <a:gd name="T3" fmla="*/ 66 h 583"/>
                  <a:gd name="T4" fmla="*/ 5392 w 5790"/>
                  <a:gd name="T5" fmla="*/ 128 h 583"/>
                  <a:gd name="T6" fmla="*/ 5191 w 5790"/>
                  <a:gd name="T7" fmla="*/ 182 h 583"/>
                  <a:gd name="T8" fmla="*/ 4979 w 5790"/>
                  <a:gd name="T9" fmla="*/ 232 h 583"/>
                  <a:gd name="T10" fmla="*/ 4761 w 5790"/>
                  <a:gd name="T11" fmla="*/ 277 h 583"/>
                  <a:gd name="T12" fmla="*/ 4537 w 5790"/>
                  <a:gd name="T13" fmla="*/ 318 h 583"/>
                  <a:gd name="T14" fmla="*/ 4307 w 5790"/>
                  <a:gd name="T15" fmla="*/ 353 h 583"/>
                  <a:gd name="T16" fmla="*/ 4073 w 5790"/>
                  <a:gd name="T17" fmla="*/ 385 h 583"/>
                  <a:gd name="T18" fmla="*/ 3836 w 5790"/>
                  <a:gd name="T19" fmla="*/ 413 h 583"/>
                  <a:gd name="T20" fmla="*/ 3596 w 5790"/>
                  <a:gd name="T21" fmla="*/ 436 h 583"/>
                  <a:gd name="T22" fmla="*/ 3356 w 5790"/>
                  <a:gd name="T23" fmla="*/ 456 h 583"/>
                  <a:gd name="T24" fmla="*/ 3117 w 5790"/>
                  <a:gd name="T25" fmla="*/ 473 h 583"/>
                  <a:gd name="T26" fmla="*/ 2878 w 5790"/>
                  <a:gd name="T27" fmla="*/ 487 h 583"/>
                  <a:gd name="T28" fmla="*/ 2641 w 5790"/>
                  <a:gd name="T29" fmla="*/ 499 h 583"/>
                  <a:gd name="T30" fmla="*/ 2179 w 5790"/>
                  <a:gd name="T31" fmla="*/ 513 h 583"/>
                  <a:gd name="T32" fmla="*/ 1740 w 5790"/>
                  <a:gd name="T33" fmla="*/ 518 h 583"/>
                  <a:gd name="T34" fmla="*/ 1332 w 5790"/>
                  <a:gd name="T35" fmla="*/ 518 h 583"/>
                  <a:gd name="T36" fmla="*/ 962 w 5790"/>
                  <a:gd name="T37" fmla="*/ 511 h 583"/>
                  <a:gd name="T38" fmla="*/ 640 w 5790"/>
                  <a:gd name="T39" fmla="*/ 501 h 583"/>
                  <a:gd name="T40" fmla="*/ 175 w 5790"/>
                  <a:gd name="T41" fmla="*/ 482 h 583"/>
                  <a:gd name="T42" fmla="*/ 6 w 5790"/>
                  <a:gd name="T43" fmla="*/ 472 h 583"/>
                  <a:gd name="T44" fmla="*/ 45 w 5790"/>
                  <a:gd name="T45" fmla="*/ 538 h 583"/>
                  <a:gd name="T46" fmla="*/ 373 w 5790"/>
                  <a:gd name="T47" fmla="*/ 555 h 583"/>
                  <a:gd name="T48" fmla="*/ 792 w 5790"/>
                  <a:gd name="T49" fmla="*/ 570 h 583"/>
                  <a:gd name="T50" fmla="*/ 1140 w 5790"/>
                  <a:gd name="T51" fmla="*/ 578 h 583"/>
                  <a:gd name="T52" fmla="*/ 1530 w 5790"/>
                  <a:gd name="T53" fmla="*/ 583 h 583"/>
                  <a:gd name="T54" fmla="*/ 1958 w 5790"/>
                  <a:gd name="T55" fmla="*/ 580 h 583"/>
                  <a:gd name="T56" fmla="*/ 2410 w 5790"/>
                  <a:gd name="T57" fmla="*/ 570 h 583"/>
                  <a:gd name="T58" fmla="*/ 2762 w 5790"/>
                  <a:gd name="T59" fmla="*/ 557 h 583"/>
                  <a:gd name="T60" fmla="*/ 3001 w 5790"/>
                  <a:gd name="T61" fmla="*/ 544 h 583"/>
                  <a:gd name="T62" fmla="*/ 3240 w 5790"/>
                  <a:gd name="T63" fmla="*/ 529 h 583"/>
                  <a:gd name="T64" fmla="*/ 3481 w 5790"/>
                  <a:gd name="T65" fmla="*/ 511 h 583"/>
                  <a:gd name="T66" fmla="*/ 3722 w 5790"/>
                  <a:gd name="T67" fmla="*/ 488 h 583"/>
                  <a:gd name="T68" fmla="*/ 3962 w 5790"/>
                  <a:gd name="T69" fmla="*/ 463 h 583"/>
                  <a:gd name="T70" fmla="*/ 4199 w 5790"/>
                  <a:gd name="T71" fmla="*/ 434 h 583"/>
                  <a:gd name="T72" fmla="*/ 4432 w 5790"/>
                  <a:gd name="T73" fmla="*/ 399 h 583"/>
                  <a:gd name="T74" fmla="*/ 4661 w 5790"/>
                  <a:gd name="T75" fmla="*/ 361 h 583"/>
                  <a:gd name="T76" fmla="*/ 4884 w 5790"/>
                  <a:gd name="T77" fmla="*/ 318 h 583"/>
                  <a:gd name="T78" fmla="*/ 5100 w 5790"/>
                  <a:gd name="T79" fmla="*/ 270 h 583"/>
                  <a:gd name="T80" fmla="*/ 5310 w 5790"/>
                  <a:gd name="T81" fmla="*/ 217 h 583"/>
                  <a:gd name="T82" fmla="*/ 5510 w 5790"/>
                  <a:gd name="T83" fmla="*/ 158 h 583"/>
                  <a:gd name="T84" fmla="*/ 5700 w 5790"/>
                  <a:gd name="T85" fmla="*/ 94 h 583"/>
                  <a:gd name="T86" fmla="*/ 5790 w 5790"/>
                  <a:gd name="T87" fmla="*/ 60 h 583"/>
                  <a:gd name="T88" fmla="*/ 5767 w 5790"/>
                  <a:gd name="T8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90" h="583">
                    <a:moveTo>
                      <a:pt x="5767" y="0"/>
                    </a:moveTo>
                    <a:lnTo>
                      <a:pt x="5767" y="0"/>
                    </a:lnTo>
                    <a:lnTo>
                      <a:pt x="5678" y="35"/>
                    </a:lnTo>
                    <a:lnTo>
                      <a:pt x="5586" y="66"/>
                    </a:lnTo>
                    <a:lnTo>
                      <a:pt x="5491" y="97"/>
                    </a:lnTo>
                    <a:lnTo>
                      <a:pt x="5392" y="128"/>
                    </a:lnTo>
                    <a:lnTo>
                      <a:pt x="5293" y="156"/>
                    </a:lnTo>
                    <a:lnTo>
                      <a:pt x="5191" y="182"/>
                    </a:lnTo>
                    <a:lnTo>
                      <a:pt x="5086" y="208"/>
                    </a:lnTo>
                    <a:lnTo>
                      <a:pt x="4979" y="232"/>
                    </a:lnTo>
                    <a:lnTo>
                      <a:pt x="4871" y="255"/>
                    </a:lnTo>
                    <a:lnTo>
                      <a:pt x="4761" y="277"/>
                    </a:lnTo>
                    <a:lnTo>
                      <a:pt x="4650" y="298"/>
                    </a:lnTo>
                    <a:lnTo>
                      <a:pt x="4537" y="318"/>
                    </a:lnTo>
                    <a:lnTo>
                      <a:pt x="4422" y="337"/>
                    </a:lnTo>
                    <a:lnTo>
                      <a:pt x="4307" y="353"/>
                    </a:lnTo>
                    <a:lnTo>
                      <a:pt x="4190" y="370"/>
                    </a:lnTo>
                    <a:lnTo>
                      <a:pt x="4073" y="385"/>
                    </a:lnTo>
                    <a:lnTo>
                      <a:pt x="3954" y="399"/>
                    </a:lnTo>
                    <a:lnTo>
                      <a:pt x="3836" y="413"/>
                    </a:lnTo>
                    <a:lnTo>
                      <a:pt x="3716" y="425"/>
                    </a:lnTo>
                    <a:lnTo>
                      <a:pt x="3596" y="436"/>
                    </a:lnTo>
                    <a:lnTo>
                      <a:pt x="3476" y="448"/>
                    </a:lnTo>
                    <a:lnTo>
                      <a:pt x="3356" y="456"/>
                    </a:lnTo>
                    <a:lnTo>
                      <a:pt x="3236" y="465"/>
                    </a:lnTo>
                    <a:lnTo>
                      <a:pt x="3117" y="473"/>
                    </a:lnTo>
                    <a:lnTo>
                      <a:pt x="2997" y="481"/>
                    </a:lnTo>
                    <a:lnTo>
                      <a:pt x="2878" y="487"/>
                    </a:lnTo>
                    <a:lnTo>
                      <a:pt x="2760" y="493"/>
                    </a:lnTo>
                    <a:lnTo>
                      <a:pt x="2641" y="499"/>
                    </a:lnTo>
                    <a:lnTo>
                      <a:pt x="2408" y="506"/>
                    </a:lnTo>
                    <a:lnTo>
                      <a:pt x="2179" y="513"/>
                    </a:lnTo>
                    <a:lnTo>
                      <a:pt x="1956" y="516"/>
                    </a:lnTo>
                    <a:lnTo>
                      <a:pt x="1740" y="518"/>
                    </a:lnTo>
                    <a:lnTo>
                      <a:pt x="1530" y="518"/>
                    </a:lnTo>
                    <a:lnTo>
                      <a:pt x="1332" y="518"/>
                    </a:lnTo>
                    <a:lnTo>
                      <a:pt x="1140" y="515"/>
                    </a:lnTo>
                    <a:lnTo>
                      <a:pt x="962" y="511"/>
                    </a:lnTo>
                    <a:lnTo>
                      <a:pt x="795" y="506"/>
                    </a:lnTo>
                    <a:lnTo>
                      <a:pt x="640" y="501"/>
                    </a:lnTo>
                    <a:lnTo>
                      <a:pt x="375" y="491"/>
                    </a:lnTo>
                    <a:lnTo>
                      <a:pt x="175" y="482"/>
                    </a:lnTo>
                    <a:lnTo>
                      <a:pt x="49" y="474"/>
                    </a:lnTo>
                    <a:lnTo>
                      <a:pt x="6" y="472"/>
                    </a:lnTo>
                    <a:lnTo>
                      <a:pt x="0" y="536"/>
                    </a:lnTo>
                    <a:lnTo>
                      <a:pt x="45" y="538"/>
                    </a:lnTo>
                    <a:lnTo>
                      <a:pt x="171" y="546"/>
                    </a:lnTo>
                    <a:lnTo>
                      <a:pt x="373" y="555"/>
                    </a:lnTo>
                    <a:lnTo>
                      <a:pt x="638" y="565"/>
                    </a:lnTo>
                    <a:lnTo>
                      <a:pt x="792" y="570"/>
                    </a:lnTo>
                    <a:lnTo>
                      <a:pt x="961" y="575"/>
                    </a:lnTo>
                    <a:lnTo>
                      <a:pt x="1140" y="578"/>
                    </a:lnTo>
                    <a:lnTo>
                      <a:pt x="1330" y="581"/>
                    </a:lnTo>
                    <a:lnTo>
                      <a:pt x="1530" y="583"/>
                    </a:lnTo>
                    <a:lnTo>
                      <a:pt x="1740" y="583"/>
                    </a:lnTo>
                    <a:lnTo>
                      <a:pt x="1958" y="580"/>
                    </a:lnTo>
                    <a:lnTo>
                      <a:pt x="2181" y="576"/>
                    </a:lnTo>
                    <a:lnTo>
                      <a:pt x="2410" y="570"/>
                    </a:lnTo>
                    <a:lnTo>
                      <a:pt x="2644" y="562"/>
                    </a:lnTo>
                    <a:lnTo>
                      <a:pt x="2762" y="557"/>
                    </a:lnTo>
                    <a:lnTo>
                      <a:pt x="2881" y="551"/>
                    </a:lnTo>
                    <a:lnTo>
                      <a:pt x="3001" y="544"/>
                    </a:lnTo>
                    <a:lnTo>
                      <a:pt x="3120" y="537"/>
                    </a:lnTo>
                    <a:lnTo>
                      <a:pt x="3240" y="529"/>
                    </a:lnTo>
                    <a:lnTo>
                      <a:pt x="3361" y="520"/>
                    </a:lnTo>
                    <a:lnTo>
                      <a:pt x="3481" y="511"/>
                    </a:lnTo>
                    <a:lnTo>
                      <a:pt x="3602" y="500"/>
                    </a:lnTo>
                    <a:lnTo>
                      <a:pt x="3722" y="488"/>
                    </a:lnTo>
                    <a:lnTo>
                      <a:pt x="3842" y="476"/>
                    </a:lnTo>
                    <a:lnTo>
                      <a:pt x="3962" y="463"/>
                    </a:lnTo>
                    <a:lnTo>
                      <a:pt x="4080" y="449"/>
                    </a:lnTo>
                    <a:lnTo>
                      <a:pt x="4199" y="434"/>
                    </a:lnTo>
                    <a:lnTo>
                      <a:pt x="4316" y="417"/>
                    </a:lnTo>
                    <a:lnTo>
                      <a:pt x="4432" y="399"/>
                    </a:lnTo>
                    <a:lnTo>
                      <a:pt x="4547" y="380"/>
                    </a:lnTo>
                    <a:lnTo>
                      <a:pt x="4661" y="361"/>
                    </a:lnTo>
                    <a:lnTo>
                      <a:pt x="4774" y="340"/>
                    </a:lnTo>
                    <a:lnTo>
                      <a:pt x="4884" y="318"/>
                    </a:lnTo>
                    <a:lnTo>
                      <a:pt x="4993" y="295"/>
                    </a:lnTo>
                    <a:lnTo>
                      <a:pt x="5100" y="270"/>
                    </a:lnTo>
                    <a:lnTo>
                      <a:pt x="5206" y="244"/>
                    </a:lnTo>
                    <a:lnTo>
                      <a:pt x="5310" y="217"/>
                    </a:lnTo>
                    <a:lnTo>
                      <a:pt x="5410" y="189"/>
                    </a:lnTo>
                    <a:lnTo>
                      <a:pt x="5510" y="158"/>
                    </a:lnTo>
                    <a:lnTo>
                      <a:pt x="5605" y="128"/>
                    </a:lnTo>
                    <a:lnTo>
                      <a:pt x="5700" y="94"/>
                    </a:lnTo>
                    <a:lnTo>
                      <a:pt x="5790" y="60"/>
                    </a:lnTo>
                    <a:lnTo>
                      <a:pt x="5790" y="60"/>
                    </a:lnTo>
                    <a:lnTo>
                      <a:pt x="5767" y="0"/>
                    </a:lnTo>
                    <a:lnTo>
                      <a:pt x="5767" y="0"/>
                    </a:lnTo>
                    <a:lnTo>
                      <a:pt x="5767" y="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3" name="Group 470"/>
              <p:cNvGrpSpPr>
                <a:grpSpLocks/>
              </p:cNvGrpSpPr>
              <p:nvPr/>
            </p:nvGrpSpPr>
            <p:grpSpPr bwMode="auto">
              <a:xfrm>
                <a:off x="324" y="1593"/>
                <a:ext cx="1397" cy="733"/>
                <a:chOff x="324" y="1593"/>
                <a:chExt cx="1397" cy="733"/>
              </a:xfrm>
            </p:grpSpPr>
            <p:sp>
              <p:nvSpPr>
                <p:cNvPr id="61452" name="Freeform 12"/>
                <p:cNvSpPr>
                  <a:spLocks/>
                </p:cNvSpPr>
                <p:nvPr/>
              </p:nvSpPr>
              <p:spPr bwMode="auto">
                <a:xfrm>
                  <a:off x="324" y="1655"/>
                  <a:ext cx="448" cy="316"/>
                </a:xfrm>
                <a:custGeom>
                  <a:avLst/>
                  <a:gdLst>
                    <a:gd name="T0" fmla="*/ 28 w 1793"/>
                    <a:gd name="T1" fmla="*/ 373 h 1267"/>
                    <a:gd name="T2" fmla="*/ 9 w 1793"/>
                    <a:gd name="T3" fmla="*/ 417 h 1267"/>
                    <a:gd name="T4" fmla="*/ 0 w 1793"/>
                    <a:gd name="T5" fmla="*/ 866 h 1267"/>
                    <a:gd name="T6" fmla="*/ 70 w 1793"/>
                    <a:gd name="T7" fmla="*/ 974 h 1267"/>
                    <a:gd name="T8" fmla="*/ 167 w 1793"/>
                    <a:gd name="T9" fmla="*/ 1066 h 1267"/>
                    <a:gd name="T10" fmla="*/ 286 w 1793"/>
                    <a:gd name="T11" fmla="*/ 1141 h 1267"/>
                    <a:gd name="T12" fmla="*/ 423 w 1793"/>
                    <a:gd name="T13" fmla="*/ 1200 h 1267"/>
                    <a:gd name="T14" fmla="*/ 572 w 1793"/>
                    <a:gd name="T15" fmla="*/ 1239 h 1267"/>
                    <a:gd name="T16" fmla="*/ 732 w 1793"/>
                    <a:gd name="T17" fmla="*/ 1262 h 1267"/>
                    <a:gd name="T18" fmla="*/ 895 w 1793"/>
                    <a:gd name="T19" fmla="*/ 1267 h 1267"/>
                    <a:gd name="T20" fmla="*/ 1057 w 1793"/>
                    <a:gd name="T21" fmla="*/ 1252 h 1267"/>
                    <a:gd name="T22" fmla="*/ 1214 w 1793"/>
                    <a:gd name="T23" fmla="*/ 1219 h 1267"/>
                    <a:gd name="T24" fmla="*/ 1360 w 1793"/>
                    <a:gd name="T25" fmla="*/ 1165 h 1267"/>
                    <a:gd name="T26" fmla="*/ 1494 w 1793"/>
                    <a:gd name="T27" fmla="*/ 1093 h 1267"/>
                    <a:gd name="T28" fmla="*/ 1608 w 1793"/>
                    <a:gd name="T29" fmla="*/ 998 h 1267"/>
                    <a:gd name="T30" fmla="*/ 1698 w 1793"/>
                    <a:gd name="T31" fmla="*/ 885 h 1267"/>
                    <a:gd name="T32" fmla="*/ 1761 w 1793"/>
                    <a:gd name="T33" fmla="*/ 749 h 1267"/>
                    <a:gd name="T34" fmla="*/ 1791 w 1793"/>
                    <a:gd name="T35" fmla="*/ 592 h 1267"/>
                    <a:gd name="T36" fmla="*/ 1785 w 1793"/>
                    <a:gd name="T37" fmla="*/ 412 h 1267"/>
                    <a:gd name="T38" fmla="*/ 1754 w 1793"/>
                    <a:gd name="T39" fmla="*/ 327 h 1267"/>
                    <a:gd name="T40" fmla="*/ 1691 w 1793"/>
                    <a:gd name="T41" fmla="*/ 249 h 1267"/>
                    <a:gd name="T42" fmla="*/ 1600 w 1793"/>
                    <a:gd name="T43" fmla="*/ 183 h 1267"/>
                    <a:gd name="T44" fmla="*/ 1487 w 1793"/>
                    <a:gd name="T45" fmla="*/ 125 h 1267"/>
                    <a:gd name="T46" fmla="*/ 1355 w 1793"/>
                    <a:gd name="T47" fmla="*/ 78 h 1267"/>
                    <a:gd name="T48" fmla="*/ 1210 w 1793"/>
                    <a:gd name="T49" fmla="*/ 42 h 1267"/>
                    <a:gd name="T50" fmla="*/ 1056 w 1793"/>
                    <a:gd name="T51" fmla="*/ 17 h 1267"/>
                    <a:gd name="T52" fmla="*/ 898 w 1793"/>
                    <a:gd name="T53" fmla="*/ 3 h 1267"/>
                    <a:gd name="T54" fmla="*/ 740 w 1793"/>
                    <a:gd name="T55" fmla="*/ 2 h 1267"/>
                    <a:gd name="T56" fmla="*/ 587 w 1793"/>
                    <a:gd name="T57" fmla="*/ 12 h 1267"/>
                    <a:gd name="T58" fmla="*/ 444 w 1793"/>
                    <a:gd name="T59" fmla="*/ 35 h 1267"/>
                    <a:gd name="T60" fmla="*/ 315 w 1793"/>
                    <a:gd name="T61" fmla="*/ 70 h 1267"/>
                    <a:gd name="T62" fmla="*/ 207 w 1793"/>
                    <a:gd name="T63" fmla="*/ 120 h 1267"/>
                    <a:gd name="T64" fmla="*/ 120 w 1793"/>
                    <a:gd name="T65" fmla="*/ 183 h 1267"/>
                    <a:gd name="T66" fmla="*/ 64 w 1793"/>
                    <a:gd name="T67" fmla="*/ 259 h 1267"/>
                    <a:gd name="T68" fmla="*/ 40 w 1793"/>
                    <a:gd name="T69" fmla="*/ 350 h 1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793" h="1267">
                      <a:moveTo>
                        <a:pt x="40" y="350"/>
                      </a:moveTo>
                      <a:lnTo>
                        <a:pt x="28" y="373"/>
                      </a:lnTo>
                      <a:lnTo>
                        <a:pt x="18" y="396"/>
                      </a:lnTo>
                      <a:lnTo>
                        <a:pt x="9" y="417"/>
                      </a:lnTo>
                      <a:lnTo>
                        <a:pt x="0" y="439"/>
                      </a:lnTo>
                      <a:lnTo>
                        <a:pt x="0" y="866"/>
                      </a:lnTo>
                      <a:lnTo>
                        <a:pt x="32" y="922"/>
                      </a:lnTo>
                      <a:lnTo>
                        <a:pt x="70" y="974"/>
                      </a:lnTo>
                      <a:lnTo>
                        <a:pt x="115" y="1023"/>
                      </a:lnTo>
                      <a:lnTo>
                        <a:pt x="167" y="1066"/>
                      </a:lnTo>
                      <a:lnTo>
                        <a:pt x="224" y="1106"/>
                      </a:lnTo>
                      <a:lnTo>
                        <a:pt x="286" y="1141"/>
                      </a:lnTo>
                      <a:lnTo>
                        <a:pt x="353" y="1173"/>
                      </a:lnTo>
                      <a:lnTo>
                        <a:pt x="423" y="1200"/>
                      </a:lnTo>
                      <a:lnTo>
                        <a:pt x="497" y="1222"/>
                      </a:lnTo>
                      <a:lnTo>
                        <a:pt x="572" y="1239"/>
                      </a:lnTo>
                      <a:lnTo>
                        <a:pt x="652" y="1253"/>
                      </a:lnTo>
                      <a:lnTo>
                        <a:pt x="732" y="1262"/>
                      </a:lnTo>
                      <a:lnTo>
                        <a:pt x="813" y="1267"/>
                      </a:lnTo>
                      <a:lnTo>
                        <a:pt x="895" y="1267"/>
                      </a:lnTo>
                      <a:lnTo>
                        <a:pt x="975" y="1262"/>
                      </a:lnTo>
                      <a:lnTo>
                        <a:pt x="1057" y="1252"/>
                      </a:lnTo>
                      <a:lnTo>
                        <a:pt x="1136" y="1238"/>
                      </a:lnTo>
                      <a:lnTo>
                        <a:pt x="1214" y="1219"/>
                      </a:lnTo>
                      <a:lnTo>
                        <a:pt x="1289" y="1195"/>
                      </a:lnTo>
                      <a:lnTo>
                        <a:pt x="1360" y="1165"/>
                      </a:lnTo>
                      <a:lnTo>
                        <a:pt x="1429" y="1131"/>
                      </a:lnTo>
                      <a:lnTo>
                        <a:pt x="1494" y="1093"/>
                      </a:lnTo>
                      <a:lnTo>
                        <a:pt x="1553" y="1048"/>
                      </a:lnTo>
                      <a:lnTo>
                        <a:pt x="1608" y="998"/>
                      </a:lnTo>
                      <a:lnTo>
                        <a:pt x="1656" y="944"/>
                      </a:lnTo>
                      <a:lnTo>
                        <a:pt x="1698" y="885"/>
                      </a:lnTo>
                      <a:lnTo>
                        <a:pt x="1734" y="819"/>
                      </a:lnTo>
                      <a:lnTo>
                        <a:pt x="1761" y="749"/>
                      </a:lnTo>
                      <a:lnTo>
                        <a:pt x="1781" y="673"/>
                      </a:lnTo>
                      <a:lnTo>
                        <a:pt x="1791" y="592"/>
                      </a:lnTo>
                      <a:lnTo>
                        <a:pt x="1793" y="505"/>
                      </a:lnTo>
                      <a:lnTo>
                        <a:pt x="1785" y="412"/>
                      </a:lnTo>
                      <a:lnTo>
                        <a:pt x="1774" y="369"/>
                      </a:lnTo>
                      <a:lnTo>
                        <a:pt x="1754" y="327"/>
                      </a:lnTo>
                      <a:lnTo>
                        <a:pt x="1726" y="287"/>
                      </a:lnTo>
                      <a:lnTo>
                        <a:pt x="1691" y="249"/>
                      </a:lnTo>
                      <a:lnTo>
                        <a:pt x="1649" y="214"/>
                      </a:lnTo>
                      <a:lnTo>
                        <a:pt x="1600" y="183"/>
                      </a:lnTo>
                      <a:lnTo>
                        <a:pt x="1547" y="152"/>
                      </a:lnTo>
                      <a:lnTo>
                        <a:pt x="1487" y="125"/>
                      </a:lnTo>
                      <a:lnTo>
                        <a:pt x="1423" y="100"/>
                      </a:lnTo>
                      <a:lnTo>
                        <a:pt x="1355" y="78"/>
                      </a:lnTo>
                      <a:lnTo>
                        <a:pt x="1284" y="59"/>
                      </a:lnTo>
                      <a:lnTo>
                        <a:pt x="1210" y="42"/>
                      </a:lnTo>
                      <a:lnTo>
                        <a:pt x="1133" y="28"/>
                      </a:lnTo>
                      <a:lnTo>
                        <a:pt x="1056" y="17"/>
                      </a:lnTo>
                      <a:lnTo>
                        <a:pt x="977" y="8"/>
                      </a:lnTo>
                      <a:lnTo>
                        <a:pt x="898" y="3"/>
                      </a:lnTo>
                      <a:lnTo>
                        <a:pt x="819" y="0"/>
                      </a:lnTo>
                      <a:lnTo>
                        <a:pt x="740" y="2"/>
                      </a:lnTo>
                      <a:lnTo>
                        <a:pt x="663" y="5"/>
                      </a:lnTo>
                      <a:lnTo>
                        <a:pt x="587" y="12"/>
                      </a:lnTo>
                      <a:lnTo>
                        <a:pt x="514" y="22"/>
                      </a:lnTo>
                      <a:lnTo>
                        <a:pt x="444" y="35"/>
                      </a:lnTo>
                      <a:lnTo>
                        <a:pt x="377" y="51"/>
                      </a:lnTo>
                      <a:lnTo>
                        <a:pt x="315" y="70"/>
                      </a:lnTo>
                      <a:lnTo>
                        <a:pt x="258" y="93"/>
                      </a:lnTo>
                      <a:lnTo>
                        <a:pt x="207" y="120"/>
                      </a:lnTo>
                      <a:lnTo>
                        <a:pt x="159" y="149"/>
                      </a:lnTo>
                      <a:lnTo>
                        <a:pt x="120" y="183"/>
                      </a:lnTo>
                      <a:lnTo>
                        <a:pt x="88" y="218"/>
                      </a:lnTo>
                      <a:lnTo>
                        <a:pt x="64" y="259"/>
                      </a:lnTo>
                      <a:lnTo>
                        <a:pt x="47" y="302"/>
                      </a:lnTo>
                      <a:lnTo>
                        <a:pt x="40" y="350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53" name="Freeform 13"/>
                <p:cNvSpPr>
                  <a:spLocks/>
                </p:cNvSpPr>
                <p:nvPr/>
              </p:nvSpPr>
              <p:spPr bwMode="auto">
                <a:xfrm>
                  <a:off x="747" y="1593"/>
                  <a:ext cx="490" cy="347"/>
                </a:xfrm>
                <a:custGeom>
                  <a:avLst/>
                  <a:gdLst>
                    <a:gd name="T0" fmla="*/ 135 w 1959"/>
                    <a:gd name="T1" fmla="*/ 312 h 1386"/>
                    <a:gd name="T2" fmla="*/ 251 w 1959"/>
                    <a:gd name="T3" fmla="*/ 414 h 1386"/>
                    <a:gd name="T4" fmla="*/ 324 w 1959"/>
                    <a:gd name="T5" fmla="*/ 512 h 1386"/>
                    <a:gd name="T6" fmla="*/ 362 w 1959"/>
                    <a:gd name="T7" fmla="*/ 609 h 1386"/>
                    <a:gd name="T8" fmla="*/ 373 w 1959"/>
                    <a:gd name="T9" fmla="*/ 703 h 1386"/>
                    <a:gd name="T10" fmla="*/ 361 w 1959"/>
                    <a:gd name="T11" fmla="*/ 799 h 1386"/>
                    <a:gd name="T12" fmla="*/ 336 w 1959"/>
                    <a:gd name="T13" fmla="*/ 898 h 1386"/>
                    <a:gd name="T14" fmla="*/ 282 w 1959"/>
                    <a:gd name="T15" fmla="*/ 1073 h 1386"/>
                    <a:gd name="T16" fmla="*/ 254 w 1959"/>
                    <a:gd name="T17" fmla="*/ 1186 h 1386"/>
                    <a:gd name="T18" fmla="*/ 239 w 1959"/>
                    <a:gd name="T19" fmla="*/ 1309 h 1386"/>
                    <a:gd name="T20" fmla="*/ 250 w 1959"/>
                    <a:gd name="T21" fmla="*/ 1365 h 1386"/>
                    <a:gd name="T22" fmla="*/ 313 w 1959"/>
                    <a:gd name="T23" fmla="*/ 1378 h 1386"/>
                    <a:gd name="T24" fmla="*/ 418 w 1959"/>
                    <a:gd name="T25" fmla="*/ 1384 h 1386"/>
                    <a:gd name="T26" fmla="*/ 722 w 1959"/>
                    <a:gd name="T27" fmla="*/ 1384 h 1386"/>
                    <a:gd name="T28" fmla="*/ 1076 w 1959"/>
                    <a:gd name="T29" fmla="*/ 1372 h 1386"/>
                    <a:gd name="T30" fmla="*/ 1404 w 1959"/>
                    <a:gd name="T31" fmla="*/ 1358 h 1386"/>
                    <a:gd name="T32" fmla="*/ 1625 w 1959"/>
                    <a:gd name="T33" fmla="*/ 1352 h 1386"/>
                    <a:gd name="T34" fmla="*/ 1752 w 1959"/>
                    <a:gd name="T35" fmla="*/ 1343 h 1386"/>
                    <a:gd name="T36" fmla="*/ 1845 w 1959"/>
                    <a:gd name="T37" fmla="*/ 1321 h 1386"/>
                    <a:gd name="T38" fmla="*/ 1908 w 1959"/>
                    <a:gd name="T39" fmla="*/ 1286 h 1386"/>
                    <a:gd name="T40" fmla="*/ 1943 w 1959"/>
                    <a:gd name="T41" fmla="*/ 1241 h 1386"/>
                    <a:gd name="T42" fmla="*/ 1959 w 1959"/>
                    <a:gd name="T43" fmla="*/ 1189 h 1386"/>
                    <a:gd name="T44" fmla="*/ 1954 w 1959"/>
                    <a:gd name="T45" fmla="*/ 1133 h 1386"/>
                    <a:gd name="T46" fmla="*/ 1936 w 1959"/>
                    <a:gd name="T47" fmla="*/ 1073 h 1386"/>
                    <a:gd name="T48" fmla="*/ 1908 w 1959"/>
                    <a:gd name="T49" fmla="*/ 1014 h 1386"/>
                    <a:gd name="T50" fmla="*/ 1835 w 1959"/>
                    <a:gd name="T51" fmla="*/ 905 h 1386"/>
                    <a:gd name="T52" fmla="*/ 1808 w 1959"/>
                    <a:gd name="T53" fmla="*/ 850 h 1386"/>
                    <a:gd name="T54" fmla="*/ 1825 w 1959"/>
                    <a:gd name="T55" fmla="*/ 747 h 1386"/>
                    <a:gd name="T56" fmla="*/ 1877 w 1959"/>
                    <a:gd name="T57" fmla="*/ 503 h 1386"/>
                    <a:gd name="T58" fmla="*/ 1901 w 1959"/>
                    <a:gd name="T59" fmla="*/ 367 h 1386"/>
                    <a:gd name="T60" fmla="*/ 1914 w 1959"/>
                    <a:gd name="T61" fmla="*/ 237 h 1386"/>
                    <a:gd name="T62" fmla="*/ 1911 w 1959"/>
                    <a:gd name="T63" fmla="*/ 125 h 1386"/>
                    <a:gd name="T64" fmla="*/ 1883 w 1959"/>
                    <a:gd name="T65" fmla="*/ 42 h 1386"/>
                    <a:gd name="T66" fmla="*/ 1826 w 1959"/>
                    <a:gd name="T67" fmla="*/ 2 h 1386"/>
                    <a:gd name="T68" fmla="*/ 1732 w 1959"/>
                    <a:gd name="T69" fmla="*/ 15 h 1386"/>
                    <a:gd name="T70" fmla="*/ 1630 w 1959"/>
                    <a:gd name="T71" fmla="*/ 68 h 1386"/>
                    <a:gd name="T72" fmla="*/ 1567 w 1959"/>
                    <a:gd name="T73" fmla="*/ 86 h 1386"/>
                    <a:gd name="T74" fmla="*/ 1480 w 1959"/>
                    <a:gd name="T75" fmla="*/ 98 h 1386"/>
                    <a:gd name="T76" fmla="*/ 1299 w 1959"/>
                    <a:gd name="T77" fmla="*/ 104 h 1386"/>
                    <a:gd name="T78" fmla="*/ 1047 w 1959"/>
                    <a:gd name="T79" fmla="*/ 96 h 1386"/>
                    <a:gd name="T80" fmla="*/ 795 w 1959"/>
                    <a:gd name="T81" fmla="*/ 84 h 1386"/>
                    <a:gd name="T82" fmla="*/ 583 w 1959"/>
                    <a:gd name="T83" fmla="*/ 74 h 1386"/>
                    <a:gd name="T84" fmla="*/ 482 w 1959"/>
                    <a:gd name="T85" fmla="*/ 75 h 1386"/>
                    <a:gd name="T86" fmla="*/ 384 w 1959"/>
                    <a:gd name="T87" fmla="*/ 88 h 1386"/>
                    <a:gd name="T88" fmla="*/ 231 w 1959"/>
                    <a:gd name="T89" fmla="*/ 123 h 1386"/>
                    <a:gd name="T90" fmla="*/ 98 w 1959"/>
                    <a:gd name="T91" fmla="*/ 168 h 1386"/>
                    <a:gd name="T92" fmla="*/ 35 w 1959"/>
                    <a:gd name="T93" fmla="*/ 196 h 1386"/>
                    <a:gd name="T94" fmla="*/ 8 w 1959"/>
                    <a:gd name="T95" fmla="*/ 215 h 1386"/>
                    <a:gd name="T96" fmla="*/ 0 w 1959"/>
                    <a:gd name="T97" fmla="*/ 230 h 1386"/>
                    <a:gd name="T98" fmla="*/ 18 w 1959"/>
                    <a:gd name="T99" fmla="*/ 239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59" h="1386">
                      <a:moveTo>
                        <a:pt x="30" y="241"/>
                      </a:moveTo>
                      <a:lnTo>
                        <a:pt x="86" y="277"/>
                      </a:lnTo>
                      <a:lnTo>
                        <a:pt x="135" y="312"/>
                      </a:lnTo>
                      <a:lnTo>
                        <a:pt x="179" y="346"/>
                      </a:lnTo>
                      <a:lnTo>
                        <a:pt x="217" y="381"/>
                      </a:lnTo>
                      <a:lnTo>
                        <a:pt x="251" y="414"/>
                      </a:lnTo>
                      <a:lnTo>
                        <a:pt x="279" y="447"/>
                      </a:lnTo>
                      <a:lnTo>
                        <a:pt x="305" y="480"/>
                      </a:lnTo>
                      <a:lnTo>
                        <a:pt x="324" y="512"/>
                      </a:lnTo>
                      <a:lnTo>
                        <a:pt x="341" y="545"/>
                      </a:lnTo>
                      <a:lnTo>
                        <a:pt x="353" y="577"/>
                      </a:lnTo>
                      <a:lnTo>
                        <a:pt x="362" y="609"/>
                      </a:lnTo>
                      <a:lnTo>
                        <a:pt x="369" y="640"/>
                      </a:lnTo>
                      <a:lnTo>
                        <a:pt x="371" y="671"/>
                      </a:lnTo>
                      <a:lnTo>
                        <a:pt x="373" y="703"/>
                      </a:lnTo>
                      <a:lnTo>
                        <a:pt x="370" y="735"/>
                      </a:lnTo>
                      <a:lnTo>
                        <a:pt x="366" y="767"/>
                      </a:lnTo>
                      <a:lnTo>
                        <a:pt x="361" y="799"/>
                      </a:lnTo>
                      <a:lnTo>
                        <a:pt x="353" y="832"/>
                      </a:lnTo>
                      <a:lnTo>
                        <a:pt x="344" y="865"/>
                      </a:lnTo>
                      <a:lnTo>
                        <a:pt x="336" y="898"/>
                      </a:lnTo>
                      <a:lnTo>
                        <a:pt x="314" y="966"/>
                      </a:lnTo>
                      <a:lnTo>
                        <a:pt x="292" y="1036"/>
                      </a:lnTo>
                      <a:lnTo>
                        <a:pt x="282" y="1073"/>
                      </a:lnTo>
                      <a:lnTo>
                        <a:pt x="272" y="1110"/>
                      </a:lnTo>
                      <a:lnTo>
                        <a:pt x="262" y="1148"/>
                      </a:lnTo>
                      <a:lnTo>
                        <a:pt x="254" y="1186"/>
                      </a:lnTo>
                      <a:lnTo>
                        <a:pt x="246" y="1226"/>
                      </a:lnTo>
                      <a:lnTo>
                        <a:pt x="241" y="1267"/>
                      </a:lnTo>
                      <a:lnTo>
                        <a:pt x="239" y="1309"/>
                      </a:lnTo>
                      <a:lnTo>
                        <a:pt x="237" y="1352"/>
                      </a:lnTo>
                      <a:lnTo>
                        <a:pt x="240" y="1358"/>
                      </a:lnTo>
                      <a:lnTo>
                        <a:pt x="250" y="1365"/>
                      </a:lnTo>
                      <a:lnTo>
                        <a:pt x="265" y="1370"/>
                      </a:lnTo>
                      <a:lnTo>
                        <a:pt x="287" y="1374"/>
                      </a:lnTo>
                      <a:lnTo>
                        <a:pt x="313" y="1378"/>
                      </a:lnTo>
                      <a:lnTo>
                        <a:pt x="344" y="1380"/>
                      </a:lnTo>
                      <a:lnTo>
                        <a:pt x="379" y="1383"/>
                      </a:lnTo>
                      <a:lnTo>
                        <a:pt x="418" y="1384"/>
                      </a:lnTo>
                      <a:lnTo>
                        <a:pt x="509" y="1386"/>
                      </a:lnTo>
                      <a:lnTo>
                        <a:pt x="611" y="1385"/>
                      </a:lnTo>
                      <a:lnTo>
                        <a:pt x="722" y="1384"/>
                      </a:lnTo>
                      <a:lnTo>
                        <a:pt x="838" y="1380"/>
                      </a:lnTo>
                      <a:lnTo>
                        <a:pt x="958" y="1376"/>
                      </a:lnTo>
                      <a:lnTo>
                        <a:pt x="1076" y="1372"/>
                      </a:lnTo>
                      <a:lnTo>
                        <a:pt x="1192" y="1367"/>
                      </a:lnTo>
                      <a:lnTo>
                        <a:pt x="1303" y="1362"/>
                      </a:lnTo>
                      <a:lnTo>
                        <a:pt x="1404" y="1358"/>
                      </a:lnTo>
                      <a:lnTo>
                        <a:pt x="1493" y="1355"/>
                      </a:lnTo>
                      <a:lnTo>
                        <a:pt x="1568" y="1352"/>
                      </a:lnTo>
                      <a:lnTo>
                        <a:pt x="1625" y="1352"/>
                      </a:lnTo>
                      <a:lnTo>
                        <a:pt x="1672" y="1351"/>
                      </a:lnTo>
                      <a:lnTo>
                        <a:pt x="1714" y="1348"/>
                      </a:lnTo>
                      <a:lnTo>
                        <a:pt x="1752" y="1343"/>
                      </a:lnTo>
                      <a:lnTo>
                        <a:pt x="1786" y="1338"/>
                      </a:lnTo>
                      <a:lnTo>
                        <a:pt x="1817" y="1330"/>
                      </a:lnTo>
                      <a:lnTo>
                        <a:pt x="1845" y="1321"/>
                      </a:lnTo>
                      <a:lnTo>
                        <a:pt x="1869" y="1310"/>
                      </a:lnTo>
                      <a:lnTo>
                        <a:pt x="1890" y="1299"/>
                      </a:lnTo>
                      <a:lnTo>
                        <a:pt x="1908" y="1286"/>
                      </a:lnTo>
                      <a:lnTo>
                        <a:pt x="1923" y="1272"/>
                      </a:lnTo>
                      <a:lnTo>
                        <a:pt x="1934" y="1258"/>
                      </a:lnTo>
                      <a:lnTo>
                        <a:pt x="1943" y="1241"/>
                      </a:lnTo>
                      <a:lnTo>
                        <a:pt x="1951" y="1225"/>
                      </a:lnTo>
                      <a:lnTo>
                        <a:pt x="1956" y="1207"/>
                      </a:lnTo>
                      <a:lnTo>
                        <a:pt x="1959" y="1189"/>
                      </a:lnTo>
                      <a:lnTo>
                        <a:pt x="1959" y="1171"/>
                      </a:lnTo>
                      <a:lnTo>
                        <a:pt x="1957" y="1152"/>
                      </a:lnTo>
                      <a:lnTo>
                        <a:pt x="1954" y="1133"/>
                      </a:lnTo>
                      <a:lnTo>
                        <a:pt x="1950" y="1112"/>
                      </a:lnTo>
                      <a:lnTo>
                        <a:pt x="1943" y="1093"/>
                      </a:lnTo>
                      <a:lnTo>
                        <a:pt x="1936" y="1073"/>
                      </a:lnTo>
                      <a:lnTo>
                        <a:pt x="1927" y="1054"/>
                      </a:lnTo>
                      <a:lnTo>
                        <a:pt x="1918" y="1033"/>
                      </a:lnTo>
                      <a:lnTo>
                        <a:pt x="1908" y="1014"/>
                      </a:lnTo>
                      <a:lnTo>
                        <a:pt x="1885" y="976"/>
                      </a:lnTo>
                      <a:lnTo>
                        <a:pt x="1860" y="939"/>
                      </a:lnTo>
                      <a:lnTo>
                        <a:pt x="1835" y="905"/>
                      </a:lnTo>
                      <a:lnTo>
                        <a:pt x="1811" y="874"/>
                      </a:lnTo>
                      <a:lnTo>
                        <a:pt x="1808" y="865"/>
                      </a:lnTo>
                      <a:lnTo>
                        <a:pt x="1808" y="850"/>
                      </a:lnTo>
                      <a:lnTo>
                        <a:pt x="1809" y="831"/>
                      </a:lnTo>
                      <a:lnTo>
                        <a:pt x="1813" y="806"/>
                      </a:lnTo>
                      <a:lnTo>
                        <a:pt x="1825" y="747"/>
                      </a:lnTo>
                      <a:lnTo>
                        <a:pt x="1840" y="674"/>
                      </a:lnTo>
                      <a:lnTo>
                        <a:pt x="1859" y="591"/>
                      </a:lnTo>
                      <a:lnTo>
                        <a:pt x="1877" y="503"/>
                      </a:lnTo>
                      <a:lnTo>
                        <a:pt x="1886" y="457"/>
                      </a:lnTo>
                      <a:lnTo>
                        <a:pt x="1894" y="411"/>
                      </a:lnTo>
                      <a:lnTo>
                        <a:pt x="1901" y="367"/>
                      </a:lnTo>
                      <a:lnTo>
                        <a:pt x="1906" y="322"/>
                      </a:lnTo>
                      <a:lnTo>
                        <a:pt x="1911" y="277"/>
                      </a:lnTo>
                      <a:lnTo>
                        <a:pt x="1914" y="237"/>
                      </a:lnTo>
                      <a:lnTo>
                        <a:pt x="1915" y="196"/>
                      </a:lnTo>
                      <a:lnTo>
                        <a:pt x="1914" y="159"/>
                      </a:lnTo>
                      <a:lnTo>
                        <a:pt x="1911" y="125"/>
                      </a:lnTo>
                      <a:lnTo>
                        <a:pt x="1905" y="93"/>
                      </a:lnTo>
                      <a:lnTo>
                        <a:pt x="1896" y="65"/>
                      </a:lnTo>
                      <a:lnTo>
                        <a:pt x="1883" y="42"/>
                      </a:lnTo>
                      <a:lnTo>
                        <a:pt x="1868" y="24"/>
                      </a:lnTo>
                      <a:lnTo>
                        <a:pt x="1849" y="10"/>
                      </a:lnTo>
                      <a:lnTo>
                        <a:pt x="1826" y="2"/>
                      </a:lnTo>
                      <a:lnTo>
                        <a:pt x="1799" y="0"/>
                      </a:lnTo>
                      <a:lnTo>
                        <a:pt x="1769" y="5"/>
                      </a:lnTo>
                      <a:lnTo>
                        <a:pt x="1732" y="15"/>
                      </a:lnTo>
                      <a:lnTo>
                        <a:pt x="1691" y="34"/>
                      </a:lnTo>
                      <a:lnTo>
                        <a:pt x="1645" y="60"/>
                      </a:lnTo>
                      <a:lnTo>
                        <a:pt x="1630" y="68"/>
                      </a:lnTo>
                      <a:lnTo>
                        <a:pt x="1612" y="75"/>
                      </a:lnTo>
                      <a:lnTo>
                        <a:pt x="1590" y="81"/>
                      </a:lnTo>
                      <a:lnTo>
                        <a:pt x="1567" y="86"/>
                      </a:lnTo>
                      <a:lnTo>
                        <a:pt x="1540" y="91"/>
                      </a:lnTo>
                      <a:lnTo>
                        <a:pt x="1511" y="95"/>
                      </a:lnTo>
                      <a:lnTo>
                        <a:pt x="1480" y="98"/>
                      </a:lnTo>
                      <a:lnTo>
                        <a:pt x="1447" y="100"/>
                      </a:lnTo>
                      <a:lnTo>
                        <a:pt x="1376" y="103"/>
                      </a:lnTo>
                      <a:lnTo>
                        <a:pt x="1299" y="104"/>
                      </a:lnTo>
                      <a:lnTo>
                        <a:pt x="1218" y="103"/>
                      </a:lnTo>
                      <a:lnTo>
                        <a:pt x="1132" y="100"/>
                      </a:lnTo>
                      <a:lnTo>
                        <a:pt x="1047" y="96"/>
                      </a:lnTo>
                      <a:lnTo>
                        <a:pt x="962" y="93"/>
                      </a:lnTo>
                      <a:lnTo>
                        <a:pt x="876" y="89"/>
                      </a:lnTo>
                      <a:lnTo>
                        <a:pt x="795" y="84"/>
                      </a:lnTo>
                      <a:lnTo>
                        <a:pt x="718" y="80"/>
                      </a:lnTo>
                      <a:lnTo>
                        <a:pt x="647" y="76"/>
                      </a:lnTo>
                      <a:lnTo>
                        <a:pt x="583" y="74"/>
                      </a:lnTo>
                      <a:lnTo>
                        <a:pt x="527" y="74"/>
                      </a:lnTo>
                      <a:lnTo>
                        <a:pt x="505" y="74"/>
                      </a:lnTo>
                      <a:lnTo>
                        <a:pt x="482" y="75"/>
                      </a:lnTo>
                      <a:lnTo>
                        <a:pt x="459" y="77"/>
                      </a:lnTo>
                      <a:lnTo>
                        <a:pt x="435" y="80"/>
                      </a:lnTo>
                      <a:lnTo>
                        <a:pt x="384" y="88"/>
                      </a:lnTo>
                      <a:lnTo>
                        <a:pt x="333" y="98"/>
                      </a:lnTo>
                      <a:lnTo>
                        <a:pt x="282" y="109"/>
                      </a:lnTo>
                      <a:lnTo>
                        <a:pt x="231" y="123"/>
                      </a:lnTo>
                      <a:lnTo>
                        <a:pt x="184" y="137"/>
                      </a:lnTo>
                      <a:lnTo>
                        <a:pt x="139" y="153"/>
                      </a:lnTo>
                      <a:lnTo>
                        <a:pt x="98" y="168"/>
                      </a:lnTo>
                      <a:lnTo>
                        <a:pt x="64" y="182"/>
                      </a:lnTo>
                      <a:lnTo>
                        <a:pt x="49" y="190"/>
                      </a:lnTo>
                      <a:lnTo>
                        <a:pt x="35" y="196"/>
                      </a:lnTo>
                      <a:lnTo>
                        <a:pt x="24" y="202"/>
                      </a:lnTo>
                      <a:lnTo>
                        <a:pt x="14" y="209"/>
                      </a:lnTo>
                      <a:lnTo>
                        <a:pt x="8" y="215"/>
                      </a:lnTo>
                      <a:lnTo>
                        <a:pt x="3" y="220"/>
                      </a:lnTo>
                      <a:lnTo>
                        <a:pt x="0" y="225"/>
                      </a:lnTo>
                      <a:lnTo>
                        <a:pt x="0" y="230"/>
                      </a:lnTo>
                      <a:lnTo>
                        <a:pt x="4" y="234"/>
                      </a:lnTo>
                      <a:lnTo>
                        <a:pt x="9" y="237"/>
                      </a:lnTo>
                      <a:lnTo>
                        <a:pt x="18" y="239"/>
                      </a:lnTo>
                      <a:lnTo>
                        <a:pt x="30" y="241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1" name="Freeform 31"/>
                <p:cNvSpPr>
                  <a:spLocks/>
                </p:cNvSpPr>
                <p:nvPr/>
              </p:nvSpPr>
              <p:spPr bwMode="auto">
                <a:xfrm>
                  <a:off x="409" y="2015"/>
                  <a:ext cx="364" cy="311"/>
                </a:xfrm>
                <a:custGeom>
                  <a:avLst/>
                  <a:gdLst>
                    <a:gd name="T0" fmla="*/ 1123 w 1456"/>
                    <a:gd name="T1" fmla="*/ 0 h 1245"/>
                    <a:gd name="T2" fmla="*/ 1189 w 1456"/>
                    <a:gd name="T3" fmla="*/ 5 h 1245"/>
                    <a:gd name="T4" fmla="*/ 1252 w 1456"/>
                    <a:gd name="T5" fmla="*/ 16 h 1245"/>
                    <a:gd name="T6" fmla="*/ 1308 w 1456"/>
                    <a:gd name="T7" fmla="*/ 35 h 1245"/>
                    <a:gd name="T8" fmla="*/ 1358 w 1456"/>
                    <a:gd name="T9" fmla="*/ 61 h 1245"/>
                    <a:gd name="T10" fmla="*/ 1398 w 1456"/>
                    <a:gd name="T11" fmla="*/ 92 h 1245"/>
                    <a:gd name="T12" fmla="*/ 1415 w 1456"/>
                    <a:gd name="T13" fmla="*/ 109 h 1245"/>
                    <a:gd name="T14" fmla="*/ 1429 w 1456"/>
                    <a:gd name="T15" fmla="*/ 127 h 1245"/>
                    <a:gd name="T16" fmla="*/ 1440 w 1456"/>
                    <a:gd name="T17" fmla="*/ 146 h 1245"/>
                    <a:gd name="T18" fmla="*/ 1448 w 1456"/>
                    <a:gd name="T19" fmla="*/ 165 h 1245"/>
                    <a:gd name="T20" fmla="*/ 1453 w 1456"/>
                    <a:gd name="T21" fmla="*/ 187 h 1245"/>
                    <a:gd name="T22" fmla="*/ 1456 w 1456"/>
                    <a:gd name="T23" fmla="*/ 208 h 1245"/>
                    <a:gd name="T24" fmla="*/ 1454 w 1456"/>
                    <a:gd name="T25" fmla="*/ 1048 h 1245"/>
                    <a:gd name="T26" fmla="*/ 1452 w 1456"/>
                    <a:gd name="T27" fmla="*/ 1069 h 1245"/>
                    <a:gd name="T28" fmla="*/ 1444 w 1456"/>
                    <a:gd name="T29" fmla="*/ 1090 h 1245"/>
                    <a:gd name="T30" fmla="*/ 1435 w 1456"/>
                    <a:gd name="T31" fmla="*/ 1109 h 1245"/>
                    <a:gd name="T32" fmla="*/ 1423 w 1456"/>
                    <a:gd name="T33" fmla="*/ 1127 h 1245"/>
                    <a:gd name="T34" fmla="*/ 1407 w 1456"/>
                    <a:gd name="T35" fmla="*/ 1144 h 1245"/>
                    <a:gd name="T36" fmla="*/ 1379 w 1456"/>
                    <a:gd name="T37" fmla="*/ 1169 h 1245"/>
                    <a:gd name="T38" fmla="*/ 1333 w 1456"/>
                    <a:gd name="T39" fmla="*/ 1198 h 1245"/>
                    <a:gd name="T40" fmla="*/ 1281 w 1456"/>
                    <a:gd name="T41" fmla="*/ 1220 h 1245"/>
                    <a:gd name="T42" fmla="*/ 1221 w 1456"/>
                    <a:gd name="T43" fmla="*/ 1235 h 1245"/>
                    <a:gd name="T44" fmla="*/ 1156 w 1456"/>
                    <a:gd name="T45" fmla="*/ 1244 h 1245"/>
                    <a:gd name="T46" fmla="*/ 332 w 1456"/>
                    <a:gd name="T47" fmla="*/ 1245 h 1245"/>
                    <a:gd name="T48" fmla="*/ 266 w 1456"/>
                    <a:gd name="T49" fmla="*/ 1240 h 1245"/>
                    <a:gd name="T50" fmla="*/ 204 w 1456"/>
                    <a:gd name="T51" fmla="*/ 1229 h 1245"/>
                    <a:gd name="T52" fmla="*/ 148 w 1456"/>
                    <a:gd name="T53" fmla="*/ 1210 h 1245"/>
                    <a:gd name="T54" fmla="*/ 98 w 1456"/>
                    <a:gd name="T55" fmla="*/ 1184 h 1245"/>
                    <a:gd name="T56" fmla="*/ 57 w 1456"/>
                    <a:gd name="T57" fmla="*/ 1153 h 1245"/>
                    <a:gd name="T58" fmla="*/ 41 w 1456"/>
                    <a:gd name="T59" fmla="*/ 1136 h 1245"/>
                    <a:gd name="T60" fmla="*/ 26 w 1456"/>
                    <a:gd name="T61" fmla="*/ 1118 h 1245"/>
                    <a:gd name="T62" fmla="*/ 15 w 1456"/>
                    <a:gd name="T63" fmla="*/ 1099 h 1245"/>
                    <a:gd name="T64" fmla="*/ 7 w 1456"/>
                    <a:gd name="T65" fmla="*/ 1079 h 1245"/>
                    <a:gd name="T66" fmla="*/ 2 w 1456"/>
                    <a:gd name="T67" fmla="*/ 1059 h 1245"/>
                    <a:gd name="T68" fmla="*/ 0 w 1456"/>
                    <a:gd name="T69" fmla="*/ 1037 h 1245"/>
                    <a:gd name="T70" fmla="*/ 1 w 1456"/>
                    <a:gd name="T71" fmla="*/ 197 h 1245"/>
                    <a:gd name="T72" fmla="*/ 4 w 1456"/>
                    <a:gd name="T73" fmla="*/ 176 h 1245"/>
                    <a:gd name="T74" fmla="*/ 11 w 1456"/>
                    <a:gd name="T75" fmla="*/ 157 h 1245"/>
                    <a:gd name="T76" fmla="*/ 20 w 1456"/>
                    <a:gd name="T77" fmla="*/ 136 h 1245"/>
                    <a:gd name="T78" fmla="*/ 33 w 1456"/>
                    <a:gd name="T79" fmla="*/ 118 h 1245"/>
                    <a:gd name="T80" fmla="*/ 48 w 1456"/>
                    <a:gd name="T81" fmla="*/ 100 h 1245"/>
                    <a:gd name="T82" fmla="*/ 76 w 1456"/>
                    <a:gd name="T83" fmla="*/ 76 h 1245"/>
                    <a:gd name="T84" fmla="*/ 121 w 1456"/>
                    <a:gd name="T85" fmla="*/ 48 h 1245"/>
                    <a:gd name="T86" fmla="*/ 174 w 1456"/>
                    <a:gd name="T87" fmla="*/ 25 h 1245"/>
                    <a:gd name="T88" fmla="*/ 234 w 1456"/>
                    <a:gd name="T89" fmla="*/ 10 h 1245"/>
                    <a:gd name="T90" fmla="*/ 299 w 1456"/>
                    <a:gd name="T91" fmla="*/ 1 h 1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56" h="1245">
                      <a:moveTo>
                        <a:pt x="332" y="0"/>
                      </a:moveTo>
                      <a:lnTo>
                        <a:pt x="1123" y="0"/>
                      </a:lnTo>
                      <a:lnTo>
                        <a:pt x="1156" y="1"/>
                      </a:lnTo>
                      <a:lnTo>
                        <a:pt x="1189" y="5"/>
                      </a:lnTo>
                      <a:lnTo>
                        <a:pt x="1221" y="10"/>
                      </a:lnTo>
                      <a:lnTo>
                        <a:pt x="1252" y="16"/>
                      </a:lnTo>
                      <a:lnTo>
                        <a:pt x="1281" y="25"/>
                      </a:lnTo>
                      <a:lnTo>
                        <a:pt x="1308" y="35"/>
                      </a:lnTo>
                      <a:lnTo>
                        <a:pt x="1333" y="48"/>
                      </a:lnTo>
                      <a:lnTo>
                        <a:pt x="1358" y="61"/>
                      </a:lnTo>
                      <a:lnTo>
                        <a:pt x="1379" y="76"/>
                      </a:lnTo>
                      <a:lnTo>
                        <a:pt x="1398" y="92"/>
                      </a:lnTo>
                      <a:lnTo>
                        <a:pt x="1407" y="100"/>
                      </a:lnTo>
                      <a:lnTo>
                        <a:pt x="1415" y="109"/>
                      </a:lnTo>
                      <a:lnTo>
                        <a:pt x="1423" y="118"/>
                      </a:lnTo>
                      <a:lnTo>
                        <a:pt x="1429" y="127"/>
                      </a:lnTo>
                      <a:lnTo>
                        <a:pt x="1435" y="136"/>
                      </a:lnTo>
                      <a:lnTo>
                        <a:pt x="1440" y="146"/>
                      </a:lnTo>
                      <a:lnTo>
                        <a:pt x="1444" y="157"/>
                      </a:lnTo>
                      <a:lnTo>
                        <a:pt x="1448" y="165"/>
                      </a:lnTo>
                      <a:lnTo>
                        <a:pt x="1452" y="176"/>
                      </a:lnTo>
                      <a:lnTo>
                        <a:pt x="1453" y="187"/>
                      </a:lnTo>
                      <a:lnTo>
                        <a:pt x="1454" y="197"/>
                      </a:lnTo>
                      <a:lnTo>
                        <a:pt x="1456" y="208"/>
                      </a:lnTo>
                      <a:lnTo>
                        <a:pt x="1456" y="1037"/>
                      </a:lnTo>
                      <a:lnTo>
                        <a:pt x="1454" y="1048"/>
                      </a:lnTo>
                      <a:lnTo>
                        <a:pt x="1453" y="1059"/>
                      </a:lnTo>
                      <a:lnTo>
                        <a:pt x="1452" y="1069"/>
                      </a:lnTo>
                      <a:lnTo>
                        <a:pt x="1448" y="1079"/>
                      </a:lnTo>
                      <a:lnTo>
                        <a:pt x="1444" y="1090"/>
                      </a:lnTo>
                      <a:lnTo>
                        <a:pt x="1440" y="1099"/>
                      </a:lnTo>
                      <a:lnTo>
                        <a:pt x="1435" y="1109"/>
                      </a:lnTo>
                      <a:lnTo>
                        <a:pt x="1429" y="1118"/>
                      </a:lnTo>
                      <a:lnTo>
                        <a:pt x="1423" y="1127"/>
                      </a:lnTo>
                      <a:lnTo>
                        <a:pt x="1415" y="1136"/>
                      </a:lnTo>
                      <a:lnTo>
                        <a:pt x="1407" y="1144"/>
                      </a:lnTo>
                      <a:lnTo>
                        <a:pt x="1398" y="1153"/>
                      </a:lnTo>
                      <a:lnTo>
                        <a:pt x="1379" y="1169"/>
                      </a:lnTo>
                      <a:lnTo>
                        <a:pt x="1358" y="1184"/>
                      </a:lnTo>
                      <a:lnTo>
                        <a:pt x="1333" y="1198"/>
                      </a:lnTo>
                      <a:lnTo>
                        <a:pt x="1308" y="1210"/>
                      </a:lnTo>
                      <a:lnTo>
                        <a:pt x="1281" y="1220"/>
                      </a:lnTo>
                      <a:lnTo>
                        <a:pt x="1252" y="1229"/>
                      </a:lnTo>
                      <a:lnTo>
                        <a:pt x="1221" y="1235"/>
                      </a:lnTo>
                      <a:lnTo>
                        <a:pt x="1189" y="1240"/>
                      </a:lnTo>
                      <a:lnTo>
                        <a:pt x="1156" y="1244"/>
                      </a:lnTo>
                      <a:lnTo>
                        <a:pt x="1123" y="1245"/>
                      </a:lnTo>
                      <a:lnTo>
                        <a:pt x="332" y="1245"/>
                      </a:lnTo>
                      <a:lnTo>
                        <a:pt x="299" y="1244"/>
                      </a:lnTo>
                      <a:lnTo>
                        <a:pt x="266" y="1240"/>
                      </a:lnTo>
                      <a:lnTo>
                        <a:pt x="234" y="1235"/>
                      </a:lnTo>
                      <a:lnTo>
                        <a:pt x="204" y="1229"/>
                      </a:lnTo>
                      <a:lnTo>
                        <a:pt x="174" y="1220"/>
                      </a:lnTo>
                      <a:lnTo>
                        <a:pt x="148" y="1210"/>
                      </a:lnTo>
                      <a:lnTo>
                        <a:pt x="121" y="1198"/>
                      </a:lnTo>
                      <a:lnTo>
                        <a:pt x="98" y="1184"/>
                      </a:lnTo>
                      <a:lnTo>
                        <a:pt x="76" y="1169"/>
                      </a:lnTo>
                      <a:lnTo>
                        <a:pt x="57" y="1153"/>
                      </a:lnTo>
                      <a:lnTo>
                        <a:pt x="48" y="1144"/>
                      </a:lnTo>
                      <a:lnTo>
                        <a:pt x="41" y="1136"/>
                      </a:lnTo>
                      <a:lnTo>
                        <a:pt x="33" y="1127"/>
                      </a:lnTo>
                      <a:lnTo>
                        <a:pt x="26" y="1118"/>
                      </a:lnTo>
                      <a:lnTo>
                        <a:pt x="20" y="1109"/>
                      </a:lnTo>
                      <a:lnTo>
                        <a:pt x="15" y="1099"/>
                      </a:lnTo>
                      <a:lnTo>
                        <a:pt x="11" y="1090"/>
                      </a:lnTo>
                      <a:lnTo>
                        <a:pt x="7" y="1079"/>
                      </a:lnTo>
                      <a:lnTo>
                        <a:pt x="4" y="1069"/>
                      </a:lnTo>
                      <a:lnTo>
                        <a:pt x="2" y="1059"/>
                      </a:lnTo>
                      <a:lnTo>
                        <a:pt x="1" y="1048"/>
                      </a:lnTo>
                      <a:lnTo>
                        <a:pt x="0" y="1037"/>
                      </a:lnTo>
                      <a:lnTo>
                        <a:pt x="0" y="208"/>
                      </a:lnTo>
                      <a:lnTo>
                        <a:pt x="1" y="197"/>
                      </a:lnTo>
                      <a:lnTo>
                        <a:pt x="2" y="187"/>
                      </a:lnTo>
                      <a:lnTo>
                        <a:pt x="4" y="176"/>
                      </a:lnTo>
                      <a:lnTo>
                        <a:pt x="7" y="165"/>
                      </a:lnTo>
                      <a:lnTo>
                        <a:pt x="11" y="157"/>
                      </a:lnTo>
                      <a:lnTo>
                        <a:pt x="15" y="146"/>
                      </a:lnTo>
                      <a:lnTo>
                        <a:pt x="20" y="136"/>
                      </a:lnTo>
                      <a:lnTo>
                        <a:pt x="26" y="127"/>
                      </a:lnTo>
                      <a:lnTo>
                        <a:pt x="33" y="118"/>
                      </a:lnTo>
                      <a:lnTo>
                        <a:pt x="41" y="109"/>
                      </a:lnTo>
                      <a:lnTo>
                        <a:pt x="48" y="100"/>
                      </a:lnTo>
                      <a:lnTo>
                        <a:pt x="57" y="92"/>
                      </a:lnTo>
                      <a:lnTo>
                        <a:pt x="76" y="76"/>
                      </a:lnTo>
                      <a:lnTo>
                        <a:pt x="98" y="61"/>
                      </a:lnTo>
                      <a:lnTo>
                        <a:pt x="121" y="48"/>
                      </a:lnTo>
                      <a:lnTo>
                        <a:pt x="148" y="35"/>
                      </a:lnTo>
                      <a:lnTo>
                        <a:pt x="174" y="25"/>
                      </a:lnTo>
                      <a:lnTo>
                        <a:pt x="204" y="16"/>
                      </a:lnTo>
                      <a:lnTo>
                        <a:pt x="234" y="10"/>
                      </a:lnTo>
                      <a:lnTo>
                        <a:pt x="266" y="5"/>
                      </a:lnTo>
                      <a:lnTo>
                        <a:pt x="299" y="1"/>
                      </a:lnTo>
                      <a:lnTo>
                        <a:pt x="332" y="0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2" name="Freeform 32"/>
                <p:cNvSpPr>
                  <a:spLocks/>
                </p:cNvSpPr>
                <p:nvPr/>
              </p:nvSpPr>
              <p:spPr bwMode="auto">
                <a:xfrm>
                  <a:off x="855" y="1998"/>
                  <a:ext cx="387" cy="319"/>
                </a:xfrm>
                <a:custGeom>
                  <a:avLst/>
                  <a:gdLst>
                    <a:gd name="T0" fmla="*/ 1098 w 1547"/>
                    <a:gd name="T1" fmla="*/ 0 h 1278"/>
                    <a:gd name="T2" fmla="*/ 1165 w 1547"/>
                    <a:gd name="T3" fmla="*/ 1 h 1278"/>
                    <a:gd name="T4" fmla="*/ 1228 w 1547"/>
                    <a:gd name="T5" fmla="*/ 12 h 1278"/>
                    <a:gd name="T6" fmla="*/ 1287 w 1547"/>
                    <a:gd name="T7" fmla="*/ 28 h 1278"/>
                    <a:gd name="T8" fmla="*/ 1339 w 1547"/>
                    <a:gd name="T9" fmla="*/ 51 h 1278"/>
                    <a:gd name="T10" fmla="*/ 1383 w 1547"/>
                    <a:gd name="T11" fmla="*/ 81 h 1278"/>
                    <a:gd name="T12" fmla="*/ 1402 w 1547"/>
                    <a:gd name="T13" fmla="*/ 96 h 1278"/>
                    <a:gd name="T14" fmla="*/ 1418 w 1547"/>
                    <a:gd name="T15" fmla="*/ 114 h 1278"/>
                    <a:gd name="T16" fmla="*/ 1431 w 1547"/>
                    <a:gd name="T17" fmla="*/ 133 h 1278"/>
                    <a:gd name="T18" fmla="*/ 1441 w 1547"/>
                    <a:gd name="T19" fmla="*/ 152 h 1278"/>
                    <a:gd name="T20" fmla="*/ 1449 w 1547"/>
                    <a:gd name="T21" fmla="*/ 172 h 1278"/>
                    <a:gd name="T22" fmla="*/ 1453 w 1547"/>
                    <a:gd name="T23" fmla="*/ 193 h 1278"/>
                    <a:gd name="T24" fmla="*/ 1547 w 1547"/>
                    <a:gd name="T25" fmla="*/ 1031 h 1278"/>
                    <a:gd name="T26" fmla="*/ 1546 w 1547"/>
                    <a:gd name="T27" fmla="*/ 1052 h 1278"/>
                    <a:gd name="T28" fmla="*/ 1542 w 1547"/>
                    <a:gd name="T29" fmla="*/ 1072 h 1278"/>
                    <a:gd name="T30" fmla="*/ 1534 w 1547"/>
                    <a:gd name="T31" fmla="*/ 1093 h 1278"/>
                    <a:gd name="T32" fmla="*/ 1524 w 1547"/>
                    <a:gd name="T33" fmla="*/ 1112 h 1278"/>
                    <a:gd name="T34" fmla="*/ 1510 w 1547"/>
                    <a:gd name="T35" fmla="*/ 1130 h 1278"/>
                    <a:gd name="T36" fmla="*/ 1486 w 1547"/>
                    <a:gd name="T37" fmla="*/ 1155 h 1278"/>
                    <a:gd name="T38" fmla="*/ 1444 w 1547"/>
                    <a:gd name="T39" fmla="*/ 1186 h 1278"/>
                    <a:gd name="T40" fmla="*/ 1393 w 1547"/>
                    <a:gd name="T41" fmla="*/ 1210 h 1278"/>
                    <a:gd name="T42" fmla="*/ 1335 w 1547"/>
                    <a:gd name="T43" fmla="*/ 1229 h 1278"/>
                    <a:gd name="T44" fmla="*/ 1272 w 1547"/>
                    <a:gd name="T45" fmla="*/ 1239 h 1278"/>
                    <a:gd name="T46" fmla="*/ 451 w 1547"/>
                    <a:gd name="T47" fmla="*/ 1276 h 1278"/>
                    <a:gd name="T48" fmla="*/ 383 w 1547"/>
                    <a:gd name="T49" fmla="*/ 1275 h 1278"/>
                    <a:gd name="T50" fmla="*/ 319 w 1547"/>
                    <a:gd name="T51" fmla="*/ 1266 h 1278"/>
                    <a:gd name="T52" fmla="*/ 261 w 1547"/>
                    <a:gd name="T53" fmla="*/ 1249 h 1278"/>
                    <a:gd name="T54" fmla="*/ 210 w 1547"/>
                    <a:gd name="T55" fmla="*/ 1227 h 1278"/>
                    <a:gd name="T56" fmla="*/ 165 w 1547"/>
                    <a:gd name="T57" fmla="*/ 1197 h 1278"/>
                    <a:gd name="T58" fmla="*/ 146 w 1547"/>
                    <a:gd name="T59" fmla="*/ 1181 h 1278"/>
                    <a:gd name="T60" fmla="*/ 130 w 1547"/>
                    <a:gd name="T61" fmla="*/ 1164 h 1278"/>
                    <a:gd name="T62" fmla="*/ 116 w 1547"/>
                    <a:gd name="T63" fmla="*/ 1145 h 1278"/>
                    <a:gd name="T64" fmla="*/ 106 w 1547"/>
                    <a:gd name="T65" fmla="*/ 1126 h 1278"/>
                    <a:gd name="T66" fmla="*/ 99 w 1547"/>
                    <a:gd name="T67" fmla="*/ 1105 h 1278"/>
                    <a:gd name="T68" fmla="*/ 95 w 1547"/>
                    <a:gd name="T69" fmla="*/ 1085 h 1278"/>
                    <a:gd name="T70" fmla="*/ 0 w 1547"/>
                    <a:gd name="T71" fmla="*/ 246 h 1278"/>
                    <a:gd name="T72" fmla="*/ 2 w 1547"/>
                    <a:gd name="T73" fmla="*/ 226 h 1278"/>
                    <a:gd name="T74" fmla="*/ 6 w 1547"/>
                    <a:gd name="T75" fmla="*/ 204 h 1278"/>
                    <a:gd name="T76" fmla="*/ 13 w 1547"/>
                    <a:gd name="T77" fmla="*/ 185 h 1278"/>
                    <a:gd name="T78" fmla="*/ 25 w 1547"/>
                    <a:gd name="T79" fmla="*/ 166 h 1278"/>
                    <a:gd name="T80" fmla="*/ 37 w 1547"/>
                    <a:gd name="T81" fmla="*/ 148 h 1278"/>
                    <a:gd name="T82" fmla="*/ 63 w 1547"/>
                    <a:gd name="T83" fmla="*/ 123 h 1278"/>
                    <a:gd name="T84" fmla="*/ 105 w 1547"/>
                    <a:gd name="T85" fmla="*/ 92 h 1278"/>
                    <a:gd name="T86" fmla="*/ 155 w 1547"/>
                    <a:gd name="T87" fmla="*/ 68 h 1278"/>
                    <a:gd name="T88" fmla="*/ 212 w 1547"/>
                    <a:gd name="T89" fmla="*/ 49 h 1278"/>
                    <a:gd name="T90" fmla="*/ 276 w 1547"/>
                    <a:gd name="T91" fmla="*/ 38 h 1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547" h="1278">
                      <a:moveTo>
                        <a:pt x="310" y="35"/>
                      </a:moveTo>
                      <a:lnTo>
                        <a:pt x="1098" y="0"/>
                      </a:lnTo>
                      <a:lnTo>
                        <a:pt x="1131" y="0"/>
                      </a:lnTo>
                      <a:lnTo>
                        <a:pt x="1165" y="1"/>
                      </a:lnTo>
                      <a:lnTo>
                        <a:pt x="1198" y="5"/>
                      </a:lnTo>
                      <a:lnTo>
                        <a:pt x="1228" y="12"/>
                      </a:lnTo>
                      <a:lnTo>
                        <a:pt x="1259" y="19"/>
                      </a:lnTo>
                      <a:lnTo>
                        <a:pt x="1287" y="28"/>
                      </a:lnTo>
                      <a:lnTo>
                        <a:pt x="1314" y="38"/>
                      </a:lnTo>
                      <a:lnTo>
                        <a:pt x="1339" y="51"/>
                      </a:lnTo>
                      <a:lnTo>
                        <a:pt x="1362" y="65"/>
                      </a:lnTo>
                      <a:lnTo>
                        <a:pt x="1383" y="81"/>
                      </a:lnTo>
                      <a:lnTo>
                        <a:pt x="1393" y="88"/>
                      </a:lnTo>
                      <a:lnTo>
                        <a:pt x="1402" y="96"/>
                      </a:lnTo>
                      <a:lnTo>
                        <a:pt x="1411" y="105"/>
                      </a:lnTo>
                      <a:lnTo>
                        <a:pt x="1418" y="114"/>
                      </a:lnTo>
                      <a:lnTo>
                        <a:pt x="1425" y="123"/>
                      </a:lnTo>
                      <a:lnTo>
                        <a:pt x="1431" y="133"/>
                      </a:lnTo>
                      <a:lnTo>
                        <a:pt x="1436" y="142"/>
                      </a:lnTo>
                      <a:lnTo>
                        <a:pt x="1441" y="152"/>
                      </a:lnTo>
                      <a:lnTo>
                        <a:pt x="1445" y="162"/>
                      </a:lnTo>
                      <a:lnTo>
                        <a:pt x="1449" y="172"/>
                      </a:lnTo>
                      <a:lnTo>
                        <a:pt x="1451" y="183"/>
                      </a:lnTo>
                      <a:lnTo>
                        <a:pt x="1453" y="193"/>
                      </a:lnTo>
                      <a:lnTo>
                        <a:pt x="1547" y="1021"/>
                      </a:lnTo>
                      <a:lnTo>
                        <a:pt x="1547" y="1031"/>
                      </a:lnTo>
                      <a:lnTo>
                        <a:pt x="1547" y="1042"/>
                      </a:lnTo>
                      <a:lnTo>
                        <a:pt x="1546" y="1052"/>
                      </a:lnTo>
                      <a:lnTo>
                        <a:pt x="1544" y="1062"/>
                      </a:lnTo>
                      <a:lnTo>
                        <a:pt x="1542" y="1072"/>
                      </a:lnTo>
                      <a:lnTo>
                        <a:pt x="1538" y="1082"/>
                      </a:lnTo>
                      <a:lnTo>
                        <a:pt x="1534" y="1093"/>
                      </a:lnTo>
                      <a:lnTo>
                        <a:pt x="1529" y="1102"/>
                      </a:lnTo>
                      <a:lnTo>
                        <a:pt x="1524" y="1112"/>
                      </a:lnTo>
                      <a:lnTo>
                        <a:pt x="1518" y="1121"/>
                      </a:lnTo>
                      <a:lnTo>
                        <a:pt x="1510" y="1130"/>
                      </a:lnTo>
                      <a:lnTo>
                        <a:pt x="1502" y="1139"/>
                      </a:lnTo>
                      <a:lnTo>
                        <a:pt x="1486" y="1155"/>
                      </a:lnTo>
                      <a:lnTo>
                        <a:pt x="1465" y="1172"/>
                      </a:lnTo>
                      <a:lnTo>
                        <a:pt x="1444" y="1186"/>
                      </a:lnTo>
                      <a:lnTo>
                        <a:pt x="1420" y="1198"/>
                      </a:lnTo>
                      <a:lnTo>
                        <a:pt x="1393" y="1210"/>
                      </a:lnTo>
                      <a:lnTo>
                        <a:pt x="1365" y="1220"/>
                      </a:lnTo>
                      <a:lnTo>
                        <a:pt x="1335" y="1229"/>
                      </a:lnTo>
                      <a:lnTo>
                        <a:pt x="1305" y="1235"/>
                      </a:lnTo>
                      <a:lnTo>
                        <a:pt x="1272" y="1239"/>
                      </a:lnTo>
                      <a:lnTo>
                        <a:pt x="1238" y="1242"/>
                      </a:lnTo>
                      <a:lnTo>
                        <a:pt x="451" y="1276"/>
                      </a:lnTo>
                      <a:lnTo>
                        <a:pt x="416" y="1278"/>
                      </a:lnTo>
                      <a:lnTo>
                        <a:pt x="383" y="1275"/>
                      </a:lnTo>
                      <a:lnTo>
                        <a:pt x="351" y="1272"/>
                      </a:lnTo>
                      <a:lnTo>
                        <a:pt x="319" y="1266"/>
                      </a:lnTo>
                      <a:lnTo>
                        <a:pt x="290" y="1258"/>
                      </a:lnTo>
                      <a:lnTo>
                        <a:pt x="261" y="1249"/>
                      </a:lnTo>
                      <a:lnTo>
                        <a:pt x="234" y="1239"/>
                      </a:lnTo>
                      <a:lnTo>
                        <a:pt x="210" y="1227"/>
                      </a:lnTo>
                      <a:lnTo>
                        <a:pt x="185" y="1212"/>
                      </a:lnTo>
                      <a:lnTo>
                        <a:pt x="165" y="1197"/>
                      </a:lnTo>
                      <a:lnTo>
                        <a:pt x="155" y="1190"/>
                      </a:lnTo>
                      <a:lnTo>
                        <a:pt x="146" y="1181"/>
                      </a:lnTo>
                      <a:lnTo>
                        <a:pt x="138" y="1173"/>
                      </a:lnTo>
                      <a:lnTo>
                        <a:pt x="130" y="1164"/>
                      </a:lnTo>
                      <a:lnTo>
                        <a:pt x="123" y="1155"/>
                      </a:lnTo>
                      <a:lnTo>
                        <a:pt x="116" y="1145"/>
                      </a:lnTo>
                      <a:lnTo>
                        <a:pt x="111" y="1136"/>
                      </a:lnTo>
                      <a:lnTo>
                        <a:pt x="106" y="1126"/>
                      </a:lnTo>
                      <a:lnTo>
                        <a:pt x="102" y="1116"/>
                      </a:lnTo>
                      <a:lnTo>
                        <a:pt x="99" y="1105"/>
                      </a:lnTo>
                      <a:lnTo>
                        <a:pt x="96" y="1095"/>
                      </a:lnTo>
                      <a:lnTo>
                        <a:pt x="95" y="1085"/>
                      </a:lnTo>
                      <a:lnTo>
                        <a:pt x="2" y="256"/>
                      </a:lnTo>
                      <a:lnTo>
                        <a:pt x="0" y="246"/>
                      </a:lnTo>
                      <a:lnTo>
                        <a:pt x="0" y="236"/>
                      </a:lnTo>
                      <a:lnTo>
                        <a:pt x="2" y="226"/>
                      </a:lnTo>
                      <a:lnTo>
                        <a:pt x="3" y="214"/>
                      </a:lnTo>
                      <a:lnTo>
                        <a:pt x="6" y="204"/>
                      </a:lnTo>
                      <a:lnTo>
                        <a:pt x="9" y="195"/>
                      </a:lnTo>
                      <a:lnTo>
                        <a:pt x="13" y="185"/>
                      </a:lnTo>
                      <a:lnTo>
                        <a:pt x="18" y="175"/>
                      </a:lnTo>
                      <a:lnTo>
                        <a:pt x="25" y="166"/>
                      </a:lnTo>
                      <a:lnTo>
                        <a:pt x="31" y="157"/>
                      </a:lnTo>
                      <a:lnTo>
                        <a:pt x="37" y="148"/>
                      </a:lnTo>
                      <a:lnTo>
                        <a:pt x="45" y="139"/>
                      </a:lnTo>
                      <a:lnTo>
                        <a:pt x="63" y="123"/>
                      </a:lnTo>
                      <a:lnTo>
                        <a:pt x="82" y="106"/>
                      </a:lnTo>
                      <a:lnTo>
                        <a:pt x="105" y="92"/>
                      </a:lnTo>
                      <a:lnTo>
                        <a:pt x="129" y="79"/>
                      </a:lnTo>
                      <a:lnTo>
                        <a:pt x="155" y="68"/>
                      </a:lnTo>
                      <a:lnTo>
                        <a:pt x="183" y="58"/>
                      </a:lnTo>
                      <a:lnTo>
                        <a:pt x="212" y="49"/>
                      </a:lnTo>
                      <a:lnTo>
                        <a:pt x="244" y="42"/>
                      </a:lnTo>
                      <a:lnTo>
                        <a:pt x="276" y="38"/>
                      </a:lnTo>
                      <a:lnTo>
                        <a:pt x="310" y="35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73" name="Freeform 33"/>
                <p:cNvSpPr>
                  <a:spLocks/>
                </p:cNvSpPr>
                <p:nvPr/>
              </p:nvSpPr>
              <p:spPr bwMode="auto">
                <a:xfrm>
                  <a:off x="1291" y="1930"/>
                  <a:ext cx="430" cy="358"/>
                </a:xfrm>
                <a:custGeom>
                  <a:avLst/>
                  <a:gdLst>
                    <a:gd name="T0" fmla="*/ 984 w 1717"/>
                    <a:gd name="T1" fmla="*/ 9 h 1431"/>
                    <a:gd name="T2" fmla="*/ 1050 w 1717"/>
                    <a:gd name="T3" fmla="*/ 1 h 1431"/>
                    <a:gd name="T4" fmla="*/ 1117 w 1717"/>
                    <a:gd name="T5" fmla="*/ 1 h 1431"/>
                    <a:gd name="T6" fmla="*/ 1182 w 1717"/>
                    <a:gd name="T7" fmla="*/ 9 h 1431"/>
                    <a:gd name="T8" fmla="*/ 1243 w 1717"/>
                    <a:gd name="T9" fmla="*/ 24 h 1431"/>
                    <a:gd name="T10" fmla="*/ 1296 w 1717"/>
                    <a:gd name="T11" fmla="*/ 46 h 1431"/>
                    <a:gd name="T12" fmla="*/ 1342 w 1717"/>
                    <a:gd name="T13" fmla="*/ 74 h 1431"/>
                    <a:gd name="T14" fmla="*/ 1361 w 1717"/>
                    <a:gd name="T15" fmla="*/ 89 h 1431"/>
                    <a:gd name="T16" fmla="*/ 1378 w 1717"/>
                    <a:gd name="T17" fmla="*/ 107 h 1431"/>
                    <a:gd name="T18" fmla="*/ 1391 w 1717"/>
                    <a:gd name="T19" fmla="*/ 126 h 1431"/>
                    <a:gd name="T20" fmla="*/ 1400 w 1717"/>
                    <a:gd name="T21" fmla="*/ 146 h 1431"/>
                    <a:gd name="T22" fmla="*/ 1712 w 1717"/>
                    <a:gd name="T23" fmla="*/ 1027 h 1431"/>
                    <a:gd name="T24" fmla="*/ 1716 w 1717"/>
                    <a:gd name="T25" fmla="*/ 1049 h 1431"/>
                    <a:gd name="T26" fmla="*/ 1717 w 1717"/>
                    <a:gd name="T27" fmla="*/ 1069 h 1431"/>
                    <a:gd name="T28" fmla="*/ 1717 w 1717"/>
                    <a:gd name="T29" fmla="*/ 1090 h 1431"/>
                    <a:gd name="T30" fmla="*/ 1713 w 1717"/>
                    <a:gd name="T31" fmla="*/ 1110 h 1431"/>
                    <a:gd name="T32" fmla="*/ 1706 w 1717"/>
                    <a:gd name="T33" fmla="*/ 1129 h 1431"/>
                    <a:gd name="T34" fmla="*/ 1697 w 1717"/>
                    <a:gd name="T35" fmla="*/ 1148 h 1431"/>
                    <a:gd name="T36" fmla="*/ 1685 w 1717"/>
                    <a:gd name="T37" fmla="*/ 1167 h 1431"/>
                    <a:gd name="T38" fmla="*/ 1664 w 1717"/>
                    <a:gd name="T39" fmla="*/ 1193 h 1431"/>
                    <a:gd name="T40" fmla="*/ 1624 w 1717"/>
                    <a:gd name="T41" fmla="*/ 1223 h 1431"/>
                    <a:gd name="T42" fmla="*/ 1577 w 1717"/>
                    <a:gd name="T43" fmla="*/ 1249 h 1431"/>
                    <a:gd name="T44" fmla="*/ 1519 w 1717"/>
                    <a:gd name="T45" fmla="*/ 1269 h 1431"/>
                    <a:gd name="T46" fmla="*/ 733 w 1717"/>
                    <a:gd name="T47" fmla="*/ 1421 h 1431"/>
                    <a:gd name="T48" fmla="*/ 666 w 1717"/>
                    <a:gd name="T49" fmla="*/ 1430 h 1431"/>
                    <a:gd name="T50" fmla="*/ 600 w 1717"/>
                    <a:gd name="T51" fmla="*/ 1430 h 1431"/>
                    <a:gd name="T52" fmla="*/ 535 w 1717"/>
                    <a:gd name="T53" fmla="*/ 1422 h 1431"/>
                    <a:gd name="T54" fmla="*/ 474 w 1717"/>
                    <a:gd name="T55" fmla="*/ 1407 h 1431"/>
                    <a:gd name="T56" fmla="*/ 420 w 1717"/>
                    <a:gd name="T57" fmla="*/ 1385 h 1431"/>
                    <a:gd name="T58" fmla="*/ 396 w 1717"/>
                    <a:gd name="T59" fmla="*/ 1373 h 1431"/>
                    <a:gd name="T60" fmla="*/ 374 w 1717"/>
                    <a:gd name="T61" fmla="*/ 1357 h 1431"/>
                    <a:gd name="T62" fmla="*/ 355 w 1717"/>
                    <a:gd name="T63" fmla="*/ 1341 h 1431"/>
                    <a:gd name="T64" fmla="*/ 339 w 1717"/>
                    <a:gd name="T65" fmla="*/ 1324 h 1431"/>
                    <a:gd name="T66" fmla="*/ 326 w 1717"/>
                    <a:gd name="T67" fmla="*/ 1305 h 1431"/>
                    <a:gd name="T68" fmla="*/ 317 w 1717"/>
                    <a:gd name="T69" fmla="*/ 1285 h 1431"/>
                    <a:gd name="T70" fmla="*/ 6 w 1717"/>
                    <a:gd name="T71" fmla="*/ 403 h 1431"/>
                    <a:gd name="T72" fmla="*/ 1 w 1717"/>
                    <a:gd name="T73" fmla="*/ 382 h 1431"/>
                    <a:gd name="T74" fmla="*/ 0 w 1717"/>
                    <a:gd name="T75" fmla="*/ 362 h 1431"/>
                    <a:gd name="T76" fmla="*/ 1 w 1717"/>
                    <a:gd name="T77" fmla="*/ 341 h 1431"/>
                    <a:gd name="T78" fmla="*/ 5 w 1717"/>
                    <a:gd name="T79" fmla="*/ 321 h 1431"/>
                    <a:gd name="T80" fmla="*/ 11 w 1717"/>
                    <a:gd name="T81" fmla="*/ 301 h 1431"/>
                    <a:gd name="T82" fmla="*/ 20 w 1717"/>
                    <a:gd name="T83" fmla="*/ 281 h 1431"/>
                    <a:gd name="T84" fmla="*/ 32 w 1717"/>
                    <a:gd name="T85" fmla="*/ 264 h 1431"/>
                    <a:gd name="T86" fmla="*/ 54 w 1717"/>
                    <a:gd name="T87" fmla="*/ 238 h 1431"/>
                    <a:gd name="T88" fmla="*/ 93 w 1717"/>
                    <a:gd name="T89" fmla="*/ 206 h 1431"/>
                    <a:gd name="T90" fmla="*/ 140 w 1717"/>
                    <a:gd name="T91" fmla="*/ 181 h 1431"/>
                    <a:gd name="T92" fmla="*/ 197 w 1717"/>
                    <a:gd name="T93" fmla="*/ 162 h 1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17" h="1431">
                      <a:moveTo>
                        <a:pt x="229" y="154"/>
                      </a:moveTo>
                      <a:lnTo>
                        <a:pt x="984" y="9"/>
                      </a:lnTo>
                      <a:lnTo>
                        <a:pt x="1017" y="4"/>
                      </a:lnTo>
                      <a:lnTo>
                        <a:pt x="1050" y="1"/>
                      </a:lnTo>
                      <a:lnTo>
                        <a:pt x="1083" y="0"/>
                      </a:lnTo>
                      <a:lnTo>
                        <a:pt x="1117" y="1"/>
                      </a:lnTo>
                      <a:lnTo>
                        <a:pt x="1150" y="4"/>
                      </a:lnTo>
                      <a:lnTo>
                        <a:pt x="1182" y="9"/>
                      </a:lnTo>
                      <a:lnTo>
                        <a:pt x="1212" y="15"/>
                      </a:lnTo>
                      <a:lnTo>
                        <a:pt x="1243" y="24"/>
                      </a:lnTo>
                      <a:lnTo>
                        <a:pt x="1271" y="33"/>
                      </a:lnTo>
                      <a:lnTo>
                        <a:pt x="1296" y="46"/>
                      </a:lnTo>
                      <a:lnTo>
                        <a:pt x="1321" y="58"/>
                      </a:lnTo>
                      <a:lnTo>
                        <a:pt x="1342" y="74"/>
                      </a:lnTo>
                      <a:lnTo>
                        <a:pt x="1352" y="81"/>
                      </a:lnTo>
                      <a:lnTo>
                        <a:pt x="1361" y="89"/>
                      </a:lnTo>
                      <a:lnTo>
                        <a:pt x="1370" y="98"/>
                      </a:lnTo>
                      <a:lnTo>
                        <a:pt x="1378" y="107"/>
                      </a:lnTo>
                      <a:lnTo>
                        <a:pt x="1384" y="117"/>
                      </a:lnTo>
                      <a:lnTo>
                        <a:pt x="1391" y="126"/>
                      </a:lnTo>
                      <a:lnTo>
                        <a:pt x="1396" y="136"/>
                      </a:lnTo>
                      <a:lnTo>
                        <a:pt x="1400" y="146"/>
                      </a:lnTo>
                      <a:lnTo>
                        <a:pt x="1708" y="1017"/>
                      </a:lnTo>
                      <a:lnTo>
                        <a:pt x="1712" y="1027"/>
                      </a:lnTo>
                      <a:lnTo>
                        <a:pt x="1715" y="1037"/>
                      </a:lnTo>
                      <a:lnTo>
                        <a:pt x="1716" y="1049"/>
                      </a:lnTo>
                      <a:lnTo>
                        <a:pt x="1717" y="1059"/>
                      </a:lnTo>
                      <a:lnTo>
                        <a:pt x="1717" y="1069"/>
                      </a:lnTo>
                      <a:lnTo>
                        <a:pt x="1717" y="1079"/>
                      </a:lnTo>
                      <a:lnTo>
                        <a:pt x="1717" y="1090"/>
                      </a:lnTo>
                      <a:lnTo>
                        <a:pt x="1715" y="1100"/>
                      </a:lnTo>
                      <a:lnTo>
                        <a:pt x="1713" y="1110"/>
                      </a:lnTo>
                      <a:lnTo>
                        <a:pt x="1709" y="1120"/>
                      </a:lnTo>
                      <a:lnTo>
                        <a:pt x="1706" y="1129"/>
                      </a:lnTo>
                      <a:lnTo>
                        <a:pt x="1702" y="1139"/>
                      </a:lnTo>
                      <a:lnTo>
                        <a:pt x="1697" y="1148"/>
                      </a:lnTo>
                      <a:lnTo>
                        <a:pt x="1692" y="1158"/>
                      </a:lnTo>
                      <a:lnTo>
                        <a:pt x="1685" y="1167"/>
                      </a:lnTo>
                      <a:lnTo>
                        <a:pt x="1679" y="1176"/>
                      </a:lnTo>
                      <a:lnTo>
                        <a:pt x="1664" y="1193"/>
                      </a:lnTo>
                      <a:lnTo>
                        <a:pt x="1644" y="1209"/>
                      </a:lnTo>
                      <a:lnTo>
                        <a:pt x="1624" y="1223"/>
                      </a:lnTo>
                      <a:lnTo>
                        <a:pt x="1602" y="1237"/>
                      </a:lnTo>
                      <a:lnTo>
                        <a:pt x="1577" y="1249"/>
                      </a:lnTo>
                      <a:lnTo>
                        <a:pt x="1549" y="1260"/>
                      </a:lnTo>
                      <a:lnTo>
                        <a:pt x="1519" y="1269"/>
                      </a:lnTo>
                      <a:lnTo>
                        <a:pt x="1488" y="1277"/>
                      </a:lnTo>
                      <a:lnTo>
                        <a:pt x="733" y="1421"/>
                      </a:lnTo>
                      <a:lnTo>
                        <a:pt x="700" y="1426"/>
                      </a:lnTo>
                      <a:lnTo>
                        <a:pt x="666" y="1430"/>
                      </a:lnTo>
                      <a:lnTo>
                        <a:pt x="633" y="1431"/>
                      </a:lnTo>
                      <a:lnTo>
                        <a:pt x="600" y="1430"/>
                      </a:lnTo>
                      <a:lnTo>
                        <a:pt x="567" y="1427"/>
                      </a:lnTo>
                      <a:lnTo>
                        <a:pt x="535" y="1422"/>
                      </a:lnTo>
                      <a:lnTo>
                        <a:pt x="505" y="1416"/>
                      </a:lnTo>
                      <a:lnTo>
                        <a:pt x="474" y="1407"/>
                      </a:lnTo>
                      <a:lnTo>
                        <a:pt x="446" y="1397"/>
                      </a:lnTo>
                      <a:lnTo>
                        <a:pt x="420" y="1385"/>
                      </a:lnTo>
                      <a:lnTo>
                        <a:pt x="408" y="1379"/>
                      </a:lnTo>
                      <a:lnTo>
                        <a:pt x="396" y="1373"/>
                      </a:lnTo>
                      <a:lnTo>
                        <a:pt x="385" y="1365"/>
                      </a:lnTo>
                      <a:lnTo>
                        <a:pt x="374" y="1357"/>
                      </a:lnTo>
                      <a:lnTo>
                        <a:pt x="364" y="1350"/>
                      </a:lnTo>
                      <a:lnTo>
                        <a:pt x="355" y="1341"/>
                      </a:lnTo>
                      <a:lnTo>
                        <a:pt x="346" y="1333"/>
                      </a:lnTo>
                      <a:lnTo>
                        <a:pt x="339" y="1324"/>
                      </a:lnTo>
                      <a:lnTo>
                        <a:pt x="332" y="1314"/>
                      </a:lnTo>
                      <a:lnTo>
                        <a:pt x="326" y="1305"/>
                      </a:lnTo>
                      <a:lnTo>
                        <a:pt x="321" y="1295"/>
                      </a:lnTo>
                      <a:lnTo>
                        <a:pt x="317" y="1285"/>
                      </a:lnTo>
                      <a:lnTo>
                        <a:pt x="9" y="414"/>
                      </a:lnTo>
                      <a:lnTo>
                        <a:pt x="6" y="403"/>
                      </a:lnTo>
                      <a:lnTo>
                        <a:pt x="2" y="392"/>
                      </a:lnTo>
                      <a:lnTo>
                        <a:pt x="1" y="382"/>
                      </a:lnTo>
                      <a:lnTo>
                        <a:pt x="0" y="372"/>
                      </a:lnTo>
                      <a:lnTo>
                        <a:pt x="0" y="362"/>
                      </a:lnTo>
                      <a:lnTo>
                        <a:pt x="0" y="352"/>
                      </a:lnTo>
                      <a:lnTo>
                        <a:pt x="1" y="341"/>
                      </a:lnTo>
                      <a:lnTo>
                        <a:pt x="2" y="331"/>
                      </a:lnTo>
                      <a:lnTo>
                        <a:pt x="5" y="321"/>
                      </a:lnTo>
                      <a:lnTo>
                        <a:pt x="7" y="311"/>
                      </a:lnTo>
                      <a:lnTo>
                        <a:pt x="11" y="301"/>
                      </a:lnTo>
                      <a:lnTo>
                        <a:pt x="15" y="292"/>
                      </a:lnTo>
                      <a:lnTo>
                        <a:pt x="20" y="281"/>
                      </a:lnTo>
                      <a:lnTo>
                        <a:pt x="25" y="272"/>
                      </a:lnTo>
                      <a:lnTo>
                        <a:pt x="32" y="264"/>
                      </a:lnTo>
                      <a:lnTo>
                        <a:pt x="38" y="255"/>
                      </a:lnTo>
                      <a:lnTo>
                        <a:pt x="54" y="238"/>
                      </a:lnTo>
                      <a:lnTo>
                        <a:pt x="72" y="222"/>
                      </a:lnTo>
                      <a:lnTo>
                        <a:pt x="93" y="206"/>
                      </a:lnTo>
                      <a:lnTo>
                        <a:pt x="116" y="193"/>
                      </a:lnTo>
                      <a:lnTo>
                        <a:pt x="140" y="181"/>
                      </a:lnTo>
                      <a:lnTo>
                        <a:pt x="168" y="171"/>
                      </a:lnTo>
                      <a:lnTo>
                        <a:pt x="197" y="162"/>
                      </a:lnTo>
                      <a:lnTo>
                        <a:pt x="229" y="154"/>
                      </a:lnTo>
                      <a:close/>
                    </a:path>
                  </a:pathLst>
                </a:custGeom>
                <a:solidFill>
                  <a:srgbClr val="C7B4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4" name="Freeform 44"/>
                <p:cNvSpPr>
                  <a:spLocks/>
                </p:cNvSpPr>
                <p:nvPr/>
              </p:nvSpPr>
              <p:spPr bwMode="auto">
                <a:xfrm>
                  <a:off x="544" y="2205"/>
                  <a:ext cx="112" cy="62"/>
                </a:xfrm>
                <a:custGeom>
                  <a:avLst/>
                  <a:gdLst>
                    <a:gd name="T0" fmla="*/ 248 w 449"/>
                    <a:gd name="T1" fmla="*/ 245 h 246"/>
                    <a:gd name="T2" fmla="*/ 291 w 449"/>
                    <a:gd name="T3" fmla="*/ 240 h 246"/>
                    <a:gd name="T4" fmla="*/ 332 w 449"/>
                    <a:gd name="T5" fmla="*/ 231 h 246"/>
                    <a:gd name="T6" fmla="*/ 368 w 449"/>
                    <a:gd name="T7" fmla="*/ 218 h 246"/>
                    <a:gd name="T8" fmla="*/ 398 w 449"/>
                    <a:gd name="T9" fmla="*/ 201 h 246"/>
                    <a:gd name="T10" fmla="*/ 423 w 449"/>
                    <a:gd name="T11" fmla="*/ 181 h 246"/>
                    <a:gd name="T12" fmla="*/ 439 w 449"/>
                    <a:gd name="T13" fmla="*/ 159 h 246"/>
                    <a:gd name="T14" fmla="*/ 448 w 449"/>
                    <a:gd name="T15" fmla="*/ 135 h 246"/>
                    <a:gd name="T16" fmla="*/ 448 w 449"/>
                    <a:gd name="T17" fmla="*/ 111 h 246"/>
                    <a:gd name="T18" fmla="*/ 439 w 449"/>
                    <a:gd name="T19" fmla="*/ 87 h 246"/>
                    <a:gd name="T20" fmla="*/ 423 w 449"/>
                    <a:gd name="T21" fmla="*/ 65 h 246"/>
                    <a:gd name="T22" fmla="*/ 398 w 449"/>
                    <a:gd name="T23" fmla="*/ 45 h 246"/>
                    <a:gd name="T24" fmla="*/ 368 w 449"/>
                    <a:gd name="T25" fmla="*/ 28 h 246"/>
                    <a:gd name="T26" fmla="*/ 332 w 449"/>
                    <a:gd name="T27" fmla="*/ 15 h 246"/>
                    <a:gd name="T28" fmla="*/ 291 w 449"/>
                    <a:gd name="T29" fmla="*/ 6 h 246"/>
                    <a:gd name="T30" fmla="*/ 248 w 449"/>
                    <a:gd name="T31" fmla="*/ 1 h 246"/>
                    <a:gd name="T32" fmla="*/ 202 w 449"/>
                    <a:gd name="T33" fmla="*/ 1 h 246"/>
                    <a:gd name="T34" fmla="*/ 159 w 449"/>
                    <a:gd name="T35" fmla="*/ 6 h 246"/>
                    <a:gd name="T36" fmla="*/ 118 w 449"/>
                    <a:gd name="T37" fmla="*/ 15 h 246"/>
                    <a:gd name="T38" fmla="*/ 82 w 449"/>
                    <a:gd name="T39" fmla="*/ 28 h 246"/>
                    <a:gd name="T40" fmla="*/ 51 w 449"/>
                    <a:gd name="T41" fmla="*/ 45 h 246"/>
                    <a:gd name="T42" fmla="*/ 27 w 449"/>
                    <a:gd name="T43" fmla="*/ 65 h 246"/>
                    <a:gd name="T44" fmla="*/ 11 w 449"/>
                    <a:gd name="T45" fmla="*/ 87 h 246"/>
                    <a:gd name="T46" fmla="*/ 2 w 449"/>
                    <a:gd name="T47" fmla="*/ 111 h 246"/>
                    <a:gd name="T48" fmla="*/ 2 w 449"/>
                    <a:gd name="T49" fmla="*/ 135 h 246"/>
                    <a:gd name="T50" fmla="*/ 11 w 449"/>
                    <a:gd name="T51" fmla="*/ 159 h 246"/>
                    <a:gd name="T52" fmla="*/ 27 w 449"/>
                    <a:gd name="T53" fmla="*/ 181 h 246"/>
                    <a:gd name="T54" fmla="*/ 51 w 449"/>
                    <a:gd name="T55" fmla="*/ 201 h 246"/>
                    <a:gd name="T56" fmla="*/ 82 w 449"/>
                    <a:gd name="T57" fmla="*/ 218 h 246"/>
                    <a:gd name="T58" fmla="*/ 118 w 449"/>
                    <a:gd name="T59" fmla="*/ 231 h 246"/>
                    <a:gd name="T60" fmla="*/ 159 w 449"/>
                    <a:gd name="T61" fmla="*/ 240 h 246"/>
                    <a:gd name="T62" fmla="*/ 202 w 449"/>
                    <a:gd name="T63" fmla="*/ 2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9" h="246">
                      <a:moveTo>
                        <a:pt x="225" y="246"/>
                      </a:moveTo>
                      <a:lnTo>
                        <a:pt x="248" y="245"/>
                      </a:lnTo>
                      <a:lnTo>
                        <a:pt x="270" y="244"/>
                      </a:lnTo>
                      <a:lnTo>
                        <a:pt x="291" y="240"/>
                      </a:lnTo>
                      <a:lnTo>
                        <a:pt x="312" y="236"/>
                      </a:lnTo>
                      <a:lnTo>
                        <a:pt x="332" y="231"/>
                      </a:lnTo>
                      <a:lnTo>
                        <a:pt x="350" y="224"/>
                      </a:lnTo>
                      <a:lnTo>
                        <a:pt x="368" y="218"/>
                      </a:lnTo>
                      <a:lnTo>
                        <a:pt x="383" y="209"/>
                      </a:lnTo>
                      <a:lnTo>
                        <a:pt x="398" y="201"/>
                      </a:lnTo>
                      <a:lnTo>
                        <a:pt x="411" y="191"/>
                      </a:lnTo>
                      <a:lnTo>
                        <a:pt x="423" y="181"/>
                      </a:lnTo>
                      <a:lnTo>
                        <a:pt x="431" y="171"/>
                      </a:lnTo>
                      <a:lnTo>
                        <a:pt x="439" y="159"/>
                      </a:lnTo>
                      <a:lnTo>
                        <a:pt x="444" y="148"/>
                      </a:lnTo>
                      <a:lnTo>
                        <a:pt x="448" y="135"/>
                      </a:lnTo>
                      <a:lnTo>
                        <a:pt x="449" y="122"/>
                      </a:lnTo>
                      <a:lnTo>
                        <a:pt x="448" y="111"/>
                      </a:lnTo>
                      <a:lnTo>
                        <a:pt x="444" y="98"/>
                      </a:lnTo>
                      <a:lnTo>
                        <a:pt x="439" y="87"/>
                      </a:lnTo>
                      <a:lnTo>
                        <a:pt x="431" y="75"/>
                      </a:lnTo>
                      <a:lnTo>
                        <a:pt x="423" y="65"/>
                      </a:lnTo>
                      <a:lnTo>
                        <a:pt x="411" y="55"/>
                      </a:lnTo>
                      <a:lnTo>
                        <a:pt x="398" y="45"/>
                      </a:lnTo>
                      <a:lnTo>
                        <a:pt x="383" y="37"/>
                      </a:lnTo>
                      <a:lnTo>
                        <a:pt x="368" y="28"/>
                      </a:lnTo>
                      <a:lnTo>
                        <a:pt x="350" y="22"/>
                      </a:lnTo>
                      <a:lnTo>
                        <a:pt x="332" y="15"/>
                      </a:lnTo>
                      <a:lnTo>
                        <a:pt x="312" y="10"/>
                      </a:lnTo>
                      <a:lnTo>
                        <a:pt x="291" y="6"/>
                      </a:lnTo>
                      <a:lnTo>
                        <a:pt x="270" y="3"/>
                      </a:lnTo>
                      <a:lnTo>
                        <a:pt x="248" y="1"/>
                      </a:lnTo>
                      <a:lnTo>
                        <a:pt x="225" y="0"/>
                      </a:lnTo>
                      <a:lnTo>
                        <a:pt x="202" y="1"/>
                      </a:lnTo>
                      <a:lnTo>
                        <a:pt x="179" y="3"/>
                      </a:lnTo>
                      <a:lnTo>
                        <a:pt x="159" y="6"/>
                      </a:lnTo>
                      <a:lnTo>
                        <a:pt x="137" y="10"/>
                      </a:lnTo>
                      <a:lnTo>
                        <a:pt x="118" y="15"/>
                      </a:lnTo>
                      <a:lnTo>
                        <a:pt x="100" y="22"/>
                      </a:lnTo>
                      <a:lnTo>
                        <a:pt x="82" y="28"/>
                      </a:lnTo>
                      <a:lnTo>
                        <a:pt x="67" y="37"/>
                      </a:lnTo>
                      <a:lnTo>
                        <a:pt x="51" y="45"/>
                      </a:lnTo>
                      <a:lnTo>
                        <a:pt x="39" y="55"/>
                      </a:lnTo>
                      <a:lnTo>
                        <a:pt x="27" y="65"/>
                      </a:lnTo>
                      <a:lnTo>
                        <a:pt x="18" y="75"/>
                      </a:lnTo>
                      <a:lnTo>
                        <a:pt x="11" y="87"/>
                      </a:lnTo>
                      <a:lnTo>
                        <a:pt x="4" y="98"/>
                      </a:lnTo>
                      <a:lnTo>
                        <a:pt x="2" y="111"/>
                      </a:lnTo>
                      <a:lnTo>
                        <a:pt x="0" y="122"/>
                      </a:lnTo>
                      <a:lnTo>
                        <a:pt x="2" y="135"/>
                      </a:lnTo>
                      <a:lnTo>
                        <a:pt x="4" y="148"/>
                      </a:lnTo>
                      <a:lnTo>
                        <a:pt x="11" y="159"/>
                      </a:lnTo>
                      <a:lnTo>
                        <a:pt x="18" y="171"/>
                      </a:lnTo>
                      <a:lnTo>
                        <a:pt x="27" y="181"/>
                      </a:lnTo>
                      <a:lnTo>
                        <a:pt x="39" y="191"/>
                      </a:lnTo>
                      <a:lnTo>
                        <a:pt x="51" y="201"/>
                      </a:lnTo>
                      <a:lnTo>
                        <a:pt x="67" y="209"/>
                      </a:lnTo>
                      <a:lnTo>
                        <a:pt x="82" y="218"/>
                      </a:lnTo>
                      <a:lnTo>
                        <a:pt x="100" y="224"/>
                      </a:lnTo>
                      <a:lnTo>
                        <a:pt x="118" y="231"/>
                      </a:lnTo>
                      <a:lnTo>
                        <a:pt x="137" y="236"/>
                      </a:lnTo>
                      <a:lnTo>
                        <a:pt x="159" y="240"/>
                      </a:lnTo>
                      <a:lnTo>
                        <a:pt x="179" y="244"/>
                      </a:lnTo>
                      <a:lnTo>
                        <a:pt x="202" y="245"/>
                      </a:lnTo>
                      <a:lnTo>
                        <a:pt x="225" y="246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5" name="Freeform 45"/>
                <p:cNvSpPr>
                  <a:spLocks/>
                </p:cNvSpPr>
                <p:nvPr/>
              </p:nvSpPr>
              <p:spPr bwMode="auto">
                <a:xfrm>
                  <a:off x="544" y="2205"/>
                  <a:ext cx="112" cy="62"/>
                </a:xfrm>
                <a:custGeom>
                  <a:avLst/>
                  <a:gdLst>
                    <a:gd name="T0" fmla="*/ 248 w 449"/>
                    <a:gd name="T1" fmla="*/ 245 h 246"/>
                    <a:gd name="T2" fmla="*/ 291 w 449"/>
                    <a:gd name="T3" fmla="*/ 240 h 246"/>
                    <a:gd name="T4" fmla="*/ 332 w 449"/>
                    <a:gd name="T5" fmla="*/ 231 h 246"/>
                    <a:gd name="T6" fmla="*/ 368 w 449"/>
                    <a:gd name="T7" fmla="*/ 218 h 246"/>
                    <a:gd name="T8" fmla="*/ 398 w 449"/>
                    <a:gd name="T9" fmla="*/ 201 h 246"/>
                    <a:gd name="T10" fmla="*/ 423 w 449"/>
                    <a:gd name="T11" fmla="*/ 181 h 246"/>
                    <a:gd name="T12" fmla="*/ 439 w 449"/>
                    <a:gd name="T13" fmla="*/ 159 h 246"/>
                    <a:gd name="T14" fmla="*/ 448 w 449"/>
                    <a:gd name="T15" fmla="*/ 135 h 246"/>
                    <a:gd name="T16" fmla="*/ 448 w 449"/>
                    <a:gd name="T17" fmla="*/ 111 h 246"/>
                    <a:gd name="T18" fmla="*/ 439 w 449"/>
                    <a:gd name="T19" fmla="*/ 87 h 246"/>
                    <a:gd name="T20" fmla="*/ 423 w 449"/>
                    <a:gd name="T21" fmla="*/ 65 h 246"/>
                    <a:gd name="T22" fmla="*/ 398 w 449"/>
                    <a:gd name="T23" fmla="*/ 45 h 246"/>
                    <a:gd name="T24" fmla="*/ 368 w 449"/>
                    <a:gd name="T25" fmla="*/ 28 h 246"/>
                    <a:gd name="T26" fmla="*/ 332 w 449"/>
                    <a:gd name="T27" fmla="*/ 15 h 246"/>
                    <a:gd name="T28" fmla="*/ 291 w 449"/>
                    <a:gd name="T29" fmla="*/ 6 h 246"/>
                    <a:gd name="T30" fmla="*/ 248 w 449"/>
                    <a:gd name="T31" fmla="*/ 1 h 246"/>
                    <a:gd name="T32" fmla="*/ 202 w 449"/>
                    <a:gd name="T33" fmla="*/ 1 h 246"/>
                    <a:gd name="T34" fmla="*/ 159 w 449"/>
                    <a:gd name="T35" fmla="*/ 6 h 246"/>
                    <a:gd name="T36" fmla="*/ 118 w 449"/>
                    <a:gd name="T37" fmla="*/ 15 h 246"/>
                    <a:gd name="T38" fmla="*/ 82 w 449"/>
                    <a:gd name="T39" fmla="*/ 28 h 246"/>
                    <a:gd name="T40" fmla="*/ 51 w 449"/>
                    <a:gd name="T41" fmla="*/ 45 h 246"/>
                    <a:gd name="T42" fmla="*/ 27 w 449"/>
                    <a:gd name="T43" fmla="*/ 65 h 246"/>
                    <a:gd name="T44" fmla="*/ 11 w 449"/>
                    <a:gd name="T45" fmla="*/ 87 h 246"/>
                    <a:gd name="T46" fmla="*/ 2 w 449"/>
                    <a:gd name="T47" fmla="*/ 111 h 246"/>
                    <a:gd name="T48" fmla="*/ 2 w 449"/>
                    <a:gd name="T49" fmla="*/ 135 h 246"/>
                    <a:gd name="T50" fmla="*/ 11 w 449"/>
                    <a:gd name="T51" fmla="*/ 159 h 246"/>
                    <a:gd name="T52" fmla="*/ 27 w 449"/>
                    <a:gd name="T53" fmla="*/ 181 h 246"/>
                    <a:gd name="T54" fmla="*/ 51 w 449"/>
                    <a:gd name="T55" fmla="*/ 201 h 246"/>
                    <a:gd name="T56" fmla="*/ 82 w 449"/>
                    <a:gd name="T57" fmla="*/ 218 h 246"/>
                    <a:gd name="T58" fmla="*/ 118 w 449"/>
                    <a:gd name="T59" fmla="*/ 231 h 246"/>
                    <a:gd name="T60" fmla="*/ 159 w 449"/>
                    <a:gd name="T61" fmla="*/ 240 h 246"/>
                    <a:gd name="T62" fmla="*/ 202 w 449"/>
                    <a:gd name="T63" fmla="*/ 245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9" h="246">
                      <a:moveTo>
                        <a:pt x="225" y="246"/>
                      </a:moveTo>
                      <a:lnTo>
                        <a:pt x="248" y="245"/>
                      </a:lnTo>
                      <a:lnTo>
                        <a:pt x="270" y="244"/>
                      </a:lnTo>
                      <a:lnTo>
                        <a:pt x="291" y="240"/>
                      </a:lnTo>
                      <a:lnTo>
                        <a:pt x="312" y="236"/>
                      </a:lnTo>
                      <a:lnTo>
                        <a:pt x="332" y="231"/>
                      </a:lnTo>
                      <a:lnTo>
                        <a:pt x="350" y="224"/>
                      </a:lnTo>
                      <a:lnTo>
                        <a:pt x="368" y="218"/>
                      </a:lnTo>
                      <a:lnTo>
                        <a:pt x="383" y="209"/>
                      </a:lnTo>
                      <a:lnTo>
                        <a:pt x="398" y="201"/>
                      </a:lnTo>
                      <a:lnTo>
                        <a:pt x="411" y="191"/>
                      </a:lnTo>
                      <a:lnTo>
                        <a:pt x="423" y="181"/>
                      </a:lnTo>
                      <a:lnTo>
                        <a:pt x="431" y="171"/>
                      </a:lnTo>
                      <a:lnTo>
                        <a:pt x="439" y="159"/>
                      </a:lnTo>
                      <a:lnTo>
                        <a:pt x="444" y="148"/>
                      </a:lnTo>
                      <a:lnTo>
                        <a:pt x="448" y="135"/>
                      </a:lnTo>
                      <a:lnTo>
                        <a:pt x="449" y="122"/>
                      </a:lnTo>
                      <a:lnTo>
                        <a:pt x="448" y="111"/>
                      </a:lnTo>
                      <a:lnTo>
                        <a:pt x="444" y="98"/>
                      </a:lnTo>
                      <a:lnTo>
                        <a:pt x="439" y="87"/>
                      </a:lnTo>
                      <a:lnTo>
                        <a:pt x="431" y="75"/>
                      </a:lnTo>
                      <a:lnTo>
                        <a:pt x="423" y="65"/>
                      </a:lnTo>
                      <a:lnTo>
                        <a:pt x="411" y="55"/>
                      </a:lnTo>
                      <a:lnTo>
                        <a:pt x="398" y="45"/>
                      </a:lnTo>
                      <a:lnTo>
                        <a:pt x="383" y="37"/>
                      </a:lnTo>
                      <a:lnTo>
                        <a:pt x="368" y="28"/>
                      </a:lnTo>
                      <a:lnTo>
                        <a:pt x="350" y="22"/>
                      </a:lnTo>
                      <a:lnTo>
                        <a:pt x="332" y="15"/>
                      </a:lnTo>
                      <a:lnTo>
                        <a:pt x="312" y="10"/>
                      </a:lnTo>
                      <a:lnTo>
                        <a:pt x="291" y="6"/>
                      </a:lnTo>
                      <a:lnTo>
                        <a:pt x="270" y="3"/>
                      </a:lnTo>
                      <a:lnTo>
                        <a:pt x="248" y="1"/>
                      </a:lnTo>
                      <a:lnTo>
                        <a:pt x="225" y="0"/>
                      </a:lnTo>
                      <a:lnTo>
                        <a:pt x="202" y="1"/>
                      </a:lnTo>
                      <a:lnTo>
                        <a:pt x="179" y="3"/>
                      </a:lnTo>
                      <a:lnTo>
                        <a:pt x="159" y="6"/>
                      </a:lnTo>
                      <a:lnTo>
                        <a:pt x="137" y="10"/>
                      </a:lnTo>
                      <a:lnTo>
                        <a:pt x="118" y="15"/>
                      </a:lnTo>
                      <a:lnTo>
                        <a:pt x="100" y="22"/>
                      </a:lnTo>
                      <a:lnTo>
                        <a:pt x="82" y="28"/>
                      </a:lnTo>
                      <a:lnTo>
                        <a:pt x="67" y="37"/>
                      </a:lnTo>
                      <a:lnTo>
                        <a:pt x="51" y="45"/>
                      </a:lnTo>
                      <a:lnTo>
                        <a:pt x="39" y="55"/>
                      </a:lnTo>
                      <a:lnTo>
                        <a:pt x="27" y="65"/>
                      </a:lnTo>
                      <a:lnTo>
                        <a:pt x="18" y="75"/>
                      </a:lnTo>
                      <a:lnTo>
                        <a:pt x="11" y="87"/>
                      </a:lnTo>
                      <a:lnTo>
                        <a:pt x="4" y="98"/>
                      </a:lnTo>
                      <a:lnTo>
                        <a:pt x="2" y="111"/>
                      </a:lnTo>
                      <a:lnTo>
                        <a:pt x="0" y="122"/>
                      </a:lnTo>
                      <a:lnTo>
                        <a:pt x="2" y="135"/>
                      </a:lnTo>
                      <a:lnTo>
                        <a:pt x="4" y="148"/>
                      </a:lnTo>
                      <a:lnTo>
                        <a:pt x="11" y="159"/>
                      </a:lnTo>
                      <a:lnTo>
                        <a:pt x="18" y="171"/>
                      </a:lnTo>
                      <a:lnTo>
                        <a:pt x="27" y="181"/>
                      </a:lnTo>
                      <a:lnTo>
                        <a:pt x="39" y="191"/>
                      </a:lnTo>
                      <a:lnTo>
                        <a:pt x="51" y="201"/>
                      </a:lnTo>
                      <a:lnTo>
                        <a:pt x="67" y="209"/>
                      </a:lnTo>
                      <a:lnTo>
                        <a:pt x="82" y="218"/>
                      </a:lnTo>
                      <a:lnTo>
                        <a:pt x="100" y="224"/>
                      </a:lnTo>
                      <a:lnTo>
                        <a:pt x="118" y="231"/>
                      </a:lnTo>
                      <a:lnTo>
                        <a:pt x="137" y="236"/>
                      </a:lnTo>
                      <a:lnTo>
                        <a:pt x="159" y="240"/>
                      </a:lnTo>
                      <a:lnTo>
                        <a:pt x="179" y="244"/>
                      </a:lnTo>
                      <a:lnTo>
                        <a:pt x="202" y="245"/>
                      </a:lnTo>
                      <a:lnTo>
                        <a:pt x="225" y="246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6" name="Freeform 46"/>
                <p:cNvSpPr>
                  <a:spLocks/>
                </p:cNvSpPr>
                <p:nvPr/>
              </p:nvSpPr>
              <p:spPr bwMode="auto">
                <a:xfrm>
                  <a:off x="992" y="2188"/>
                  <a:ext cx="113" cy="61"/>
                </a:xfrm>
                <a:custGeom>
                  <a:avLst/>
                  <a:gdLst>
                    <a:gd name="T0" fmla="*/ 247 w 448"/>
                    <a:gd name="T1" fmla="*/ 244 h 245"/>
                    <a:gd name="T2" fmla="*/ 290 w 448"/>
                    <a:gd name="T3" fmla="*/ 239 h 245"/>
                    <a:gd name="T4" fmla="*/ 330 w 448"/>
                    <a:gd name="T5" fmla="*/ 230 h 245"/>
                    <a:gd name="T6" fmla="*/ 366 w 448"/>
                    <a:gd name="T7" fmla="*/ 217 h 245"/>
                    <a:gd name="T8" fmla="*/ 396 w 448"/>
                    <a:gd name="T9" fmla="*/ 200 h 245"/>
                    <a:gd name="T10" fmla="*/ 420 w 448"/>
                    <a:gd name="T11" fmla="*/ 180 h 245"/>
                    <a:gd name="T12" fmla="*/ 438 w 448"/>
                    <a:gd name="T13" fmla="*/ 158 h 245"/>
                    <a:gd name="T14" fmla="*/ 447 w 448"/>
                    <a:gd name="T15" fmla="*/ 134 h 245"/>
                    <a:gd name="T16" fmla="*/ 447 w 448"/>
                    <a:gd name="T17" fmla="*/ 110 h 245"/>
                    <a:gd name="T18" fmla="*/ 438 w 448"/>
                    <a:gd name="T19" fmla="*/ 86 h 245"/>
                    <a:gd name="T20" fmla="*/ 420 w 448"/>
                    <a:gd name="T21" fmla="*/ 64 h 245"/>
                    <a:gd name="T22" fmla="*/ 396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4 h 245"/>
                    <a:gd name="T28" fmla="*/ 290 w 448"/>
                    <a:gd name="T29" fmla="*/ 5 h 245"/>
                    <a:gd name="T30" fmla="*/ 247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4 h 245"/>
                    <a:gd name="T38" fmla="*/ 81 w 448"/>
                    <a:gd name="T39" fmla="*/ 28 h 245"/>
                    <a:gd name="T40" fmla="*/ 51 w 448"/>
                    <a:gd name="T41" fmla="*/ 45 h 245"/>
                    <a:gd name="T42" fmla="*/ 26 w 448"/>
                    <a:gd name="T43" fmla="*/ 64 h 245"/>
                    <a:gd name="T44" fmla="*/ 10 w 448"/>
                    <a:gd name="T45" fmla="*/ 86 h 245"/>
                    <a:gd name="T46" fmla="*/ 1 w 448"/>
                    <a:gd name="T47" fmla="*/ 110 h 245"/>
                    <a:gd name="T48" fmla="*/ 1 w 448"/>
                    <a:gd name="T49" fmla="*/ 134 h 245"/>
                    <a:gd name="T50" fmla="*/ 10 w 448"/>
                    <a:gd name="T51" fmla="*/ 158 h 245"/>
                    <a:gd name="T52" fmla="*/ 26 w 448"/>
                    <a:gd name="T53" fmla="*/ 180 h 245"/>
                    <a:gd name="T54" fmla="*/ 51 w 448"/>
                    <a:gd name="T55" fmla="*/ 200 h 245"/>
                    <a:gd name="T56" fmla="*/ 81 w 448"/>
                    <a:gd name="T57" fmla="*/ 217 h 245"/>
                    <a:gd name="T58" fmla="*/ 117 w 448"/>
                    <a:gd name="T59" fmla="*/ 230 h 245"/>
                    <a:gd name="T60" fmla="*/ 157 w 448"/>
                    <a:gd name="T61" fmla="*/ 239 h 245"/>
                    <a:gd name="T62" fmla="*/ 201 w 448"/>
                    <a:gd name="T63" fmla="*/ 244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4" y="245"/>
                      </a:moveTo>
                      <a:lnTo>
                        <a:pt x="247" y="244"/>
                      </a:lnTo>
                      <a:lnTo>
                        <a:pt x="269" y="242"/>
                      </a:lnTo>
                      <a:lnTo>
                        <a:pt x="290" y="239"/>
                      </a:lnTo>
                      <a:lnTo>
                        <a:pt x="311" y="235"/>
                      </a:lnTo>
                      <a:lnTo>
                        <a:pt x="330" y="230"/>
                      </a:lnTo>
                      <a:lnTo>
                        <a:pt x="349" y="223"/>
                      </a:lnTo>
                      <a:lnTo>
                        <a:pt x="366" y="217"/>
                      </a:lnTo>
                      <a:lnTo>
                        <a:pt x="382" y="208"/>
                      </a:lnTo>
                      <a:lnTo>
                        <a:pt x="396" y="200"/>
                      </a:lnTo>
                      <a:lnTo>
                        <a:pt x="410" y="190"/>
                      </a:lnTo>
                      <a:lnTo>
                        <a:pt x="420" y="180"/>
                      </a:lnTo>
                      <a:lnTo>
                        <a:pt x="431" y="170"/>
                      </a:lnTo>
                      <a:lnTo>
                        <a:pt x="438" y="158"/>
                      </a:lnTo>
                      <a:lnTo>
                        <a:pt x="443" y="147"/>
                      </a:lnTo>
                      <a:lnTo>
                        <a:pt x="447" y="134"/>
                      </a:lnTo>
                      <a:lnTo>
                        <a:pt x="448" y="123"/>
                      </a:lnTo>
                      <a:lnTo>
                        <a:pt x="447" y="110"/>
                      </a:lnTo>
                      <a:lnTo>
                        <a:pt x="443" y="97"/>
                      </a:lnTo>
                      <a:lnTo>
                        <a:pt x="438" y="86"/>
                      </a:lnTo>
                      <a:lnTo>
                        <a:pt x="431" y="74"/>
                      </a:lnTo>
                      <a:lnTo>
                        <a:pt x="420" y="64"/>
                      </a:lnTo>
                      <a:lnTo>
                        <a:pt x="410" y="54"/>
                      </a:lnTo>
                      <a:lnTo>
                        <a:pt x="396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1"/>
                      </a:lnTo>
                      <a:lnTo>
                        <a:pt x="330" y="14"/>
                      </a:lnTo>
                      <a:lnTo>
                        <a:pt x="311" y="9"/>
                      </a:lnTo>
                      <a:lnTo>
                        <a:pt x="290" y="5"/>
                      </a:lnTo>
                      <a:lnTo>
                        <a:pt x="269" y="3"/>
                      </a:lnTo>
                      <a:lnTo>
                        <a:pt x="247" y="0"/>
                      </a:lnTo>
                      <a:lnTo>
                        <a:pt x="224" y="0"/>
                      </a:lnTo>
                      <a:lnTo>
                        <a:pt x="201" y="0"/>
                      </a:lnTo>
                      <a:lnTo>
                        <a:pt x="178" y="3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4"/>
                      </a:lnTo>
                      <a:lnTo>
                        <a:pt x="98" y="21"/>
                      </a:lnTo>
                      <a:lnTo>
                        <a:pt x="81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4"/>
                      </a:lnTo>
                      <a:lnTo>
                        <a:pt x="26" y="64"/>
                      </a:lnTo>
                      <a:lnTo>
                        <a:pt x="18" y="74"/>
                      </a:lnTo>
                      <a:lnTo>
                        <a:pt x="10" y="86"/>
                      </a:lnTo>
                      <a:lnTo>
                        <a:pt x="4" y="97"/>
                      </a:lnTo>
                      <a:lnTo>
                        <a:pt x="1" y="110"/>
                      </a:lnTo>
                      <a:lnTo>
                        <a:pt x="0" y="123"/>
                      </a:lnTo>
                      <a:lnTo>
                        <a:pt x="1" y="134"/>
                      </a:lnTo>
                      <a:lnTo>
                        <a:pt x="4" y="147"/>
                      </a:lnTo>
                      <a:lnTo>
                        <a:pt x="10" y="158"/>
                      </a:lnTo>
                      <a:lnTo>
                        <a:pt x="18" y="170"/>
                      </a:lnTo>
                      <a:lnTo>
                        <a:pt x="26" y="180"/>
                      </a:lnTo>
                      <a:lnTo>
                        <a:pt x="38" y="190"/>
                      </a:lnTo>
                      <a:lnTo>
                        <a:pt x="51" y="200"/>
                      </a:lnTo>
                      <a:lnTo>
                        <a:pt x="65" y="208"/>
                      </a:lnTo>
                      <a:lnTo>
                        <a:pt x="81" y="217"/>
                      </a:lnTo>
                      <a:lnTo>
                        <a:pt x="98" y="223"/>
                      </a:lnTo>
                      <a:lnTo>
                        <a:pt x="117" y="230"/>
                      </a:lnTo>
                      <a:lnTo>
                        <a:pt x="136" y="235"/>
                      </a:lnTo>
                      <a:lnTo>
                        <a:pt x="157" y="239"/>
                      </a:lnTo>
                      <a:lnTo>
                        <a:pt x="178" y="242"/>
                      </a:lnTo>
                      <a:lnTo>
                        <a:pt x="201" y="244"/>
                      </a:lnTo>
                      <a:lnTo>
                        <a:pt x="224" y="24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7" name="Freeform 47"/>
                <p:cNvSpPr>
                  <a:spLocks/>
                </p:cNvSpPr>
                <p:nvPr/>
              </p:nvSpPr>
              <p:spPr bwMode="auto">
                <a:xfrm>
                  <a:off x="992" y="2188"/>
                  <a:ext cx="113" cy="61"/>
                </a:xfrm>
                <a:custGeom>
                  <a:avLst/>
                  <a:gdLst>
                    <a:gd name="T0" fmla="*/ 247 w 448"/>
                    <a:gd name="T1" fmla="*/ 244 h 245"/>
                    <a:gd name="T2" fmla="*/ 290 w 448"/>
                    <a:gd name="T3" fmla="*/ 239 h 245"/>
                    <a:gd name="T4" fmla="*/ 330 w 448"/>
                    <a:gd name="T5" fmla="*/ 230 h 245"/>
                    <a:gd name="T6" fmla="*/ 366 w 448"/>
                    <a:gd name="T7" fmla="*/ 217 h 245"/>
                    <a:gd name="T8" fmla="*/ 396 w 448"/>
                    <a:gd name="T9" fmla="*/ 200 h 245"/>
                    <a:gd name="T10" fmla="*/ 420 w 448"/>
                    <a:gd name="T11" fmla="*/ 180 h 245"/>
                    <a:gd name="T12" fmla="*/ 438 w 448"/>
                    <a:gd name="T13" fmla="*/ 158 h 245"/>
                    <a:gd name="T14" fmla="*/ 447 w 448"/>
                    <a:gd name="T15" fmla="*/ 134 h 245"/>
                    <a:gd name="T16" fmla="*/ 447 w 448"/>
                    <a:gd name="T17" fmla="*/ 110 h 245"/>
                    <a:gd name="T18" fmla="*/ 438 w 448"/>
                    <a:gd name="T19" fmla="*/ 86 h 245"/>
                    <a:gd name="T20" fmla="*/ 420 w 448"/>
                    <a:gd name="T21" fmla="*/ 64 h 245"/>
                    <a:gd name="T22" fmla="*/ 396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4 h 245"/>
                    <a:gd name="T28" fmla="*/ 290 w 448"/>
                    <a:gd name="T29" fmla="*/ 5 h 245"/>
                    <a:gd name="T30" fmla="*/ 247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4 h 245"/>
                    <a:gd name="T38" fmla="*/ 81 w 448"/>
                    <a:gd name="T39" fmla="*/ 28 h 245"/>
                    <a:gd name="T40" fmla="*/ 51 w 448"/>
                    <a:gd name="T41" fmla="*/ 45 h 245"/>
                    <a:gd name="T42" fmla="*/ 26 w 448"/>
                    <a:gd name="T43" fmla="*/ 64 h 245"/>
                    <a:gd name="T44" fmla="*/ 10 w 448"/>
                    <a:gd name="T45" fmla="*/ 86 h 245"/>
                    <a:gd name="T46" fmla="*/ 1 w 448"/>
                    <a:gd name="T47" fmla="*/ 110 h 245"/>
                    <a:gd name="T48" fmla="*/ 1 w 448"/>
                    <a:gd name="T49" fmla="*/ 134 h 245"/>
                    <a:gd name="T50" fmla="*/ 10 w 448"/>
                    <a:gd name="T51" fmla="*/ 158 h 245"/>
                    <a:gd name="T52" fmla="*/ 26 w 448"/>
                    <a:gd name="T53" fmla="*/ 180 h 245"/>
                    <a:gd name="T54" fmla="*/ 51 w 448"/>
                    <a:gd name="T55" fmla="*/ 200 h 245"/>
                    <a:gd name="T56" fmla="*/ 81 w 448"/>
                    <a:gd name="T57" fmla="*/ 217 h 245"/>
                    <a:gd name="T58" fmla="*/ 117 w 448"/>
                    <a:gd name="T59" fmla="*/ 230 h 245"/>
                    <a:gd name="T60" fmla="*/ 157 w 448"/>
                    <a:gd name="T61" fmla="*/ 239 h 245"/>
                    <a:gd name="T62" fmla="*/ 201 w 448"/>
                    <a:gd name="T63" fmla="*/ 244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4" y="245"/>
                      </a:moveTo>
                      <a:lnTo>
                        <a:pt x="247" y="244"/>
                      </a:lnTo>
                      <a:lnTo>
                        <a:pt x="269" y="242"/>
                      </a:lnTo>
                      <a:lnTo>
                        <a:pt x="290" y="239"/>
                      </a:lnTo>
                      <a:lnTo>
                        <a:pt x="311" y="235"/>
                      </a:lnTo>
                      <a:lnTo>
                        <a:pt x="330" y="230"/>
                      </a:lnTo>
                      <a:lnTo>
                        <a:pt x="349" y="223"/>
                      </a:lnTo>
                      <a:lnTo>
                        <a:pt x="366" y="217"/>
                      </a:lnTo>
                      <a:lnTo>
                        <a:pt x="382" y="208"/>
                      </a:lnTo>
                      <a:lnTo>
                        <a:pt x="396" y="200"/>
                      </a:lnTo>
                      <a:lnTo>
                        <a:pt x="410" y="190"/>
                      </a:lnTo>
                      <a:lnTo>
                        <a:pt x="420" y="180"/>
                      </a:lnTo>
                      <a:lnTo>
                        <a:pt x="431" y="170"/>
                      </a:lnTo>
                      <a:lnTo>
                        <a:pt x="438" y="158"/>
                      </a:lnTo>
                      <a:lnTo>
                        <a:pt x="443" y="147"/>
                      </a:lnTo>
                      <a:lnTo>
                        <a:pt x="447" y="134"/>
                      </a:lnTo>
                      <a:lnTo>
                        <a:pt x="448" y="123"/>
                      </a:lnTo>
                      <a:lnTo>
                        <a:pt x="447" y="110"/>
                      </a:lnTo>
                      <a:lnTo>
                        <a:pt x="443" y="97"/>
                      </a:lnTo>
                      <a:lnTo>
                        <a:pt x="438" y="86"/>
                      </a:lnTo>
                      <a:lnTo>
                        <a:pt x="431" y="74"/>
                      </a:lnTo>
                      <a:lnTo>
                        <a:pt x="420" y="64"/>
                      </a:lnTo>
                      <a:lnTo>
                        <a:pt x="410" y="54"/>
                      </a:lnTo>
                      <a:lnTo>
                        <a:pt x="396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1"/>
                      </a:lnTo>
                      <a:lnTo>
                        <a:pt x="330" y="14"/>
                      </a:lnTo>
                      <a:lnTo>
                        <a:pt x="311" y="9"/>
                      </a:lnTo>
                      <a:lnTo>
                        <a:pt x="290" y="5"/>
                      </a:lnTo>
                      <a:lnTo>
                        <a:pt x="269" y="3"/>
                      </a:lnTo>
                      <a:lnTo>
                        <a:pt x="247" y="0"/>
                      </a:lnTo>
                      <a:lnTo>
                        <a:pt x="224" y="0"/>
                      </a:lnTo>
                      <a:lnTo>
                        <a:pt x="201" y="0"/>
                      </a:lnTo>
                      <a:lnTo>
                        <a:pt x="178" y="3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4"/>
                      </a:lnTo>
                      <a:lnTo>
                        <a:pt x="98" y="21"/>
                      </a:lnTo>
                      <a:lnTo>
                        <a:pt x="81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4"/>
                      </a:lnTo>
                      <a:lnTo>
                        <a:pt x="26" y="64"/>
                      </a:lnTo>
                      <a:lnTo>
                        <a:pt x="18" y="74"/>
                      </a:lnTo>
                      <a:lnTo>
                        <a:pt x="10" y="86"/>
                      </a:lnTo>
                      <a:lnTo>
                        <a:pt x="4" y="97"/>
                      </a:lnTo>
                      <a:lnTo>
                        <a:pt x="1" y="110"/>
                      </a:lnTo>
                      <a:lnTo>
                        <a:pt x="0" y="123"/>
                      </a:lnTo>
                      <a:lnTo>
                        <a:pt x="1" y="134"/>
                      </a:lnTo>
                      <a:lnTo>
                        <a:pt x="4" y="147"/>
                      </a:lnTo>
                      <a:lnTo>
                        <a:pt x="10" y="158"/>
                      </a:lnTo>
                      <a:lnTo>
                        <a:pt x="18" y="170"/>
                      </a:lnTo>
                      <a:lnTo>
                        <a:pt x="26" y="180"/>
                      </a:lnTo>
                      <a:lnTo>
                        <a:pt x="38" y="190"/>
                      </a:lnTo>
                      <a:lnTo>
                        <a:pt x="51" y="200"/>
                      </a:lnTo>
                      <a:lnTo>
                        <a:pt x="65" y="208"/>
                      </a:lnTo>
                      <a:lnTo>
                        <a:pt x="81" y="217"/>
                      </a:lnTo>
                      <a:lnTo>
                        <a:pt x="98" y="223"/>
                      </a:lnTo>
                      <a:lnTo>
                        <a:pt x="117" y="230"/>
                      </a:lnTo>
                      <a:lnTo>
                        <a:pt x="136" y="235"/>
                      </a:lnTo>
                      <a:lnTo>
                        <a:pt x="157" y="239"/>
                      </a:lnTo>
                      <a:lnTo>
                        <a:pt x="178" y="242"/>
                      </a:lnTo>
                      <a:lnTo>
                        <a:pt x="201" y="244"/>
                      </a:lnTo>
                      <a:lnTo>
                        <a:pt x="224" y="24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8" name="Freeform 48"/>
                <p:cNvSpPr>
                  <a:spLocks/>
                </p:cNvSpPr>
                <p:nvPr/>
              </p:nvSpPr>
              <p:spPr bwMode="auto">
                <a:xfrm>
                  <a:off x="1455" y="2135"/>
                  <a:ext cx="112" cy="62"/>
                </a:xfrm>
                <a:custGeom>
                  <a:avLst/>
                  <a:gdLst>
                    <a:gd name="T0" fmla="*/ 246 w 448"/>
                    <a:gd name="T1" fmla="*/ 243 h 245"/>
                    <a:gd name="T2" fmla="*/ 291 w 448"/>
                    <a:gd name="T3" fmla="*/ 240 h 245"/>
                    <a:gd name="T4" fmla="*/ 330 w 448"/>
                    <a:gd name="T5" fmla="*/ 229 h 245"/>
                    <a:gd name="T6" fmla="*/ 366 w 448"/>
                    <a:gd name="T7" fmla="*/ 217 h 245"/>
                    <a:gd name="T8" fmla="*/ 397 w 448"/>
                    <a:gd name="T9" fmla="*/ 200 h 245"/>
                    <a:gd name="T10" fmla="*/ 421 w 448"/>
                    <a:gd name="T11" fmla="*/ 181 h 245"/>
                    <a:gd name="T12" fmla="*/ 439 w 448"/>
                    <a:gd name="T13" fmla="*/ 158 h 245"/>
                    <a:gd name="T14" fmla="*/ 448 w 448"/>
                    <a:gd name="T15" fmla="*/ 135 h 245"/>
                    <a:gd name="T16" fmla="*/ 448 w 448"/>
                    <a:gd name="T17" fmla="*/ 110 h 245"/>
                    <a:gd name="T18" fmla="*/ 439 w 448"/>
                    <a:gd name="T19" fmla="*/ 85 h 245"/>
                    <a:gd name="T20" fmla="*/ 421 w 448"/>
                    <a:gd name="T21" fmla="*/ 64 h 245"/>
                    <a:gd name="T22" fmla="*/ 397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5 h 245"/>
                    <a:gd name="T28" fmla="*/ 291 w 448"/>
                    <a:gd name="T29" fmla="*/ 5 h 245"/>
                    <a:gd name="T30" fmla="*/ 246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5 h 245"/>
                    <a:gd name="T38" fmla="*/ 82 w 448"/>
                    <a:gd name="T39" fmla="*/ 28 h 245"/>
                    <a:gd name="T40" fmla="*/ 51 w 448"/>
                    <a:gd name="T41" fmla="*/ 45 h 245"/>
                    <a:gd name="T42" fmla="*/ 27 w 448"/>
                    <a:gd name="T43" fmla="*/ 64 h 245"/>
                    <a:gd name="T44" fmla="*/ 9 w 448"/>
                    <a:gd name="T45" fmla="*/ 85 h 245"/>
                    <a:gd name="T46" fmla="*/ 0 w 448"/>
                    <a:gd name="T47" fmla="*/ 110 h 245"/>
                    <a:gd name="T48" fmla="*/ 0 w 448"/>
                    <a:gd name="T49" fmla="*/ 135 h 245"/>
                    <a:gd name="T50" fmla="*/ 9 w 448"/>
                    <a:gd name="T51" fmla="*/ 158 h 245"/>
                    <a:gd name="T52" fmla="*/ 27 w 448"/>
                    <a:gd name="T53" fmla="*/ 181 h 245"/>
                    <a:gd name="T54" fmla="*/ 51 w 448"/>
                    <a:gd name="T55" fmla="*/ 200 h 245"/>
                    <a:gd name="T56" fmla="*/ 82 w 448"/>
                    <a:gd name="T57" fmla="*/ 217 h 245"/>
                    <a:gd name="T58" fmla="*/ 117 w 448"/>
                    <a:gd name="T59" fmla="*/ 229 h 245"/>
                    <a:gd name="T60" fmla="*/ 157 w 448"/>
                    <a:gd name="T61" fmla="*/ 240 h 245"/>
                    <a:gd name="T62" fmla="*/ 201 w 448"/>
                    <a:gd name="T63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3" y="245"/>
                      </a:moveTo>
                      <a:lnTo>
                        <a:pt x="246" y="243"/>
                      </a:lnTo>
                      <a:lnTo>
                        <a:pt x="269" y="242"/>
                      </a:lnTo>
                      <a:lnTo>
                        <a:pt x="291" y="240"/>
                      </a:lnTo>
                      <a:lnTo>
                        <a:pt x="311" y="234"/>
                      </a:lnTo>
                      <a:lnTo>
                        <a:pt x="330" y="229"/>
                      </a:lnTo>
                      <a:lnTo>
                        <a:pt x="349" y="224"/>
                      </a:lnTo>
                      <a:lnTo>
                        <a:pt x="366" y="217"/>
                      </a:lnTo>
                      <a:lnTo>
                        <a:pt x="382" y="209"/>
                      </a:lnTo>
                      <a:lnTo>
                        <a:pt x="397" y="200"/>
                      </a:lnTo>
                      <a:lnTo>
                        <a:pt x="409" y="191"/>
                      </a:lnTo>
                      <a:lnTo>
                        <a:pt x="421" y="181"/>
                      </a:lnTo>
                      <a:lnTo>
                        <a:pt x="431" y="169"/>
                      </a:lnTo>
                      <a:lnTo>
                        <a:pt x="439" y="158"/>
                      </a:lnTo>
                      <a:lnTo>
                        <a:pt x="444" y="146"/>
                      </a:lnTo>
                      <a:lnTo>
                        <a:pt x="448" y="135"/>
                      </a:lnTo>
                      <a:lnTo>
                        <a:pt x="448" y="122"/>
                      </a:lnTo>
                      <a:lnTo>
                        <a:pt x="448" y="110"/>
                      </a:lnTo>
                      <a:lnTo>
                        <a:pt x="444" y="98"/>
                      </a:lnTo>
                      <a:lnTo>
                        <a:pt x="439" y="85"/>
                      </a:lnTo>
                      <a:lnTo>
                        <a:pt x="431" y="75"/>
                      </a:lnTo>
                      <a:lnTo>
                        <a:pt x="421" y="64"/>
                      </a:lnTo>
                      <a:lnTo>
                        <a:pt x="409" y="53"/>
                      </a:lnTo>
                      <a:lnTo>
                        <a:pt x="397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0"/>
                      </a:lnTo>
                      <a:lnTo>
                        <a:pt x="330" y="15"/>
                      </a:lnTo>
                      <a:lnTo>
                        <a:pt x="311" y="9"/>
                      </a:lnTo>
                      <a:lnTo>
                        <a:pt x="291" y="5"/>
                      </a:lnTo>
                      <a:lnTo>
                        <a:pt x="269" y="2"/>
                      </a:lnTo>
                      <a:lnTo>
                        <a:pt x="246" y="0"/>
                      </a:lnTo>
                      <a:lnTo>
                        <a:pt x="223" y="0"/>
                      </a:lnTo>
                      <a:lnTo>
                        <a:pt x="201" y="0"/>
                      </a:lnTo>
                      <a:lnTo>
                        <a:pt x="178" y="2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5"/>
                      </a:lnTo>
                      <a:lnTo>
                        <a:pt x="98" y="20"/>
                      </a:lnTo>
                      <a:lnTo>
                        <a:pt x="82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3"/>
                      </a:lnTo>
                      <a:lnTo>
                        <a:pt x="27" y="64"/>
                      </a:lnTo>
                      <a:lnTo>
                        <a:pt x="17" y="75"/>
                      </a:lnTo>
                      <a:lnTo>
                        <a:pt x="9" y="85"/>
                      </a:lnTo>
                      <a:lnTo>
                        <a:pt x="4" y="98"/>
                      </a:lnTo>
                      <a:lnTo>
                        <a:pt x="0" y="110"/>
                      </a:lnTo>
                      <a:lnTo>
                        <a:pt x="0" y="122"/>
                      </a:lnTo>
                      <a:lnTo>
                        <a:pt x="0" y="135"/>
                      </a:lnTo>
                      <a:lnTo>
                        <a:pt x="4" y="146"/>
                      </a:lnTo>
                      <a:lnTo>
                        <a:pt x="9" y="158"/>
                      </a:lnTo>
                      <a:lnTo>
                        <a:pt x="17" y="169"/>
                      </a:lnTo>
                      <a:lnTo>
                        <a:pt x="27" y="181"/>
                      </a:lnTo>
                      <a:lnTo>
                        <a:pt x="38" y="191"/>
                      </a:lnTo>
                      <a:lnTo>
                        <a:pt x="51" y="200"/>
                      </a:lnTo>
                      <a:lnTo>
                        <a:pt x="65" y="209"/>
                      </a:lnTo>
                      <a:lnTo>
                        <a:pt x="82" y="217"/>
                      </a:lnTo>
                      <a:lnTo>
                        <a:pt x="98" y="224"/>
                      </a:lnTo>
                      <a:lnTo>
                        <a:pt x="117" y="229"/>
                      </a:lnTo>
                      <a:lnTo>
                        <a:pt x="136" y="234"/>
                      </a:lnTo>
                      <a:lnTo>
                        <a:pt x="157" y="240"/>
                      </a:lnTo>
                      <a:lnTo>
                        <a:pt x="178" y="242"/>
                      </a:lnTo>
                      <a:lnTo>
                        <a:pt x="201" y="243"/>
                      </a:lnTo>
                      <a:lnTo>
                        <a:pt x="223" y="245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489" name="Freeform 49"/>
                <p:cNvSpPr>
                  <a:spLocks/>
                </p:cNvSpPr>
                <p:nvPr/>
              </p:nvSpPr>
              <p:spPr bwMode="auto">
                <a:xfrm>
                  <a:off x="1455" y="2135"/>
                  <a:ext cx="112" cy="62"/>
                </a:xfrm>
                <a:custGeom>
                  <a:avLst/>
                  <a:gdLst>
                    <a:gd name="T0" fmla="*/ 246 w 448"/>
                    <a:gd name="T1" fmla="*/ 243 h 245"/>
                    <a:gd name="T2" fmla="*/ 291 w 448"/>
                    <a:gd name="T3" fmla="*/ 240 h 245"/>
                    <a:gd name="T4" fmla="*/ 330 w 448"/>
                    <a:gd name="T5" fmla="*/ 229 h 245"/>
                    <a:gd name="T6" fmla="*/ 366 w 448"/>
                    <a:gd name="T7" fmla="*/ 217 h 245"/>
                    <a:gd name="T8" fmla="*/ 397 w 448"/>
                    <a:gd name="T9" fmla="*/ 200 h 245"/>
                    <a:gd name="T10" fmla="*/ 421 w 448"/>
                    <a:gd name="T11" fmla="*/ 181 h 245"/>
                    <a:gd name="T12" fmla="*/ 439 w 448"/>
                    <a:gd name="T13" fmla="*/ 158 h 245"/>
                    <a:gd name="T14" fmla="*/ 448 w 448"/>
                    <a:gd name="T15" fmla="*/ 135 h 245"/>
                    <a:gd name="T16" fmla="*/ 448 w 448"/>
                    <a:gd name="T17" fmla="*/ 110 h 245"/>
                    <a:gd name="T18" fmla="*/ 439 w 448"/>
                    <a:gd name="T19" fmla="*/ 85 h 245"/>
                    <a:gd name="T20" fmla="*/ 421 w 448"/>
                    <a:gd name="T21" fmla="*/ 64 h 245"/>
                    <a:gd name="T22" fmla="*/ 397 w 448"/>
                    <a:gd name="T23" fmla="*/ 45 h 245"/>
                    <a:gd name="T24" fmla="*/ 366 w 448"/>
                    <a:gd name="T25" fmla="*/ 28 h 245"/>
                    <a:gd name="T26" fmla="*/ 330 w 448"/>
                    <a:gd name="T27" fmla="*/ 15 h 245"/>
                    <a:gd name="T28" fmla="*/ 291 w 448"/>
                    <a:gd name="T29" fmla="*/ 5 h 245"/>
                    <a:gd name="T30" fmla="*/ 246 w 448"/>
                    <a:gd name="T31" fmla="*/ 0 h 245"/>
                    <a:gd name="T32" fmla="*/ 201 w 448"/>
                    <a:gd name="T33" fmla="*/ 0 h 245"/>
                    <a:gd name="T34" fmla="*/ 157 w 448"/>
                    <a:gd name="T35" fmla="*/ 5 h 245"/>
                    <a:gd name="T36" fmla="*/ 117 w 448"/>
                    <a:gd name="T37" fmla="*/ 15 h 245"/>
                    <a:gd name="T38" fmla="*/ 82 w 448"/>
                    <a:gd name="T39" fmla="*/ 28 h 245"/>
                    <a:gd name="T40" fmla="*/ 51 w 448"/>
                    <a:gd name="T41" fmla="*/ 45 h 245"/>
                    <a:gd name="T42" fmla="*/ 27 w 448"/>
                    <a:gd name="T43" fmla="*/ 64 h 245"/>
                    <a:gd name="T44" fmla="*/ 9 w 448"/>
                    <a:gd name="T45" fmla="*/ 85 h 245"/>
                    <a:gd name="T46" fmla="*/ 0 w 448"/>
                    <a:gd name="T47" fmla="*/ 110 h 245"/>
                    <a:gd name="T48" fmla="*/ 0 w 448"/>
                    <a:gd name="T49" fmla="*/ 135 h 245"/>
                    <a:gd name="T50" fmla="*/ 9 w 448"/>
                    <a:gd name="T51" fmla="*/ 158 h 245"/>
                    <a:gd name="T52" fmla="*/ 27 w 448"/>
                    <a:gd name="T53" fmla="*/ 181 h 245"/>
                    <a:gd name="T54" fmla="*/ 51 w 448"/>
                    <a:gd name="T55" fmla="*/ 200 h 245"/>
                    <a:gd name="T56" fmla="*/ 82 w 448"/>
                    <a:gd name="T57" fmla="*/ 217 h 245"/>
                    <a:gd name="T58" fmla="*/ 117 w 448"/>
                    <a:gd name="T59" fmla="*/ 229 h 245"/>
                    <a:gd name="T60" fmla="*/ 157 w 448"/>
                    <a:gd name="T61" fmla="*/ 240 h 245"/>
                    <a:gd name="T62" fmla="*/ 201 w 448"/>
                    <a:gd name="T63" fmla="*/ 243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8" h="245">
                      <a:moveTo>
                        <a:pt x="223" y="245"/>
                      </a:moveTo>
                      <a:lnTo>
                        <a:pt x="246" y="243"/>
                      </a:lnTo>
                      <a:lnTo>
                        <a:pt x="269" y="242"/>
                      </a:lnTo>
                      <a:lnTo>
                        <a:pt x="291" y="240"/>
                      </a:lnTo>
                      <a:lnTo>
                        <a:pt x="311" y="234"/>
                      </a:lnTo>
                      <a:lnTo>
                        <a:pt x="330" y="229"/>
                      </a:lnTo>
                      <a:lnTo>
                        <a:pt x="349" y="224"/>
                      </a:lnTo>
                      <a:lnTo>
                        <a:pt x="366" y="217"/>
                      </a:lnTo>
                      <a:lnTo>
                        <a:pt x="382" y="209"/>
                      </a:lnTo>
                      <a:lnTo>
                        <a:pt x="397" y="200"/>
                      </a:lnTo>
                      <a:lnTo>
                        <a:pt x="409" y="191"/>
                      </a:lnTo>
                      <a:lnTo>
                        <a:pt x="421" y="181"/>
                      </a:lnTo>
                      <a:lnTo>
                        <a:pt x="431" y="169"/>
                      </a:lnTo>
                      <a:lnTo>
                        <a:pt x="439" y="158"/>
                      </a:lnTo>
                      <a:lnTo>
                        <a:pt x="444" y="146"/>
                      </a:lnTo>
                      <a:lnTo>
                        <a:pt x="448" y="135"/>
                      </a:lnTo>
                      <a:lnTo>
                        <a:pt x="448" y="122"/>
                      </a:lnTo>
                      <a:lnTo>
                        <a:pt x="448" y="110"/>
                      </a:lnTo>
                      <a:lnTo>
                        <a:pt x="444" y="98"/>
                      </a:lnTo>
                      <a:lnTo>
                        <a:pt x="439" y="85"/>
                      </a:lnTo>
                      <a:lnTo>
                        <a:pt x="431" y="75"/>
                      </a:lnTo>
                      <a:lnTo>
                        <a:pt x="421" y="64"/>
                      </a:lnTo>
                      <a:lnTo>
                        <a:pt x="409" y="53"/>
                      </a:lnTo>
                      <a:lnTo>
                        <a:pt x="397" y="45"/>
                      </a:lnTo>
                      <a:lnTo>
                        <a:pt x="382" y="36"/>
                      </a:lnTo>
                      <a:lnTo>
                        <a:pt x="366" y="28"/>
                      </a:lnTo>
                      <a:lnTo>
                        <a:pt x="349" y="20"/>
                      </a:lnTo>
                      <a:lnTo>
                        <a:pt x="330" y="15"/>
                      </a:lnTo>
                      <a:lnTo>
                        <a:pt x="311" y="9"/>
                      </a:lnTo>
                      <a:lnTo>
                        <a:pt x="291" y="5"/>
                      </a:lnTo>
                      <a:lnTo>
                        <a:pt x="269" y="2"/>
                      </a:lnTo>
                      <a:lnTo>
                        <a:pt x="246" y="0"/>
                      </a:lnTo>
                      <a:lnTo>
                        <a:pt x="223" y="0"/>
                      </a:lnTo>
                      <a:lnTo>
                        <a:pt x="201" y="0"/>
                      </a:lnTo>
                      <a:lnTo>
                        <a:pt x="178" y="2"/>
                      </a:lnTo>
                      <a:lnTo>
                        <a:pt x="157" y="5"/>
                      </a:lnTo>
                      <a:lnTo>
                        <a:pt x="136" y="9"/>
                      </a:lnTo>
                      <a:lnTo>
                        <a:pt x="117" y="15"/>
                      </a:lnTo>
                      <a:lnTo>
                        <a:pt x="98" y="20"/>
                      </a:lnTo>
                      <a:lnTo>
                        <a:pt x="82" y="28"/>
                      </a:lnTo>
                      <a:lnTo>
                        <a:pt x="65" y="36"/>
                      </a:lnTo>
                      <a:lnTo>
                        <a:pt x="51" y="45"/>
                      </a:lnTo>
                      <a:lnTo>
                        <a:pt x="38" y="53"/>
                      </a:lnTo>
                      <a:lnTo>
                        <a:pt x="27" y="64"/>
                      </a:lnTo>
                      <a:lnTo>
                        <a:pt x="17" y="75"/>
                      </a:lnTo>
                      <a:lnTo>
                        <a:pt x="9" y="85"/>
                      </a:lnTo>
                      <a:lnTo>
                        <a:pt x="4" y="98"/>
                      </a:lnTo>
                      <a:lnTo>
                        <a:pt x="0" y="110"/>
                      </a:lnTo>
                      <a:lnTo>
                        <a:pt x="0" y="122"/>
                      </a:lnTo>
                      <a:lnTo>
                        <a:pt x="0" y="135"/>
                      </a:lnTo>
                      <a:lnTo>
                        <a:pt x="4" y="146"/>
                      </a:lnTo>
                      <a:lnTo>
                        <a:pt x="9" y="158"/>
                      </a:lnTo>
                      <a:lnTo>
                        <a:pt x="17" y="169"/>
                      </a:lnTo>
                      <a:lnTo>
                        <a:pt x="27" y="181"/>
                      </a:lnTo>
                      <a:lnTo>
                        <a:pt x="38" y="191"/>
                      </a:lnTo>
                      <a:lnTo>
                        <a:pt x="51" y="200"/>
                      </a:lnTo>
                      <a:lnTo>
                        <a:pt x="65" y="209"/>
                      </a:lnTo>
                      <a:lnTo>
                        <a:pt x="82" y="217"/>
                      </a:lnTo>
                      <a:lnTo>
                        <a:pt x="98" y="224"/>
                      </a:lnTo>
                      <a:lnTo>
                        <a:pt x="117" y="229"/>
                      </a:lnTo>
                      <a:lnTo>
                        <a:pt x="136" y="234"/>
                      </a:lnTo>
                      <a:lnTo>
                        <a:pt x="157" y="240"/>
                      </a:lnTo>
                      <a:lnTo>
                        <a:pt x="178" y="242"/>
                      </a:lnTo>
                      <a:lnTo>
                        <a:pt x="201" y="243"/>
                      </a:lnTo>
                      <a:lnTo>
                        <a:pt x="223" y="245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490" name="Freeform 50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1" name="Freeform 51"/>
              <p:cNvSpPr>
                <a:spLocks/>
              </p:cNvSpPr>
              <p:nvPr/>
            </p:nvSpPr>
            <p:spPr bwMode="auto">
              <a:xfrm>
                <a:off x="1848" y="2004"/>
                <a:ext cx="112" cy="61"/>
              </a:xfrm>
              <a:custGeom>
                <a:avLst/>
                <a:gdLst>
                  <a:gd name="T0" fmla="*/ 247 w 448"/>
                  <a:gd name="T1" fmla="*/ 244 h 244"/>
                  <a:gd name="T2" fmla="*/ 291 w 448"/>
                  <a:gd name="T3" fmla="*/ 239 h 244"/>
                  <a:gd name="T4" fmla="*/ 331 w 448"/>
                  <a:gd name="T5" fmla="*/ 230 h 244"/>
                  <a:gd name="T6" fmla="*/ 367 w 448"/>
                  <a:gd name="T7" fmla="*/ 216 h 244"/>
                  <a:gd name="T8" fmla="*/ 397 w 448"/>
                  <a:gd name="T9" fmla="*/ 200 h 244"/>
                  <a:gd name="T10" fmla="*/ 422 w 448"/>
                  <a:gd name="T11" fmla="*/ 181 h 244"/>
                  <a:gd name="T12" fmla="*/ 438 w 448"/>
                  <a:gd name="T13" fmla="*/ 159 h 244"/>
                  <a:gd name="T14" fmla="*/ 447 w 448"/>
                  <a:gd name="T15" fmla="*/ 135 h 244"/>
                  <a:gd name="T16" fmla="*/ 447 w 448"/>
                  <a:gd name="T17" fmla="*/ 109 h 244"/>
                  <a:gd name="T18" fmla="*/ 438 w 448"/>
                  <a:gd name="T19" fmla="*/ 86 h 244"/>
                  <a:gd name="T20" fmla="*/ 422 w 448"/>
                  <a:gd name="T21" fmla="*/ 65 h 244"/>
                  <a:gd name="T22" fmla="*/ 397 w 448"/>
                  <a:gd name="T23" fmla="*/ 44 h 244"/>
                  <a:gd name="T24" fmla="*/ 367 w 448"/>
                  <a:gd name="T25" fmla="*/ 28 h 244"/>
                  <a:gd name="T26" fmla="*/ 331 w 448"/>
                  <a:gd name="T27" fmla="*/ 15 h 244"/>
                  <a:gd name="T28" fmla="*/ 291 w 448"/>
                  <a:gd name="T29" fmla="*/ 6 h 244"/>
                  <a:gd name="T30" fmla="*/ 247 w 448"/>
                  <a:gd name="T31" fmla="*/ 1 h 244"/>
                  <a:gd name="T32" fmla="*/ 201 w 448"/>
                  <a:gd name="T33" fmla="*/ 1 h 244"/>
                  <a:gd name="T34" fmla="*/ 158 w 448"/>
                  <a:gd name="T35" fmla="*/ 6 h 244"/>
                  <a:gd name="T36" fmla="*/ 118 w 448"/>
                  <a:gd name="T37" fmla="*/ 15 h 244"/>
                  <a:gd name="T38" fmla="*/ 81 w 448"/>
                  <a:gd name="T39" fmla="*/ 28 h 244"/>
                  <a:gd name="T40" fmla="*/ 52 w 448"/>
                  <a:gd name="T41" fmla="*/ 44 h 244"/>
                  <a:gd name="T42" fmla="*/ 28 w 448"/>
                  <a:gd name="T43" fmla="*/ 65 h 244"/>
                  <a:gd name="T44" fmla="*/ 10 w 448"/>
                  <a:gd name="T45" fmla="*/ 86 h 244"/>
                  <a:gd name="T46" fmla="*/ 1 w 448"/>
                  <a:gd name="T47" fmla="*/ 109 h 244"/>
                  <a:gd name="T48" fmla="*/ 1 w 448"/>
                  <a:gd name="T49" fmla="*/ 135 h 244"/>
                  <a:gd name="T50" fmla="*/ 10 w 448"/>
                  <a:gd name="T51" fmla="*/ 159 h 244"/>
                  <a:gd name="T52" fmla="*/ 28 w 448"/>
                  <a:gd name="T53" fmla="*/ 181 h 244"/>
                  <a:gd name="T54" fmla="*/ 52 w 448"/>
                  <a:gd name="T55" fmla="*/ 200 h 244"/>
                  <a:gd name="T56" fmla="*/ 81 w 448"/>
                  <a:gd name="T57" fmla="*/ 216 h 244"/>
                  <a:gd name="T58" fmla="*/ 118 w 448"/>
                  <a:gd name="T59" fmla="*/ 230 h 244"/>
                  <a:gd name="T60" fmla="*/ 158 w 448"/>
                  <a:gd name="T61" fmla="*/ 239 h 244"/>
                  <a:gd name="T62" fmla="*/ 201 w 448"/>
                  <a:gd name="T63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4">
                    <a:moveTo>
                      <a:pt x="224" y="244"/>
                    </a:moveTo>
                    <a:lnTo>
                      <a:pt x="247" y="244"/>
                    </a:lnTo>
                    <a:lnTo>
                      <a:pt x="270" y="242"/>
                    </a:lnTo>
                    <a:lnTo>
                      <a:pt x="291" y="239"/>
                    </a:lnTo>
                    <a:lnTo>
                      <a:pt x="312" y="236"/>
                    </a:lnTo>
                    <a:lnTo>
                      <a:pt x="331" y="230"/>
                    </a:lnTo>
                    <a:lnTo>
                      <a:pt x="350" y="224"/>
                    </a:lnTo>
                    <a:lnTo>
                      <a:pt x="367" y="216"/>
                    </a:lnTo>
                    <a:lnTo>
                      <a:pt x="383" y="209"/>
                    </a:lnTo>
                    <a:lnTo>
                      <a:pt x="397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0" y="171"/>
                    </a:lnTo>
                    <a:lnTo>
                      <a:pt x="438" y="159"/>
                    </a:lnTo>
                    <a:lnTo>
                      <a:pt x="444" y="148"/>
                    </a:lnTo>
                    <a:lnTo>
                      <a:pt x="447" y="135"/>
                    </a:lnTo>
                    <a:lnTo>
                      <a:pt x="448" y="122"/>
                    </a:lnTo>
                    <a:lnTo>
                      <a:pt x="447" y="109"/>
                    </a:lnTo>
                    <a:lnTo>
                      <a:pt x="444" y="98"/>
                    </a:lnTo>
                    <a:lnTo>
                      <a:pt x="438" y="86"/>
                    </a:lnTo>
                    <a:lnTo>
                      <a:pt x="430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7" y="44"/>
                    </a:lnTo>
                    <a:lnTo>
                      <a:pt x="383" y="35"/>
                    </a:lnTo>
                    <a:lnTo>
                      <a:pt x="367" y="28"/>
                    </a:lnTo>
                    <a:lnTo>
                      <a:pt x="350" y="21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2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79" y="2"/>
                    </a:lnTo>
                    <a:lnTo>
                      <a:pt x="158" y="6"/>
                    </a:lnTo>
                    <a:lnTo>
                      <a:pt x="137" y="10"/>
                    </a:lnTo>
                    <a:lnTo>
                      <a:pt x="118" y="15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5"/>
                    </a:lnTo>
                    <a:lnTo>
                      <a:pt x="52" y="44"/>
                    </a:lnTo>
                    <a:lnTo>
                      <a:pt x="38" y="55"/>
                    </a:lnTo>
                    <a:lnTo>
                      <a:pt x="28" y="65"/>
                    </a:lnTo>
                    <a:lnTo>
                      <a:pt x="17" y="75"/>
                    </a:lnTo>
                    <a:lnTo>
                      <a:pt x="10" y="86"/>
                    </a:lnTo>
                    <a:lnTo>
                      <a:pt x="5" y="98"/>
                    </a:lnTo>
                    <a:lnTo>
                      <a:pt x="1" y="109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7" y="171"/>
                    </a:lnTo>
                    <a:lnTo>
                      <a:pt x="28" y="181"/>
                    </a:lnTo>
                    <a:lnTo>
                      <a:pt x="38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1" y="216"/>
                    </a:lnTo>
                    <a:lnTo>
                      <a:pt x="99" y="224"/>
                    </a:lnTo>
                    <a:lnTo>
                      <a:pt x="118" y="230"/>
                    </a:lnTo>
                    <a:lnTo>
                      <a:pt x="137" y="236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1502" name="Freeform 62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3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4" name="Freeform 64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5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6" name="Freeform 66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7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8" name="Freeform 68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09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48" name="Freeform 108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49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1558" name="Rectangle 118"/>
            <p:cNvSpPr>
              <a:spLocks noChangeArrowheads="1"/>
            </p:cNvSpPr>
            <p:nvPr/>
          </p:nvSpPr>
          <p:spPr bwMode="auto">
            <a:xfrm>
              <a:off x="5273694" y="3678238"/>
              <a:ext cx="747673" cy="286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RESIDENTE</a:t>
              </a:r>
            </a:p>
          </p:txBody>
        </p:sp>
        <p:grpSp>
          <p:nvGrpSpPr>
            <p:cNvPr id="4" name="Group 119"/>
            <p:cNvGrpSpPr>
              <a:grpSpLocks/>
            </p:cNvGrpSpPr>
            <p:nvPr/>
          </p:nvGrpSpPr>
          <p:grpSpPr bwMode="auto">
            <a:xfrm rot="5400000">
              <a:off x="7118350" y="3968751"/>
              <a:ext cx="750887" cy="969962"/>
              <a:chOff x="6256" y="2659"/>
              <a:chExt cx="346" cy="446"/>
            </a:xfrm>
          </p:grpSpPr>
          <p:sp>
            <p:nvSpPr>
              <p:cNvPr id="61560" name="Freeform 120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1" name="Freeform 121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2" name="Freeform 122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3" name="Freeform 123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4" name="Freeform 124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5" name="Freeform 125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6" name="Freeform 126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7" name="Freeform 127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8" name="Freeform 128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69" name="Freeform 129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0" name="Freeform 130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1" name="Freeform 131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2" name="Freeform 132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3" name="Freeform 133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4" name="Freeform 134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5" name="Freeform 135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6" name="Freeform 136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77" name="Freeform 137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1578" name="Rectangle 138"/>
            <p:cNvSpPr>
              <a:spLocks noChangeArrowheads="1"/>
            </p:cNvSpPr>
            <p:nvPr/>
          </p:nvSpPr>
          <p:spPr bwMode="auto">
            <a:xfrm>
              <a:off x="7158597" y="3849688"/>
              <a:ext cx="678333" cy="143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MASTÓCITO</a:t>
              </a:r>
            </a:p>
          </p:txBody>
        </p:sp>
        <p:grpSp>
          <p:nvGrpSpPr>
            <p:cNvPr id="5" name="Group 323"/>
            <p:cNvGrpSpPr>
              <a:grpSpLocks/>
            </p:cNvGrpSpPr>
            <p:nvPr/>
          </p:nvGrpSpPr>
          <p:grpSpPr bwMode="auto">
            <a:xfrm>
              <a:off x="6815138" y="4171950"/>
              <a:ext cx="88900" cy="88900"/>
              <a:chOff x="4472" y="2993"/>
              <a:chExt cx="56" cy="56"/>
            </a:xfrm>
          </p:grpSpPr>
          <p:sp>
            <p:nvSpPr>
              <p:cNvPr id="61764" name="Freeform 32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65" name="Freeform 32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26"/>
            <p:cNvGrpSpPr>
              <a:grpSpLocks/>
            </p:cNvGrpSpPr>
            <p:nvPr/>
          </p:nvGrpSpPr>
          <p:grpSpPr bwMode="auto">
            <a:xfrm>
              <a:off x="6599238" y="4387850"/>
              <a:ext cx="88900" cy="88900"/>
              <a:chOff x="4472" y="2993"/>
              <a:chExt cx="56" cy="56"/>
            </a:xfrm>
          </p:grpSpPr>
          <p:sp>
            <p:nvSpPr>
              <p:cNvPr id="61767" name="Freeform 32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68" name="Freeform 32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32"/>
            <p:cNvGrpSpPr>
              <a:grpSpLocks/>
            </p:cNvGrpSpPr>
            <p:nvPr/>
          </p:nvGrpSpPr>
          <p:grpSpPr bwMode="auto">
            <a:xfrm>
              <a:off x="6383338" y="4171950"/>
              <a:ext cx="88900" cy="88900"/>
              <a:chOff x="4472" y="2993"/>
              <a:chExt cx="56" cy="56"/>
            </a:xfrm>
          </p:grpSpPr>
          <p:sp>
            <p:nvSpPr>
              <p:cNvPr id="61773" name="Freeform 33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74" name="Freeform 33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35"/>
            <p:cNvGrpSpPr>
              <a:grpSpLocks/>
            </p:cNvGrpSpPr>
            <p:nvPr/>
          </p:nvGrpSpPr>
          <p:grpSpPr bwMode="auto">
            <a:xfrm>
              <a:off x="6238875" y="4387850"/>
              <a:ext cx="88900" cy="88900"/>
              <a:chOff x="4472" y="2993"/>
              <a:chExt cx="56" cy="56"/>
            </a:xfrm>
          </p:grpSpPr>
          <p:sp>
            <p:nvSpPr>
              <p:cNvPr id="61776" name="Freeform 33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77" name="Freeform 33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469"/>
            <p:cNvGrpSpPr>
              <a:grpSpLocks/>
            </p:cNvGrpSpPr>
            <p:nvPr/>
          </p:nvGrpSpPr>
          <p:grpSpPr bwMode="auto">
            <a:xfrm>
              <a:off x="4491038" y="1870075"/>
              <a:ext cx="4079875" cy="1230313"/>
              <a:chOff x="2829" y="1178"/>
              <a:chExt cx="2570" cy="775"/>
            </a:xfrm>
          </p:grpSpPr>
          <p:sp>
            <p:nvSpPr>
              <p:cNvPr id="61448" name="Freeform 8"/>
              <p:cNvSpPr>
                <a:spLocks/>
              </p:cNvSpPr>
              <p:nvPr/>
            </p:nvSpPr>
            <p:spPr bwMode="auto">
              <a:xfrm>
                <a:off x="5157" y="1258"/>
                <a:ext cx="242" cy="195"/>
              </a:xfrm>
              <a:custGeom>
                <a:avLst/>
                <a:gdLst>
                  <a:gd name="T0" fmla="*/ 30 w 971"/>
                  <a:gd name="T1" fmla="*/ 79 h 780"/>
                  <a:gd name="T2" fmla="*/ 72 w 971"/>
                  <a:gd name="T3" fmla="*/ 119 h 780"/>
                  <a:gd name="T4" fmla="*/ 106 w 971"/>
                  <a:gd name="T5" fmla="*/ 164 h 780"/>
                  <a:gd name="T6" fmla="*/ 135 w 971"/>
                  <a:gd name="T7" fmla="*/ 214 h 780"/>
                  <a:gd name="T8" fmla="*/ 158 w 971"/>
                  <a:gd name="T9" fmla="*/ 268 h 780"/>
                  <a:gd name="T10" fmla="*/ 179 w 971"/>
                  <a:gd name="T11" fmla="*/ 323 h 780"/>
                  <a:gd name="T12" fmla="*/ 206 w 971"/>
                  <a:gd name="T13" fmla="*/ 409 h 780"/>
                  <a:gd name="T14" fmla="*/ 234 w 971"/>
                  <a:gd name="T15" fmla="*/ 493 h 780"/>
                  <a:gd name="T16" fmla="*/ 254 w 971"/>
                  <a:gd name="T17" fmla="*/ 548 h 780"/>
                  <a:gd name="T18" fmla="*/ 278 w 971"/>
                  <a:gd name="T19" fmla="*/ 599 h 780"/>
                  <a:gd name="T20" fmla="*/ 308 w 971"/>
                  <a:gd name="T21" fmla="*/ 645 h 780"/>
                  <a:gd name="T22" fmla="*/ 343 w 971"/>
                  <a:gd name="T23" fmla="*/ 686 h 780"/>
                  <a:gd name="T24" fmla="*/ 387 w 971"/>
                  <a:gd name="T25" fmla="*/ 719 h 780"/>
                  <a:gd name="T26" fmla="*/ 440 w 971"/>
                  <a:gd name="T27" fmla="*/ 746 h 780"/>
                  <a:gd name="T28" fmla="*/ 504 w 971"/>
                  <a:gd name="T29" fmla="*/ 762 h 780"/>
                  <a:gd name="T30" fmla="*/ 601 w 971"/>
                  <a:gd name="T31" fmla="*/ 773 h 780"/>
                  <a:gd name="T32" fmla="*/ 716 w 971"/>
                  <a:gd name="T33" fmla="*/ 779 h 780"/>
                  <a:gd name="T34" fmla="*/ 823 w 971"/>
                  <a:gd name="T35" fmla="*/ 780 h 780"/>
                  <a:gd name="T36" fmla="*/ 923 w 971"/>
                  <a:gd name="T37" fmla="*/ 776 h 780"/>
                  <a:gd name="T38" fmla="*/ 971 w 971"/>
                  <a:gd name="T39" fmla="*/ 292 h 780"/>
                  <a:gd name="T40" fmla="*/ 902 w 971"/>
                  <a:gd name="T41" fmla="*/ 256 h 780"/>
                  <a:gd name="T42" fmla="*/ 825 w 971"/>
                  <a:gd name="T43" fmla="*/ 212 h 780"/>
                  <a:gd name="T44" fmla="*/ 654 w 971"/>
                  <a:gd name="T45" fmla="*/ 116 h 780"/>
                  <a:gd name="T46" fmla="*/ 566 w 971"/>
                  <a:gd name="T47" fmla="*/ 71 h 780"/>
                  <a:gd name="T48" fmla="*/ 481 w 971"/>
                  <a:gd name="T49" fmla="*/ 34 h 780"/>
                  <a:gd name="T50" fmla="*/ 439 w 971"/>
                  <a:gd name="T51" fmla="*/ 19 h 780"/>
                  <a:gd name="T52" fmla="*/ 398 w 971"/>
                  <a:gd name="T53" fmla="*/ 9 h 780"/>
                  <a:gd name="T54" fmla="*/ 360 w 971"/>
                  <a:gd name="T55" fmla="*/ 1 h 780"/>
                  <a:gd name="T56" fmla="*/ 323 w 971"/>
                  <a:gd name="T57" fmla="*/ 0 h 780"/>
                  <a:gd name="T58" fmla="*/ 274 w 971"/>
                  <a:gd name="T59" fmla="*/ 1 h 780"/>
                  <a:gd name="T60" fmla="*/ 218 w 971"/>
                  <a:gd name="T61" fmla="*/ 6 h 780"/>
                  <a:gd name="T62" fmla="*/ 105 w 971"/>
                  <a:gd name="T63" fmla="*/ 24 h 780"/>
                  <a:gd name="T64" fmla="*/ 56 w 971"/>
                  <a:gd name="T65" fmla="*/ 34 h 780"/>
                  <a:gd name="T66" fmla="*/ 19 w 971"/>
                  <a:gd name="T67" fmla="*/ 45 h 780"/>
                  <a:gd name="T68" fmla="*/ 2 w 971"/>
                  <a:gd name="T69" fmla="*/ 55 h 780"/>
                  <a:gd name="T70" fmla="*/ 0 w 971"/>
                  <a:gd name="T71" fmla="*/ 59 h 780"/>
                  <a:gd name="T72" fmla="*/ 5 w 971"/>
                  <a:gd name="T73" fmla="*/ 62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1" h="780">
                    <a:moveTo>
                      <a:pt x="5" y="62"/>
                    </a:moveTo>
                    <a:lnTo>
                      <a:pt x="30" y="79"/>
                    </a:lnTo>
                    <a:lnTo>
                      <a:pt x="51" y="98"/>
                    </a:lnTo>
                    <a:lnTo>
                      <a:pt x="72" y="119"/>
                    </a:lnTo>
                    <a:lnTo>
                      <a:pt x="91" y="140"/>
                    </a:lnTo>
                    <a:lnTo>
                      <a:pt x="106" y="164"/>
                    </a:lnTo>
                    <a:lnTo>
                      <a:pt x="121" y="189"/>
                    </a:lnTo>
                    <a:lnTo>
                      <a:pt x="135" y="214"/>
                    </a:lnTo>
                    <a:lnTo>
                      <a:pt x="148" y="240"/>
                    </a:lnTo>
                    <a:lnTo>
                      <a:pt x="158" y="268"/>
                    </a:lnTo>
                    <a:lnTo>
                      <a:pt x="170" y="294"/>
                    </a:lnTo>
                    <a:lnTo>
                      <a:pt x="179" y="323"/>
                    </a:lnTo>
                    <a:lnTo>
                      <a:pt x="188" y="352"/>
                    </a:lnTo>
                    <a:lnTo>
                      <a:pt x="206" y="409"/>
                    </a:lnTo>
                    <a:lnTo>
                      <a:pt x="223" y="465"/>
                    </a:lnTo>
                    <a:lnTo>
                      <a:pt x="234" y="493"/>
                    </a:lnTo>
                    <a:lnTo>
                      <a:pt x="243" y="521"/>
                    </a:lnTo>
                    <a:lnTo>
                      <a:pt x="254" y="548"/>
                    </a:lnTo>
                    <a:lnTo>
                      <a:pt x="265" y="574"/>
                    </a:lnTo>
                    <a:lnTo>
                      <a:pt x="278" y="599"/>
                    </a:lnTo>
                    <a:lnTo>
                      <a:pt x="292" y="622"/>
                    </a:lnTo>
                    <a:lnTo>
                      <a:pt x="308" y="645"/>
                    </a:lnTo>
                    <a:lnTo>
                      <a:pt x="324" y="665"/>
                    </a:lnTo>
                    <a:lnTo>
                      <a:pt x="343" y="686"/>
                    </a:lnTo>
                    <a:lnTo>
                      <a:pt x="364" y="704"/>
                    </a:lnTo>
                    <a:lnTo>
                      <a:pt x="387" y="719"/>
                    </a:lnTo>
                    <a:lnTo>
                      <a:pt x="412" y="733"/>
                    </a:lnTo>
                    <a:lnTo>
                      <a:pt x="440" y="746"/>
                    </a:lnTo>
                    <a:lnTo>
                      <a:pt x="471" y="755"/>
                    </a:lnTo>
                    <a:lnTo>
                      <a:pt x="504" y="762"/>
                    </a:lnTo>
                    <a:lnTo>
                      <a:pt x="541" y="767"/>
                    </a:lnTo>
                    <a:lnTo>
                      <a:pt x="601" y="773"/>
                    </a:lnTo>
                    <a:lnTo>
                      <a:pt x="658" y="776"/>
                    </a:lnTo>
                    <a:lnTo>
                      <a:pt x="716" y="779"/>
                    </a:lnTo>
                    <a:lnTo>
                      <a:pt x="770" y="780"/>
                    </a:lnTo>
                    <a:lnTo>
                      <a:pt x="823" y="780"/>
                    </a:lnTo>
                    <a:lnTo>
                      <a:pt x="874" y="779"/>
                    </a:lnTo>
                    <a:lnTo>
                      <a:pt x="923" y="776"/>
                    </a:lnTo>
                    <a:lnTo>
                      <a:pt x="971" y="773"/>
                    </a:lnTo>
                    <a:lnTo>
                      <a:pt x="971" y="292"/>
                    </a:lnTo>
                    <a:lnTo>
                      <a:pt x="937" y="275"/>
                    </a:lnTo>
                    <a:lnTo>
                      <a:pt x="902" y="256"/>
                    </a:lnTo>
                    <a:lnTo>
                      <a:pt x="865" y="235"/>
                    </a:lnTo>
                    <a:lnTo>
                      <a:pt x="825" y="212"/>
                    </a:lnTo>
                    <a:lnTo>
                      <a:pt x="741" y="164"/>
                    </a:lnTo>
                    <a:lnTo>
                      <a:pt x="654" y="116"/>
                    </a:lnTo>
                    <a:lnTo>
                      <a:pt x="611" y="93"/>
                    </a:lnTo>
                    <a:lnTo>
                      <a:pt x="566" y="71"/>
                    </a:lnTo>
                    <a:lnTo>
                      <a:pt x="523" y="51"/>
                    </a:lnTo>
                    <a:lnTo>
                      <a:pt x="481" y="34"/>
                    </a:lnTo>
                    <a:lnTo>
                      <a:pt x="459" y="27"/>
                    </a:lnTo>
                    <a:lnTo>
                      <a:pt x="439" y="19"/>
                    </a:lnTo>
                    <a:lnTo>
                      <a:pt x="418" y="14"/>
                    </a:lnTo>
                    <a:lnTo>
                      <a:pt x="398" y="9"/>
                    </a:lnTo>
                    <a:lnTo>
                      <a:pt x="379" y="5"/>
                    </a:lnTo>
                    <a:lnTo>
                      <a:pt x="360" y="1"/>
                    </a:lnTo>
                    <a:lnTo>
                      <a:pt x="342" y="0"/>
                    </a:lnTo>
                    <a:lnTo>
                      <a:pt x="323" y="0"/>
                    </a:lnTo>
                    <a:lnTo>
                      <a:pt x="300" y="0"/>
                    </a:lnTo>
                    <a:lnTo>
                      <a:pt x="274" y="1"/>
                    </a:lnTo>
                    <a:lnTo>
                      <a:pt x="248" y="4"/>
                    </a:lnTo>
                    <a:lnTo>
                      <a:pt x="218" y="6"/>
                    </a:lnTo>
                    <a:lnTo>
                      <a:pt x="160" y="15"/>
                    </a:lnTo>
                    <a:lnTo>
                      <a:pt x="105" y="24"/>
                    </a:lnTo>
                    <a:lnTo>
                      <a:pt x="79" y="29"/>
                    </a:lnTo>
                    <a:lnTo>
                      <a:pt x="56" y="34"/>
                    </a:lnTo>
                    <a:lnTo>
                      <a:pt x="36" y="40"/>
                    </a:lnTo>
                    <a:lnTo>
                      <a:pt x="19" y="45"/>
                    </a:lnTo>
                    <a:lnTo>
                      <a:pt x="8" y="50"/>
                    </a:lnTo>
                    <a:lnTo>
                      <a:pt x="2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2" y="61"/>
                    </a:lnTo>
                    <a:lnTo>
                      <a:pt x="5" y="6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49" name="Freeform 9"/>
              <p:cNvSpPr>
                <a:spLocks/>
              </p:cNvSpPr>
              <p:nvPr/>
            </p:nvSpPr>
            <p:spPr bwMode="auto">
              <a:xfrm>
                <a:off x="5353" y="1482"/>
                <a:ext cx="46" cy="189"/>
              </a:xfrm>
              <a:custGeom>
                <a:avLst/>
                <a:gdLst>
                  <a:gd name="T0" fmla="*/ 0 w 184"/>
                  <a:gd name="T1" fmla="*/ 6 h 758"/>
                  <a:gd name="T2" fmla="*/ 22 w 184"/>
                  <a:gd name="T3" fmla="*/ 25 h 758"/>
                  <a:gd name="T4" fmla="*/ 41 w 184"/>
                  <a:gd name="T5" fmla="*/ 45 h 758"/>
                  <a:gd name="T6" fmla="*/ 57 w 184"/>
                  <a:gd name="T7" fmla="*/ 65 h 758"/>
                  <a:gd name="T8" fmla="*/ 73 w 184"/>
                  <a:gd name="T9" fmla="*/ 87 h 758"/>
                  <a:gd name="T10" fmla="*/ 85 w 184"/>
                  <a:gd name="T11" fmla="*/ 109 h 758"/>
                  <a:gd name="T12" fmla="*/ 97 w 184"/>
                  <a:gd name="T13" fmla="*/ 132 h 758"/>
                  <a:gd name="T14" fmla="*/ 106 w 184"/>
                  <a:gd name="T15" fmla="*/ 155 h 758"/>
                  <a:gd name="T16" fmla="*/ 113 w 184"/>
                  <a:gd name="T17" fmla="*/ 179 h 758"/>
                  <a:gd name="T18" fmla="*/ 120 w 184"/>
                  <a:gd name="T19" fmla="*/ 202 h 758"/>
                  <a:gd name="T20" fmla="*/ 125 w 184"/>
                  <a:gd name="T21" fmla="*/ 227 h 758"/>
                  <a:gd name="T22" fmla="*/ 130 w 184"/>
                  <a:gd name="T23" fmla="*/ 252 h 758"/>
                  <a:gd name="T24" fmla="*/ 133 w 184"/>
                  <a:gd name="T25" fmla="*/ 277 h 758"/>
                  <a:gd name="T26" fmla="*/ 136 w 184"/>
                  <a:gd name="T27" fmla="*/ 328 h 758"/>
                  <a:gd name="T28" fmla="*/ 138 w 184"/>
                  <a:gd name="T29" fmla="*/ 379 h 758"/>
                  <a:gd name="T30" fmla="*/ 136 w 184"/>
                  <a:gd name="T31" fmla="*/ 430 h 758"/>
                  <a:gd name="T32" fmla="*/ 136 w 184"/>
                  <a:gd name="T33" fmla="*/ 481 h 758"/>
                  <a:gd name="T34" fmla="*/ 136 w 184"/>
                  <a:gd name="T35" fmla="*/ 532 h 758"/>
                  <a:gd name="T36" fmla="*/ 138 w 184"/>
                  <a:gd name="T37" fmla="*/ 580 h 758"/>
                  <a:gd name="T38" fmla="*/ 139 w 184"/>
                  <a:gd name="T39" fmla="*/ 605 h 758"/>
                  <a:gd name="T40" fmla="*/ 141 w 184"/>
                  <a:gd name="T41" fmla="*/ 629 h 758"/>
                  <a:gd name="T42" fmla="*/ 145 w 184"/>
                  <a:gd name="T43" fmla="*/ 652 h 758"/>
                  <a:gd name="T44" fmla="*/ 150 w 184"/>
                  <a:gd name="T45" fmla="*/ 673 h 758"/>
                  <a:gd name="T46" fmla="*/ 157 w 184"/>
                  <a:gd name="T47" fmla="*/ 696 h 758"/>
                  <a:gd name="T48" fmla="*/ 163 w 184"/>
                  <a:gd name="T49" fmla="*/ 717 h 758"/>
                  <a:gd name="T50" fmla="*/ 172 w 184"/>
                  <a:gd name="T51" fmla="*/ 737 h 758"/>
                  <a:gd name="T52" fmla="*/ 184 w 184"/>
                  <a:gd name="T53" fmla="*/ 758 h 758"/>
                  <a:gd name="T54" fmla="*/ 184 w 184"/>
                  <a:gd name="T55" fmla="*/ 0 h 758"/>
                  <a:gd name="T56" fmla="*/ 136 w 184"/>
                  <a:gd name="T57" fmla="*/ 2 h 758"/>
                  <a:gd name="T58" fmla="*/ 90 w 184"/>
                  <a:gd name="T59" fmla="*/ 3 h 758"/>
                  <a:gd name="T60" fmla="*/ 46 w 184"/>
                  <a:gd name="T61" fmla="*/ 4 h 758"/>
                  <a:gd name="T62" fmla="*/ 0 w 184"/>
                  <a:gd name="T63" fmla="*/ 6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4" h="758">
                    <a:moveTo>
                      <a:pt x="0" y="6"/>
                    </a:moveTo>
                    <a:lnTo>
                      <a:pt x="22" y="25"/>
                    </a:lnTo>
                    <a:lnTo>
                      <a:pt x="41" y="45"/>
                    </a:lnTo>
                    <a:lnTo>
                      <a:pt x="57" y="65"/>
                    </a:lnTo>
                    <a:lnTo>
                      <a:pt x="73" y="87"/>
                    </a:lnTo>
                    <a:lnTo>
                      <a:pt x="85" y="109"/>
                    </a:lnTo>
                    <a:lnTo>
                      <a:pt x="97" y="132"/>
                    </a:lnTo>
                    <a:lnTo>
                      <a:pt x="106" y="155"/>
                    </a:lnTo>
                    <a:lnTo>
                      <a:pt x="113" y="179"/>
                    </a:lnTo>
                    <a:lnTo>
                      <a:pt x="120" y="202"/>
                    </a:lnTo>
                    <a:lnTo>
                      <a:pt x="125" y="227"/>
                    </a:lnTo>
                    <a:lnTo>
                      <a:pt x="130" y="252"/>
                    </a:lnTo>
                    <a:lnTo>
                      <a:pt x="133" y="277"/>
                    </a:lnTo>
                    <a:lnTo>
                      <a:pt x="136" y="328"/>
                    </a:lnTo>
                    <a:lnTo>
                      <a:pt x="138" y="379"/>
                    </a:lnTo>
                    <a:lnTo>
                      <a:pt x="136" y="430"/>
                    </a:lnTo>
                    <a:lnTo>
                      <a:pt x="136" y="481"/>
                    </a:lnTo>
                    <a:lnTo>
                      <a:pt x="136" y="532"/>
                    </a:lnTo>
                    <a:lnTo>
                      <a:pt x="138" y="580"/>
                    </a:lnTo>
                    <a:lnTo>
                      <a:pt x="139" y="605"/>
                    </a:lnTo>
                    <a:lnTo>
                      <a:pt x="141" y="629"/>
                    </a:lnTo>
                    <a:lnTo>
                      <a:pt x="145" y="652"/>
                    </a:lnTo>
                    <a:lnTo>
                      <a:pt x="150" y="673"/>
                    </a:lnTo>
                    <a:lnTo>
                      <a:pt x="157" y="696"/>
                    </a:lnTo>
                    <a:lnTo>
                      <a:pt x="163" y="717"/>
                    </a:lnTo>
                    <a:lnTo>
                      <a:pt x="172" y="737"/>
                    </a:lnTo>
                    <a:lnTo>
                      <a:pt x="184" y="758"/>
                    </a:lnTo>
                    <a:lnTo>
                      <a:pt x="184" y="0"/>
                    </a:lnTo>
                    <a:lnTo>
                      <a:pt x="136" y="2"/>
                    </a:lnTo>
                    <a:lnTo>
                      <a:pt x="90" y="3"/>
                    </a:lnTo>
                    <a:lnTo>
                      <a:pt x="46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0" name="Freeform 10"/>
              <p:cNvSpPr>
                <a:spLocks/>
              </p:cNvSpPr>
              <p:nvPr/>
            </p:nvSpPr>
            <p:spPr bwMode="auto">
              <a:xfrm>
                <a:off x="5383" y="1739"/>
                <a:ext cx="16" cy="135"/>
              </a:xfrm>
              <a:custGeom>
                <a:avLst/>
                <a:gdLst>
                  <a:gd name="T0" fmla="*/ 10 w 64"/>
                  <a:gd name="T1" fmla="*/ 7 h 541"/>
                  <a:gd name="T2" fmla="*/ 9 w 64"/>
                  <a:gd name="T3" fmla="*/ 80 h 541"/>
                  <a:gd name="T4" fmla="*/ 5 w 64"/>
                  <a:gd name="T5" fmla="*/ 154 h 541"/>
                  <a:gd name="T6" fmla="*/ 1 w 64"/>
                  <a:gd name="T7" fmla="*/ 227 h 541"/>
                  <a:gd name="T8" fmla="*/ 0 w 64"/>
                  <a:gd name="T9" fmla="*/ 297 h 541"/>
                  <a:gd name="T10" fmla="*/ 0 w 64"/>
                  <a:gd name="T11" fmla="*/ 332 h 541"/>
                  <a:gd name="T12" fmla="*/ 2 w 64"/>
                  <a:gd name="T13" fmla="*/ 365 h 541"/>
                  <a:gd name="T14" fmla="*/ 6 w 64"/>
                  <a:gd name="T15" fmla="*/ 397 h 541"/>
                  <a:gd name="T16" fmla="*/ 13 w 64"/>
                  <a:gd name="T17" fmla="*/ 428 h 541"/>
                  <a:gd name="T18" fmla="*/ 16 w 64"/>
                  <a:gd name="T19" fmla="*/ 444 h 541"/>
                  <a:gd name="T20" fmla="*/ 21 w 64"/>
                  <a:gd name="T21" fmla="*/ 458 h 541"/>
                  <a:gd name="T22" fmla="*/ 27 w 64"/>
                  <a:gd name="T23" fmla="*/ 473 h 541"/>
                  <a:gd name="T24" fmla="*/ 32 w 64"/>
                  <a:gd name="T25" fmla="*/ 487 h 541"/>
                  <a:gd name="T26" fmla="*/ 38 w 64"/>
                  <a:gd name="T27" fmla="*/ 501 h 541"/>
                  <a:gd name="T28" fmla="*/ 46 w 64"/>
                  <a:gd name="T29" fmla="*/ 515 h 541"/>
                  <a:gd name="T30" fmla="*/ 55 w 64"/>
                  <a:gd name="T31" fmla="*/ 528 h 541"/>
                  <a:gd name="T32" fmla="*/ 64 w 64"/>
                  <a:gd name="T33" fmla="*/ 541 h 541"/>
                  <a:gd name="T34" fmla="*/ 64 w 64"/>
                  <a:gd name="T35" fmla="*/ 0 h 541"/>
                  <a:gd name="T36" fmla="*/ 10 w 64"/>
                  <a:gd name="T37" fmla="*/ 7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541">
                    <a:moveTo>
                      <a:pt x="10" y="7"/>
                    </a:moveTo>
                    <a:lnTo>
                      <a:pt x="9" y="80"/>
                    </a:lnTo>
                    <a:lnTo>
                      <a:pt x="5" y="154"/>
                    </a:lnTo>
                    <a:lnTo>
                      <a:pt x="1" y="227"/>
                    </a:lnTo>
                    <a:lnTo>
                      <a:pt x="0" y="297"/>
                    </a:lnTo>
                    <a:lnTo>
                      <a:pt x="0" y="332"/>
                    </a:lnTo>
                    <a:lnTo>
                      <a:pt x="2" y="365"/>
                    </a:lnTo>
                    <a:lnTo>
                      <a:pt x="6" y="397"/>
                    </a:lnTo>
                    <a:lnTo>
                      <a:pt x="13" y="428"/>
                    </a:lnTo>
                    <a:lnTo>
                      <a:pt x="16" y="444"/>
                    </a:lnTo>
                    <a:lnTo>
                      <a:pt x="21" y="458"/>
                    </a:lnTo>
                    <a:lnTo>
                      <a:pt x="27" y="473"/>
                    </a:lnTo>
                    <a:lnTo>
                      <a:pt x="32" y="487"/>
                    </a:lnTo>
                    <a:lnTo>
                      <a:pt x="38" y="501"/>
                    </a:lnTo>
                    <a:lnTo>
                      <a:pt x="46" y="515"/>
                    </a:lnTo>
                    <a:lnTo>
                      <a:pt x="55" y="528"/>
                    </a:lnTo>
                    <a:lnTo>
                      <a:pt x="64" y="541"/>
                    </a:lnTo>
                    <a:lnTo>
                      <a:pt x="64" y="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0" name="Freeform 20"/>
              <p:cNvSpPr>
                <a:spLocks/>
              </p:cNvSpPr>
              <p:nvPr/>
            </p:nvSpPr>
            <p:spPr bwMode="auto">
              <a:xfrm>
                <a:off x="2901" y="1249"/>
                <a:ext cx="484" cy="241"/>
              </a:xfrm>
              <a:custGeom>
                <a:avLst/>
                <a:gdLst>
                  <a:gd name="T0" fmla="*/ 576 w 1938"/>
                  <a:gd name="T1" fmla="*/ 25 h 968"/>
                  <a:gd name="T2" fmla="*/ 522 w 1938"/>
                  <a:gd name="T3" fmla="*/ 72 h 968"/>
                  <a:gd name="T4" fmla="*/ 426 w 1938"/>
                  <a:gd name="T5" fmla="*/ 143 h 968"/>
                  <a:gd name="T6" fmla="*/ 288 w 1938"/>
                  <a:gd name="T7" fmla="*/ 239 h 968"/>
                  <a:gd name="T8" fmla="*/ 188 w 1938"/>
                  <a:gd name="T9" fmla="*/ 309 h 968"/>
                  <a:gd name="T10" fmla="*/ 128 w 1938"/>
                  <a:gd name="T11" fmla="*/ 353 h 968"/>
                  <a:gd name="T12" fmla="*/ 77 w 1938"/>
                  <a:gd name="T13" fmla="*/ 398 h 968"/>
                  <a:gd name="T14" fmla="*/ 37 w 1938"/>
                  <a:gd name="T15" fmla="*/ 440 h 968"/>
                  <a:gd name="T16" fmla="*/ 10 w 1938"/>
                  <a:gd name="T17" fmla="*/ 480 h 968"/>
                  <a:gd name="T18" fmla="*/ 0 w 1938"/>
                  <a:gd name="T19" fmla="*/ 518 h 968"/>
                  <a:gd name="T20" fmla="*/ 10 w 1938"/>
                  <a:gd name="T21" fmla="*/ 554 h 968"/>
                  <a:gd name="T22" fmla="*/ 41 w 1938"/>
                  <a:gd name="T23" fmla="*/ 585 h 968"/>
                  <a:gd name="T24" fmla="*/ 96 w 1938"/>
                  <a:gd name="T25" fmla="*/ 616 h 968"/>
                  <a:gd name="T26" fmla="*/ 179 w 1938"/>
                  <a:gd name="T27" fmla="*/ 642 h 968"/>
                  <a:gd name="T28" fmla="*/ 284 w 1938"/>
                  <a:gd name="T29" fmla="*/ 666 h 968"/>
                  <a:gd name="T30" fmla="*/ 394 w 1938"/>
                  <a:gd name="T31" fmla="*/ 694 h 968"/>
                  <a:gd name="T32" fmla="*/ 502 w 1938"/>
                  <a:gd name="T33" fmla="*/ 726 h 968"/>
                  <a:gd name="T34" fmla="*/ 610 w 1938"/>
                  <a:gd name="T35" fmla="*/ 763 h 968"/>
                  <a:gd name="T36" fmla="*/ 712 w 1938"/>
                  <a:gd name="T37" fmla="*/ 802 h 968"/>
                  <a:gd name="T38" fmla="*/ 810 w 1938"/>
                  <a:gd name="T39" fmla="*/ 844 h 968"/>
                  <a:gd name="T40" fmla="*/ 900 w 1938"/>
                  <a:gd name="T41" fmla="*/ 888 h 968"/>
                  <a:gd name="T42" fmla="*/ 982 w 1938"/>
                  <a:gd name="T43" fmla="*/ 932 h 968"/>
                  <a:gd name="T44" fmla="*/ 1037 w 1938"/>
                  <a:gd name="T45" fmla="*/ 963 h 968"/>
                  <a:gd name="T46" fmla="*/ 1080 w 1938"/>
                  <a:gd name="T47" fmla="*/ 968 h 968"/>
                  <a:gd name="T48" fmla="*/ 1134 w 1938"/>
                  <a:gd name="T49" fmla="*/ 961 h 968"/>
                  <a:gd name="T50" fmla="*/ 1197 w 1938"/>
                  <a:gd name="T51" fmla="*/ 945 h 968"/>
                  <a:gd name="T52" fmla="*/ 1267 w 1938"/>
                  <a:gd name="T53" fmla="*/ 918 h 968"/>
                  <a:gd name="T54" fmla="*/ 1343 w 1938"/>
                  <a:gd name="T55" fmla="*/ 884 h 968"/>
                  <a:gd name="T56" fmla="*/ 1420 w 1938"/>
                  <a:gd name="T57" fmla="*/ 843 h 968"/>
                  <a:gd name="T58" fmla="*/ 1501 w 1938"/>
                  <a:gd name="T59" fmla="*/ 797 h 968"/>
                  <a:gd name="T60" fmla="*/ 1579 w 1938"/>
                  <a:gd name="T61" fmla="*/ 747 h 968"/>
                  <a:gd name="T62" fmla="*/ 1654 w 1938"/>
                  <a:gd name="T63" fmla="*/ 696 h 968"/>
                  <a:gd name="T64" fmla="*/ 1725 w 1938"/>
                  <a:gd name="T65" fmla="*/ 644 h 968"/>
                  <a:gd name="T66" fmla="*/ 1789 w 1938"/>
                  <a:gd name="T67" fmla="*/ 592 h 968"/>
                  <a:gd name="T68" fmla="*/ 1844 w 1938"/>
                  <a:gd name="T69" fmla="*/ 542 h 968"/>
                  <a:gd name="T70" fmla="*/ 1888 w 1938"/>
                  <a:gd name="T71" fmla="*/ 495 h 968"/>
                  <a:gd name="T72" fmla="*/ 1920 w 1938"/>
                  <a:gd name="T73" fmla="*/ 453 h 968"/>
                  <a:gd name="T74" fmla="*/ 1937 w 1938"/>
                  <a:gd name="T75" fmla="*/ 417 h 968"/>
                  <a:gd name="T76" fmla="*/ 1936 w 1938"/>
                  <a:gd name="T77" fmla="*/ 381 h 968"/>
                  <a:gd name="T78" fmla="*/ 1914 w 1938"/>
                  <a:gd name="T79" fmla="*/ 341 h 968"/>
                  <a:gd name="T80" fmla="*/ 1874 w 1938"/>
                  <a:gd name="T81" fmla="*/ 301 h 968"/>
                  <a:gd name="T82" fmla="*/ 1816 w 1938"/>
                  <a:gd name="T83" fmla="*/ 263 h 968"/>
                  <a:gd name="T84" fmla="*/ 1744 w 1938"/>
                  <a:gd name="T85" fmla="*/ 227 h 968"/>
                  <a:gd name="T86" fmla="*/ 1659 w 1938"/>
                  <a:gd name="T87" fmla="*/ 192 h 968"/>
                  <a:gd name="T88" fmla="*/ 1565 w 1938"/>
                  <a:gd name="T89" fmla="*/ 160 h 968"/>
                  <a:gd name="T90" fmla="*/ 1463 w 1938"/>
                  <a:gd name="T91" fmla="*/ 129 h 968"/>
                  <a:gd name="T92" fmla="*/ 1354 w 1938"/>
                  <a:gd name="T93" fmla="*/ 101 h 968"/>
                  <a:gd name="T94" fmla="*/ 1243 w 1938"/>
                  <a:gd name="T95" fmla="*/ 76 h 968"/>
                  <a:gd name="T96" fmla="*/ 1131 w 1938"/>
                  <a:gd name="T97" fmla="*/ 54 h 968"/>
                  <a:gd name="T98" fmla="*/ 1020 w 1938"/>
                  <a:gd name="T99" fmla="*/ 36 h 968"/>
                  <a:gd name="T100" fmla="*/ 913 w 1938"/>
                  <a:gd name="T101" fmla="*/ 21 h 968"/>
                  <a:gd name="T102" fmla="*/ 812 w 1938"/>
                  <a:gd name="T103" fmla="*/ 9 h 968"/>
                  <a:gd name="T104" fmla="*/ 719 w 1938"/>
                  <a:gd name="T105" fmla="*/ 3 h 968"/>
                  <a:gd name="T106" fmla="*/ 638 w 1938"/>
                  <a:gd name="T107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38" h="968">
                    <a:moveTo>
                      <a:pt x="601" y="0"/>
                    </a:moveTo>
                    <a:lnTo>
                      <a:pt x="576" y="25"/>
                    </a:lnTo>
                    <a:lnTo>
                      <a:pt x="551" y="47"/>
                    </a:lnTo>
                    <a:lnTo>
                      <a:pt x="522" y="72"/>
                    </a:lnTo>
                    <a:lnTo>
                      <a:pt x="491" y="96"/>
                    </a:lnTo>
                    <a:lnTo>
                      <a:pt x="426" y="143"/>
                    </a:lnTo>
                    <a:lnTo>
                      <a:pt x="357" y="192"/>
                    </a:lnTo>
                    <a:lnTo>
                      <a:pt x="288" y="239"/>
                    </a:lnTo>
                    <a:lnTo>
                      <a:pt x="221" y="286"/>
                    </a:lnTo>
                    <a:lnTo>
                      <a:pt x="188" y="309"/>
                    </a:lnTo>
                    <a:lnTo>
                      <a:pt x="157" y="332"/>
                    </a:lnTo>
                    <a:lnTo>
                      <a:pt x="128" y="353"/>
                    </a:lnTo>
                    <a:lnTo>
                      <a:pt x="101" y="376"/>
                    </a:lnTo>
                    <a:lnTo>
                      <a:pt x="77" y="398"/>
                    </a:lnTo>
                    <a:lnTo>
                      <a:pt x="55" y="418"/>
                    </a:lnTo>
                    <a:lnTo>
                      <a:pt x="37" y="440"/>
                    </a:lnTo>
                    <a:lnTo>
                      <a:pt x="22" y="461"/>
                    </a:lnTo>
                    <a:lnTo>
                      <a:pt x="10" y="480"/>
                    </a:lnTo>
                    <a:lnTo>
                      <a:pt x="3" y="499"/>
                    </a:lnTo>
                    <a:lnTo>
                      <a:pt x="0" y="518"/>
                    </a:lnTo>
                    <a:lnTo>
                      <a:pt x="3" y="536"/>
                    </a:lnTo>
                    <a:lnTo>
                      <a:pt x="10" y="554"/>
                    </a:lnTo>
                    <a:lnTo>
                      <a:pt x="22" y="570"/>
                    </a:lnTo>
                    <a:lnTo>
                      <a:pt x="41" y="585"/>
                    </a:lnTo>
                    <a:lnTo>
                      <a:pt x="65" y="601"/>
                    </a:lnTo>
                    <a:lnTo>
                      <a:pt x="96" y="616"/>
                    </a:lnTo>
                    <a:lnTo>
                      <a:pt x="134" y="629"/>
                    </a:lnTo>
                    <a:lnTo>
                      <a:pt x="179" y="642"/>
                    </a:lnTo>
                    <a:lnTo>
                      <a:pt x="231" y="654"/>
                    </a:lnTo>
                    <a:lnTo>
                      <a:pt x="284" y="666"/>
                    </a:lnTo>
                    <a:lnTo>
                      <a:pt x="339" y="678"/>
                    </a:lnTo>
                    <a:lnTo>
                      <a:pt x="394" y="694"/>
                    </a:lnTo>
                    <a:lnTo>
                      <a:pt x="449" y="709"/>
                    </a:lnTo>
                    <a:lnTo>
                      <a:pt x="502" y="726"/>
                    </a:lnTo>
                    <a:lnTo>
                      <a:pt x="556" y="743"/>
                    </a:lnTo>
                    <a:lnTo>
                      <a:pt x="610" y="763"/>
                    </a:lnTo>
                    <a:lnTo>
                      <a:pt x="662" y="782"/>
                    </a:lnTo>
                    <a:lnTo>
                      <a:pt x="712" y="802"/>
                    </a:lnTo>
                    <a:lnTo>
                      <a:pt x="761" y="823"/>
                    </a:lnTo>
                    <a:lnTo>
                      <a:pt x="810" y="844"/>
                    </a:lnTo>
                    <a:lnTo>
                      <a:pt x="856" y="866"/>
                    </a:lnTo>
                    <a:lnTo>
                      <a:pt x="900" y="888"/>
                    </a:lnTo>
                    <a:lnTo>
                      <a:pt x="942" y="910"/>
                    </a:lnTo>
                    <a:lnTo>
                      <a:pt x="982" y="932"/>
                    </a:lnTo>
                    <a:lnTo>
                      <a:pt x="1020" y="955"/>
                    </a:lnTo>
                    <a:lnTo>
                      <a:pt x="1037" y="963"/>
                    </a:lnTo>
                    <a:lnTo>
                      <a:pt x="1057" y="968"/>
                    </a:lnTo>
                    <a:lnTo>
                      <a:pt x="1080" y="968"/>
                    </a:lnTo>
                    <a:lnTo>
                      <a:pt x="1106" y="967"/>
                    </a:lnTo>
                    <a:lnTo>
                      <a:pt x="1134" y="961"/>
                    </a:lnTo>
                    <a:lnTo>
                      <a:pt x="1164" y="954"/>
                    </a:lnTo>
                    <a:lnTo>
                      <a:pt x="1197" y="945"/>
                    </a:lnTo>
                    <a:lnTo>
                      <a:pt x="1232" y="932"/>
                    </a:lnTo>
                    <a:lnTo>
                      <a:pt x="1267" y="918"/>
                    </a:lnTo>
                    <a:lnTo>
                      <a:pt x="1304" y="902"/>
                    </a:lnTo>
                    <a:lnTo>
                      <a:pt x="1343" y="884"/>
                    </a:lnTo>
                    <a:lnTo>
                      <a:pt x="1381" y="865"/>
                    </a:lnTo>
                    <a:lnTo>
                      <a:pt x="1420" y="843"/>
                    </a:lnTo>
                    <a:lnTo>
                      <a:pt x="1460" y="821"/>
                    </a:lnTo>
                    <a:lnTo>
                      <a:pt x="1501" y="797"/>
                    </a:lnTo>
                    <a:lnTo>
                      <a:pt x="1540" y="773"/>
                    </a:lnTo>
                    <a:lnTo>
                      <a:pt x="1579" y="747"/>
                    </a:lnTo>
                    <a:lnTo>
                      <a:pt x="1617" y="722"/>
                    </a:lnTo>
                    <a:lnTo>
                      <a:pt x="1654" y="696"/>
                    </a:lnTo>
                    <a:lnTo>
                      <a:pt x="1691" y="670"/>
                    </a:lnTo>
                    <a:lnTo>
                      <a:pt x="1725" y="644"/>
                    </a:lnTo>
                    <a:lnTo>
                      <a:pt x="1758" y="617"/>
                    </a:lnTo>
                    <a:lnTo>
                      <a:pt x="1789" y="592"/>
                    </a:lnTo>
                    <a:lnTo>
                      <a:pt x="1818" y="566"/>
                    </a:lnTo>
                    <a:lnTo>
                      <a:pt x="1844" y="542"/>
                    </a:lnTo>
                    <a:lnTo>
                      <a:pt x="1868" y="518"/>
                    </a:lnTo>
                    <a:lnTo>
                      <a:pt x="1888" y="495"/>
                    </a:lnTo>
                    <a:lnTo>
                      <a:pt x="1906" y="473"/>
                    </a:lnTo>
                    <a:lnTo>
                      <a:pt x="1920" y="453"/>
                    </a:lnTo>
                    <a:lnTo>
                      <a:pt x="1930" y="435"/>
                    </a:lnTo>
                    <a:lnTo>
                      <a:pt x="1937" y="417"/>
                    </a:lnTo>
                    <a:lnTo>
                      <a:pt x="1938" y="402"/>
                    </a:lnTo>
                    <a:lnTo>
                      <a:pt x="1936" y="381"/>
                    </a:lnTo>
                    <a:lnTo>
                      <a:pt x="1928" y="361"/>
                    </a:lnTo>
                    <a:lnTo>
                      <a:pt x="1914" y="341"/>
                    </a:lnTo>
                    <a:lnTo>
                      <a:pt x="1896" y="322"/>
                    </a:lnTo>
                    <a:lnTo>
                      <a:pt x="1874" y="301"/>
                    </a:lnTo>
                    <a:lnTo>
                      <a:pt x="1846" y="282"/>
                    </a:lnTo>
                    <a:lnTo>
                      <a:pt x="1816" y="263"/>
                    </a:lnTo>
                    <a:lnTo>
                      <a:pt x="1781" y="245"/>
                    </a:lnTo>
                    <a:lnTo>
                      <a:pt x="1744" y="227"/>
                    </a:lnTo>
                    <a:lnTo>
                      <a:pt x="1704" y="209"/>
                    </a:lnTo>
                    <a:lnTo>
                      <a:pt x="1659" y="192"/>
                    </a:lnTo>
                    <a:lnTo>
                      <a:pt x="1613" y="175"/>
                    </a:lnTo>
                    <a:lnTo>
                      <a:pt x="1565" y="160"/>
                    </a:lnTo>
                    <a:lnTo>
                      <a:pt x="1515" y="144"/>
                    </a:lnTo>
                    <a:lnTo>
                      <a:pt x="1463" y="129"/>
                    </a:lnTo>
                    <a:lnTo>
                      <a:pt x="1409" y="115"/>
                    </a:lnTo>
                    <a:lnTo>
                      <a:pt x="1354" y="101"/>
                    </a:lnTo>
                    <a:lnTo>
                      <a:pt x="1299" y="88"/>
                    </a:lnTo>
                    <a:lnTo>
                      <a:pt x="1243" y="76"/>
                    </a:lnTo>
                    <a:lnTo>
                      <a:pt x="1187" y="65"/>
                    </a:lnTo>
                    <a:lnTo>
                      <a:pt x="1131" y="54"/>
                    </a:lnTo>
                    <a:lnTo>
                      <a:pt x="1075" y="45"/>
                    </a:lnTo>
                    <a:lnTo>
                      <a:pt x="1020" y="36"/>
                    </a:lnTo>
                    <a:lnTo>
                      <a:pt x="967" y="28"/>
                    </a:lnTo>
                    <a:lnTo>
                      <a:pt x="913" y="21"/>
                    </a:lnTo>
                    <a:lnTo>
                      <a:pt x="862" y="14"/>
                    </a:lnTo>
                    <a:lnTo>
                      <a:pt x="812" y="9"/>
                    </a:lnTo>
                    <a:lnTo>
                      <a:pt x="765" y="5"/>
                    </a:lnTo>
                    <a:lnTo>
                      <a:pt x="719" y="3"/>
                    </a:lnTo>
                    <a:lnTo>
                      <a:pt x="677" y="0"/>
                    </a:lnTo>
                    <a:lnTo>
                      <a:pt x="638" y="0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1" name="Freeform 21"/>
              <p:cNvSpPr>
                <a:spLocks/>
              </p:cNvSpPr>
              <p:nvPr/>
            </p:nvSpPr>
            <p:spPr bwMode="auto">
              <a:xfrm>
                <a:off x="3272" y="1386"/>
                <a:ext cx="539" cy="265"/>
              </a:xfrm>
              <a:custGeom>
                <a:avLst/>
                <a:gdLst>
                  <a:gd name="T0" fmla="*/ 871 w 2159"/>
                  <a:gd name="T1" fmla="*/ 35 h 1059"/>
                  <a:gd name="T2" fmla="*/ 772 w 2159"/>
                  <a:gd name="T3" fmla="*/ 86 h 1059"/>
                  <a:gd name="T4" fmla="*/ 656 w 2159"/>
                  <a:gd name="T5" fmla="*/ 136 h 1059"/>
                  <a:gd name="T6" fmla="*/ 404 w 2159"/>
                  <a:gd name="T7" fmla="*/ 236 h 1059"/>
                  <a:gd name="T8" fmla="*/ 246 w 2159"/>
                  <a:gd name="T9" fmla="*/ 303 h 1059"/>
                  <a:gd name="T10" fmla="*/ 144 w 2159"/>
                  <a:gd name="T11" fmla="*/ 357 h 1059"/>
                  <a:gd name="T12" fmla="*/ 65 w 2159"/>
                  <a:gd name="T13" fmla="*/ 411 h 1059"/>
                  <a:gd name="T14" fmla="*/ 14 w 2159"/>
                  <a:gd name="T15" fmla="*/ 470 h 1059"/>
                  <a:gd name="T16" fmla="*/ 0 w 2159"/>
                  <a:gd name="T17" fmla="*/ 534 h 1059"/>
                  <a:gd name="T18" fmla="*/ 21 w 2159"/>
                  <a:gd name="T19" fmla="*/ 589 h 1059"/>
                  <a:gd name="T20" fmla="*/ 59 w 2159"/>
                  <a:gd name="T21" fmla="*/ 621 h 1059"/>
                  <a:gd name="T22" fmla="*/ 119 w 2159"/>
                  <a:gd name="T23" fmla="*/ 654 h 1059"/>
                  <a:gd name="T24" fmla="*/ 253 w 2159"/>
                  <a:gd name="T25" fmla="*/ 708 h 1059"/>
                  <a:gd name="T26" fmla="*/ 510 w 2159"/>
                  <a:gd name="T27" fmla="*/ 790 h 1059"/>
                  <a:gd name="T28" fmla="*/ 810 w 2159"/>
                  <a:gd name="T29" fmla="*/ 877 h 1059"/>
                  <a:gd name="T30" fmla="*/ 931 w 2159"/>
                  <a:gd name="T31" fmla="*/ 921 h 1059"/>
                  <a:gd name="T32" fmla="*/ 1087 w 2159"/>
                  <a:gd name="T33" fmla="*/ 981 h 1059"/>
                  <a:gd name="T34" fmla="*/ 1231 w 2159"/>
                  <a:gd name="T35" fmla="*/ 1027 h 1059"/>
                  <a:gd name="T36" fmla="*/ 1319 w 2159"/>
                  <a:gd name="T37" fmla="*/ 1046 h 1059"/>
                  <a:gd name="T38" fmla="*/ 1405 w 2159"/>
                  <a:gd name="T39" fmla="*/ 1058 h 1059"/>
                  <a:gd name="T40" fmla="*/ 1488 w 2159"/>
                  <a:gd name="T41" fmla="*/ 1058 h 1059"/>
                  <a:gd name="T42" fmla="*/ 1566 w 2159"/>
                  <a:gd name="T43" fmla="*/ 1042 h 1059"/>
                  <a:gd name="T44" fmla="*/ 1636 w 2159"/>
                  <a:gd name="T45" fmla="*/ 1012 h 1059"/>
                  <a:gd name="T46" fmla="*/ 1711 w 2159"/>
                  <a:gd name="T47" fmla="*/ 955 h 1059"/>
                  <a:gd name="T48" fmla="*/ 1809 w 2159"/>
                  <a:gd name="T49" fmla="*/ 865 h 1059"/>
                  <a:gd name="T50" fmla="*/ 1911 w 2159"/>
                  <a:gd name="T51" fmla="*/ 761 h 1059"/>
                  <a:gd name="T52" fmla="*/ 1998 w 2159"/>
                  <a:gd name="T53" fmla="*/ 660 h 1059"/>
                  <a:gd name="T54" fmla="*/ 2044 w 2159"/>
                  <a:gd name="T55" fmla="*/ 591 h 1059"/>
                  <a:gd name="T56" fmla="*/ 2056 w 2159"/>
                  <a:gd name="T57" fmla="*/ 561 h 1059"/>
                  <a:gd name="T58" fmla="*/ 2073 w 2159"/>
                  <a:gd name="T59" fmla="*/ 502 h 1059"/>
                  <a:gd name="T60" fmla="*/ 2115 w 2159"/>
                  <a:gd name="T61" fmla="*/ 408 h 1059"/>
                  <a:gd name="T62" fmla="*/ 2152 w 2159"/>
                  <a:gd name="T63" fmla="*/ 322 h 1059"/>
                  <a:gd name="T64" fmla="*/ 2159 w 2159"/>
                  <a:gd name="T65" fmla="*/ 279 h 1059"/>
                  <a:gd name="T66" fmla="*/ 2147 w 2159"/>
                  <a:gd name="T67" fmla="*/ 243 h 1059"/>
                  <a:gd name="T68" fmla="*/ 2113 w 2159"/>
                  <a:gd name="T69" fmla="*/ 215 h 1059"/>
                  <a:gd name="T70" fmla="*/ 2049 w 2159"/>
                  <a:gd name="T71" fmla="*/ 199 h 1059"/>
                  <a:gd name="T72" fmla="*/ 1950 w 2159"/>
                  <a:gd name="T73" fmla="*/ 193 h 1059"/>
                  <a:gd name="T74" fmla="*/ 1808 w 2159"/>
                  <a:gd name="T75" fmla="*/ 202 h 1059"/>
                  <a:gd name="T76" fmla="*/ 1617 w 2159"/>
                  <a:gd name="T77" fmla="*/ 219 h 1059"/>
                  <a:gd name="T78" fmla="*/ 1502 w 2159"/>
                  <a:gd name="T79" fmla="*/ 222 h 1059"/>
                  <a:gd name="T80" fmla="*/ 1387 w 2159"/>
                  <a:gd name="T81" fmla="*/ 218 h 1059"/>
                  <a:gd name="T82" fmla="*/ 1279 w 2159"/>
                  <a:gd name="T83" fmla="*/ 205 h 1059"/>
                  <a:gd name="T84" fmla="*/ 1187 w 2159"/>
                  <a:gd name="T85" fmla="*/ 181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59" h="1059">
                    <a:moveTo>
                      <a:pt x="926" y="0"/>
                    </a:moveTo>
                    <a:lnTo>
                      <a:pt x="900" y="18"/>
                    </a:lnTo>
                    <a:lnTo>
                      <a:pt x="871" y="35"/>
                    </a:lnTo>
                    <a:lnTo>
                      <a:pt x="840" y="52"/>
                    </a:lnTo>
                    <a:lnTo>
                      <a:pt x="807" y="70"/>
                    </a:lnTo>
                    <a:lnTo>
                      <a:pt x="772" y="86"/>
                    </a:lnTo>
                    <a:lnTo>
                      <a:pt x="735" y="103"/>
                    </a:lnTo>
                    <a:lnTo>
                      <a:pt x="695" y="120"/>
                    </a:lnTo>
                    <a:lnTo>
                      <a:pt x="656" y="136"/>
                    </a:lnTo>
                    <a:lnTo>
                      <a:pt x="573" y="169"/>
                    </a:lnTo>
                    <a:lnTo>
                      <a:pt x="489" y="202"/>
                    </a:lnTo>
                    <a:lnTo>
                      <a:pt x="404" y="236"/>
                    </a:lnTo>
                    <a:lnTo>
                      <a:pt x="323" y="269"/>
                    </a:lnTo>
                    <a:lnTo>
                      <a:pt x="285" y="287"/>
                    </a:lnTo>
                    <a:lnTo>
                      <a:pt x="246" y="303"/>
                    </a:lnTo>
                    <a:lnTo>
                      <a:pt x="211" y="321"/>
                    </a:lnTo>
                    <a:lnTo>
                      <a:pt x="176" y="339"/>
                    </a:lnTo>
                    <a:lnTo>
                      <a:pt x="144" y="357"/>
                    </a:lnTo>
                    <a:lnTo>
                      <a:pt x="115" y="375"/>
                    </a:lnTo>
                    <a:lnTo>
                      <a:pt x="88" y="392"/>
                    </a:lnTo>
                    <a:lnTo>
                      <a:pt x="65" y="411"/>
                    </a:lnTo>
                    <a:lnTo>
                      <a:pt x="45" y="431"/>
                    </a:lnTo>
                    <a:lnTo>
                      <a:pt x="27" y="451"/>
                    </a:lnTo>
                    <a:lnTo>
                      <a:pt x="14" y="470"/>
                    </a:lnTo>
                    <a:lnTo>
                      <a:pt x="5" y="492"/>
                    </a:lnTo>
                    <a:lnTo>
                      <a:pt x="0" y="512"/>
                    </a:lnTo>
                    <a:lnTo>
                      <a:pt x="0" y="534"/>
                    </a:lnTo>
                    <a:lnTo>
                      <a:pt x="4" y="556"/>
                    </a:lnTo>
                    <a:lnTo>
                      <a:pt x="14" y="578"/>
                    </a:lnTo>
                    <a:lnTo>
                      <a:pt x="21" y="589"/>
                    </a:lnTo>
                    <a:lnTo>
                      <a:pt x="31" y="599"/>
                    </a:lnTo>
                    <a:lnTo>
                      <a:pt x="44" y="609"/>
                    </a:lnTo>
                    <a:lnTo>
                      <a:pt x="59" y="621"/>
                    </a:lnTo>
                    <a:lnTo>
                      <a:pt x="77" y="631"/>
                    </a:lnTo>
                    <a:lnTo>
                      <a:pt x="97" y="642"/>
                    </a:lnTo>
                    <a:lnTo>
                      <a:pt x="119" y="654"/>
                    </a:lnTo>
                    <a:lnTo>
                      <a:pt x="143" y="664"/>
                    </a:lnTo>
                    <a:lnTo>
                      <a:pt x="195" y="687"/>
                    </a:lnTo>
                    <a:lnTo>
                      <a:pt x="253" y="708"/>
                    </a:lnTo>
                    <a:lnTo>
                      <a:pt x="315" y="730"/>
                    </a:lnTo>
                    <a:lnTo>
                      <a:pt x="380" y="751"/>
                    </a:lnTo>
                    <a:lnTo>
                      <a:pt x="510" y="790"/>
                    </a:lnTo>
                    <a:lnTo>
                      <a:pt x="633" y="826"/>
                    </a:lnTo>
                    <a:lnTo>
                      <a:pt x="737" y="855"/>
                    </a:lnTo>
                    <a:lnTo>
                      <a:pt x="810" y="877"/>
                    </a:lnTo>
                    <a:lnTo>
                      <a:pt x="846" y="888"/>
                    </a:lnTo>
                    <a:lnTo>
                      <a:pt x="886" y="904"/>
                    </a:lnTo>
                    <a:lnTo>
                      <a:pt x="931" y="921"/>
                    </a:lnTo>
                    <a:lnTo>
                      <a:pt x="979" y="940"/>
                    </a:lnTo>
                    <a:lnTo>
                      <a:pt x="1032" y="961"/>
                    </a:lnTo>
                    <a:lnTo>
                      <a:pt x="1087" y="981"/>
                    </a:lnTo>
                    <a:lnTo>
                      <a:pt x="1144" y="1000"/>
                    </a:lnTo>
                    <a:lnTo>
                      <a:pt x="1201" y="1018"/>
                    </a:lnTo>
                    <a:lnTo>
                      <a:pt x="1231" y="1027"/>
                    </a:lnTo>
                    <a:lnTo>
                      <a:pt x="1260" y="1034"/>
                    </a:lnTo>
                    <a:lnTo>
                      <a:pt x="1289" y="1041"/>
                    </a:lnTo>
                    <a:lnTo>
                      <a:pt x="1319" y="1046"/>
                    </a:lnTo>
                    <a:lnTo>
                      <a:pt x="1348" y="1051"/>
                    </a:lnTo>
                    <a:lnTo>
                      <a:pt x="1377" y="1055"/>
                    </a:lnTo>
                    <a:lnTo>
                      <a:pt x="1405" y="1058"/>
                    </a:lnTo>
                    <a:lnTo>
                      <a:pt x="1433" y="1059"/>
                    </a:lnTo>
                    <a:lnTo>
                      <a:pt x="1461" y="1059"/>
                    </a:lnTo>
                    <a:lnTo>
                      <a:pt x="1488" y="1058"/>
                    </a:lnTo>
                    <a:lnTo>
                      <a:pt x="1515" y="1054"/>
                    </a:lnTo>
                    <a:lnTo>
                      <a:pt x="1540" y="1050"/>
                    </a:lnTo>
                    <a:lnTo>
                      <a:pt x="1566" y="1042"/>
                    </a:lnTo>
                    <a:lnTo>
                      <a:pt x="1590" y="1035"/>
                    </a:lnTo>
                    <a:lnTo>
                      <a:pt x="1613" y="1025"/>
                    </a:lnTo>
                    <a:lnTo>
                      <a:pt x="1636" y="1012"/>
                    </a:lnTo>
                    <a:lnTo>
                      <a:pt x="1656" y="998"/>
                    </a:lnTo>
                    <a:lnTo>
                      <a:pt x="1682" y="977"/>
                    </a:lnTo>
                    <a:lnTo>
                      <a:pt x="1711" y="955"/>
                    </a:lnTo>
                    <a:lnTo>
                      <a:pt x="1742" y="928"/>
                    </a:lnTo>
                    <a:lnTo>
                      <a:pt x="1775" y="897"/>
                    </a:lnTo>
                    <a:lnTo>
                      <a:pt x="1809" y="865"/>
                    </a:lnTo>
                    <a:lnTo>
                      <a:pt x="1844" y="831"/>
                    </a:lnTo>
                    <a:lnTo>
                      <a:pt x="1878" y="796"/>
                    </a:lnTo>
                    <a:lnTo>
                      <a:pt x="1911" y="761"/>
                    </a:lnTo>
                    <a:lnTo>
                      <a:pt x="1943" y="726"/>
                    </a:lnTo>
                    <a:lnTo>
                      <a:pt x="1973" y="692"/>
                    </a:lnTo>
                    <a:lnTo>
                      <a:pt x="1998" y="660"/>
                    </a:lnTo>
                    <a:lnTo>
                      <a:pt x="2020" y="629"/>
                    </a:lnTo>
                    <a:lnTo>
                      <a:pt x="2038" y="603"/>
                    </a:lnTo>
                    <a:lnTo>
                      <a:pt x="2044" y="591"/>
                    </a:lnTo>
                    <a:lnTo>
                      <a:pt x="2049" y="580"/>
                    </a:lnTo>
                    <a:lnTo>
                      <a:pt x="2053" y="570"/>
                    </a:lnTo>
                    <a:lnTo>
                      <a:pt x="2056" y="561"/>
                    </a:lnTo>
                    <a:lnTo>
                      <a:pt x="2061" y="540"/>
                    </a:lnTo>
                    <a:lnTo>
                      <a:pt x="2067" y="521"/>
                    </a:lnTo>
                    <a:lnTo>
                      <a:pt x="2073" y="502"/>
                    </a:lnTo>
                    <a:lnTo>
                      <a:pt x="2081" y="483"/>
                    </a:lnTo>
                    <a:lnTo>
                      <a:pt x="2099" y="445"/>
                    </a:lnTo>
                    <a:lnTo>
                      <a:pt x="2115" y="408"/>
                    </a:lnTo>
                    <a:lnTo>
                      <a:pt x="2133" y="372"/>
                    </a:lnTo>
                    <a:lnTo>
                      <a:pt x="2146" y="339"/>
                    </a:lnTo>
                    <a:lnTo>
                      <a:pt x="2152" y="322"/>
                    </a:lnTo>
                    <a:lnTo>
                      <a:pt x="2156" y="307"/>
                    </a:lnTo>
                    <a:lnTo>
                      <a:pt x="2159" y="293"/>
                    </a:lnTo>
                    <a:lnTo>
                      <a:pt x="2159" y="279"/>
                    </a:lnTo>
                    <a:lnTo>
                      <a:pt x="2158" y="266"/>
                    </a:lnTo>
                    <a:lnTo>
                      <a:pt x="2154" y="255"/>
                    </a:lnTo>
                    <a:lnTo>
                      <a:pt x="2147" y="243"/>
                    </a:lnTo>
                    <a:lnTo>
                      <a:pt x="2140" y="233"/>
                    </a:lnTo>
                    <a:lnTo>
                      <a:pt x="2128" y="224"/>
                    </a:lnTo>
                    <a:lnTo>
                      <a:pt x="2113" y="215"/>
                    </a:lnTo>
                    <a:lnTo>
                      <a:pt x="2095" y="209"/>
                    </a:lnTo>
                    <a:lnTo>
                      <a:pt x="2073" y="204"/>
                    </a:lnTo>
                    <a:lnTo>
                      <a:pt x="2049" y="199"/>
                    </a:lnTo>
                    <a:lnTo>
                      <a:pt x="2020" y="196"/>
                    </a:lnTo>
                    <a:lnTo>
                      <a:pt x="1987" y="193"/>
                    </a:lnTo>
                    <a:lnTo>
                      <a:pt x="1950" y="193"/>
                    </a:lnTo>
                    <a:lnTo>
                      <a:pt x="1908" y="195"/>
                    </a:lnTo>
                    <a:lnTo>
                      <a:pt x="1860" y="197"/>
                    </a:lnTo>
                    <a:lnTo>
                      <a:pt x="1808" y="202"/>
                    </a:lnTo>
                    <a:lnTo>
                      <a:pt x="1752" y="208"/>
                    </a:lnTo>
                    <a:lnTo>
                      <a:pt x="1687" y="214"/>
                    </a:lnTo>
                    <a:lnTo>
                      <a:pt x="1617" y="219"/>
                    </a:lnTo>
                    <a:lnTo>
                      <a:pt x="1579" y="220"/>
                    </a:lnTo>
                    <a:lnTo>
                      <a:pt x="1542" y="222"/>
                    </a:lnTo>
                    <a:lnTo>
                      <a:pt x="1502" y="222"/>
                    </a:lnTo>
                    <a:lnTo>
                      <a:pt x="1464" y="222"/>
                    </a:lnTo>
                    <a:lnTo>
                      <a:pt x="1426" y="220"/>
                    </a:lnTo>
                    <a:lnTo>
                      <a:pt x="1387" y="218"/>
                    </a:lnTo>
                    <a:lnTo>
                      <a:pt x="1350" y="215"/>
                    </a:lnTo>
                    <a:lnTo>
                      <a:pt x="1313" y="210"/>
                    </a:lnTo>
                    <a:lnTo>
                      <a:pt x="1279" y="205"/>
                    </a:lnTo>
                    <a:lnTo>
                      <a:pt x="1246" y="199"/>
                    </a:lnTo>
                    <a:lnTo>
                      <a:pt x="1215" y="190"/>
                    </a:lnTo>
                    <a:lnTo>
                      <a:pt x="1187" y="181"/>
                    </a:lnTo>
                    <a:lnTo>
                      <a:pt x="926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2" name="Freeform 22"/>
              <p:cNvSpPr>
                <a:spLocks/>
              </p:cNvSpPr>
              <p:nvPr/>
            </p:nvSpPr>
            <p:spPr bwMode="auto">
              <a:xfrm>
                <a:off x="3550" y="1178"/>
                <a:ext cx="392" cy="227"/>
              </a:xfrm>
              <a:custGeom>
                <a:avLst/>
                <a:gdLst>
                  <a:gd name="T0" fmla="*/ 42 w 1568"/>
                  <a:gd name="T1" fmla="*/ 807 h 906"/>
                  <a:gd name="T2" fmla="*/ 125 w 1568"/>
                  <a:gd name="T3" fmla="*/ 830 h 906"/>
                  <a:gd name="T4" fmla="*/ 239 w 1568"/>
                  <a:gd name="T5" fmla="*/ 858 h 906"/>
                  <a:gd name="T6" fmla="*/ 382 w 1568"/>
                  <a:gd name="T7" fmla="*/ 883 h 906"/>
                  <a:gd name="T8" fmla="*/ 517 w 1568"/>
                  <a:gd name="T9" fmla="*/ 899 h 906"/>
                  <a:gd name="T10" fmla="*/ 647 w 1568"/>
                  <a:gd name="T11" fmla="*/ 905 h 906"/>
                  <a:gd name="T12" fmla="*/ 779 w 1568"/>
                  <a:gd name="T13" fmla="*/ 906 h 906"/>
                  <a:gd name="T14" fmla="*/ 916 w 1568"/>
                  <a:gd name="T15" fmla="*/ 905 h 906"/>
                  <a:gd name="T16" fmla="*/ 1064 w 1568"/>
                  <a:gd name="T17" fmla="*/ 902 h 906"/>
                  <a:gd name="T18" fmla="*/ 1164 w 1568"/>
                  <a:gd name="T19" fmla="*/ 901 h 906"/>
                  <a:gd name="T20" fmla="*/ 1202 w 1568"/>
                  <a:gd name="T21" fmla="*/ 891 h 906"/>
                  <a:gd name="T22" fmla="*/ 1239 w 1568"/>
                  <a:gd name="T23" fmla="*/ 873 h 906"/>
                  <a:gd name="T24" fmla="*/ 1273 w 1568"/>
                  <a:gd name="T25" fmla="*/ 846 h 906"/>
                  <a:gd name="T26" fmla="*/ 1306 w 1568"/>
                  <a:gd name="T27" fmla="*/ 813 h 906"/>
                  <a:gd name="T28" fmla="*/ 1338 w 1568"/>
                  <a:gd name="T29" fmla="*/ 775 h 906"/>
                  <a:gd name="T30" fmla="*/ 1368 w 1568"/>
                  <a:gd name="T31" fmla="*/ 733 h 906"/>
                  <a:gd name="T32" fmla="*/ 1394 w 1568"/>
                  <a:gd name="T33" fmla="*/ 688 h 906"/>
                  <a:gd name="T34" fmla="*/ 1433 w 1568"/>
                  <a:gd name="T35" fmla="*/ 617 h 906"/>
                  <a:gd name="T36" fmla="*/ 1477 w 1568"/>
                  <a:gd name="T37" fmla="*/ 524 h 906"/>
                  <a:gd name="T38" fmla="*/ 1517 w 1568"/>
                  <a:gd name="T39" fmla="*/ 440 h 906"/>
                  <a:gd name="T40" fmla="*/ 1549 w 1568"/>
                  <a:gd name="T41" fmla="*/ 375 h 906"/>
                  <a:gd name="T42" fmla="*/ 1568 w 1568"/>
                  <a:gd name="T43" fmla="*/ 343 h 906"/>
                  <a:gd name="T44" fmla="*/ 1559 w 1568"/>
                  <a:gd name="T45" fmla="*/ 322 h 906"/>
                  <a:gd name="T46" fmla="*/ 1532 w 1568"/>
                  <a:gd name="T47" fmla="*/ 298 h 906"/>
                  <a:gd name="T48" fmla="*/ 1489 w 1568"/>
                  <a:gd name="T49" fmla="*/ 273 h 906"/>
                  <a:gd name="T50" fmla="*/ 1431 w 1568"/>
                  <a:gd name="T51" fmla="*/ 245 h 906"/>
                  <a:gd name="T52" fmla="*/ 1363 w 1568"/>
                  <a:gd name="T53" fmla="*/ 215 h 906"/>
                  <a:gd name="T54" fmla="*/ 1243 w 1568"/>
                  <a:gd name="T55" fmla="*/ 171 h 906"/>
                  <a:gd name="T56" fmla="*/ 1065 w 1568"/>
                  <a:gd name="T57" fmla="*/ 113 h 906"/>
                  <a:gd name="T58" fmla="*/ 887 w 1568"/>
                  <a:gd name="T59" fmla="*/ 62 h 906"/>
                  <a:gd name="T60" fmla="*/ 728 w 1568"/>
                  <a:gd name="T61" fmla="*/ 24 h 906"/>
                  <a:gd name="T62" fmla="*/ 631 w 1568"/>
                  <a:gd name="T63" fmla="*/ 6 h 906"/>
                  <a:gd name="T64" fmla="*/ 582 w 1568"/>
                  <a:gd name="T65" fmla="*/ 0 h 906"/>
                  <a:gd name="T66" fmla="*/ 547 w 1568"/>
                  <a:gd name="T67" fmla="*/ 0 h 906"/>
                  <a:gd name="T68" fmla="*/ 515 w 1568"/>
                  <a:gd name="T69" fmla="*/ 6 h 906"/>
                  <a:gd name="T70" fmla="*/ 490 w 1568"/>
                  <a:gd name="T71" fmla="*/ 18 h 906"/>
                  <a:gd name="T72" fmla="*/ 473 w 1568"/>
                  <a:gd name="T73" fmla="*/ 33 h 906"/>
                  <a:gd name="T74" fmla="*/ 459 w 1568"/>
                  <a:gd name="T75" fmla="*/ 53 h 906"/>
                  <a:gd name="T76" fmla="*/ 451 w 1568"/>
                  <a:gd name="T77" fmla="*/ 78 h 906"/>
                  <a:gd name="T78" fmla="*/ 446 w 1568"/>
                  <a:gd name="T79" fmla="*/ 103 h 906"/>
                  <a:gd name="T80" fmla="*/ 445 w 1568"/>
                  <a:gd name="T81" fmla="*/ 131 h 906"/>
                  <a:gd name="T82" fmla="*/ 447 w 1568"/>
                  <a:gd name="T83" fmla="*/ 176 h 906"/>
                  <a:gd name="T84" fmla="*/ 456 w 1568"/>
                  <a:gd name="T85" fmla="*/ 237 h 906"/>
                  <a:gd name="T86" fmla="*/ 467 w 1568"/>
                  <a:gd name="T87" fmla="*/ 294 h 906"/>
                  <a:gd name="T88" fmla="*/ 476 w 1568"/>
                  <a:gd name="T89" fmla="*/ 342 h 906"/>
                  <a:gd name="T90" fmla="*/ 476 w 1568"/>
                  <a:gd name="T91" fmla="*/ 380 h 906"/>
                  <a:gd name="T92" fmla="*/ 466 w 1568"/>
                  <a:gd name="T93" fmla="*/ 415 h 906"/>
                  <a:gd name="T94" fmla="*/ 448 w 1568"/>
                  <a:gd name="T95" fmla="*/ 450 h 906"/>
                  <a:gd name="T96" fmla="*/ 424 w 1568"/>
                  <a:gd name="T97" fmla="*/ 482 h 906"/>
                  <a:gd name="T98" fmla="*/ 392 w 1568"/>
                  <a:gd name="T99" fmla="*/ 511 h 906"/>
                  <a:gd name="T100" fmla="*/ 357 w 1568"/>
                  <a:gd name="T101" fmla="*/ 540 h 906"/>
                  <a:gd name="T102" fmla="*/ 297 w 1568"/>
                  <a:gd name="T103" fmla="*/ 580 h 906"/>
                  <a:gd name="T104" fmla="*/ 169 w 1568"/>
                  <a:gd name="T105" fmla="*/ 653 h 906"/>
                  <a:gd name="T106" fmla="*/ 75 w 1568"/>
                  <a:gd name="T107" fmla="*/ 710 h 906"/>
                  <a:gd name="T108" fmla="*/ 45 w 1568"/>
                  <a:gd name="T109" fmla="*/ 733 h 906"/>
                  <a:gd name="T110" fmla="*/ 21 w 1568"/>
                  <a:gd name="T111" fmla="*/ 757 h 906"/>
                  <a:gd name="T112" fmla="*/ 5 w 1568"/>
                  <a:gd name="T113" fmla="*/ 781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8" h="906">
                    <a:moveTo>
                      <a:pt x="0" y="794"/>
                    </a:moveTo>
                    <a:lnTo>
                      <a:pt x="42" y="807"/>
                    </a:lnTo>
                    <a:lnTo>
                      <a:pt x="84" y="820"/>
                    </a:lnTo>
                    <a:lnTo>
                      <a:pt x="125" y="830"/>
                    </a:lnTo>
                    <a:lnTo>
                      <a:pt x="164" y="840"/>
                    </a:lnTo>
                    <a:lnTo>
                      <a:pt x="239" y="858"/>
                    </a:lnTo>
                    <a:lnTo>
                      <a:pt x="312" y="872"/>
                    </a:lnTo>
                    <a:lnTo>
                      <a:pt x="382" y="883"/>
                    </a:lnTo>
                    <a:lnTo>
                      <a:pt x="451" y="892"/>
                    </a:lnTo>
                    <a:lnTo>
                      <a:pt x="517" y="899"/>
                    </a:lnTo>
                    <a:lnTo>
                      <a:pt x="582" y="902"/>
                    </a:lnTo>
                    <a:lnTo>
                      <a:pt x="647" y="905"/>
                    </a:lnTo>
                    <a:lnTo>
                      <a:pt x="712" y="906"/>
                    </a:lnTo>
                    <a:lnTo>
                      <a:pt x="779" y="906"/>
                    </a:lnTo>
                    <a:lnTo>
                      <a:pt x="846" y="906"/>
                    </a:lnTo>
                    <a:lnTo>
                      <a:pt x="916" y="905"/>
                    </a:lnTo>
                    <a:lnTo>
                      <a:pt x="989" y="904"/>
                    </a:lnTo>
                    <a:lnTo>
                      <a:pt x="1064" y="902"/>
                    </a:lnTo>
                    <a:lnTo>
                      <a:pt x="1143" y="902"/>
                    </a:lnTo>
                    <a:lnTo>
                      <a:pt x="1164" y="901"/>
                    </a:lnTo>
                    <a:lnTo>
                      <a:pt x="1183" y="897"/>
                    </a:lnTo>
                    <a:lnTo>
                      <a:pt x="1202" y="891"/>
                    </a:lnTo>
                    <a:lnTo>
                      <a:pt x="1221" y="883"/>
                    </a:lnTo>
                    <a:lnTo>
                      <a:pt x="1239" y="873"/>
                    </a:lnTo>
                    <a:lnTo>
                      <a:pt x="1257" y="860"/>
                    </a:lnTo>
                    <a:lnTo>
                      <a:pt x="1273" y="846"/>
                    </a:lnTo>
                    <a:lnTo>
                      <a:pt x="1290" y="830"/>
                    </a:lnTo>
                    <a:lnTo>
                      <a:pt x="1306" y="813"/>
                    </a:lnTo>
                    <a:lnTo>
                      <a:pt x="1323" y="795"/>
                    </a:lnTo>
                    <a:lnTo>
                      <a:pt x="1338" y="775"/>
                    </a:lnTo>
                    <a:lnTo>
                      <a:pt x="1352" y="755"/>
                    </a:lnTo>
                    <a:lnTo>
                      <a:pt x="1368" y="733"/>
                    </a:lnTo>
                    <a:lnTo>
                      <a:pt x="1380" y="710"/>
                    </a:lnTo>
                    <a:lnTo>
                      <a:pt x="1394" y="688"/>
                    </a:lnTo>
                    <a:lnTo>
                      <a:pt x="1407" y="664"/>
                    </a:lnTo>
                    <a:lnTo>
                      <a:pt x="1433" y="617"/>
                    </a:lnTo>
                    <a:lnTo>
                      <a:pt x="1456" y="570"/>
                    </a:lnTo>
                    <a:lnTo>
                      <a:pt x="1477" y="524"/>
                    </a:lnTo>
                    <a:lnTo>
                      <a:pt x="1498" y="479"/>
                    </a:lnTo>
                    <a:lnTo>
                      <a:pt x="1517" y="440"/>
                    </a:lnTo>
                    <a:lnTo>
                      <a:pt x="1533" y="404"/>
                    </a:lnTo>
                    <a:lnTo>
                      <a:pt x="1549" y="375"/>
                    </a:lnTo>
                    <a:lnTo>
                      <a:pt x="1563" y="352"/>
                    </a:lnTo>
                    <a:lnTo>
                      <a:pt x="1568" y="343"/>
                    </a:lnTo>
                    <a:lnTo>
                      <a:pt x="1567" y="333"/>
                    </a:lnTo>
                    <a:lnTo>
                      <a:pt x="1559" y="322"/>
                    </a:lnTo>
                    <a:lnTo>
                      <a:pt x="1549" y="311"/>
                    </a:lnTo>
                    <a:lnTo>
                      <a:pt x="1532" y="298"/>
                    </a:lnTo>
                    <a:lnTo>
                      <a:pt x="1513" y="285"/>
                    </a:lnTo>
                    <a:lnTo>
                      <a:pt x="1489" y="273"/>
                    </a:lnTo>
                    <a:lnTo>
                      <a:pt x="1462" y="259"/>
                    </a:lnTo>
                    <a:lnTo>
                      <a:pt x="1431" y="245"/>
                    </a:lnTo>
                    <a:lnTo>
                      <a:pt x="1398" y="229"/>
                    </a:lnTo>
                    <a:lnTo>
                      <a:pt x="1363" y="215"/>
                    </a:lnTo>
                    <a:lnTo>
                      <a:pt x="1324" y="200"/>
                    </a:lnTo>
                    <a:lnTo>
                      <a:pt x="1243" y="171"/>
                    </a:lnTo>
                    <a:lnTo>
                      <a:pt x="1156" y="141"/>
                    </a:lnTo>
                    <a:lnTo>
                      <a:pt x="1065" y="113"/>
                    </a:lnTo>
                    <a:lnTo>
                      <a:pt x="976" y="87"/>
                    </a:lnTo>
                    <a:lnTo>
                      <a:pt x="887" y="62"/>
                    </a:lnTo>
                    <a:lnTo>
                      <a:pt x="804" y="42"/>
                    </a:lnTo>
                    <a:lnTo>
                      <a:pt x="728" y="24"/>
                    </a:lnTo>
                    <a:lnTo>
                      <a:pt x="660" y="11"/>
                    </a:lnTo>
                    <a:lnTo>
                      <a:pt x="631" y="6"/>
                    </a:lnTo>
                    <a:lnTo>
                      <a:pt x="605" y="2"/>
                    </a:lnTo>
                    <a:lnTo>
                      <a:pt x="582" y="0"/>
                    </a:lnTo>
                    <a:lnTo>
                      <a:pt x="564" y="0"/>
                    </a:lnTo>
                    <a:lnTo>
                      <a:pt x="547" y="0"/>
                    </a:lnTo>
                    <a:lnTo>
                      <a:pt x="530" y="2"/>
                    </a:lnTo>
                    <a:lnTo>
                      <a:pt x="515" y="6"/>
                    </a:lnTo>
                    <a:lnTo>
                      <a:pt x="502" y="11"/>
                    </a:lnTo>
                    <a:lnTo>
                      <a:pt x="490" y="18"/>
                    </a:lnTo>
                    <a:lnTo>
                      <a:pt x="480" y="25"/>
                    </a:lnTo>
                    <a:lnTo>
                      <a:pt x="473" y="33"/>
                    </a:lnTo>
                    <a:lnTo>
                      <a:pt x="465" y="43"/>
                    </a:lnTo>
                    <a:lnTo>
                      <a:pt x="459" y="53"/>
                    </a:lnTo>
                    <a:lnTo>
                      <a:pt x="455" y="65"/>
                    </a:lnTo>
                    <a:lnTo>
                      <a:pt x="451" y="78"/>
                    </a:lnTo>
                    <a:lnTo>
                      <a:pt x="447" y="90"/>
                    </a:lnTo>
                    <a:lnTo>
                      <a:pt x="446" y="103"/>
                    </a:lnTo>
                    <a:lnTo>
                      <a:pt x="445" y="117"/>
                    </a:lnTo>
                    <a:lnTo>
                      <a:pt x="445" y="131"/>
                    </a:lnTo>
                    <a:lnTo>
                      <a:pt x="445" y="146"/>
                    </a:lnTo>
                    <a:lnTo>
                      <a:pt x="447" y="176"/>
                    </a:lnTo>
                    <a:lnTo>
                      <a:pt x="451" y="206"/>
                    </a:lnTo>
                    <a:lnTo>
                      <a:pt x="456" y="237"/>
                    </a:lnTo>
                    <a:lnTo>
                      <a:pt x="462" y="266"/>
                    </a:lnTo>
                    <a:lnTo>
                      <a:pt x="467" y="294"/>
                    </a:lnTo>
                    <a:lnTo>
                      <a:pt x="473" y="319"/>
                    </a:lnTo>
                    <a:lnTo>
                      <a:pt x="476" y="342"/>
                    </a:lnTo>
                    <a:lnTo>
                      <a:pt x="478" y="361"/>
                    </a:lnTo>
                    <a:lnTo>
                      <a:pt x="476" y="380"/>
                    </a:lnTo>
                    <a:lnTo>
                      <a:pt x="473" y="398"/>
                    </a:lnTo>
                    <a:lnTo>
                      <a:pt x="466" y="415"/>
                    </a:lnTo>
                    <a:lnTo>
                      <a:pt x="459" y="433"/>
                    </a:lnTo>
                    <a:lnTo>
                      <a:pt x="448" y="450"/>
                    </a:lnTo>
                    <a:lnTo>
                      <a:pt x="437" y="466"/>
                    </a:lnTo>
                    <a:lnTo>
                      <a:pt x="424" y="482"/>
                    </a:lnTo>
                    <a:lnTo>
                      <a:pt x="409" y="497"/>
                    </a:lnTo>
                    <a:lnTo>
                      <a:pt x="392" y="511"/>
                    </a:lnTo>
                    <a:lnTo>
                      <a:pt x="376" y="526"/>
                    </a:lnTo>
                    <a:lnTo>
                      <a:pt x="357" y="540"/>
                    </a:lnTo>
                    <a:lnTo>
                      <a:pt x="337" y="553"/>
                    </a:lnTo>
                    <a:lnTo>
                      <a:pt x="297" y="580"/>
                    </a:lnTo>
                    <a:lnTo>
                      <a:pt x="255" y="604"/>
                    </a:lnTo>
                    <a:lnTo>
                      <a:pt x="169" y="653"/>
                    </a:lnTo>
                    <a:lnTo>
                      <a:pt x="93" y="698"/>
                    </a:lnTo>
                    <a:lnTo>
                      <a:pt x="75" y="710"/>
                    </a:lnTo>
                    <a:lnTo>
                      <a:pt x="59" y="721"/>
                    </a:lnTo>
                    <a:lnTo>
                      <a:pt x="45" y="733"/>
                    </a:lnTo>
                    <a:lnTo>
                      <a:pt x="33" y="746"/>
                    </a:lnTo>
                    <a:lnTo>
                      <a:pt x="21" y="757"/>
                    </a:lnTo>
                    <a:lnTo>
                      <a:pt x="12" y="770"/>
                    </a:lnTo>
                    <a:lnTo>
                      <a:pt x="5" y="781"/>
                    </a:lnTo>
                    <a:lnTo>
                      <a:pt x="0" y="79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3" name="Freeform 23"/>
              <p:cNvSpPr>
                <a:spLocks/>
              </p:cNvSpPr>
              <p:nvPr/>
            </p:nvSpPr>
            <p:spPr bwMode="auto">
              <a:xfrm>
                <a:off x="3882" y="1316"/>
                <a:ext cx="422" cy="193"/>
              </a:xfrm>
              <a:custGeom>
                <a:avLst/>
                <a:gdLst>
                  <a:gd name="T0" fmla="*/ 1425 w 1689"/>
                  <a:gd name="T1" fmla="*/ 64 h 773"/>
                  <a:gd name="T2" fmla="*/ 1499 w 1689"/>
                  <a:gd name="T3" fmla="*/ 72 h 773"/>
                  <a:gd name="T4" fmla="*/ 1558 w 1689"/>
                  <a:gd name="T5" fmla="*/ 82 h 773"/>
                  <a:gd name="T6" fmla="*/ 1605 w 1689"/>
                  <a:gd name="T7" fmla="*/ 95 h 773"/>
                  <a:gd name="T8" fmla="*/ 1639 w 1689"/>
                  <a:gd name="T9" fmla="*/ 111 h 773"/>
                  <a:gd name="T10" fmla="*/ 1665 w 1689"/>
                  <a:gd name="T11" fmla="*/ 132 h 773"/>
                  <a:gd name="T12" fmla="*/ 1680 w 1689"/>
                  <a:gd name="T13" fmla="*/ 153 h 773"/>
                  <a:gd name="T14" fmla="*/ 1688 w 1689"/>
                  <a:gd name="T15" fmla="*/ 179 h 773"/>
                  <a:gd name="T16" fmla="*/ 1689 w 1689"/>
                  <a:gd name="T17" fmla="*/ 206 h 773"/>
                  <a:gd name="T18" fmla="*/ 1685 w 1689"/>
                  <a:gd name="T19" fmla="*/ 235 h 773"/>
                  <a:gd name="T20" fmla="*/ 1677 w 1689"/>
                  <a:gd name="T21" fmla="*/ 267 h 773"/>
                  <a:gd name="T22" fmla="*/ 1657 w 1689"/>
                  <a:gd name="T23" fmla="*/ 336 h 773"/>
                  <a:gd name="T24" fmla="*/ 1637 w 1689"/>
                  <a:gd name="T25" fmla="*/ 409 h 773"/>
                  <a:gd name="T26" fmla="*/ 1630 w 1689"/>
                  <a:gd name="T27" fmla="*/ 449 h 773"/>
                  <a:gd name="T28" fmla="*/ 1628 w 1689"/>
                  <a:gd name="T29" fmla="*/ 489 h 773"/>
                  <a:gd name="T30" fmla="*/ 1616 w 1689"/>
                  <a:gd name="T31" fmla="*/ 565 h 773"/>
                  <a:gd name="T32" fmla="*/ 1586 w 1689"/>
                  <a:gd name="T33" fmla="*/ 626 h 773"/>
                  <a:gd name="T34" fmla="*/ 1537 w 1689"/>
                  <a:gd name="T35" fmla="*/ 675 h 773"/>
                  <a:gd name="T36" fmla="*/ 1472 w 1689"/>
                  <a:gd name="T37" fmla="*/ 713 h 773"/>
                  <a:gd name="T38" fmla="*/ 1392 w 1689"/>
                  <a:gd name="T39" fmla="*/ 740 h 773"/>
                  <a:gd name="T40" fmla="*/ 1300 w 1689"/>
                  <a:gd name="T41" fmla="*/ 757 h 773"/>
                  <a:gd name="T42" fmla="*/ 1197 w 1689"/>
                  <a:gd name="T43" fmla="*/ 768 h 773"/>
                  <a:gd name="T44" fmla="*/ 1086 w 1689"/>
                  <a:gd name="T45" fmla="*/ 773 h 773"/>
                  <a:gd name="T46" fmla="*/ 969 w 1689"/>
                  <a:gd name="T47" fmla="*/ 772 h 773"/>
                  <a:gd name="T48" fmla="*/ 846 w 1689"/>
                  <a:gd name="T49" fmla="*/ 766 h 773"/>
                  <a:gd name="T50" fmla="*/ 595 w 1689"/>
                  <a:gd name="T51" fmla="*/ 750 h 773"/>
                  <a:gd name="T52" fmla="*/ 349 w 1689"/>
                  <a:gd name="T53" fmla="*/ 732 h 773"/>
                  <a:gd name="T54" fmla="*/ 232 w 1689"/>
                  <a:gd name="T55" fmla="*/ 726 h 773"/>
                  <a:gd name="T56" fmla="*/ 122 w 1689"/>
                  <a:gd name="T57" fmla="*/ 724 h 773"/>
                  <a:gd name="T58" fmla="*/ 62 w 1689"/>
                  <a:gd name="T59" fmla="*/ 715 h 773"/>
                  <a:gd name="T60" fmla="*/ 24 w 1689"/>
                  <a:gd name="T61" fmla="*/ 691 h 773"/>
                  <a:gd name="T62" fmla="*/ 3 w 1689"/>
                  <a:gd name="T63" fmla="*/ 654 h 773"/>
                  <a:gd name="T64" fmla="*/ 1 w 1689"/>
                  <a:gd name="T65" fmla="*/ 606 h 773"/>
                  <a:gd name="T66" fmla="*/ 11 w 1689"/>
                  <a:gd name="T67" fmla="*/ 548 h 773"/>
                  <a:gd name="T68" fmla="*/ 35 w 1689"/>
                  <a:gd name="T69" fmla="*/ 486 h 773"/>
                  <a:gd name="T70" fmla="*/ 68 w 1689"/>
                  <a:gd name="T71" fmla="*/ 418 h 773"/>
                  <a:gd name="T72" fmla="*/ 109 w 1689"/>
                  <a:gd name="T73" fmla="*/ 350 h 773"/>
                  <a:gd name="T74" fmla="*/ 155 w 1689"/>
                  <a:gd name="T75" fmla="*/ 281 h 773"/>
                  <a:gd name="T76" fmla="*/ 205 w 1689"/>
                  <a:gd name="T77" fmla="*/ 214 h 773"/>
                  <a:gd name="T78" fmla="*/ 257 w 1689"/>
                  <a:gd name="T79" fmla="*/ 153 h 773"/>
                  <a:gd name="T80" fmla="*/ 307 w 1689"/>
                  <a:gd name="T81" fmla="*/ 98 h 773"/>
                  <a:gd name="T82" fmla="*/ 354 w 1689"/>
                  <a:gd name="T83" fmla="*/ 55 h 773"/>
                  <a:gd name="T84" fmla="*/ 396 w 1689"/>
                  <a:gd name="T85" fmla="*/ 22 h 773"/>
                  <a:gd name="T86" fmla="*/ 431 w 1689"/>
                  <a:gd name="T87" fmla="*/ 3 h 773"/>
                  <a:gd name="T88" fmla="*/ 455 w 1689"/>
                  <a:gd name="T89" fmla="*/ 2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89" h="773">
                    <a:moveTo>
                      <a:pt x="455" y="2"/>
                    </a:moveTo>
                    <a:lnTo>
                      <a:pt x="1425" y="64"/>
                    </a:lnTo>
                    <a:lnTo>
                      <a:pt x="1463" y="68"/>
                    </a:lnTo>
                    <a:lnTo>
                      <a:pt x="1499" y="72"/>
                    </a:lnTo>
                    <a:lnTo>
                      <a:pt x="1530" y="76"/>
                    </a:lnTo>
                    <a:lnTo>
                      <a:pt x="1558" y="82"/>
                    </a:lnTo>
                    <a:lnTo>
                      <a:pt x="1583" y="88"/>
                    </a:lnTo>
                    <a:lnTo>
                      <a:pt x="1605" y="95"/>
                    </a:lnTo>
                    <a:lnTo>
                      <a:pt x="1624" y="104"/>
                    </a:lnTo>
                    <a:lnTo>
                      <a:pt x="1639" y="111"/>
                    </a:lnTo>
                    <a:lnTo>
                      <a:pt x="1653" y="121"/>
                    </a:lnTo>
                    <a:lnTo>
                      <a:pt x="1665" y="132"/>
                    </a:lnTo>
                    <a:lnTo>
                      <a:pt x="1674" y="142"/>
                    </a:lnTo>
                    <a:lnTo>
                      <a:pt x="1680" y="153"/>
                    </a:lnTo>
                    <a:lnTo>
                      <a:pt x="1685" y="166"/>
                    </a:lnTo>
                    <a:lnTo>
                      <a:pt x="1688" y="179"/>
                    </a:lnTo>
                    <a:lnTo>
                      <a:pt x="1689" y="192"/>
                    </a:lnTo>
                    <a:lnTo>
                      <a:pt x="1689" y="206"/>
                    </a:lnTo>
                    <a:lnTo>
                      <a:pt x="1688" y="220"/>
                    </a:lnTo>
                    <a:lnTo>
                      <a:pt x="1685" y="235"/>
                    </a:lnTo>
                    <a:lnTo>
                      <a:pt x="1683" y="250"/>
                    </a:lnTo>
                    <a:lnTo>
                      <a:pt x="1677" y="267"/>
                    </a:lnTo>
                    <a:lnTo>
                      <a:pt x="1669" y="300"/>
                    </a:lnTo>
                    <a:lnTo>
                      <a:pt x="1657" y="336"/>
                    </a:lnTo>
                    <a:lnTo>
                      <a:pt x="1646" y="371"/>
                    </a:lnTo>
                    <a:lnTo>
                      <a:pt x="1637" y="409"/>
                    </a:lnTo>
                    <a:lnTo>
                      <a:pt x="1633" y="429"/>
                    </a:lnTo>
                    <a:lnTo>
                      <a:pt x="1630" y="449"/>
                    </a:lnTo>
                    <a:lnTo>
                      <a:pt x="1628" y="468"/>
                    </a:lnTo>
                    <a:lnTo>
                      <a:pt x="1628" y="489"/>
                    </a:lnTo>
                    <a:lnTo>
                      <a:pt x="1625" y="528"/>
                    </a:lnTo>
                    <a:lnTo>
                      <a:pt x="1616" y="565"/>
                    </a:lnTo>
                    <a:lnTo>
                      <a:pt x="1604" y="597"/>
                    </a:lnTo>
                    <a:lnTo>
                      <a:pt x="1586" y="626"/>
                    </a:lnTo>
                    <a:lnTo>
                      <a:pt x="1564" y="652"/>
                    </a:lnTo>
                    <a:lnTo>
                      <a:pt x="1537" y="675"/>
                    </a:lnTo>
                    <a:lnTo>
                      <a:pt x="1507" y="695"/>
                    </a:lnTo>
                    <a:lnTo>
                      <a:pt x="1472" y="713"/>
                    </a:lnTo>
                    <a:lnTo>
                      <a:pt x="1434" y="727"/>
                    </a:lnTo>
                    <a:lnTo>
                      <a:pt x="1392" y="740"/>
                    </a:lnTo>
                    <a:lnTo>
                      <a:pt x="1347" y="750"/>
                    </a:lnTo>
                    <a:lnTo>
                      <a:pt x="1300" y="757"/>
                    </a:lnTo>
                    <a:lnTo>
                      <a:pt x="1250" y="764"/>
                    </a:lnTo>
                    <a:lnTo>
                      <a:pt x="1197" y="768"/>
                    </a:lnTo>
                    <a:lnTo>
                      <a:pt x="1143" y="772"/>
                    </a:lnTo>
                    <a:lnTo>
                      <a:pt x="1086" y="773"/>
                    </a:lnTo>
                    <a:lnTo>
                      <a:pt x="1028" y="773"/>
                    </a:lnTo>
                    <a:lnTo>
                      <a:pt x="969" y="772"/>
                    </a:lnTo>
                    <a:lnTo>
                      <a:pt x="907" y="769"/>
                    </a:lnTo>
                    <a:lnTo>
                      <a:pt x="846" y="766"/>
                    </a:lnTo>
                    <a:lnTo>
                      <a:pt x="721" y="759"/>
                    </a:lnTo>
                    <a:lnTo>
                      <a:pt x="595" y="750"/>
                    </a:lnTo>
                    <a:lnTo>
                      <a:pt x="470" y="740"/>
                    </a:lnTo>
                    <a:lnTo>
                      <a:pt x="349" y="732"/>
                    </a:lnTo>
                    <a:lnTo>
                      <a:pt x="289" y="728"/>
                    </a:lnTo>
                    <a:lnTo>
                      <a:pt x="232" y="726"/>
                    </a:lnTo>
                    <a:lnTo>
                      <a:pt x="176" y="724"/>
                    </a:lnTo>
                    <a:lnTo>
                      <a:pt x="122" y="724"/>
                    </a:lnTo>
                    <a:lnTo>
                      <a:pt x="89" y="722"/>
                    </a:lnTo>
                    <a:lnTo>
                      <a:pt x="62" y="715"/>
                    </a:lnTo>
                    <a:lnTo>
                      <a:pt x="40" y="705"/>
                    </a:lnTo>
                    <a:lnTo>
                      <a:pt x="24" y="691"/>
                    </a:lnTo>
                    <a:lnTo>
                      <a:pt x="11" y="675"/>
                    </a:lnTo>
                    <a:lnTo>
                      <a:pt x="3" y="654"/>
                    </a:lnTo>
                    <a:lnTo>
                      <a:pt x="0" y="631"/>
                    </a:lnTo>
                    <a:lnTo>
                      <a:pt x="1" y="606"/>
                    </a:lnTo>
                    <a:lnTo>
                      <a:pt x="5" y="578"/>
                    </a:lnTo>
                    <a:lnTo>
                      <a:pt x="11" y="548"/>
                    </a:lnTo>
                    <a:lnTo>
                      <a:pt x="21" y="518"/>
                    </a:lnTo>
                    <a:lnTo>
                      <a:pt x="35" y="486"/>
                    </a:lnTo>
                    <a:lnTo>
                      <a:pt x="51" y="453"/>
                    </a:lnTo>
                    <a:lnTo>
                      <a:pt x="68" y="418"/>
                    </a:lnTo>
                    <a:lnTo>
                      <a:pt x="88" y="384"/>
                    </a:lnTo>
                    <a:lnTo>
                      <a:pt x="109" y="350"/>
                    </a:lnTo>
                    <a:lnTo>
                      <a:pt x="131" y="314"/>
                    </a:lnTo>
                    <a:lnTo>
                      <a:pt x="155" y="281"/>
                    </a:lnTo>
                    <a:lnTo>
                      <a:pt x="181" y="246"/>
                    </a:lnTo>
                    <a:lnTo>
                      <a:pt x="205" y="214"/>
                    </a:lnTo>
                    <a:lnTo>
                      <a:pt x="230" y="183"/>
                    </a:lnTo>
                    <a:lnTo>
                      <a:pt x="257" y="153"/>
                    </a:lnTo>
                    <a:lnTo>
                      <a:pt x="281" y="125"/>
                    </a:lnTo>
                    <a:lnTo>
                      <a:pt x="307" y="98"/>
                    </a:lnTo>
                    <a:lnTo>
                      <a:pt x="331" y="76"/>
                    </a:lnTo>
                    <a:lnTo>
                      <a:pt x="354" y="55"/>
                    </a:lnTo>
                    <a:lnTo>
                      <a:pt x="376" y="36"/>
                    </a:lnTo>
                    <a:lnTo>
                      <a:pt x="396" y="22"/>
                    </a:lnTo>
                    <a:lnTo>
                      <a:pt x="414" y="10"/>
                    </a:lnTo>
                    <a:lnTo>
                      <a:pt x="431" y="3"/>
                    </a:lnTo>
                    <a:lnTo>
                      <a:pt x="443" y="0"/>
                    </a:lnTo>
                    <a:lnTo>
                      <a:pt x="455" y="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4" name="Freeform 24"/>
              <p:cNvSpPr>
                <a:spLocks/>
              </p:cNvSpPr>
              <p:nvPr/>
            </p:nvSpPr>
            <p:spPr bwMode="auto">
              <a:xfrm>
                <a:off x="3731" y="1530"/>
                <a:ext cx="505" cy="268"/>
              </a:xfrm>
              <a:custGeom>
                <a:avLst/>
                <a:gdLst>
                  <a:gd name="T0" fmla="*/ 18 w 2018"/>
                  <a:gd name="T1" fmla="*/ 606 h 1072"/>
                  <a:gd name="T2" fmla="*/ 66 w 2018"/>
                  <a:gd name="T3" fmla="*/ 644 h 1072"/>
                  <a:gd name="T4" fmla="*/ 129 w 2018"/>
                  <a:gd name="T5" fmla="*/ 687 h 1072"/>
                  <a:gd name="T6" fmla="*/ 204 w 2018"/>
                  <a:gd name="T7" fmla="*/ 734 h 1072"/>
                  <a:gd name="T8" fmla="*/ 290 w 2018"/>
                  <a:gd name="T9" fmla="*/ 783 h 1072"/>
                  <a:gd name="T10" fmla="*/ 384 w 2018"/>
                  <a:gd name="T11" fmla="*/ 833 h 1072"/>
                  <a:gd name="T12" fmla="*/ 486 w 2018"/>
                  <a:gd name="T13" fmla="*/ 881 h 1072"/>
                  <a:gd name="T14" fmla="*/ 591 w 2018"/>
                  <a:gd name="T15" fmla="*/ 928 h 1072"/>
                  <a:gd name="T16" fmla="*/ 701 w 2018"/>
                  <a:gd name="T17" fmla="*/ 970 h 1072"/>
                  <a:gd name="T18" fmla="*/ 811 w 2018"/>
                  <a:gd name="T19" fmla="*/ 1007 h 1072"/>
                  <a:gd name="T20" fmla="*/ 920 w 2018"/>
                  <a:gd name="T21" fmla="*/ 1037 h 1072"/>
                  <a:gd name="T22" fmla="*/ 1029 w 2018"/>
                  <a:gd name="T23" fmla="*/ 1058 h 1072"/>
                  <a:gd name="T24" fmla="*/ 1132 w 2018"/>
                  <a:gd name="T25" fmla="*/ 1071 h 1072"/>
                  <a:gd name="T26" fmla="*/ 1229 w 2018"/>
                  <a:gd name="T27" fmla="*/ 1071 h 1072"/>
                  <a:gd name="T28" fmla="*/ 1318 w 2018"/>
                  <a:gd name="T29" fmla="*/ 1058 h 1072"/>
                  <a:gd name="T30" fmla="*/ 1397 w 2018"/>
                  <a:gd name="T31" fmla="*/ 1031 h 1072"/>
                  <a:gd name="T32" fmla="*/ 1467 w 2018"/>
                  <a:gd name="T33" fmla="*/ 991 h 1072"/>
                  <a:gd name="T34" fmla="*/ 1544 w 2018"/>
                  <a:gd name="T35" fmla="*/ 933 h 1072"/>
                  <a:gd name="T36" fmla="*/ 1627 w 2018"/>
                  <a:gd name="T37" fmla="*/ 863 h 1072"/>
                  <a:gd name="T38" fmla="*/ 1712 w 2018"/>
                  <a:gd name="T39" fmla="*/ 784 h 1072"/>
                  <a:gd name="T40" fmla="*/ 1794 w 2018"/>
                  <a:gd name="T41" fmla="*/ 699 h 1072"/>
                  <a:gd name="T42" fmla="*/ 1870 w 2018"/>
                  <a:gd name="T43" fmla="*/ 613 h 1072"/>
                  <a:gd name="T44" fmla="*/ 1934 w 2018"/>
                  <a:gd name="T45" fmla="*/ 529 h 1072"/>
                  <a:gd name="T46" fmla="*/ 1971 w 2018"/>
                  <a:gd name="T47" fmla="*/ 471 h 1072"/>
                  <a:gd name="T48" fmla="*/ 1990 w 2018"/>
                  <a:gd name="T49" fmla="*/ 434 h 1072"/>
                  <a:gd name="T50" fmla="*/ 2010 w 2018"/>
                  <a:gd name="T51" fmla="*/ 376 h 1072"/>
                  <a:gd name="T52" fmla="*/ 2018 w 2018"/>
                  <a:gd name="T53" fmla="*/ 302 h 1072"/>
                  <a:gd name="T54" fmla="*/ 2004 w 2018"/>
                  <a:gd name="T55" fmla="*/ 239 h 1072"/>
                  <a:gd name="T56" fmla="*/ 1968 w 2018"/>
                  <a:gd name="T57" fmla="*/ 185 h 1072"/>
                  <a:gd name="T58" fmla="*/ 1915 w 2018"/>
                  <a:gd name="T59" fmla="*/ 139 h 1072"/>
                  <a:gd name="T60" fmla="*/ 1845 w 2018"/>
                  <a:gd name="T61" fmla="*/ 102 h 1072"/>
                  <a:gd name="T62" fmla="*/ 1762 w 2018"/>
                  <a:gd name="T63" fmla="*/ 73 h 1072"/>
                  <a:gd name="T64" fmla="*/ 1666 w 2018"/>
                  <a:gd name="T65" fmla="*/ 49 h 1072"/>
                  <a:gd name="T66" fmla="*/ 1563 w 2018"/>
                  <a:gd name="T67" fmla="*/ 31 h 1072"/>
                  <a:gd name="T68" fmla="*/ 1452 w 2018"/>
                  <a:gd name="T69" fmla="*/ 18 h 1072"/>
                  <a:gd name="T70" fmla="*/ 1337 w 2018"/>
                  <a:gd name="T71" fmla="*/ 9 h 1072"/>
                  <a:gd name="T72" fmla="*/ 1220 w 2018"/>
                  <a:gd name="T73" fmla="*/ 4 h 1072"/>
                  <a:gd name="T74" fmla="*/ 1044 w 2018"/>
                  <a:gd name="T75" fmla="*/ 1 h 1072"/>
                  <a:gd name="T76" fmla="*/ 823 w 2018"/>
                  <a:gd name="T77" fmla="*/ 1 h 1072"/>
                  <a:gd name="T78" fmla="*/ 686 w 2018"/>
                  <a:gd name="T79" fmla="*/ 3 h 1072"/>
                  <a:gd name="T80" fmla="*/ 614 w 2018"/>
                  <a:gd name="T81" fmla="*/ 12 h 1072"/>
                  <a:gd name="T82" fmla="*/ 548 w 2018"/>
                  <a:gd name="T83" fmla="*/ 28 h 1072"/>
                  <a:gd name="T84" fmla="*/ 486 w 2018"/>
                  <a:gd name="T85" fmla="*/ 52 h 1072"/>
                  <a:gd name="T86" fmla="*/ 427 w 2018"/>
                  <a:gd name="T87" fmla="*/ 82 h 1072"/>
                  <a:gd name="T88" fmla="*/ 372 w 2018"/>
                  <a:gd name="T89" fmla="*/ 117 h 1072"/>
                  <a:gd name="T90" fmla="*/ 322 w 2018"/>
                  <a:gd name="T91" fmla="*/ 157 h 1072"/>
                  <a:gd name="T92" fmla="*/ 275 w 2018"/>
                  <a:gd name="T93" fmla="*/ 200 h 1072"/>
                  <a:gd name="T94" fmla="*/ 232 w 2018"/>
                  <a:gd name="T95" fmla="*/ 247 h 1072"/>
                  <a:gd name="T96" fmla="*/ 191 w 2018"/>
                  <a:gd name="T97" fmla="*/ 295 h 1072"/>
                  <a:gd name="T98" fmla="*/ 137 w 2018"/>
                  <a:gd name="T99" fmla="*/ 369 h 1072"/>
                  <a:gd name="T100" fmla="*/ 47 w 2018"/>
                  <a:gd name="T101" fmla="*/ 509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8" h="1072">
                    <a:moveTo>
                      <a:pt x="0" y="588"/>
                    </a:moveTo>
                    <a:lnTo>
                      <a:pt x="18" y="606"/>
                    </a:lnTo>
                    <a:lnTo>
                      <a:pt x="41" y="624"/>
                    </a:lnTo>
                    <a:lnTo>
                      <a:pt x="66" y="644"/>
                    </a:lnTo>
                    <a:lnTo>
                      <a:pt x="97" y="666"/>
                    </a:lnTo>
                    <a:lnTo>
                      <a:pt x="129" y="687"/>
                    </a:lnTo>
                    <a:lnTo>
                      <a:pt x="166" y="710"/>
                    </a:lnTo>
                    <a:lnTo>
                      <a:pt x="204" y="734"/>
                    </a:lnTo>
                    <a:lnTo>
                      <a:pt x="246" y="759"/>
                    </a:lnTo>
                    <a:lnTo>
                      <a:pt x="290" y="783"/>
                    </a:lnTo>
                    <a:lnTo>
                      <a:pt x="336" y="808"/>
                    </a:lnTo>
                    <a:lnTo>
                      <a:pt x="384" y="833"/>
                    </a:lnTo>
                    <a:lnTo>
                      <a:pt x="435" y="858"/>
                    </a:lnTo>
                    <a:lnTo>
                      <a:pt x="486" y="881"/>
                    </a:lnTo>
                    <a:lnTo>
                      <a:pt x="538" y="905"/>
                    </a:lnTo>
                    <a:lnTo>
                      <a:pt x="591" y="928"/>
                    </a:lnTo>
                    <a:lnTo>
                      <a:pt x="646" y="950"/>
                    </a:lnTo>
                    <a:lnTo>
                      <a:pt x="701" y="970"/>
                    </a:lnTo>
                    <a:lnTo>
                      <a:pt x="756" y="989"/>
                    </a:lnTo>
                    <a:lnTo>
                      <a:pt x="811" y="1007"/>
                    </a:lnTo>
                    <a:lnTo>
                      <a:pt x="867" y="1023"/>
                    </a:lnTo>
                    <a:lnTo>
                      <a:pt x="920" y="1037"/>
                    </a:lnTo>
                    <a:lnTo>
                      <a:pt x="975" y="1049"/>
                    </a:lnTo>
                    <a:lnTo>
                      <a:pt x="1029" y="1058"/>
                    </a:lnTo>
                    <a:lnTo>
                      <a:pt x="1081" y="1066"/>
                    </a:lnTo>
                    <a:lnTo>
                      <a:pt x="1132" y="1071"/>
                    </a:lnTo>
                    <a:lnTo>
                      <a:pt x="1182" y="1072"/>
                    </a:lnTo>
                    <a:lnTo>
                      <a:pt x="1229" y="1071"/>
                    </a:lnTo>
                    <a:lnTo>
                      <a:pt x="1275" y="1066"/>
                    </a:lnTo>
                    <a:lnTo>
                      <a:pt x="1318" y="1058"/>
                    </a:lnTo>
                    <a:lnTo>
                      <a:pt x="1359" y="1047"/>
                    </a:lnTo>
                    <a:lnTo>
                      <a:pt x="1397" y="1031"/>
                    </a:lnTo>
                    <a:lnTo>
                      <a:pt x="1433" y="1012"/>
                    </a:lnTo>
                    <a:lnTo>
                      <a:pt x="1467" y="991"/>
                    </a:lnTo>
                    <a:lnTo>
                      <a:pt x="1504" y="964"/>
                    </a:lnTo>
                    <a:lnTo>
                      <a:pt x="1544" y="933"/>
                    </a:lnTo>
                    <a:lnTo>
                      <a:pt x="1585" y="899"/>
                    </a:lnTo>
                    <a:lnTo>
                      <a:pt x="1627" y="863"/>
                    </a:lnTo>
                    <a:lnTo>
                      <a:pt x="1669" y="824"/>
                    </a:lnTo>
                    <a:lnTo>
                      <a:pt x="1712" y="784"/>
                    </a:lnTo>
                    <a:lnTo>
                      <a:pt x="1753" y="742"/>
                    </a:lnTo>
                    <a:lnTo>
                      <a:pt x="1794" y="699"/>
                    </a:lnTo>
                    <a:lnTo>
                      <a:pt x="1833" y="657"/>
                    </a:lnTo>
                    <a:lnTo>
                      <a:pt x="1870" y="613"/>
                    </a:lnTo>
                    <a:lnTo>
                      <a:pt x="1903" y="571"/>
                    </a:lnTo>
                    <a:lnTo>
                      <a:pt x="1934" y="529"/>
                    </a:lnTo>
                    <a:lnTo>
                      <a:pt x="1959" y="490"/>
                    </a:lnTo>
                    <a:lnTo>
                      <a:pt x="1971" y="471"/>
                    </a:lnTo>
                    <a:lnTo>
                      <a:pt x="1981" y="451"/>
                    </a:lnTo>
                    <a:lnTo>
                      <a:pt x="1990" y="434"/>
                    </a:lnTo>
                    <a:lnTo>
                      <a:pt x="1998" y="417"/>
                    </a:lnTo>
                    <a:lnTo>
                      <a:pt x="2010" y="376"/>
                    </a:lnTo>
                    <a:lnTo>
                      <a:pt x="2018" y="338"/>
                    </a:lnTo>
                    <a:lnTo>
                      <a:pt x="2018" y="302"/>
                    </a:lnTo>
                    <a:lnTo>
                      <a:pt x="2014" y="269"/>
                    </a:lnTo>
                    <a:lnTo>
                      <a:pt x="2004" y="239"/>
                    </a:lnTo>
                    <a:lnTo>
                      <a:pt x="1989" y="211"/>
                    </a:lnTo>
                    <a:lnTo>
                      <a:pt x="1968" y="185"/>
                    </a:lnTo>
                    <a:lnTo>
                      <a:pt x="1943" y="161"/>
                    </a:lnTo>
                    <a:lnTo>
                      <a:pt x="1915" y="139"/>
                    </a:lnTo>
                    <a:lnTo>
                      <a:pt x="1882" y="120"/>
                    </a:lnTo>
                    <a:lnTo>
                      <a:pt x="1845" y="102"/>
                    </a:lnTo>
                    <a:lnTo>
                      <a:pt x="1805" y="87"/>
                    </a:lnTo>
                    <a:lnTo>
                      <a:pt x="1762" y="73"/>
                    </a:lnTo>
                    <a:lnTo>
                      <a:pt x="1716" y="60"/>
                    </a:lnTo>
                    <a:lnTo>
                      <a:pt x="1666" y="49"/>
                    </a:lnTo>
                    <a:lnTo>
                      <a:pt x="1616" y="40"/>
                    </a:lnTo>
                    <a:lnTo>
                      <a:pt x="1563" y="31"/>
                    </a:lnTo>
                    <a:lnTo>
                      <a:pt x="1508" y="24"/>
                    </a:lnTo>
                    <a:lnTo>
                      <a:pt x="1452" y="18"/>
                    </a:lnTo>
                    <a:lnTo>
                      <a:pt x="1395" y="14"/>
                    </a:lnTo>
                    <a:lnTo>
                      <a:pt x="1337" y="9"/>
                    </a:lnTo>
                    <a:lnTo>
                      <a:pt x="1279" y="7"/>
                    </a:lnTo>
                    <a:lnTo>
                      <a:pt x="1220" y="4"/>
                    </a:lnTo>
                    <a:lnTo>
                      <a:pt x="1161" y="3"/>
                    </a:lnTo>
                    <a:lnTo>
                      <a:pt x="1044" y="1"/>
                    </a:lnTo>
                    <a:lnTo>
                      <a:pt x="931" y="0"/>
                    </a:lnTo>
                    <a:lnTo>
                      <a:pt x="823" y="1"/>
                    </a:lnTo>
                    <a:lnTo>
                      <a:pt x="724" y="1"/>
                    </a:lnTo>
                    <a:lnTo>
                      <a:pt x="686" y="3"/>
                    </a:lnTo>
                    <a:lnTo>
                      <a:pt x="650" y="5"/>
                    </a:lnTo>
                    <a:lnTo>
                      <a:pt x="614" y="12"/>
                    </a:lnTo>
                    <a:lnTo>
                      <a:pt x="581" y="18"/>
                    </a:lnTo>
                    <a:lnTo>
                      <a:pt x="548" y="28"/>
                    </a:lnTo>
                    <a:lnTo>
                      <a:pt x="516" y="40"/>
                    </a:lnTo>
                    <a:lnTo>
                      <a:pt x="486" y="52"/>
                    </a:lnTo>
                    <a:lnTo>
                      <a:pt x="456" y="66"/>
                    </a:lnTo>
                    <a:lnTo>
                      <a:pt x="427" y="82"/>
                    </a:lnTo>
                    <a:lnTo>
                      <a:pt x="399" y="100"/>
                    </a:lnTo>
                    <a:lnTo>
                      <a:pt x="372" y="117"/>
                    </a:lnTo>
                    <a:lnTo>
                      <a:pt x="347" y="137"/>
                    </a:lnTo>
                    <a:lnTo>
                      <a:pt x="322" y="157"/>
                    </a:lnTo>
                    <a:lnTo>
                      <a:pt x="298" y="179"/>
                    </a:lnTo>
                    <a:lnTo>
                      <a:pt x="275" y="200"/>
                    </a:lnTo>
                    <a:lnTo>
                      <a:pt x="253" y="223"/>
                    </a:lnTo>
                    <a:lnTo>
                      <a:pt x="232" y="247"/>
                    </a:lnTo>
                    <a:lnTo>
                      <a:pt x="211" y="270"/>
                    </a:lnTo>
                    <a:lnTo>
                      <a:pt x="191" y="295"/>
                    </a:lnTo>
                    <a:lnTo>
                      <a:pt x="173" y="319"/>
                    </a:lnTo>
                    <a:lnTo>
                      <a:pt x="137" y="369"/>
                    </a:lnTo>
                    <a:lnTo>
                      <a:pt x="104" y="417"/>
                    </a:lnTo>
                    <a:lnTo>
                      <a:pt x="47" y="509"/>
                    </a:lnTo>
                    <a:lnTo>
                      <a:pt x="0" y="58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5" name="Freeform 25"/>
              <p:cNvSpPr>
                <a:spLocks/>
              </p:cNvSpPr>
              <p:nvPr/>
            </p:nvSpPr>
            <p:spPr bwMode="auto">
              <a:xfrm>
                <a:off x="4365" y="1235"/>
                <a:ext cx="391" cy="163"/>
              </a:xfrm>
              <a:custGeom>
                <a:avLst/>
                <a:gdLst>
                  <a:gd name="T0" fmla="*/ 7 w 1563"/>
                  <a:gd name="T1" fmla="*/ 42 h 653"/>
                  <a:gd name="T2" fmla="*/ 15 w 1563"/>
                  <a:gd name="T3" fmla="*/ 75 h 653"/>
                  <a:gd name="T4" fmla="*/ 19 w 1563"/>
                  <a:gd name="T5" fmla="*/ 113 h 653"/>
                  <a:gd name="T6" fmla="*/ 22 w 1563"/>
                  <a:gd name="T7" fmla="*/ 155 h 653"/>
                  <a:gd name="T8" fmla="*/ 18 w 1563"/>
                  <a:gd name="T9" fmla="*/ 267 h 653"/>
                  <a:gd name="T10" fmla="*/ 15 w 1563"/>
                  <a:gd name="T11" fmla="*/ 382 h 653"/>
                  <a:gd name="T12" fmla="*/ 18 w 1563"/>
                  <a:gd name="T13" fmla="*/ 425 h 653"/>
                  <a:gd name="T14" fmla="*/ 24 w 1563"/>
                  <a:gd name="T15" fmla="*/ 466 h 653"/>
                  <a:gd name="T16" fmla="*/ 35 w 1563"/>
                  <a:gd name="T17" fmla="*/ 503 h 653"/>
                  <a:gd name="T18" fmla="*/ 50 w 1563"/>
                  <a:gd name="T19" fmla="*/ 536 h 653"/>
                  <a:gd name="T20" fmla="*/ 72 w 1563"/>
                  <a:gd name="T21" fmla="*/ 564 h 653"/>
                  <a:gd name="T22" fmla="*/ 101 w 1563"/>
                  <a:gd name="T23" fmla="*/ 586 h 653"/>
                  <a:gd name="T24" fmla="*/ 138 w 1563"/>
                  <a:gd name="T25" fmla="*/ 600 h 653"/>
                  <a:gd name="T26" fmla="*/ 251 w 1563"/>
                  <a:gd name="T27" fmla="*/ 616 h 653"/>
                  <a:gd name="T28" fmla="*/ 467 w 1563"/>
                  <a:gd name="T29" fmla="*/ 637 h 653"/>
                  <a:gd name="T30" fmla="*/ 648 w 1563"/>
                  <a:gd name="T31" fmla="*/ 648 h 653"/>
                  <a:gd name="T32" fmla="*/ 773 w 1563"/>
                  <a:gd name="T33" fmla="*/ 652 h 653"/>
                  <a:gd name="T34" fmla="*/ 897 w 1563"/>
                  <a:gd name="T35" fmla="*/ 653 h 653"/>
                  <a:gd name="T36" fmla="*/ 1019 w 1563"/>
                  <a:gd name="T37" fmla="*/ 650 h 653"/>
                  <a:gd name="T38" fmla="*/ 1135 w 1563"/>
                  <a:gd name="T39" fmla="*/ 642 h 653"/>
                  <a:gd name="T40" fmla="*/ 1242 w 1563"/>
                  <a:gd name="T41" fmla="*/ 628 h 653"/>
                  <a:gd name="T42" fmla="*/ 1339 w 1563"/>
                  <a:gd name="T43" fmla="*/ 609 h 653"/>
                  <a:gd name="T44" fmla="*/ 1422 w 1563"/>
                  <a:gd name="T45" fmla="*/ 583 h 653"/>
                  <a:gd name="T46" fmla="*/ 1488 w 1563"/>
                  <a:gd name="T47" fmla="*/ 550 h 653"/>
                  <a:gd name="T48" fmla="*/ 1535 w 1563"/>
                  <a:gd name="T49" fmla="*/ 509 h 653"/>
                  <a:gd name="T50" fmla="*/ 1560 w 1563"/>
                  <a:gd name="T51" fmla="*/ 460 h 653"/>
                  <a:gd name="T52" fmla="*/ 1560 w 1563"/>
                  <a:gd name="T53" fmla="*/ 402 h 653"/>
                  <a:gd name="T54" fmla="*/ 1544 w 1563"/>
                  <a:gd name="T55" fmla="*/ 353 h 653"/>
                  <a:gd name="T56" fmla="*/ 1534 w 1563"/>
                  <a:gd name="T57" fmla="*/ 318 h 653"/>
                  <a:gd name="T58" fmla="*/ 1526 w 1563"/>
                  <a:gd name="T59" fmla="*/ 268 h 653"/>
                  <a:gd name="T60" fmla="*/ 1520 w 1563"/>
                  <a:gd name="T61" fmla="*/ 203 h 653"/>
                  <a:gd name="T62" fmla="*/ 1515 w 1563"/>
                  <a:gd name="T63" fmla="*/ 158 h 653"/>
                  <a:gd name="T64" fmla="*/ 1509 w 1563"/>
                  <a:gd name="T65" fmla="*/ 130 h 653"/>
                  <a:gd name="T66" fmla="*/ 1500 w 1563"/>
                  <a:gd name="T67" fmla="*/ 104 h 653"/>
                  <a:gd name="T68" fmla="*/ 1487 w 1563"/>
                  <a:gd name="T69" fmla="*/ 80 h 653"/>
                  <a:gd name="T70" fmla="*/ 1469 w 1563"/>
                  <a:gd name="T71" fmla="*/ 58 h 653"/>
                  <a:gd name="T72" fmla="*/ 1445 w 1563"/>
                  <a:gd name="T73" fmla="*/ 40 h 653"/>
                  <a:gd name="T74" fmla="*/ 1413 w 1563"/>
                  <a:gd name="T75" fmla="*/ 24 h 653"/>
                  <a:gd name="T76" fmla="*/ 1373 w 1563"/>
                  <a:gd name="T77" fmla="*/ 12 h 653"/>
                  <a:gd name="T78" fmla="*/ 1325 w 1563"/>
                  <a:gd name="T79" fmla="*/ 5 h 653"/>
                  <a:gd name="T80" fmla="*/ 1265 w 1563"/>
                  <a:gd name="T81" fmla="*/ 0 h 653"/>
                  <a:gd name="T82" fmla="*/ 0 w 1563"/>
                  <a:gd name="T83" fmla="*/ 2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3" h="653">
                    <a:moveTo>
                      <a:pt x="0" y="26"/>
                    </a:moveTo>
                    <a:lnTo>
                      <a:pt x="7" y="42"/>
                    </a:lnTo>
                    <a:lnTo>
                      <a:pt x="12" y="58"/>
                    </a:lnTo>
                    <a:lnTo>
                      <a:pt x="15" y="75"/>
                    </a:lnTo>
                    <a:lnTo>
                      <a:pt x="18" y="94"/>
                    </a:lnTo>
                    <a:lnTo>
                      <a:pt x="19" y="113"/>
                    </a:lnTo>
                    <a:lnTo>
                      <a:pt x="21" y="133"/>
                    </a:lnTo>
                    <a:lnTo>
                      <a:pt x="22" y="155"/>
                    </a:lnTo>
                    <a:lnTo>
                      <a:pt x="22" y="177"/>
                    </a:lnTo>
                    <a:lnTo>
                      <a:pt x="18" y="267"/>
                    </a:lnTo>
                    <a:lnTo>
                      <a:pt x="15" y="359"/>
                    </a:lnTo>
                    <a:lnTo>
                      <a:pt x="15" y="382"/>
                    </a:lnTo>
                    <a:lnTo>
                      <a:pt x="17" y="404"/>
                    </a:lnTo>
                    <a:lnTo>
                      <a:pt x="18" y="425"/>
                    </a:lnTo>
                    <a:lnTo>
                      <a:pt x="21" y="446"/>
                    </a:lnTo>
                    <a:lnTo>
                      <a:pt x="24" y="466"/>
                    </a:lnTo>
                    <a:lnTo>
                      <a:pt x="28" y="485"/>
                    </a:lnTo>
                    <a:lnTo>
                      <a:pt x="35" y="503"/>
                    </a:lnTo>
                    <a:lnTo>
                      <a:pt x="41" y="521"/>
                    </a:lnTo>
                    <a:lnTo>
                      <a:pt x="50" y="536"/>
                    </a:lnTo>
                    <a:lnTo>
                      <a:pt x="60" y="550"/>
                    </a:lnTo>
                    <a:lnTo>
                      <a:pt x="72" y="564"/>
                    </a:lnTo>
                    <a:lnTo>
                      <a:pt x="86" y="576"/>
                    </a:lnTo>
                    <a:lnTo>
                      <a:pt x="101" y="586"/>
                    </a:lnTo>
                    <a:lnTo>
                      <a:pt x="119" y="594"/>
                    </a:lnTo>
                    <a:lnTo>
                      <a:pt x="138" y="600"/>
                    </a:lnTo>
                    <a:lnTo>
                      <a:pt x="160" y="604"/>
                    </a:lnTo>
                    <a:lnTo>
                      <a:pt x="251" y="616"/>
                    </a:lnTo>
                    <a:lnTo>
                      <a:pt x="355" y="627"/>
                    </a:lnTo>
                    <a:lnTo>
                      <a:pt x="467" y="637"/>
                    </a:lnTo>
                    <a:lnTo>
                      <a:pt x="587" y="645"/>
                    </a:lnTo>
                    <a:lnTo>
                      <a:pt x="648" y="648"/>
                    </a:lnTo>
                    <a:lnTo>
                      <a:pt x="710" y="651"/>
                    </a:lnTo>
                    <a:lnTo>
                      <a:pt x="773" y="652"/>
                    </a:lnTo>
                    <a:lnTo>
                      <a:pt x="835" y="653"/>
                    </a:lnTo>
                    <a:lnTo>
                      <a:pt x="897" y="653"/>
                    </a:lnTo>
                    <a:lnTo>
                      <a:pt x="959" y="652"/>
                    </a:lnTo>
                    <a:lnTo>
                      <a:pt x="1019" y="650"/>
                    </a:lnTo>
                    <a:lnTo>
                      <a:pt x="1078" y="646"/>
                    </a:lnTo>
                    <a:lnTo>
                      <a:pt x="1135" y="642"/>
                    </a:lnTo>
                    <a:lnTo>
                      <a:pt x="1190" y="636"/>
                    </a:lnTo>
                    <a:lnTo>
                      <a:pt x="1242" y="628"/>
                    </a:lnTo>
                    <a:lnTo>
                      <a:pt x="1292" y="619"/>
                    </a:lnTo>
                    <a:lnTo>
                      <a:pt x="1339" y="609"/>
                    </a:lnTo>
                    <a:lnTo>
                      <a:pt x="1382" y="596"/>
                    </a:lnTo>
                    <a:lnTo>
                      <a:pt x="1422" y="583"/>
                    </a:lnTo>
                    <a:lnTo>
                      <a:pt x="1458" y="567"/>
                    </a:lnTo>
                    <a:lnTo>
                      <a:pt x="1488" y="550"/>
                    </a:lnTo>
                    <a:lnTo>
                      <a:pt x="1514" y="531"/>
                    </a:lnTo>
                    <a:lnTo>
                      <a:pt x="1535" y="509"/>
                    </a:lnTo>
                    <a:lnTo>
                      <a:pt x="1551" y="485"/>
                    </a:lnTo>
                    <a:lnTo>
                      <a:pt x="1560" y="460"/>
                    </a:lnTo>
                    <a:lnTo>
                      <a:pt x="1563" y="432"/>
                    </a:lnTo>
                    <a:lnTo>
                      <a:pt x="1560" y="402"/>
                    </a:lnTo>
                    <a:lnTo>
                      <a:pt x="1551" y="369"/>
                    </a:lnTo>
                    <a:lnTo>
                      <a:pt x="1544" y="353"/>
                    </a:lnTo>
                    <a:lnTo>
                      <a:pt x="1539" y="336"/>
                    </a:lnTo>
                    <a:lnTo>
                      <a:pt x="1534" y="318"/>
                    </a:lnTo>
                    <a:lnTo>
                      <a:pt x="1531" y="302"/>
                    </a:lnTo>
                    <a:lnTo>
                      <a:pt x="1526" y="268"/>
                    </a:lnTo>
                    <a:lnTo>
                      <a:pt x="1523" y="235"/>
                    </a:lnTo>
                    <a:lnTo>
                      <a:pt x="1520" y="203"/>
                    </a:lnTo>
                    <a:lnTo>
                      <a:pt x="1516" y="173"/>
                    </a:lnTo>
                    <a:lnTo>
                      <a:pt x="1515" y="158"/>
                    </a:lnTo>
                    <a:lnTo>
                      <a:pt x="1512" y="144"/>
                    </a:lnTo>
                    <a:lnTo>
                      <a:pt x="1509" y="130"/>
                    </a:lnTo>
                    <a:lnTo>
                      <a:pt x="1505" y="117"/>
                    </a:lnTo>
                    <a:lnTo>
                      <a:pt x="1500" y="104"/>
                    </a:lnTo>
                    <a:lnTo>
                      <a:pt x="1494" y="91"/>
                    </a:lnTo>
                    <a:lnTo>
                      <a:pt x="1487" y="80"/>
                    </a:lnTo>
                    <a:lnTo>
                      <a:pt x="1479" y="68"/>
                    </a:lnTo>
                    <a:lnTo>
                      <a:pt x="1469" y="58"/>
                    </a:lnTo>
                    <a:lnTo>
                      <a:pt x="1458" y="49"/>
                    </a:lnTo>
                    <a:lnTo>
                      <a:pt x="1445" y="40"/>
                    </a:lnTo>
                    <a:lnTo>
                      <a:pt x="1429" y="31"/>
                    </a:lnTo>
                    <a:lnTo>
                      <a:pt x="1413" y="24"/>
                    </a:lnTo>
                    <a:lnTo>
                      <a:pt x="1395" y="17"/>
                    </a:lnTo>
                    <a:lnTo>
                      <a:pt x="1373" y="12"/>
                    </a:lnTo>
                    <a:lnTo>
                      <a:pt x="1350" y="7"/>
                    </a:lnTo>
                    <a:lnTo>
                      <a:pt x="1325" y="5"/>
                    </a:lnTo>
                    <a:lnTo>
                      <a:pt x="1297" y="1"/>
                    </a:lnTo>
                    <a:lnTo>
                      <a:pt x="1265" y="0"/>
                    </a:lnTo>
                    <a:lnTo>
                      <a:pt x="123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6" name="Freeform 26"/>
              <p:cNvSpPr>
                <a:spLocks/>
              </p:cNvSpPr>
              <p:nvPr/>
            </p:nvSpPr>
            <p:spPr bwMode="auto">
              <a:xfrm>
                <a:off x="4280" y="1411"/>
                <a:ext cx="554" cy="213"/>
              </a:xfrm>
              <a:custGeom>
                <a:avLst/>
                <a:gdLst>
                  <a:gd name="T0" fmla="*/ 321 w 2215"/>
                  <a:gd name="T1" fmla="*/ 21 h 854"/>
                  <a:gd name="T2" fmla="*/ 303 w 2215"/>
                  <a:gd name="T3" fmla="*/ 66 h 854"/>
                  <a:gd name="T4" fmla="*/ 277 w 2215"/>
                  <a:gd name="T5" fmla="*/ 116 h 854"/>
                  <a:gd name="T6" fmla="*/ 242 w 2215"/>
                  <a:gd name="T7" fmla="*/ 171 h 854"/>
                  <a:gd name="T8" fmla="*/ 182 w 2215"/>
                  <a:gd name="T9" fmla="*/ 259 h 854"/>
                  <a:gd name="T10" fmla="*/ 121 w 2215"/>
                  <a:gd name="T11" fmla="*/ 351 h 854"/>
                  <a:gd name="T12" fmla="*/ 82 w 2215"/>
                  <a:gd name="T13" fmla="*/ 412 h 854"/>
                  <a:gd name="T14" fmla="*/ 48 w 2215"/>
                  <a:gd name="T15" fmla="*/ 473 h 854"/>
                  <a:gd name="T16" fmla="*/ 22 w 2215"/>
                  <a:gd name="T17" fmla="*/ 533 h 854"/>
                  <a:gd name="T18" fmla="*/ 5 w 2215"/>
                  <a:gd name="T19" fmla="*/ 589 h 854"/>
                  <a:gd name="T20" fmla="*/ 0 w 2215"/>
                  <a:gd name="T21" fmla="*/ 641 h 854"/>
                  <a:gd name="T22" fmla="*/ 10 w 2215"/>
                  <a:gd name="T23" fmla="*/ 690 h 854"/>
                  <a:gd name="T24" fmla="*/ 37 w 2215"/>
                  <a:gd name="T25" fmla="*/ 732 h 854"/>
                  <a:gd name="T26" fmla="*/ 84 w 2215"/>
                  <a:gd name="T27" fmla="*/ 766 h 854"/>
                  <a:gd name="T28" fmla="*/ 152 w 2215"/>
                  <a:gd name="T29" fmla="*/ 794 h 854"/>
                  <a:gd name="T30" fmla="*/ 260 w 2215"/>
                  <a:gd name="T31" fmla="*/ 815 h 854"/>
                  <a:gd name="T32" fmla="*/ 404 w 2215"/>
                  <a:gd name="T33" fmla="*/ 833 h 854"/>
                  <a:gd name="T34" fmla="*/ 561 w 2215"/>
                  <a:gd name="T35" fmla="*/ 843 h 854"/>
                  <a:gd name="T36" fmla="*/ 728 w 2215"/>
                  <a:gd name="T37" fmla="*/ 849 h 854"/>
                  <a:gd name="T38" fmla="*/ 899 w 2215"/>
                  <a:gd name="T39" fmla="*/ 852 h 854"/>
                  <a:gd name="T40" fmla="*/ 1068 w 2215"/>
                  <a:gd name="T41" fmla="*/ 852 h 854"/>
                  <a:gd name="T42" fmla="*/ 1233 w 2215"/>
                  <a:gd name="T43" fmla="*/ 850 h 854"/>
                  <a:gd name="T44" fmla="*/ 1385 w 2215"/>
                  <a:gd name="T45" fmla="*/ 849 h 854"/>
                  <a:gd name="T46" fmla="*/ 1567 w 2215"/>
                  <a:gd name="T47" fmla="*/ 850 h 854"/>
                  <a:gd name="T48" fmla="*/ 1716 w 2215"/>
                  <a:gd name="T49" fmla="*/ 854 h 854"/>
                  <a:gd name="T50" fmla="*/ 1804 w 2215"/>
                  <a:gd name="T51" fmla="*/ 854 h 854"/>
                  <a:gd name="T52" fmla="*/ 1886 w 2215"/>
                  <a:gd name="T53" fmla="*/ 848 h 854"/>
                  <a:gd name="T54" fmla="*/ 1962 w 2215"/>
                  <a:gd name="T55" fmla="*/ 836 h 854"/>
                  <a:gd name="T56" fmla="*/ 2018 w 2215"/>
                  <a:gd name="T57" fmla="*/ 821 h 854"/>
                  <a:gd name="T58" fmla="*/ 2057 w 2215"/>
                  <a:gd name="T59" fmla="*/ 807 h 854"/>
                  <a:gd name="T60" fmla="*/ 2094 w 2215"/>
                  <a:gd name="T61" fmla="*/ 791 h 854"/>
                  <a:gd name="T62" fmla="*/ 2131 w 2215"/>
                  <a:gd name="T63" fmla="*/ 770 h 854"/>
                  <a:gd name="T64" fmla="*/ 2165 w 2215"/>
                  <a:gd name="T65" fmla="*/ 747 h 854"/>
                  <a:gd name="T66" fmla="*/ 2189 w 2215"/>
                  <a:gd name="T67" fmla="*/ 717 h 854"/>
                  <a:gd name="T68" fmla="*/ 2205 w 2215"/>
                  <a:gd name="T69" fmla="*/ 675 h 854"/>
                  <a:gd name="T70" fmla="*/ 2212 w 2215"/>
                  <a:gd name="T71" fmla="*/ 626 h 854"/>
                  <a:gd name="T72" fmla="*/ 2213 w 2215"/>
                  <a:gd name="T73" fmla="*/ 571 h 854"/>
                  <a:gd name="T74" fmla="*/ 2208 w 2215"/>
                  <a:gd name="T75" fmla="*/ 511 h 854"/>
                  <a:gd name="T76" fmla="*/ 2196 w 2215"/>
                  <a:gd name="T77" fmla="*/ 449 h 854"/>
                  <a:gd name="T78" fmla="*/ 2178 w 2215"/>
                  <a:gd name="T79" fmla="*/ 385 h 854"/>
                  <a:gd name="T80" fmla="*/ 2154 w 2215"/>
                  <a:gd name="T81" fmla="*/ 321 h 854"/>
                  <a:gd name="T82" fmla="*/ 2124 w 2215"/>
                  <a:gd name="T83" fmla="*/ 260 h 854"/>
                  <a:gd name="T84" fmla="*/ 2091 w 2215"/>
                  <a:gd name="T85" fmla="*/ 203 h 854"/>
                  <a:gd name="T86" fmla="*/ 2054 w 2215"/>
                  <a:gd name="T87" fmla="*/ 151 h 854"/>
                  <a:gd name="T88" fmla="*/ 2012 w 2215"/>
                  <a:gd name="T89" fmla="*/ 105 h 854"/>
                  <a:gd name="T90" fmla="*/ 1969 w 2215"/>
                  <a:gd name="T91" fmla="*/ 69 h 854"/>
                  <a:gd name="T92" fmla="*/ 1920 w 2215"/>
                  <a:gd name="T93" fmla="*/ 44 h 854"/>
                  <a:gd name="T94" fmla="*/ 1872 w 2215"/>
                  <a:gd name="T95" fmla="*/ 29 h 854"/>
                  <a:gd name="T96" fmla="*/ 325 w 2215"/>
                  <a:gd name="T97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15" h="854">
                    <a:moveTo>
                      <a:pt x="325" y="0"/>
                    </a:moveTo>
                    <a:lnTo>
                      <a:pt x="321" y="21"/>
                    </a:lnTo>
                    <a:lnTo>
                      <a:pt x="314" y="42"/>
                    </a:lnTo>
                    <a:lnTo>
                      <a:pt x="303" y="66"/>
                    </a:lnTo>
                    <a:lnTo>
                      <a:pt x="291" y="91"/>
                    </a:lnTo>
                    <a:lnTo>
                      <a:pt x="277" y="116"/>
                    </a:lnTo>
                    <a:lnTo>
                      <a:pt x="260" y="143"/>
                    </a:lnTo>
                    <a:lnTo>
                      <a:pt x="242" y="171"/>
                    </a:lnTo>
                    <a:lnTo>
                      <a:pt x="223" y="200"/>
                    </a:lnTo>
                    <a:lnTo>
                      <a:pt x="182" y="259"/>
                    </a:lnTo>
                    <a:lnTo>
                      <a:pt x="142" y="320"/>
                    </a:lnTo>
                    <a:lnTo>
                      <a:pt x="121" y="351"/>
                    </a:lnTo>
                    <a:lnTo>
                      <a:pt x="101" y="381"/>
                    </a:lnTo>
                    <a:lnTo>
                      <a:pt x="82" y="412"/>
                    </a:lnTo>
                    <a:lnTo>
                      <a:pt x="65" y="443"/>
                    </a:lnTo>
                    <a:lnTo>
                      <a:pt x="48" y="473"/>
                    </a:lnTo>
                    <a:lnTo>
                      <a:pt x="34" y="504"/>
                    </a:lnTo>
                    <a:lnTo>
                      <a:pt x="22" y="533"/>
                    </a:lnTo>
                    <a:lnTo>
                      <a:pt x="12" y="561"/>
                    </a:lnTo>
                    <a:lnTo>
                      <a:pt x="5" y="589"/>
                    </a:lnTo>
                    <a:lnTo>
                      <a:pt x="1" y="616"/>
                    </a:lnTo>
                    <a:lnTo>
                      <a:pt x="0" y="641"/>
                    </a:lnTo>
                    <a:lnTo>
                      <a:pt x="4" y="666"/>
                    </a:lnTo>
                    <a:lnTo>
                      <a:pt x="10" y="690"/>
                    </a:lnTo>
                    <a:lnTo>
                      <a:pt x="22" y="711"/>
                    </a:lnTo>
                    <a:lnTo>
                      <a:pt x="37" y="732"/>
                    </a:lnTo>
                    <a:lnTo>
                      <a:pt x="57" y="750"/>
                    </a:lnTo>
                    <a:lnTo>
                      <a:pt x="84" y="766"/>
                    </a:lnTo>
                    <a:lnTo>
                      <a:pt x="115" y="782"/>
                    </a:lnTo>
                    <a:lnTo>
                      <a:pt x="152" y="794"/>
                    </a:lnTo>
                    <a:lnTo>
                      <a:pt x="195" y="805"/>
                    </a:lnTo>
                    <a:lnTo>
                      <a:pt x="260" y="815"/>
                    </a:lnTo>
                    <a:lnTo>
                      <a:pt x="330" y="825"/>
                    </a:lnTo>
                    <a:lnTo>
                      <a:pt x="404" y="833"/>
                    </a:lnTo>
                    <a:lnTo>
                      <a:pt x="481" y="838"/>
                    </a:lnTo>
                    <a:lnTo>
                      <a:pt x="561" y="843"/>
                    </a:lnTo>
                    <a:lnTo>
                      <a:pt x="644" y="847"/>
                    </a:lnTo>
                    <a:lnTo>
                      <a:pt x="728" y="849"/>
                    </a:lnTo>
                    <a:lnTo>
                      <a:pt x="813" y="850"/>
                    </a:lnTo>
                    <a:lnTo>
                      <a:pt x="899" y="852"/>
                    </a:lnTo>
                    <a:lnTo>
                      <a:pt x="984" y="852"/>
                    </a:lnTo>
                    <a:lnTo>
                      <a:pt x="1068" y="852"/>
                    </a:lnTo>
                    <a:lnTo>
                      <a:pt x="1151" y="852"/>
                    </a:lnTo>
                    <a:lnTo>
                      <a:pt x="1233" y="850"/>
                    </a:lnTo>
                    <a:lnTo>
                      <a:pt x="1311" y="850"/>
                    </a:lnTo>
                    <a:lnTo>
                      <a:pt x="1385" y="849"/>
                    </a:lnTo>
                    <a:lnTo>
                      <a:pt x="1455" y="849"/>
                    </a:lnTo>
                    <a:lnTo>
                      <a:pt x="1567" y="850"/>
                    </a:lnTo>
                    <a:lnTo>
                      <a:pt x="1669" y="853"/>
                    </a:lnTo>
                    <a:lnTo>
                      <a:pt x="1716" y="854"/>
                    </a:lnTo>
                    <a:lnTo>
                      <a:pt x="1761" y="854"/>
                    </a:lnTo>
                    <a:lnTo>
                      <a:pt x="1804" y="854"/>
                    </a:lnTo>
                    <a:lnTo>
                      <a:pt x="1845" y="852"/>
                    </a:lnTo>
                    <a:lnTo>
                      <a:pt x="1886" y="848"/>
                    </a:lnTo>
                    <a:lnTo>
                      <a:pt x="1924" y="843"/>
                    </a:lnTo>
                    <a:lnTo>
                      <a:pt x="1962" y="836"/>
                    </a:lnTo>
                    <a:lnTo>
                      <a:pt x="2001" y="826"/>
                    </a:lnTo>
                    <a:lnTo>
                      <a:pt x="2018" y="821"/>
                    </a:lnTo>
                    <a:lnTo>
                      <a:pt x="2037" y="815"/>
                    </a:lnTo>
                    <a:lnTo>
                      <a:pt x="2057" y="807"/>
                    </a:lnTo>
                    <a:lnTo>
                      <a:pt x="2074" y="799"/>
                    </a:lnTo>
                    <a:lnTo>
                      <a:pt x="2094" y="791"/>
                    </a:lnTo>
                    <a:lnTo>
                      <a:pt x="2111" y="782"/>
                    </a:lnTo>
                    <a:lnTo>
                      <a:pt x="2131" y="770"/>
                    </a:lnTo>
                    <a:lnTo>
                      <a:pt x="2150" y="759"/>
                    </a:lnTo>
                    <a:lnTo>
                      <a:pt x="2165" y="747"/>
                    </a:lnTo>
                    <a:lnTo>
                      <a:pt x="2178" y="733"/>
                    </a:lnTo>
                    <a:lnTo>
                      <a:pt x="2189" y="717"/>
                    </a:lnTo>
                    <a:lnTo>
                      <a:pt x="2198" y="696"/>
                    </a:lnTo>
                    <a:lnTo>
                      <a:pt x="2205" y="675"/>
                    </a:lnTo>
                    <a:lnTo>
                      <a:pt x="2210" y="652"/>
                    </a:lnTo>
                    <a:lnTo>
                      <a:pt x="2212" y="626"/>
                    </a:lnTo>
                    <a:lnTo>
                      <a:pt x="2215" y="599"/>
                    </a:lnTo>
                    <a:lnTo>
                      <a:pt x="2213" y="571"/>
                    </a:lnTo>
                    <a:lnTo>
                      <a:pt x="2211" y="542"/>
                    </a:lnTo>
                    <a:lnTo>
                      <a:pt x="2208" y="511"/>
                    </a:lnTo>
                    <a:lnTo>
                      <a:pt x="2202" y="481"/>
                    </a:lnTo>
                    <a:lnTo>
                      <a:pt x="2196" y="449"/>
                    </a:lnTo>
                    <a:lnTo>
                      <a:pt x="2187" y="417"/>
                    </a:lnTo>
                    <a:lnTo>
                      <a:pt x="2178" y="385"/>
                    </a:lnTo>
                    <a:lnTo>
                      <a:pt x="2166" y="353"/>
                    </a:lnTo>
                    <a:lnTo>
                      <a:pt x="2154" y="321"/>
                    </a:lnTo>
                    <a:lnTo>
                      <a:pt x="2139" y="291"/>
                    </a:lnTo>
                    <a:lnTo>
                      <a:pt x="2124" y="260"/>
                    </a:lnTo>
                    <a:lnTo>
                      <a:pt x="2109" y="231"/>
                    </a:lnTo>
                    <a:lnTo>
                      <a:pt x="2091" y="203"/>
                    </a:lnTo>
                    <a:lnTo>
                      <a:pt x="2073" y="176"/>
                    </a:lnTo>
                    <a:lnTo>
                      <a:pt x="2054" y="151"/>
                    </a:lnTo>
                    <a:lnTo>
                      <a:pt x="2034" y="126"/>
                    </a:lnTo>
                    <a:lnTo>
                      <a:pt x="2012" y="105"/>
                    </a:lnTo>
                    <a:lnTo>
                      <a:pt x="1990" y="86"/>
                    </a:lnTo>
                    <a:lnTo>
                      <a:pt x="1969" y="69"/>
                    </a:lnTo>
                    <a:lnTo>
                      <a:pt x="1944" y="55"/>
                    </a:lnTo>
                    <a:lnTo>
                      <a:pt x="1920" y="44"/>
                    </a:lnTo>
                    <a:lnTo>
                      <a:pt x="1896" y="35"/>
                    </a:lnTo>
                    <a:lnTo>
                      <a:pt x="1872" y="29"/>
                    </a:lnTo>
                    <a:lnTo>
                      <a:pt x="1845" y="28"/>
                    </a:lnTo>
                    <a:lnTo>
                      <a:pt x="325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7" name="Freeform 27"/>
              <p:cNvSpPr>
                <a:spLocks/>
              </p:cNvSpPr>
              <p:nvPr/>
            </p:nvSpPr>
            <p:spPr bwMode="auto">
              <a:xfrm>
                <a:off x="4199" y="1643"/>
                <a:ext cx="600" cy="227"/>
              </a:xfrm>
              <a:custGeom>
                <a:avLst/>
                <a:gdLst>
                  <a:gd name="T0" fmla="*/ 361 w 2400"/>
                  <a:gd name="T1" fmla="*/ 18 h 907"/>
                  <a:gd name="T2" fmla="*/ 331 w 2400"/>
                  <a:gd name="T3" fmla="*/ 58 h 907"/>
                  <a:gd name="T4" fmla="*/ 269 w 2400"/>
                  <a:gd name="T5" fmla="*/ 135 h 907"/>
                  <a:gd name="T6" fmla="*/ 173 w 2400"/>
                  <a:gd name="T7" fmla="*/ 253 h 907"/>
                  <a:gd name="T8" fmla="*/ 101 w 2400"/>
                  <a:gd name="T9" fmla="*/ 350 h 907"/>
                  <a:gd name="T10" fmla="*/ 60 w 2400"/>
                  <a:gd name="T11" fmla="*/ 415 h 907"/>
                  <a:gd name="T12" fmla="*/ 29 w 2400"/>
                  <a:gd name="T13" fmla="*/ 479 h 907"/>
                  <a:gd name="T14" fmla="*/ 7 w 2400"/>
                  <a:gd name="T15" fmla="*/ 540 h 907"/>
                  <a:gd name="T16" fmla="*/ 0 w 2400"/>
                  <a:gd name="T17" fmla="*/ 598 h 907"/>
                  <a:gd name="T18" fmla="*/ 11 w 2400"/>
                  <a:gd name="T19" fmla="*/ 649 h 907"/>
                  <a:gd name="T20" fmla="*/ 40 w 2400"/>
                  <a:gd name="T21" fmla="*/ 693 h 907"/>
                  <a:gd name="T22" fmla="*/ 94 w 2400"/>
                  <a:gd name="T23" fmla="*/ 728 h 907"/>
                  <a:gd name="T24" fmla="*/ 171 w 2400"/>
                  <a:gd name="T25" fmla="*/ 753 h 907"/>
                  <a:gd name="T26" fmla="*/ 278 w 2400"/>
                  <a:gd name="T27" fmla="*/ 766 h 907"/>
                  <a:gd name="T28" fmla="*/ 410 w 2400"/>
                  <a:gd name="T29" fmla="*/ 768 h 907"/>
                  <a:gd name="T30" fmla="*/ 553 w 2400"/>
                  <a:gd name="T31" fmla="*/ 779 h 907"/>
                  <a:gd name="T32" fmla="*/ 786 w 2400"/>
                  <a:gd name="T33" fmla="*/ 804 h 907"/>
                  <a:gd name="T34" fmla="*/ 1122 w 2400"/>
                  <a:gd name="T35" fmla="*/ 850 h 907"/>
                  <a:gd name="T36" fmla="*/ 1379 w 2400"/>
                  <a:gd name="T37" fmla="*/ 882 h 907"/>
                  <a:gd name="T38" fmla="*/ 1546 w 2400"/>
                  <a:gd name="T39" fmla="*/ 897 h 907"/>
                  <a:gd name="T40" fmla="*/ 1706 w 2400"/>
                  <a:gd name="T41" fmla="*/ 906 h 907"/>
                  <a:gd name="T42" fmla="*/ 1858 w 2400"/>
                  <a:gd name="T43" fmla="*/ 905 h 907"/>
                  <a:gd name="T44" fmla="*/ 1997 w 2400"/>
                  <a:gd name="T45" fmla="*/ 892 h 907"/>
                  <a:gd name="T46" fmla="*/ 2120 w 2400"/>
                  <a:gd name="T47" fmla="*/ 864 h 907"/>
                  <a:gd name="T48" fmla="*/ 2224 w 2400"/>
                  <a:gd name="T49" fmla="*/ 819 h 907"/>
                  <a:gd name="T50" fmla="*/ 2307 w 2400"/>
                  <a:gd name="T51" fmla="*/ 756 h 907"/>
                  <a:gd name="T52" fmla="*/ 2366 w 2400"/>
                  <a:gd name="T53" fmla="*/ 670 h 907"/>
                  <a:gd name="T54" fmla="*/ 2396 w 2400"/>
                  <a:gd name="T55" fmla="*/ 561 h 907"/>
                  <a:gd name="T56" fmla="*/ 2400 w 2400"/>
                  <a:gd name="T57" fmla="*/ 420 h 907"/>
                  <a:gd name="T58" fmla="*/ 2395 w 2400"/>
                  <a:gd name="T59" fmla="*/ 325 h 907"/>
                  <a:gd name="T60" fmla="*/ 2389 w 2400"/>
                  <a:gd name="T61" fmla="*/ 273 h 907"/>
                  <a:gd name="T62" fmla="*/ 2378 w 2400"/>
                  <a:gd name="T63" fmla="*/ 228 h 907"/>
                  <a:gd name="T64" fmla="*/ 2362 w 2400"/>
                  <a:gd name="T65" fmla="*/ 191 h 907"/>
                  <a:gd name="T66" fmla="*/ 2340 w 2400"/>
                  <a:gd name="T67" fmla="*/ 160 h 907"/>
                  <a:gd name="T68" fmla="*/ 2311 w 2400"/>
                  <a:gd name="T69" fmla="*/ 136 h 907"/>
                  <a:gd name="T70" fmla="*/ 2274 w 2400"/>
                  <a:gd name="T71" fmla="*/ 117 h 907"/>
                  <a:gd name="T72" fmla="*/ 2227 w 2400"/>
                  <a:gd name="T73" fmla="*/ 104 h 907"/>
                  <a:gd name="T74" fmla="*/ 2171 w 2400"/>
                  <a:gd name="T75" fmla="*/ 94 h 907"/>
                  <a:gd name="T76" fmla="*/ 2103 w 2400"/>
                  <a:gd name="T77" fmla="*/ 88 h 907"/>
                  <a:gd name="T78" fmla="*/ 1978 w 2400"/>
                  <a:gd name="T79" fmla="*/ 83 h 907"/>
                  <a:gd name="T80" fmla="*/ 1763 w 2400"/>
                  <a:gd name="T81" fmla="*/ 81 h 907"/>
                  <a:gd name="T82" fmla="*/ 373 w 2400"/>
                  <a:gd name="T83" fmla="*/ 0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00" h="907">
                    <a:moveTo>
                      <a:pt x="373" y="0"/>
                    </a:moveTo>
                    <a:lnTo>
                      <a:pt x="361" y="18"/>
                    </a:lnTo>
                    <a:lnTo>
                      <a:pt x="347" y="37"/>
                    </a:lnTo>
                    <a:lnTo>
                      <a:pt x="331" y="58"/>
                    </a:lnTo>
                    <a:lnTo>
                      <a:pt x="313" y="83"/>
                    </a:lnTo>
                    <a:lnTo>
                      <a:pt x="269" y="135"/>
                    </a:lnTo>
                    <a:lnTo>
                      <a:pt x="222" y="192"/>
                    </a:lnTo>
                    <a:lnTo>
                      <a:pt x="173" y="253"/>
                    </a:lnTo>
                    <a:lnTo>
                      <a:pt x="124" y="318"/>
                    </a:lnTo>
                    <a:lnTo>
                      <a:pt x="101" y="350"/>
                    </a:lnTo>
                    <a:lnTo>
                      <a:pt x="81" y="383"/>
                    </a:lnTo>
                    <a:lnTo>
                      <a:pt x="60" y="415"/>
                    </a:lnTo>
                    <a:lnTo>
                      <a:pt x="44" y="448"/>
                    </a:lnTo>
                    <a:lnTo>
                      <a:pt x="29" y="479"/>
                    </a:lnTo>
                    <a:lnTo>
                      <a:pt x="16" y="511"/>
                    </a:lnTo>
                    <a:lnTo>
                      <a:pt x="7" y="540"/>
                    </a:lnTo>
                    <a:lnTo>
                      <a:pt x="2" y="570"/>
                    </a:lnTo>
                    <a:lnTo>
                      <a:pt x="0" y="598"/>
                    </a:lnTo>
                    <a:lnTo>
                      <a:pt x="3" y="624"/>
                    </a:lnTo>
                    <a:lnTo>
                      <a:pt x="11" y="649"/>
                    </a:lnTo>
                    <a:lnTo>
                      <a:pt x="22" y="672"/>
                    </a:lnTo>
                    <a:lnTo>
                      <a:pt x="40" y="693"/>
                    </a:lnTo>
                    <a:lnTo>
                      <a:pt x="64" y="711"/>
                    </a:lnTo>
                    <a:lnTo>
                      <a:pt x="94" y="728"/>
                    </a:lnTo>
                    <a:lnTo>
                      <a:pt x="129" y="742"/>
                    </a:lnTo>
                    <a:lnTo>
                      <a:pt x="171" y="753"/>
                    </a:lnTo>
                    <a:lnTo>
                      <a:pt x="221" y="761"/>
                    </a:lnTo>
                    <a:lnTo>
                      <a:pt x="278" y="766"/>
                    </a:lnTo>
                    <a:lnTo>
                      <a:pt x="343" y="767"/>
                    </a:lnTo>
                    <a:lnTo>
                      <a:pt x="410" y="768"/>
                    </a:lnTo>
                    <a:lnTo>
                      <a:pt x="480" y="772"/>
                    </a:lnTo>
                    <a:lnTo>
                      <a:pt x="553" y="779"/>
                    </a:lnTo>
                    <a:lnTo>
                      <a:pt x="628" y="785"/>
                    </a:lnTo>
                    <a:lnTo>
                      <a:pt x="786" y="804"/>
                    </a:lnTo>
                    <a:lnTo>
                      <a:pt x="953" y="827"/>
                    </a:lnTo>
                    <a:lnTo>
                      <a:pt x="1122" y="850"/>
                    </a:lnTo>
                    <a:lnTo>
                      <a:pt x="1293" y="872"/>
                    </a:lnTo>
                    <a:lnTo>
                      <a:pt x="1379" y="882"/>
                    </a:lnTo>
                    <a:lnTo>
                      <a:pt x="1463" y="891"/>
                    </a:lnTo>
                    <a:lnTo>
                      <a:pt x="1546" y="897"/>
                    </a:lnTo>
                    <a:lnTo>
                      <a:pt x="1627" y="904"/>
                    </a:lnTo>
                    <a:lnTo>
                      <a:pt x="1706" y="906"/>
                    </a:lnTo>
                    <a:lnTo>
                      <a:pt x="1784" y="907"/>
                    </a:lnTo>
                    <a:lnTo>
                      <a:pt x="1858" y="905"/>
                    </a:lnTo>
                    <a:lnTo>
                      <a:pt x="1930" y="900"/>
                    </a:lnTo>
                    <a:lnTo>
                      <a:pt x="1997" y="892"/>
                    </a:lnTo>
                    <a:lnTo>
                      <a:pt x="2061" y="879"/>
                    </a:lnTo>
                    <a:lnTo>
                      <a:pt x="2120" y="864"/>
                    </a:lnTo>
                    <a:lnTo>
                      <a:pt x="2174" y="844"/>
                    </a:lnTo>
                    <a:lnTo>
                      <a:pt x="2224" y="819"/>
                    </a:lnTo>
                    <a:lnTo>
                      <a:pt x="2269" y="790"/>
                    </a:lnTo>
                    <a:lnTo>
                      <a:pt x="2307" y="756"/>
                    </a:lnTo>
                    <a:lnTo>
                      <a:pt x="2340" y="716"/>
                    </a:lnTo>
                    <a:lnTo>
                      <a:pt x="2366" y="670"/>
                    </a:lnTo>
                    <a:lnTo>
                      <a:pt x="2385" y="619"/>
                    </a:lnTo>
                    <a:lnTo>
                      <a:pt x="2396" y="561"/>
                    </a:lnTo>
                    <a:lnTo>
                      <a:pt x="2400" y="497"/>
                    </a:lnTo>
                    <a:lnTo>
                      <a:pt x="2400" y="420"/>
                    </a:lnTo>
                    <a:lnTo>
                      <a:pt x="2397" y="354"/>
                    </a:lnTo>
                    <a:lnTo>
                      <a:pt x="2395" y="325"/>
                    </a:lnTo>
                    <a:lnTo>
                      <a:pt x="2392" y="297"/>
                    </a:lnTo>
                    <a:lnTo>
                      <a:pt x="2389" y="273"/>
                    </a:lnTo>
                    <a:lnTo>
                      <a:pt x="2385" y="248"/>
                    </a:lnTo>
                    <a:lnTo>
                      <a:pt x="2378" y="228"/>
                    </a:lnTo>
                    <a:lnTo>
                      <a:pt x="2371" y="208"/>
                    </a:lnTo>
                    <a:lnTo>
                      <a:pt x="2362" y="191"/>
                    </a:lnTo>
                    <a:lnTo>
                      <a:pt x="2352" y="174"/>
                    </a:lnTo>
                    <a:lnTo>
                      <a:pt x="2340" y="160"/>
                    </a:lnTo>
                    <a:lnTo>
                      <a:pt x="2326" y="148"/>
                    </a:lnTo>
                    <a:lnTo>
                      <a:pt x="2311" y="136"/>
                    </a:lnTo>
                    <a:lnTo>
                      <a:pt x="2293" y="126"/>
                    </a:lnTo>
                    <a:lnTo>
                      <a:pt x="2274" y="117"/>
                    </a:lnTo>
                    <a:lnTo>
                      <a:pt x="2252" y="111"/>
                    </a:lnTo>
                    <a:lnTo>
                      <a:pt x="2227" y="104"/>
                    </a:lnTo>
                    <a:lnTo>
                      <a:pt x="2200" y="98"/>
                    </a:lnTo>
                    <a:lnTo>
                      <a:pt x="2171" y="94"/>
                    </a:lnTo>
                    <a:lnTo>
                      <a:pt x="2137" y="90"/>
                    </a:lnTo>
                    <a:lnTo>
                      <a:pt x="2103" y="88"/>
                    </a:lnTo>
                    <a:lnTo>
                      <a:pt x="2065" y="85"/>
                    </a:lnTo>
                    <a:lnTo>
                      <a:pt x="1978" y="83"/>
                    </a:lnTo>
                    <a:lnTo>
                      <a:pt x="1877" y="81"/>
                    </a:lnTo>
                    <a:lnTo>
                      <a:pt x="1763" y="81"/>
                    </a:lnTo>
                    <a:lnTo>
                      <a:pt x="1632" y="81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8" name="Freeform 28"/>
              <p:cNvSpPr>
                <a:spLocks/>
              </p:cNvSpPr>
              <p:nvPr/>
            </p:nvSpPr>
            <p:spPr bwMode="auto">
              <a:xfrm>
                <a:off x="4785" y="1255"/>
                <a:ext cx="382" cy="192"/>
              </a:xfrm>
              <a:custGeom>
                <a:avLst/>
                <a:gdLst>
                  <a:gd name="T0" fmla="*/ 0 w 1530"/>
                  <a:gd name="T1" fmla="*/ 125 h 768"/>
                  <a:gd name="T2" fmla="*/ 3 w 1530"/>
                  <a:gd name="T3" fmla="*/ 177 h 768"/>
                  <a:gd name="T4" fmla="*/ 11 w 1530"/>
                  <a:gd name="T5" fmla="*/ 231 h 768"/>
                  <a:gd name="T6" fmla="*/ 21 w 1530"/>
                  <a:gd name="T7" fmla="*/ 287 h 768"/>
                  <a:gd name="T8" fmla="*/ 37 w 1530"/>
                  <a:gd name="T9" fmla="*/ 343 h 768"/>
                  <a:gd name="T10" fmla="*/ 57 w 1530"/>
                  <a:gd name="T11" fmla="*/ 399 h 768"/>
                  <a:gd name="T12" fmla="*/ 81 w 1530"/>
                  <a:gd name="T13" fmla="*/ 454 h 768"/>
                  <a:gd name="T14" fmla="*/ 111 w 1530"/>
                  <a:gd name="T15" fmla="*/ 507 h 768"/>
                  <a:gd name="T16" fmla="*/ 146 w 1530"/>
                  <a:gd name="T17" fmla="*/ 557 h 768"/>
                  <a:gd name="T18" fmla="*/ 186 w 1530"/>
                  <a:gd name="T19" fmla="*/ 604 h 768"/>
                  <a:gd name="T20" fmla="*/ 232 w 1530"/>
                  <a:gd name="T21" fmla="*/ 646 h 768"/>
                  <a:gd name="T22" fmla="*/ 283 w 1530"/>
                  <a:gd name="T23" fmla="*/ 684 h 768"/>
                  <a:gd name="T24" fmla="*/ 340 w 1530"/>
                  <a:gd name="T25" fmla="*/ 715 h 768"/>
                  <a:gd name="T26" fmla="*/ 404 w 1530"/>
                  <a:gd name="T27" fmla="*/ 740 h 768"/>
                  <a:gd name="T28" fmla="*/ 475 w 1530"/>
                  <a:gd name="T29" fmla="*/ 758 h 768"/>
                  <a:gd name="T30" fmla="*/ 552 w 1530"/>
                  <a:gd name="T31" fmla="*/ 767 h 768"/>
                  <a:gd name="T32" fmla="*/ 637 w 1530"/>
                  <a:gd name="T33" fmla="*/ 767 h 768"/>
                  <a:gd name="T34" fmla="*/ 729 w 1530"/>
                  <a:gd name="T35" fmla="*/ 762 h 768"/>
                  <a:gd name="T36" fmla="*/ 874 w 1530"/>
                  <a:gd name="T37" fmla="*/ 748 h 768"/>
                  <a:gd name="T38" fmla="*/ 1077 w 1530"/>
                  <a:gd name="T39" fmla="*/ 725 h 768"/>
                  <a:gd name="T40" fmla="*/ 1234 w 1530"/>
                  <a:gd name="T41" fmla="*/ 711 h 768"/>
                  <a:gd name="T42" fmla="*/ 1337 w 1530"/>
                  <a:gd name="T43" fmla="*/ 706 h 768"/>
                  <a:gd name="T44" fmla="*/ 1414 w 1530"/>
                  <a:gd name="T45" fmla="*/ 703 h 768"/>
                  <a:gd name="T46" fmla="*/ 1454 w 1530"/>
                  <a:gd name="T47" fmla="*/ 692 h 768"/>
                  <a:gd name="T48" fmla="*/ 1486 w 1530"/>
                  <a:gd name="T49" fmla="*/ 670 h 768"/>
                  <a:gd name="T50" fmla="*/ 1509 w 1530"/>
                  <a:gd name="T51" fmla="*/ 640 h 768"/>
                  <a:gd name="T52" fmla="*/ 1523 w 1530"/>
                  <a:gd name="T53" fmla="*/ 601 h 768"/>
                  <a:gd name="T54" fmla="*/ 1530 w 1530"/>
                  <a:gd name="T55" fmla="*/ 558 h 768"/>
                  <a:gd name="T56" fmla="*/ 1530 w 1530"/>
                  <a:gd name="T57" fmla="*/ 510 h 768"/>
                  <a:gd name="T58" fmla="*/ 1523 w 1530"/>
                  <a:gd name="T59" fmla="*/ 459 h 768"/>
                  <a:gd name="T60" fmla="*/ 1512 w 1530"/>
                  <a:gd name="T61" fmla="*/ 405 h 768"/>
                  <a:gd name="T62" fmla="*/ 1495 w 1530"/>
                  <a:gd name="T63" fmla="*/ 352 h 768"/>
                  <a:gd name="T64" fmla="*/ 1476 w 1530"/>
                  <a:gd name="T65" fmla="*/ 298 h 768"/>
                  <a:gd name="T66" fmla="*/ 1453 w 1530"/>
                  <a:gd name="T67" fmla="*/ 248 h 768"/>
                  <a:gd name="T68" fmla="*/ 1428 w 1530"/>
                  <a:gd name="T69" fmla="*/ 203 h 768"/>
                  <a:gd name="T70" fmla="*/ 1401 w 1530"/>
                  <a:gd name="T71" fmla="*/ 162 h 768"/>
                  <a:gd name="T72" fmla="*/ 1373 w 1530"/>
                  <a:gd name="T73" fmla="*/ 127 h 768"/>
                  <a:gd name="T74" fmla="*/ 1345 w 1530"/>
                  <a:gd name="T75" fmla="*/ 101 h 768"/>
                  <a:gd name="T76" fmla="*/ 1301 w 1530"/>
                  <a:gd name="T77" fmla="*/ 74 h 768"/>
                  <a:gd name="T78" fmla="*/ 1240 w 1530"/>
                  <a:gd name="T79" fmla="*/ 46 h 768"/>
                  <a:gd name="T80" fmla="*/ 1175 w 1530"/>
                  <a:gd name="T81" fmla="*/ 25 h 768"/>
                  <a:gd name="T82" fmla="*/ 1106 w 1530"/>
                  <a:gd name="T83" fmla="*/ 13 h 768"/>
                  <a:gd name="T84" fmla="*/ 1034 w 1530"/>
                  <a:gd name="T85" fmla="*/ 5 h 768"/>
                  <a:gd name="T86" fmla="*/ 955 w 1530"/>
                  <a:gd name="T87" fmla="*/ 1 h 768"/>
                  <a:gd name="T88" fmla="*/ 822 w 1530"/>
                  <a:gd name="T89" fmla="*/ 0 h 768"/>
                  <a:gd name="T90" fmla="*/ 655 w 1530"/>
                  <a:gd name="T91" fmla="*/ 1 h 768"/>
                  <a:gd name="T92" fmla="*/ 501 w 1530"/>
                  <a:gd name="T93" fmla="*/ 4 h 768"/>
                  <a:gd name="T94" fmla="*/ 380 w 1530"/>
                  <a:gd name="T95" fmla="*/ 9 h 768"/>
                  <a:gd name="T96" fmla="*/ 257 w 1530"/>
                  <a:gd name="T97" fmla="*/ 18 h 768"/>
                  <a:gd name="T98" fmla="*/ 173 w 1530"/>
                  <a:gd name="T99" fmla="*/ 28 h 768"/>
                  <a:gd name="T100" fmla="*/ 123 w 1530"/>
                  <a:gd name="T101" fmla="*/ 37 h 768"/>
                  <a:gd name="T102" fmla="*/ 79 w 1530"/>
                  <a:gd name="T103" fmla="*/ 48 h 768"/>
                  <a:gd name="T104" fmla="*/ 43 w 1530"/>
                  <a:gd name="T105" fmla="*/ 60 h 768"/>
                  <a:gd name="T106" fmla="*/ 17 w 1530"/>
                  <a:gd name="T107" fmla="*/ 74 h 768"/>
                  <a:gd name="T108" fmla="*/ 2 w 1530"/>
                  <a:gd name="T109" fmla="*/ 90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30" h="768">
                    <a:moveTo>
                      <a:pt x="0" y="99"/>
                    </a:moveTo>
                    <a:lnTo>
                      <a:pt x="0" y="125"/>
                    </a:lnTo>
                    <a:lnTo>
                      <a:pt x="1" y="150"/>
                    </a:lnTo>
                    <a:lnTo>
                      <a:pt x="3" y="177"/>
                    </a:lnTo>
                    <a:lnTo>
                      <a:pt x="6" y="204"/>
                    </a:lnTo>
                    <a:lnTo>
                      <a:pt x="11" y="231"/>
                    </a:lnTo>
                    <a:lnTo>
                      <a:pt x="16" y="259"/>
                    </a:lnTo>
                    <a:lnTo>
                      <a:pt x="21" y="287"/>
                    </a:lnTo>
                    <a:lnTo>
                      <a:pt x="29" y="315"/>
                    </a:lnTo>
                    <a:lnTo>
                      <a:pt x="37" y="343"/>
                    </a:lnTo>
                    <a:lnTo>
                      <a:pt x="47" y="371"/>
                    </a:lnTo>
                    <a:lnTo>
                      <a:pt x="57" y="399"/>
                    </a:lnTo>
                    <a:lnTo>
                      <a:pt x="68" y="427"/>
                    </a:lnTo>
                    <a:lnTo>
                      <a:pt x="81" y="454"/>
                    </a:lnTo>
                    <a:lnTo>
                      <a:pt x="95" y="480"/>
                    </a:lnTo>
                    <a:lnTo>
                      <a:pt x="111" y="507"/>
                    </a:lnTo>
                    <a:lnTo>
                      <a:pt x="128" y="533"/>
                    </a:lnTo>
                    <a:lnTo>
                      <a:pt x="146" y="557"/>
                    </a:lnTo>
                    <a:lnTo>
                      <a:pt x="165" y="581"/>
                    </a:lnTo>
                    <a:lnTo>
                      <a:pt x="186" y="604"/>
                    </a:lnTo>
                    <a:lnTo>
                      <a:pt x="207" y="626"/>
                    </a:lnTo>
                    <a:lnTo>
                      <a:pt x="232" y="646"/>
                    </a:lnTo>
                    <a:lnTo>
                      <a:pt x="256" y="665"/>
                    </a:lnTo>
                    <a:lnTo>
                      <a:pt x="283" y="684"/>
                    </a:lnTo>
                    <a:lnTo>
                      <a:pt x="311" y="701"/>
                    </a:lnTo>
                    <a:lnTo>
                      <a:pt x="340" y="715"/>
                    </a:lnTo>
                    <a:lnTo>
                      <a:pt x="372" y="729"/>
                    </a:lnTo>
                    <a:lnTo>
                      <a:pt x="404" y="740"/>
                    </a:lnTo>
                    <a:lnTo>
                      <a:pt x="438" y="751"/>
                    </a:lnTo>
                    <a:lnTo>
                      <a:pt x="475" y="758"/>
                    </a:lnTo>
                    <a:lnTo>
                      <a:pt x="512" y="763"/>
                    </a:lnTo>
                    <a:lnTo>
                      <a:pt x="552" y="767"/>
                    </a:lnTo>
                    <a:lnTo>
                      <a:pt x="593" y="768"/>
                    </a:lnTo>
                    <a:lnTo>
                      <a:pt x="637" y="767"/>
                    </a:lnTo>
                    <a:lnTo>
                      <a:pt x="683" y="766"/>
                    </a:lnTo>
                    <a:lnTo>
                      <a:pt x="729" y="762"/>
                    </a:lnTo>
                    <a:lnTo>
                      <a:pt x="776" y="758"/>
                    </a:lnTo>
                    <a:lnTo>
                      <a:pt x="874" y="748"/>
                    </a:lnTo>
                    <a:lnTo>
                      <a:pt x="975" y="737"/>
                    </a:lnTo>
                    <a:lnTo>
                      <a:pt x="1077" y="725"/>
                    </a:lnTo>
                    <a:lnTo>
                      <a:pt x="1182" y="715"/>
                    </a:lnTo>
                    <a:lnTo>
                      <a:pt x="1234" y="711"/>
                    </a:lnTo>
                    <a:lnTo>
                      <a:pt x="1286" y="707"/>
                    </a:lnTo>
                    <a:lnTo>
                      <a:pt x="1337" y="706"/>
                    </a:lnTo>
                    <a:lnTo>
                      <a:pt x="1389" y="705"/>
                    </a:lnTo>
                    <a:lnTo>
                      <a:pt x="1414" y="703"/>
                    </a:lnTo>
                    <a:lnTo>
                      <a:pt x="1435" y="698"/>
                    </a:lnTo>
                    <a:lnTo>
                      <a:pt x="1454" y="692"/>
                    </a:lnTo>
                    <a:lnTo>
                      <a:pt x="1472" y="682"/>
                    </a:lnTo>
                    <a:lnTo>
                      <a:pt x="1486" y="670"/>
                    </a:lnTo>
                    <a:lnTo>
                      <a:pt x="1499" y="656"/>
                    </a:lnTo>
                    <a:lnTo>
                      <a:pt x="1509" y="640"/>
                    </a:lnTo>
                    <a:lnTo>
                      <a:pt x="1517" y="622"/>
                    </a:lnTo>
                    <a:lnTo>
                      <a:pt x="1523" y="601"/>
                    </a:lnTo>
                    <a:lnTo>
                      <a:pt x="1527" y="581"/>
                    </a:lnTo>
                    <a:lnTo>
                      <a:pt x="1530" y="558"/>
                    </a:lnTo>
                    <a:lnTo>
                      <a:pt x="1530" y="534"/>
                    </a:lnTo>
                    <a:lnTo>
                      <a:pt x="1530" y="510"/>
                    </a:lnTo>
                    <a:lnTo>
                      <a:pt x="1527" y="484"/>
                    </a:lnTo>
                    <a:lnTo>
                      <a:pt x="1523" y="459"/>
                    </a:lnTo>
                    <a:lnTo>
                      <a:pt x="1518" y="432"/>
                    </a:lnTo>
                    <a:lnTo>
                      <a:pt x="1512" y="405"/>
                    </a:lnTo>
                    <a:lnTo>
                      <a:pt x="1504" y="378"/>
                    </a:lnTo>
                    <a:lnTo>
                      <a:pt x="1495" y="352"/>
                    </a:lnTo>
                    <a:lnTo>
                      <a:pt x="1486" y="325"/>
                    </a:lnTo>
                    <a:lnTo>
                      <a:pt x="1476" y="298"/>
                    </a:lnTo>
                    <a:lnTo>
                      <a:pt x="1465" y="273"/>
                    </a:lnTo>
                    <a:lnTo>
                      <a:pt x="1453" y="248"/>
                    </a:lnTo>
                    <a:lnTo>
                      <a:pt x="1440" y="224"/>
                    </a:lnTo>
                    <a:lnTo>
                      <a:pt x="1428" y="203"/>
                    </a:lnTo>
                    <a:lnTo>
                      <a:pt x="1414" y="181"/>
                    </a:lnTo>
                    <a:lnTo>
                      <a:pt x="1401" y="162"/>
                    </a:lnTo>
                    <a:lnTo>
                      <a:pt x="1387" y="143"/>
                    </a:lnTo>
                    <a:lnTo>
                      <a:pt x="1373" y="127"/>
                    </a:lnTo>
                    <a:lnTo>
                      <a:pt x="1359" y="112"/>
                    </a:lnTo>
                    <a:lnTo>
                      <a:pt x="1345" y="101"/>
                    </a:lnTo>
                    <a:lnTo>
                      <a:pt x="1332" y="90"/>
                    </a:lnTo>
                    <a:lnTo>
                      <a:pt x="1301" y="74"/>
                    </a:lnTo>
                    <a:lnTo>
                      <a:pt x="1271" y="58"/>
                    </a:lnTo>
                    <a:lnTo>
                      <a:pt x="1240" y="46"/>
                    </a:lnTo>
                    <a:lnTo>
                      <a:pt x="1208" y="34"/>
                    </a:lnTo>
                    <a:lnTo>
                      <a:pt x="1175" y="25"/>
                    </a:lnTo>
                    <a:lnTo>
                      <a:pt x="1142" y="19"/>
                    </a:lnTo>
                    <a:lnTo>
                      <a:pt x="1106" y="13"/>
                    </a:lnTo>
                    <a:lnTo>
                      <a:pt x="1071" y="9"/>
                    </a:lnTo>
                    <a:lnTo>
                      <a:pt x="1034" y="5"/>
                    </a:lnTo>
                    <a:lnTo>
                      <a:pt x="994" y="2"/>
                    </a:lnTo>
                    <a:lnTo>
                      <a:pt x="955" y="1"/>
                    </a:lnTo>
                    <a:lnTo>
                      <a:pt x="913" y="1"/>
                    </a:lnTo>
                    <a:lnTo>
                      <a:pt x="822" y="0"/>
                    </a:lnTo>
                    <a:lnTo>
                      <a:pt x="724" y="0"/>
                    </a:lnTo>
                    <a:lnTo>
                      <a:pt x="655" y="1"/>
                    </a:lnTo>
                    <a:lnTo>
                      <a:pt x="557" y="2"/>
                    </a:lnTo>
                    <a:lnTo>
                      <a:pt x="501" y="4"/>
                    </a:lnTo>
                    <a:lnTo>
                      <a:pt x="441" y="6"/>
                    </a:lnTo>
                    <a:lnTo>
                      <a:pt x="380" y="9"/>
                    </a:lnTo>
                    <a:lnTo>
                      <a:pt x="318" y="13"/>
                    </a:lnTo>
                    <a:lnTo>
                      <a:pt x="257" y="18"/>
                    </a:lnTo>
                    <a:lnTo>
                      <a:pt x="200" y="24"/>
                    </a:lnTo>
                    <a:lnTo>
                      <a:pt x="173" y="28"/>
                    </a:lnTo>
                    <a:lnTo>
                      <a:pt x="148" y="33"/>
                    </a:lnTo>
                    <a:lnTo>
                      <a:pt x="123" y="37"/>
                    </a:lnTo>
                    <a:lnTo>
                      <a:pt x="100" y="42"/>
                    </a:lnTo>
                    <a:lnTo>
                      <a:pt x="79" y="48"/>
                    </a:lnTo>
                    <a:lnTo>
                      <a:pt x="61" y="53"/>
                    </a:lnTo>
                    <a:lnTo>
                      <a:pt x="43" y="60"/>
                    </a:lnTo>
                    <a:lnTo>
                      <a:pt x="29" y="67"/>
                    </a:lnTo>
                    <a:lnTo>
                      <a:pt x="17" y="74"/>
                    </a:lnTo>
                    <a:lnTo>
                      <a:pt x="9" y="83"/>
                    </a:lnTo>
                    <a:lnTo>
                      <a:pt x="2" y="9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69" name="Freeform 29"/>
              <p:cNvSpPr>
                <a:spLocks/>
              </p:cNvSpPr>
              <p:nvPr/>
            </p:nvSpPr>
            <p:spPr bwMode="auto">
              <a:xfrm>
                <a:off x="4852" y="1475"/>
                <a:ext cx="495" cy="239"/>
              </a:xfrm>
              <a:custGeom>
                <a:avLst/>
                <a:gdLst>
                  <a:gd name="T0" fmla="*/ 26 w 1982"/>
                  <a:gd name="T1" fmla="*/ 92 h 955"/>
                  <a:gd name="T2" fmla="*/ 31 w 1982"/>
                  <a:gd name="T3" fmla="*/ 143 h 955"/>
                  <a:gd name="T4" fmla="*/ 31 w 1982"/>
                  <a:gd name="T5" fmla="*/ 203 h 955"/>
                  <a:gd name="T6" fmla="*/ 26 w 1982"/>
                  <a:gd name="T7" fmla="*/ 268 h 955"/>
                  <a:gd name="T8" fmla="*/ 16 w 1982"/>
                  <a:gd name="T9" fmla="*/ 375 h 955"/>
                  <a:gd name="T10" fmla="*/ 5 w 1982"/>
                  <a:gd name="T11" fmla="*/ 486 h 955"/>
                  <a:gd name="T12" fmla="*/ 2 w 1982"/>
                  <a:gd name="T13" fmla="*/ 560 h 955"/>
                  <a:gd name="T14" fmla="*/ 0 w 1982"/>
                  <a:gd name="T15" fmla="*/ 633 h 955"/>
                  <a:gd name="T16" fmla="*/ 3 w 1982"/>
                  <a:gd name="T17" fmla="*/ 701 h 955"/>
                  <a:gd name="T18" fmla="*/ 13 w 1982"/>
                  <a:gd name="T19" fmla="*/ 765 h 955"/>
                  <a:gd name="T20" fmla="*/ 31 w 1982"/>
                  <a:gd name="T21" fmla="*/ 823 h 955"/>
                  <a:gd name="T22" fmla="*/ 56 w 1982"/>
                  <a:gd name="T23" fmla="*/ 871 h 955"/>
                  <a:gd name="T24" fmla="*/ 93 w 1982"/>
                  <a:gd name="T25" fmla="*/ 911 h 955"/>
                  <a:gd name="T26" fmla="*/ 142 w 1982"/>
                  <a:gd name="T27" fmla="*/ 939 h 955"/>
                  <a:gd name="T28" fmla="*/ 203 w 1982"/>
                  <a:gd name="T29" fmla="*/ 953 h 955"/>
                  <a:gd name="T30" fmla="*/ 1571 w 1982"/>
                  <a:gd name="T31" fmla="*/ 955 h 955"/>
                  <a:gd name="T32" fmla="*/ 1658 w 1982"/>
                  <a:gd name="T33" fmla="*/ 946 h 955"/>
                  <a:gd name="T34" fmla="*/ 1734 w 1982"/>
                  <a:gd name="T35" fmla="*/ 925 h 955"/>
                  <a:gd name="T36" fmla="*/ 1799 w 1982"/>
                  <a:gd name="T37" fmla="*/ 889 h 955"/>
                  <a:gd name="T38" fmla="*/ 1854 w 1982"/>
                  <a:gd name="T39" fmla="*/ 842 h 955"/>
                  <a:gd name="T40" fmla="*/ 1899 w 1982"/>
                  <a:gd name="T41" fmla="*/ 786 h 955"/>
                  <a:gd name="T42" fmla="*/ 1933 w 1982"/>
                  <a:gd name="T43" fmla="*/ 723 h 955"/>
                  <a:gd name="T44" fmla="*/ 1959 w 1982"/>
                  <a:gd name="T45" fmla="*/ 654 h 955"/>
                  <a:gd name="T46" fmla="*/ 1975 w 1982"/>
                  <a:gd name="T47" fmla="*/ 582 h 955"/>
                  <a:gd name="T48" fmla="*/ 1982 w 1982"/>
                  <a:gd name="T49" fmla="*/ 506 h 955"/>
                  <a:gd name="T50" fmla="*/ 1980 w 1982"/>
                  <a:gd name="T51" fmla="*/ 431 h 955"/>
                  <a:gd name="T52" fmla="*/ 1970 w 1982"/>
                  <a:gd name="T53" fmla="*/ 359 h 955"/>
                  <a:gd name="T54" fmla="*/ 1952 w 1982"/>
                  <a:gd name="T55" fmla="*/ 288 h 955"/>
                  <a:gd name="T56" fmla="*/ 1926 w 1982"/>
                  <a:gd name="T57" fmla="*/ 223 h 955"/>
                  <a:gd name="T58" fmla="*/ 1892 w 1982"/>
                  <a:gd name="T59" fmla="*/ 166 h 955"/>
                  <a:gd name="T60" fmla="*/ 1852 w 1982"/>
                  <a:gd name="T61" fmla="*/ 116 h 955"/>
                  <a:gd name="T62" fmla="*/ 1803 w 1982"/>
                  <a:gd name="T63" fmla="*/ 78 h 955"/>
                  <a:gd name="T64" fmla="*/ 1757 w 1982"/>
                  <a:gd name="T65" fmla="*/ 54 h 955"/>
                  <a:gd name="T66" fmla="*/ 1709 w 1982"/>
                  <a:gd name="T67" fmla="*/ 35 h 955"/>
                  <a:gd name="T68" fmla="*/ 1658 w 1982"/>
                  <a:gd name="T69" fmla="*/ 21 h 955"/>
                  <a:gd name="T70" fmla="*/ 1603 w 1982"/>
                  <a:gd name="T71" fmla="*/ 11 h 955"/>
                  <a:gd name="T72" fmla="*/ 1546 w 1982"/>
                  <a:gd name="T73" fmla="*/ 4 h 955"/>
                  <a:gd name="T74" fmla="*/ 1487 w 1982"/>
                  <a:gd name="T75" fmla="*/ 0 h 955"/>
                  <a:gd name="T76" fmla="*/ 1365 w 1982"/>
                  <a:gd name="T77" fmla="*/ 2 h 955"/>
                  <a:gd name="T78" fmla="*/ 1238 w 1982"/>
                  <a:gd name="T79" fmla="*/ 9 h 955"/>
                  <a:gd name="T80" fmla="*/ 1111 w 1982"/>
                  <a:gd name="T81" fmla="*/ 21 h 955"/>
                  <a:gd name="T82" fmla="*/ 985 w 1982"/>
                  <a:gd name="T83" fmla="*/ 30 h 955"/>
                  <a:gd name="T84" fmla="*/ 862 w 1982"/>
                  <a:gd name="T85" fmla="*/ 34 h 955"/>
                  <a:gd name="T86" fmla="*/ 676 w 1982"/>
                  <a:gd name="T87" fmla="*/ 22 h 955"/>
                  <a:gd name="T88" fmla="*/ 538 w 1982"/>
                  <a:gd name="T89" fmla="*/ 14 h 955"/>
                  <a:gd name="T90" fmla="*/ 393 w 1982"/>
                  <a:gd name="T91" fmla="*/ 8 h 955"/>
                  <a:gd name="T92" fmla="*/ 253 w 1982"/>
                  <a:gd name="T93" fmla="*/ 7 h 955"/>
                  <a:gd name="T94" fmla="*/ 190 w 1982"/>
                  <a:gd name="T95" fmla="*/ 9 h 955"/>
                  <a:gd name="T96" fmla="*/ 134 w 1982"/>
                  <a:gd name="T97" fmla="*/ 14 h 955"/>
                  <a:gd name="T98" fmla="*/ 88 w 1982"/>
                  <a:gd name="T99" fmla="*/ 23 h 955"/>
                  <a:gd name="T100" fmla="*/ 53 w 1982"/>
                  <a:gd name="T101" fmla="*/ 35 h 955"/>
                  <a:gd name="T102" fmla="*/ 30 w 1982"/>
                  <a:gd name="T103" fmla="*/ 50 h 955"/>
                  <a:gd name="T104" fmla="*/ 22 w 1982"/>
                  <a:gd name="T105" fmla="*/ 69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982" h="955">
                    <a:moveTo>
                      <a:pt x="22" y="69"/>
                    </a:moveTo>
                    <a:lnTo>
                      <a:pt x="26" y="92"/>
                    </a:lnTo>
                    <a:lnTo>
                      <a:pt x="30" y="116"/>
                    </a:lnTo>
                    <a:lnTo>
                      <a:pt x="31" y="143"/>
                    </a:lnTo>
                    <a:lnTo>
                      <a:pt x="31" y="172"/>
                    </a:lnTo>
                    <a:lnTo>
                      <a:pt x="31" y="203"/>
                    </a:lnTo>
                    <a:lnTo>
                      <a:pt x="28" y="235"/>
                    </a:lnTo>
                    <a:lnTo>
                      <a:pt x="26" y="268"/>
                    </a:lnTo>
                    <a:lnTo>
                      <a:pt x="23" y="304"/>
                    </a:lnTo>
                    <a:lnTo>
                      <a:pt x="16" y="375"/>
                    </a:lnTo>
                    <a:lnTo>
                      <a:pt x="9" y="449"/>
                    </a:lnTo>
                    <a:lnTo>
                      <a:pt x="5" y="486"/>
                    </a:lnTo>
                    <a:lnTo>
                      <a:pt x="3" y="523"/>
                    </a:lnTo>
                    <a:lnTo>
                      <a:pt x="2" y="560"/>
                    </a:lnTo>
                    <a:lnTo>
                      <a:pt x="0" y="597"/>
                    </a:lnTo>
                    <a:lnTo>
                      <a:pt x="0" y="633"/>
                    </a:lnTo>
                    <a:lnTo>
                      <a:pt x="2" y="668"/>
                    </a:lnTo>
                    <a:lnTo>
                      <a:pt x="3" y="701"/>
                    </a:lnTo>
                    <a:lnTo>
                      <a:pt x="8" y="735"/>
                    </a:lnTo>
                    <a:lnTo>
                      <a:pt x="13" y="765"/>
                    </a:lnTo>
                    <a:lnTo>
                      <a:pt x="21" y="795"/>
                    </a:lnTo>
                    <a:lnTo>
                      <a:pt x="31" y="823"/>
                    </a:lnTo>
                    <a:lnTo>
                      <a:pt x="42" y="848"/>
                    </a:lnTo>
                    <a:lnTo>
                      <a:pt x="56" y="871"/>
                    </a:lnTo>
                    <a:lnTo>
                      <a:pt x="73" y="893"/>
                    </a:lnTo>
                    <a:lnTo>
                      <a:pt x="93" y="911"/>
                    </a:lnTo>
                    <a:lnTo>
                      <a:pt x="115" y="926"/>
                    </a:lnTo>
                    <a:lnTo>
                      <a:pt x="142" y="939"/>
                    </a:lnTo>
                    <a:lnTo>
                      <a:pt x="170" y="948"/>
                    </a:lnTo>
                    <a:lnTo>
                      <a:pt x="203" y="953"/>
                    </a:lnTo>
                    <a:lnTo>
                      <a:pt x="239" y="955"/>
                    </a:lnTo>
                    <a:lnTo>
                      <a:pt x="1571" y="955"/>
                    </a:lnTo>
                    <a:lnTo>
                      <a:pt x="1616" y="953"/>
                    </a:lnTo>
                    <a:lnTo>
                      <a:pt x="1658" y="946"/>
                    </a:lnTo>
                    <a:lnTo>
                      <a:pt x="1697" y="937"/>
                    </a:lnTo>
                    <a:lnTo>
                      <a:pt x="1734" y="925"/>
                    </a:lnTo>
                    <a:lnTo>
                      <a:pt x="1768" y="908"/>
                    </a:lnTo>
                    <a:lnTo>
                      <a:pt x="1799" y="889"/>
                    </a:lnTo>
                    <a:lnTo>
                      <a:pt x="1827" y="867"/>
                    </a:lnTo>
                    <a:lnTo>
                      <a:pt x="1854" y="842"/>
                    </a:lnTo>
                    <a:lnTo>
                      <a:pt x="1877" y="815"/>
                    </a:lnTo>
                    <a:lnTo>
                      <a:pt x="1899" y="786"/>
                    </a:lnTo>
                    <a:lnTo>
                      <a:pt x="1917" y="755"/>
                    </a:lnTo>
                    <a:lnTo>
                      <a:pt x="1933" y="723"/>
                    </a:lnTo>
                    <a:lnTo>
                      <a:pt x="1947" y="689"/>
                    </a:lnTo>
                    <a:lnTo>
                      <a:pt x="1959" y="654"/>
                    </a:lnTo>
                    <a:lnTo>
                      <a:pt x="1968" y="617"/>
                    </a:lnTo>
                    <a:lnTo>
                      <a:pt x="1975" y="582"/>
                    </a:lnTo>
                    <a:lnTo>
                      <a:pt x="1979" y="543"/>
                    </a:lnTo>
                    <a:lnTo>
                      <a:pt x="1982" y="506"/>
                    </a:lnTo>
                    <a:lnTo>
                      <a:pt x="1982" y="468"/>
                    </a:lnTo>
                    <a:lnTo>
                      <a:pt x="1980" y="431"/>
                    </a:lnTo>
                    <a:lnTo>
                      <a:pt x="1977" y="394"/>
                    </a:lnTo>
                    <a:lnTo>
                      <a:pt x="1970" y="359"/>
                    </a:lnTo>
                    <a:lnTo>
                      <a:pt x="1963" y="323"/>
                    </a:lnTo>
                    <a:lnTo>
                      <a:pt x="1952" y="288"/>
                    </a:lnTo>
                    <a:lnTo>
                      <a:pt x="1940" y="255"/>
                    </a:lnTo>
                    <a:lnTo>
                      <a:pt x="1926" y="223"/>
                    </a:lnTo>
                    <a:lnTo>
                      <a:pt x="1910" y="193"/>
                    </a:lnTo>
                    <a:lnTo>
                      <a:pt x="1892" y="166"/>
                    </a:lnTo>
                    <a:lnTo>
                      <a:pt x="1872" y="141"/>
                    </a:lnTo>
                    <a:lnTo>
                      <a:pt x="1852" y="116"/>
                    </a:lnTo>
                    <a:lnTo>
                      <a:pt x="1827" y="96"/>
                    </a:lnTo>
                    <a:lnTo>
                      <a:pt x="1803" y="78"/>
                    </a:lnTo>
                    <a:lnTo>
                      <a:pt x="1780" y="65"/>
                    </a:lnTo>
                    <a:lnTo>
                      <a:pt x="1757" y="54"/>
                    </a:lnTo>
                    <a:lnTo>
                      <a:pt x="1734" y="44"/>
                    </a:lnTo>
                    <a:lnTo>
                      <a:pt x="1709" y="35"/>
                    </a:lnTo>
                    <a:lnTo>
                      <a:pt x="1683" y="27"/>
                    </a:lnTo>
                    <a:lnTo>
                      <a:pt x="1658" y="21"/>
                    </a:lnTo>
                    <a:lnTo>
                      <a:pt x="1631" y="16"/>
                    </a:lnTo>
                    <a:lnTo>
                      <a:pt x="1603" y="11"/>
                    </a:lnTo>
                    <a:lnTo>
                      <a:pt x="1575" y="7"/>
                    </a:lnTo>
                    <a:lnTo>
                      <a:pt x="1546" y="4"/>
                    </a:lnTo>
                    <a:lnTo>
                      <a:pt x="1518" y="2"/>
                    </a:lnTo>
                    <a:lnTo>
                      <a:pt x="1487" y="0"/>
                    </a:lnTo>
                    <a:lnTo>
                      <a:pt x="1427" y="0"/>
                    </a:lnTo>
                    <a:lnTo>
                      <a:pt x="1365" y="2"/>
                    </a:lnTo>
                    <a:lnTo>
                      <a:pt x="1302" y="5"/>
                    </a:lnTo>
                    <a:lnTo>
                      <a:pt x="1238" y="9"/>
                    </a:lnTo>
                    <a:lnTo>
                      <a:pt x="1175" y="14"/>
                    </a:lnTo>
                    <a:lnTo>
                      <a:pt x="1111" y="21"/>
                    </a:lnTo>
                    <a:lnTo>
                      <a:pt x="1047" y="26"/>
                    </a:lnTo>
                    <a:lnTo>
                      <a:pt x="985" y="30"/>
                    </a:lnTo>
                    <a:lnTo>
                      <a:pt x="922" y="32"/>
                    </a:lnTo>
                    <a:lnTo>
                      <a:pt x="862" y="34"/>
                    </a:lnTo>
                    <a:lnTo>
                      <a:pt x="788" y="30"/>
                    </a:lnTo>
                    <a:lnTo>
                      <a:pt x="676" y="22"/>
                    </a:lnTo>
                    <a:lnTo>
                      <a:pt x="610" y="18"/>
                    </a:lnTo>
                    <a:lnTo>
                      <a:pt x="538" y="14"/>
                    </a:lnTo>
                    <a:lnTo>
                      <a:pt x="466" y="11"/>
                    </a:lnTo>
                    <a:lnTo>
                      <a:pt x="393" y="8"/>
                    </a:lnTo>
                    <a:lnTo>
                      <a:pt x="322" y="7"/>
                    </a:lnTo>
                    <a:lnTo>
                      <a:pt x="253" y="7"/>
                    </a:lnTo>
                    <a:lnTo>
                      <a:pt x="221" y="8"/>
                    </a:lnTo>
                    <a:lnTo>
                      <a:pt x="190" y="9"/>
                    </a:lnTo>
                    <a:lnTo>
                      <a:pt x="161" y="12"/>
                    </a:lnTo>
                    <a:lnTo>
                      <a:pt x="134" y="14"/>
                    </a:lnTo>
                    <a:lnTo>
                      <a:pt x="110" y="18"/>
                    </a:lnTo>
                    <a:lnTo>
                      <a:pt x="88" y="23"/>
                    </a:lnTo>
                    <a:lnTo>
                      <a:pt x="69" y="28"/>
                    </a:lnTo>
                    <a:lnTo>
                      <a:pt x="53" y="35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23" y="59"/>
                    </a:lnTo>
                    <a:lnTo>
                      <a:pt x="22" y="69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70" name="Freeform 30"/>
              <p:cNvSpPr>
                <a:spLocks/>
              </p:cNvSpPr>
              <p:nvPr/>
            </p:nvSpPr>
            <p:spPr bwMode="auto">
              <a:xfrm>
                <a:off x="4842" y="1733"/>
                <a:ext cx="482" cy="207"/>
              </a:xfrm>
              <a:custGeom>
                <a:avLst/>
                <a:gdLst>
                  <a:gd name="T0" fmla="*/ 104 w 1929"/>
                  <a:gd name="T1" fmla="*/ 103 h 831"/>
                  <a:gd name="T2" fmla="*/ 98 w 1929"/>
                  <a:gd name="T3" fmla="*/ 144 h 831"/>
                  <a:gd name="T4" fmla="*/ 77 w 1929"/>
                  <a:gd name="T5" fmla="*/ 216 h 831"/>
                  <a:gd name="T6" fmla="*/ 42 w 1929"/>
                  <a:gd name="T7" fmla="*/ 327 h 831"/>
                  <a:gd name="T8" fmla="*/ 17 w 1929"/>
                  <a:gd name="T9" fmla="*/ 414 h 831"/>
                  <a:gd name="T10" fmla="*/ 6 w 1929"/>
                  <a:gd name="T11" fmla="*/ 473 h 831"/>
                  <a:gd name="T12" fmla="*/ 0 w 1929"/>
                  <a:gd name="T13" fmla="*/ 529 h 831"/>
                  <a:gd name="T14" fmla="*/ 1 w 1929"/>
                  <a:gd name="T15" fmla="*/ 582 h 831"/>
                  <a:gd name="T16" fmla="*/ 12 w 1929"/>
                  <a:gd name="T17" fmla="*/ 633 h 831"/>
                  <a:gd name="T18" fmla="*/ 34 w 1929"/>
                  <a:gd name="T19" fmla="*/ 678 h 831"/>
                  <a:gd name="T20" fmla="*/ 70 w 1929"/>
                  <a:gd name="T21" fmla="*/ 716 h 831"/>
                  <a:gd name="T22" fmla="*/ 119 w 1929"/>
                  <a:gd name="T23" fmla="*/ 747 h 831"/>
                  <a:gd name="T24" fmla="*/ 187 w 1929"/>
                  <a:gd name="T25" fmla="*/ 768 h 831"/>
                  <a:gd name="T26" fmla="*/ 272 w 1929"/>
                  <a:gd name="T27" fmla="*/ 780 h 831"/>
                  <a:gd name="T28" fmla="*/ 383 w 1929"/>
                  <a:gd name="T29" fmla="*/ 781 h 831"/>
                  <a:gd name="T30" fmla="*/ 526 w 1929"/>
                  <a:gd name="T31" fmla="*/ 787 h 831"/>
                  <a:gd name="T32" fmla="*/ 689 w 1929"/>
                  <a:gd name="T33" fmla="*/ 798 h 831"/>
                  <a:gd name="T34" fmla="*/ 864 w 1929"/>
                  <a:gd name="T35" fmla="*/ 810 h 831"/>
                  <a:gd name="T36" fmla="*/ 1040 w 1929"/>
                  <a:gd name="T37" fmla="*/ 821 h 831"/>
                  <a:gd name="T38" fmla="*/ 1210 w 1929"/>
                  <a:gd name="T39" fmla="*/ 828 h 831"/>
                  <a:gd name="T40" fmla="*/ 1361 w 1929"/>
                  <a:gd name="T41" fmla="*/ 831 h 831"/>
                  <a:gd name="T42" fmla="*/ 1459 w 1929"/>
                  <a:gd name="T43" fmla="*/ 827 h 831"/>
                  <a:gd name="T44" fmla="*/ 1514 w 1929"/>
                  <a:gd name="T45" fmla="*/ 821 h 831"/>
                  <a:gd name="T46" fmla="*/ 1583 w 1929"/>
                  <a:gd name="T47" fmla="*/ 807 h 831"/>
                  <a:gd name="T48" fmla="*/ 1665 w 1929"/>
                  <a:gd name="T49" fmla="*/ 776 h 831"/>
                  <a:gd name="T50" fmla="*/ 1736 w 1929"/>
                  <a:gd name="T51" fmla="*/ 738 h 831"/>
                  <a:gd name="T52" fmla="*/ 1795 w 1929"/>
                  <a:gd name="T53" fmla="*/ 689 h 831"/>
                  <a:gd name="T54" fmla="*/ 1845 w 1929"/>
                  <a:gd name="T55" fmla="*/ 636 h 831"/>
                  <a:gd name="T56" fmla="*/ 1881 w 1929"/>
                  <a:gd name="T57" fmla="*/ 577 h 831"/>
                  <a:gd name="T58" fmla="*/ 1908 w 1929"/>
                  <a:gd name="T59" fmla="*/ 513 h 831"/>
                  <a:gd name="T60" fmla="*/ 1925 w 1929"/>
                  <a:gd name="T61" fmla="*/ 448 h 831"/>
                  <a:gd name="T62" fmla="*/ 1929 w 1929"/>
                  <a:gd name="T63" fmla="*/ 383 h 831"/>
                  <a:gd name="T64" fmla="*/ 1922 w 1929"/>
                  <a:gd name="T65" fmla="*/ 318 h 831"/>
                  <a:gd name="T66" fmla="*/ 1906 w 1929"/>
                  <a:gd name="T67" fmla="*/ 256 h 831"/>
                  <a:gd name="T68" fmla="*/ 1876 w 1929"/>
                  <a:gd name="T69" fmla="*/ 197 h 831"/>
                  <a:gd name="T70" fmla="*/ 1837 w 1929"/>
                  <a:gd name="T71" fmla="*/ 145 h 831"/>
                  <a:gd name="T72" fmla="*/ 1787 w 1929"/>
                  <a:gd name="T73" fmla="*/ 98 h 831"/>
                  <a:gd name="T74" fmla="*/ 1725 w 1929"/>
                  <a:gd name="T75" fmla="*/ 61 h 831"/>
                  <a:gd name="T76" fmla="*/ 1652 w 1929"/>
                  <a:gd name="T77" fmla="*/ 32 h 831"/>
                  <a:gd name="T78" fmla="*/ 1569 w 1929"/>
                  <a:gd name="T79" fmla="*/ 15 h 831"/>
                  <a:gd name="T80" fmla="*/ 1475 w 1929"/>
                  <a:gd name="T81" fmla="*/ 5 h 831"/>
                  <a:gd name="T82" fmla="*/ 1370 w 1929"/>
                  <a:gd name="T83" fmla="*/ 0 h 831"/>
                  <a:gd name="T84" fmla="*/ 1261 w 1929"/>
                  <a:gd name="T85" fmla="*/ 0 h 831"/>
                  <a:gd name="T86" fmla="*/ 1092 w 1929"/>
                  <a:gd name="T87" fmla="*/ 3 h 831"/>
                  <a:gd name="T88" fmla="*/ 879 w 1929"/>
                  <a:gd name="T89" fmla="*/ 11 h 831"/>
                  <a:gd name="T90" fmla="*/ 719 w 1929"/>
                  <a:gd name="T91" fmla="*/ 11 h 831"/>
                  <a:gd name="T92" fmla="*/ 571 w 1929"/>
                  <a:gd name="T93" fmla="*/ 9 h 831"/>
                  <a:gd name="T94" fmla="*/ 455 w 1929"/>
                  <a:gd name="T95" fmla="*/ 7 h 831"/>
                  <a:gd name="T96" fmla="*/ 340 w 1929"/>
                  <a:gd name="T97" fmla="*/ 11 h 831"/>
                  <a:gd name="T98" fmla="*/ 261 w 1929"/>
                  <a:gd name="T99" fmla="*/ 17 h 831"/>
                  <a:gd name="T100" fmla="*/ 214 w 1929"/>
                  <a:gd name="T101" fmla="*/ 24 h 831"/>
                  <a:gd name="T102" fmla="*/ 174 w 1929"/>
                  <a:gd name="T103" fmla="*/ 33 h 831"/>
                  <a:gd name="T104" fmla="*/ 142 w 1929"/>
                  <a:gd name="T105" fmla="*/ 44 h 831"/>
                  <a:gd name="T106" fmla="*/ 119 w 1929"/>
                  <a:gd name="T107" fmla="*/ 58 h 831"/>
                  <a:gd name="T108" fmla="*/ 107 w 1929"/>
                  <a:gd name="T109" fmla="*/ 76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9" h="831">
                    <a:moveTo>
                      <a:pt x="105" y="85"/>
                    </a:moveTo>
                    <a:lnTo>
                      <a:pt x="104" y="103"/>
                    </a:lnTo>
                    <a:lnTo>
                      <a:pt x="102" y="123"/>
                    </a:lnTo>
                    <a:lnTo>
                      <a:pt x="98" y="144"/>
                    </a:lnTo>
                    <a:lnTo>
                      <a:pt x="91" y="167"/>
                    </a:lnTo>
                    <a:lnTo>
                      <a:pt x="77" y="216"/>
                    </a:lnTo>
                    <a:lnTo>
                      <a:pt x="60" y="270"/>
                    </a:lnTo>
                    <a:lnTo>
                      <a:pt x="42" y="327"/>
                    </a:lnTo>
                    <a:lnTo>
                      <a:pt x="25" y="385"/>
                    </a:lnTo>
                    <a:lnTo>
                      <a:pt x="17" y="414"/>
                    </a:lnTo>
                    <a:lnTo>
                      <a:pt x="11" y="443"/>
                    </a:lnTo>
                    <a:lnTo>
                      <a:pt x="6" y="473"/>
                    </a:lnTo>
                    <a:lnTo>
                      <a:pt x="2" y="501"/>
                    </a:lnTo>
                    <a:lnTo>
                      <a:pt x="0" y="529"/>
                    </a:lnTo>
                    <a:lnTo>
                      <a:pt x="0" y="557"/>
                    </a:lnTo>
                    <a:lnTo>
                      <a:pt x="1" y="582"/>
                    </a:lnTo>
                    <a:lnTo>
                      <a:pt x="6" y="609"/>
                    </a:lnTo>
                    <a:lnTo>
                      <a:pt x="12" y="633"/>
                    </a:lnTo>
                    <a:lnTo>
                      <a:pt x="23" y="656"/>
                    </a:lnTo>
                    <a:lnTo>
                      <a:pt x="34" y="678"/>
                    </a:lnTo>
                    <a:lnTo>
                      <a:pt x="51" y="697"/>
                    </a:lnTo>
                    <a:lnTo>
                      <a:pt x="70" y="716"/>
                    </a:lnTo>
                    <a:lnTo>
                      <a:pt x="93" y="733"/>
                    </a:lnTo>
                    <a:lnTo>
                      <a:pt x="119" y="747"/>
                    </a:lnTo>
                    <a:lnTo>
                      <a:pt x="151" y="758"/>
                    </a:lnTo>
                    <a:lnTo>
                      <a:pt x="187" y="768"/>
                    </a:lnTo>
                    <a:lnTo>
                      <a:pt x="227" y="775"/>
                    </a:lnTo>
                    <a:lnTo>
                      <a:pt x="272" y="780"/>
                    </a:lnTo>
                    <a:lnTo>
                      <a:pt x="322" y="781"/>
                    </a:lnTo>
                    <a:lnTo>
                      <a:pt x="383" y="781"/>
                    </a:lnTo>
                    <a:lnTo>
                      <a:pt x="452" y="784"/>
                    </a:lnTo>
                    <a:lnTo>
                      <a:pt x="526" y="787"/>
                    </a:lnTo>
                    <a:lnTo>
                      <a:pt x="606" y="793"/>
                    </a:lnTo>
                    <a:lnTo>
                      <a:pt x="689" y="798"/>
                    </a:lnTo>
                    <a:lnTo>
                      <a:pt x="776" y="804"/>
                    </a:lnTo>
                    <a:lnTo>
                      <a:pt x="864" y="810"/>
                    </a:lnTo>
                    <a:lnTo>
                      <a:pt x="952" y="815"/>
                    </a:lnTo>
                    <a:lnTo>
                      <a:pt x="1040" y="821"/>
                    </a:lnTo>
                    <a:lnTo>
                      <a:pt x="1127" y="826"/>
                    </a:lnTo>
                    <a:lnTo>
                      <a:pt x="1210" y="828"/>
                    </a:lnTo>
                    <a:lnTo>
                      <a:pt x="1287" y="831"/>
                    </a:lnTo>
                    <a:lnTo>
                      <a:pt x="1361" y="831"/>
                    </a:lnTo>
                    <a:lnTo>
                      <a:pt x="1429" y="828"/>
                    </a:lnTo>
                    <a:lnTo>
                      <a:pt x="1459" y="827"/>
                    </a:lnTo>
                    <a:lnTo>
                      <a:pt x="1488" y="824"/>
                    </a:lnTo>
                    <a:lnTo>
                      <a:pt x="1514" y="821"/>
                    </a:lnTo>
                    <a:lnTo>
                      <a:pt x="1539" y="817"/>
                    </a:lnTo>
                    <a:lnTo>
                      <a:pt x="1583" y="807"/>
                    </a:lnTo>
                    <a:lnTo>
                      <a:pt x="1625" y="793"/>
                    </a:lnTo>
                    <a:lnTo>
                      <a:pt x="1665" y="776"/>
                    </a:lnTo>
                    <a:lnTo>
                      <a:pt x="1702" y="758"/>
                    </a:lnTo>
                    <a:lnTo>
                      <a:pt x="1736" y="738"/>
                    </a:lnTo>
                    <a:lnTo>
                      <a:pt x="1767" y="715"/>
                    </a:lnTo>
                    <a:lnTo>
                      <a:pt x="1795" y="689"/>
                    </a:lnTo>
                    <a:lnTo>
                      <a:pt x="1822" y="664"/>
                    </a:lnTo>
                    <a:lnTo>
                      <a:pt x="1845" y="636"/>
                    </a:lnTo>
                    <a:lnTo>
                      <a:pt x="1865" y="606"/>
                    </a:lnTo>
                    <a:lnTo>
                      <a:pt x="1881" y="577"/>
                    </a:lnTo>
                    <a:lnTo>
                      <a:pt x="1897" y="545"/>
                    </a:lnTo>
                    <a:lnTo>
                      <a:pt x="1908" y="513"/>
                    </a:lnTo>
                    <a:lnTo>
                      <a:pt x="1918" y="481"/>
                    </a:lnTo>
                    <a:lnTo>
                      <a:pt x="1925" y="448"/>
                    </a:lnTo>
                    <a:lnTo>
                      <a:pt x="1929" y="416"/>
                    </a:lnTo>
                    <a:lnTo>
                      <a:pt x="1929" y="383"/>
                    </a:lnTo>
                    <a:lnTo>
                      <a:pt x="1927" y="350"/>
                    </a:lnTo>
                    <a:lnTo>
                      <a:pt x="1922" y="318"/>
                    </a:lnTo>
                    <a:lnTo>
                      <a:pt x="1916" y="286"/>
                    </a:lnTo>
                    <a:lnTo>
                      <a:pt x="1906" y="256"/>
                    </a:lnTo>
                    <a:lnTo>
                      <a:pt x="1893" y="227"/>
                    </a:lnTo>
                    <a:lnTo>
                      <a:pt x="1876" y="197"/>
                    </a:lnTo>
                    <a:lnTo>
                      <a:pt x="1859" y="170"/>
                    </a:lnTo>
                    <a:lnTo>
                      <a:pt x="1837" y="145"/>
                    </a:lnTo>
                    <a:lnTo>
                      <a:pt x="1814" y="121"/>
                    </a:lnTo>
                    <a:lnTo>
                      <a:pt x="1787" y="98"/>
                    </a:lnTo>
                    <a:lnTo>
                      <a:pt x="1758" y="79"/>
                    </a:lnTo>
                    <a:lnTo>
                      <a:pt x="1725" y="61"/>
                    </a:lnTo>
                    <a:lnTo>
                      <a:pt x="1690" y="44"/>
                    </a:lnTo>
                    <a:lnTo>
                      <a:pt x="1652" y="32"/>
                    </a:lnTo>
                    <a:lnTo>
                      <a:pt x="1611" y="23"/>
                    </a:lnTo>
                    <a:lnTo>
                      <a:pt x="1569" y="15"/>
                    </a:lnTo>
                    <a:lnTo>
                      <a:pt x="1523" y="9"/>
                    </a:lnTo>
                    <a:lnTo>
                      <a:pt x="1475" y="5"/>
                    </a:lnTo>
                    <a:lnTo>
                      <a:pt x="1424" y="2"/>
                    </a:lnTo>
                    <a:lnTo>
                      <a:pt x="1370" y="0"/>
                    </a:lnTo>
                    <a:lnTo>
                      <a:pt x="1315" y="0"/>
                    </a:lnTo>
                    <a:lnTo>
                      <a:pt x="1261" y="0"/>
                    </a:lnTo>
                    <a:lnTo>
                      <a:pt x="1204" y="1"/>
                    </a:lnTo>
                    <a:lnTo>
                      <a:pt x="1092" y="3"/>
                    </a:lnTo>
                    <a:lnTo>
                      <a:pt x="983" y="9"/>
                    </a:lnTo>
                    <a:lnTo>
                      <a:pt x="879" y="11"/>
                    </a:lnTo>
                    <a:lnTo>
                      <a:pt x="786" y="14"/>
                    </a:lnTo>
                    <a:lnTo>
                      <a:pt x="719" y="11"/>
                    </a:lnTo>
                    <a:lnTo>
                      <a:pt x="624" y="9"/>
                    </a:lnTo>
                    <a:lnTo>
                      <a:pt x="571" y="9"/>
                    </a:lnTo>
                    <a:lnTo>
                      <a:pt x="513" y="7"/>
                    </a:lnTo>
                    <a:lnTo>
                      <a:pt x="455" y="7"/>
                    </a:lnTo>
                    <a:lnTo>
                      <a:pt x="397" y="9"/>
                    </a:lnTo>
                    <a:lnTo>
                      <a:pt x="340" y="11"/>
                    </a:lnTo>
                    <a:lnTo>
                      <a:pt x="286" y="15"/>
                    </a:lnTo>
                    <a:lnTo>
                      <a:pt x="261" y="17"/>
                    </a:lnTo>
                    <a:lnTo>
                      <a:pt x="237" y="20"/>
                    </a:lnTo>
                    <a:lnTo>
                      <a:pt x="214" y="24"/>
                    </a:lnTo>
                    <a:lnTo>
                      <a:pt x="193" y="28"/>
                    </a:lnTo>
                    <a:lnTo>
                      <a:pt x="174" y="33"/>
                    </a:lnTo>
                    <a:lnTo>
                      <a:pt x="156" y="38"/>
                    </a:lnTo>
                    <a:lnTo>
                      <a:pt x="142" y="44"/>
                    </a:lnTo>
                    <a:lnTo>
                      <a:pt x="130" y="51"/>
                    </a:lnTo>
                    <a:lnTo>
                      <a:pt x="119" y="58"/>
                    </a:lnTo>
                    <a:lnTo>
                      <a:pt x="112" y="67"/>
                    </a:lnTo>
                    <a:lnTo>
                      <a:pt x="107" y="76"/>
                    </a:lnTo>
                    <a:lnTo>
                      <a:pt x="105" y="85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83" name="Freeform 43"/>
              <p:cNvSpPr>
                <a:spLocks/>
              </p:cNvSpPr>
              <p:nvPr/>
            </p:nvSpPr>
            <p:spPr bwMode="auto">
              <a:xfrm>
                <a:off x="3031" y="1559"/>
                <a:ext cx="448" cy="317"/>
              </a:xfrm>
              <a:custGeom>
                <a:avLst/>
                <a:gdLst>
                  <a:gd name="T0" fmla="*/ 819 w 1794"/>
                  <a:gd name="T1" fmla="*/ 12 h 1267"/>
                  <a:gd name="T2" fmla="*/ 754 w 1794"/>
                  <a:gd name="T3" fmla="*/ 1 h 1267"/>
                  <a:gd name="T4" fmla="*/ 689 w 1794"/>
                  <a:gd name="T5" fmla="*/ 0 h 1267"/>
                  <a:gd name="T6" fmla="*/ 625 w 1794"/>
                  <a:gd name="T7" fmla="*/ 5 h 1267"/>
                  <a:gd name="T8" fmla="*/ 564 w 1794"/>
                  <a:gd name="T9" fmla="*/ 18 h 1267"/>
                  <a:gd name="T10" fmla="*/ 509 w 1794"/>
                  <a:gd name="T11" fmla="*/ 38 h 1267"/>
                  <a:gd name="T12" fmla="*/ 460 w 1794"/>
                  <a:gd name="T13" fmla="*/ 65 h 1267"/>
                  <a:gd name="T14" fmla="*/ 439 w 1794"/>
                  <a:gd name="T15" fmla="*/ 81 h 1267"/>
                  <a:gd name="T16" fmla="*/ 421 w 1794"/>
                  <a:gd name="T17" fmla="*/ 97 h 1267"/>
                  <a:gd name="T18" fmla="*/ 405 w 1794"/>
                  <a:gd name="T19" fmla="*/ 116 h 1267"/>
                  <a:gd name="T20" fmla="*/ 391 w 1794"/>
                  <a:gd name="T21" fmla="*/ 135 h 1267"/>
                  <a:gd name="T22" fmla="*/ 12 w 1794"/>
                  <a:gd name="T23" fmla="*/ 821 h 1267"/>
                  <a:gd name="T24" fmla="*/ 4 w 1794"/>
                  <a:gd name="T25" fmla="*/ 840 h 1267"/>
                  <a:gd name="T26" fmla="*/ 0 w 1794"/>
                  <a:gd name="T27" fmla="*/ 861 h 1267"/>
                  <a:gd name="T28" fmla="*/ 0 w 1794"/>
                  <a:gd name="T29" fmla="*/ 880 h 1267"/>
                  <a:gd name="T30" fmla="*/ 3 w 1794"/>
                  <a:gd name="T31" fmla="*/ 898 h 1267"/>
                  <a:gd name="T32" fmla="*/ 9 w 1794"/>
                  <a:gd name="T33" fmla="*/ 917 h 1267"/>
                  <a:gd name="T34" fmla="*/ 23 w 1794"/>
                  <a:gd name="T35" fmla="*/ 943 h 1267"/>
                  <a:gd name="T36" fmla="*/ 51 w 1794"/>
                  <a:gd name="T37" fmla="*/ 977 h 1267"/>
                  <a:gd name="T38" fmla="*/ 89 w 1794"/>
                  <a:gd name="T39" fmla="*/ 1009 h 1267"/>
                  <a:gd name="T40" fmla="*/ 134 w 1794"/>
                  <a:gd name="T41" fmla="*/ 1038 h 1267"/>
                  <a:gd name="T42" fmla="*/ 186 w 1794"/>
                  <a:gd name="T43" fmla="*/ 1065 h 1267"/>
                  <a:gd name="T44" fmla="*/ 624 w 1794"/>
                  <a:gd name="T45" fmla="*/ 1247 h 1267"/>
                  <a:gd name="T46" fmla="*/ 652 w 1794"/>
                  <a:gd name="T47" fmla="*/ 1257 h 1267"/>
                  <a:gd name="T48" fmla="*/ 681 w 1794"/>
                  <a:gd name="T49" fmla="*/ 1263 h 1267"/>
                  <a:gd name="T50" fmla="*/ 710 w 1794"/>
                  <a:gd name="T51" fmla="*/ 1267 h 1267"/>
                  <a:gd name="T52" fmla="*/ 740 w 1794"/>
                  <a:gd name="T53" fmla="*/ 1267 h 1267"/>
                  <a:gd name="T54" fmla="*/ 798 w 1794"/>
                  <a:gd name="T55" fmla="*/ 1261 h 1267"/>
                  <a:gd name="T56" fmla="*/ 856 w 1794"/>
                  <a:gd name="T57" fmla="*/ 1244 h 1267"/>
                  <a:gd name="T58" fmla="*/ 910 w 1794"/>
                  <a:gd name="T59" fmla="*/ 1221 h 1267"/>
                  <a:gd name="T60" fmla="*/ 963 w 1794"/>
                  <a:gd name="T61" fmla="*/ 1192 h 1267"/>
                  <a:gd name="T62" fmla="*/ 1009 w 1794"/>
                  <a:gd name="T63" fmla="*/ 1159 h 1267"/>
                  <a:gd name="T64" fmla="*/ 1049 w 1794"/>
                  <a:gd name="T65" fmla="*/ 1123 h 1267"/>
                  <a:gd name="T66" fmla="*/ 1767 w 1794"/>
                  <a:gd name="T67" fmla="*/ 439 h 1267"/>
                  <a:gd name="T68" fmla="*/ 1780 w 1794"/>
                  <a:gd name="T69" fmla="*/ 421 h 1267"/>
                  <a:gd name="T70" fmla="*/ 1789 w 1794"/>
                  <a:gd name="T71" fmla="*/ 402 h 1267"/>
                  <a:gd name="T72" fmla="*/ 1793 w 1794"/>
                  <a:gd name="T73" fmla="*/ 381 h 1267"/>
                  <a:gd name="T74" fmla="*/ 1793 w 1794"/>
                  <a:gd name="T75" fmla="*/ 362 h 1267"/>
                  <a:gd name="T76" fmla="*/ 1789 w 1794"/>
                  <a:gd name="T77" fmla="*/ 342 h 1267"/>
                  <a:gd name="T78" fmla="*/ 1780 w 1794"/>
                  <a:gd name="T79" fmla="*/ 323 h 1267"/>
                  <a:gd name="T80" fmla="*/ 1768 w 1794"/>
                  <a:gd name="T81" fmla="*/ 304 h 1267"/>
                  <a:gd name="T82" fmla="*/ 1753 w 1794"/>
                  <a:gd name="T83" fmla="*/ 284 h 1267"/>
                  <a:gd name="T84" fmla="*/ 1735 w 1794"/>
                  <a:gd name="T85" fmla="*/ 267 h 1267"/>
                  <a:gd name="T86" fmla="*/ 1702 w 1794"/>
                  <a:gd name="T87" fmla="*/ 242 h 1267"/>
                  <a:gd name="T88" fmla="*/ 1651 w 1794"/>
                  <a:gd name="T89" fmla="*/ 213 h 1267"/>
                  <a:gd name="T90" fmla="*/ 1593 w 1794"/>
                  <a:gd name="T91" fmla="*/ 19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94" h="1267">
                    <a:moveTo>
                      <a:pt x="1561" y="182"/>
                    </a:moveTo>
                    <a:lnTo>
                      <a:pt x="819" y="12"/>
                    </a:lnTo>
                    <a:lnTo>
                      <a:pt x="787" y="7"/>
                    </a:lnTo>
                    <a:lnTo>
                      <a:pt x="754" y="1"/>
                    </a:lnTo>
                    <a:lnTo>
                      <a:pt x="720" y="0"/>
                    </a:lnTo>
                    <a:lnTo>
                      <a:pt x="689" y="0"/>
                    </a:lnTo>
                    <a:lnTo>
                      <a:pt x="655" y="1"/>
                    </a:lnTo>
                    <a:lnTo>
                      <a:pt x="625" y="5"/>
                    </a:lnTo>
                    <a:lnTo>
                      <a:pt x="593" y="12"/>
                    </a:lnTo>
                    <a:lnTo>
                      <a:pt x="564" y="18"/>
                    </a:lnTo>
                    <a:lnTo>
                      <a:pt x="536" y="28"/>
                    </a:lnTo>
                    <a:lnTo>
                      <a:pt x="509" y="38"/>
                    </a:lnTo>
                    <a:lnTo>
                      <a:pt x="483" y="51"/>
                    </a:lnTo>
                    <a:lnTo>
                      <a:pt x="460" y="65"/>
                    </a:lnTo>
                    <a:lnTo>
                      <a:pt x="449" y="73"/>
                    </a:lnTo>
                    <a:lnTo>
                      <a:pt x="439" y="81"/>
                    </a:lnTo>
                    <a:lnTo>
                      <a:pt x="430" y="89"/>
                    </a:lnTo>
                    <a:lnTo>
                      <a:pt x="421" y="97"/>
                    </a:lnTo>
                    <a:lnTo>
                      <a:pt x="412" y="106"/>
                    </a:lnTo>
                    <a:lnTo>
                      <a:pt x="405" y="116"/>
                    </a:lnTo>
                    <a:lnTo>
                      <a:pt x="398" y="125"/>
                    </a:lnTo>
                    <a:lnTo>
                      <a:pt x="391" y="135"/>
                    </a:lnTo>
                    <a:lnTo>
                      <a:pt x="17" y="811"/>
                    </a:lnTo>
                    <a:lnTo>
                      <a:pt x="12" y="821"/>
                    </a:lnTo>
                    <a:lnTo>
                      <a:pt x="8" y="831"/>
                    </a:lnTo>
                    <a:lnTo>
                      <a:pt x="4" y="840"/>
                    </a:lnTo>
                    <a:lnTo>
                      <a:pt x="1" y="850"/>
                    </a:lnTo>
                    <a:lnTo>
                      <a:pt x="0" y="861"/>
                    </a:lnTo>
                    <a:lnTo>
                      <a:pt x="0" y="870"/>
                    </a:lnTo>
                    <a:lnTo>
                      <a:pt x="0" y="880"/>
                    </a:lnTo>
                    <a:lnTo>
                      <a:pt x="1" y="889"/>
                    </a:lnTo>
                    <a:lnTo>
                      <a:pt x="3" y="898"/>
                    </a:lnTo>
                    <a:lnTo>
                      <a:pt x="5" y="908"/>
                    </a:lnTo>
                    <a:lnTo>
                      <a:pt x="9" y="917"/>
                    </a:lnTo>
                    <a:lnTo>
                      <a:pt x="13" y="926"/>
                    </a:lnTo>
                    <a:lnTo>
                      <a:pt x="23" y="943"/>
                    </a:lnTo>
                    <a:lnTo>
                      <a:pt x="36" y="960"/>
                    </a:lnTo>
                    <a:lnTo>
                      <a:pt x="51" y="977"/>
                    </a:lnTo>
                    <a:lnTo>
                      <a:pt x="69" y="993"/>
                    </a:lnTo>
                    <a:lnTo>
                      <a:pt x="89" y="1009"/>
                    </a:lnTo>
                    <a:lnTo>
                      <a:pt x="111" y="1024"/>
                    </a:lnTo>
                    <a:lnTo>
                      <a:pt x="134" y="1038"/>
                    </a:lnTo>
                    <a:lnTo>
                      <a:pt x="159" y="1052"/>
                    </a:lnTo>
                    <a:lnTo>
                      <a:pt x="186" y="1065"/>
                    </a:lnTo>
                    <a:lnTo>
                      <a:pt x="214" y="1077"/>
                    </a:lnTo>
                    <a:lnTo>
                      <a:pt x="624" y="1247"/>
                    </a:lnTo>
                    <a:lnTo>
                      <a:pt x="638" y="1252"/>
                    </a:lnTo>
                    <a:lnTo>
                      <a:pt x="652" y="1257"/>
                    </a:lnTo>
                    <a:lnTo>
                      <a:pt x="667" y="1261"/>
                    </a:lnTo>
                    <a:lnTo>
                      <a:pt x="681" y="1263"/>
                    </a:lnTo>
                    <a:lnTo>
                      <a:pt x="696" y="1266"/>
                    </a:lnTo>
                    <a:lnTo>
                      <a:pt x="710" y="1267"/>
                    </a:lnTo>
                    <a:lnTo>
                      <a:pt x="726" y="1267"/>
                    </a:lnTo>
                    <a:lnTo>
                      <a:pt x="740" y="1267"/>
                    </a:lnTo>
                    <a:lnTo>
                      <a:pt x="769" y="1266"/>
                    </a:lnTo>
                    <a:lnTo>
                      <a:pt x="798" y="1261"/>
                    </a:lnTo>
                    <a:lnTo>
                      <a:pt x="828" y="1253"/>
                    </a:lnTo>
                    <a:lnTo>
                      <a:pt x="856" y="1244"/>
                    </a:lnTo>
                    <a:lnTo>
                      <a:pt x="884" y="1234"/>
                    </a:lnTo>
                    <a:lnTo>
                      <a:pt x="910" y="1221"/>
                    </a:lnTo>
                    <a:lnTo>
                      <a:pt x="937" y="1207"/>
                    </a:lnTo>
                    <a:lnTo>
                      <a:pt x="963" y="1192"/>
                    </a:lnTo>
                    <a:lnTo>
                      <a:pt x="987" y="1175"/>
                    </a:lnTo>
                    <a:lnTo>
                      <a:pt x="1009" y="1159"/>
                    </a:lnTo>
                    <a:lnTo>
                      <a:pt x="1030" y="1141"/>
                    </a:lnTo>
                    <a:lnTo>
                      <a:pt x="1049" y="1123"/>
                    </a:lnTo>
                    <a:lnTo>
                      <a:pt x="1758" y="449"/>
                    </a:lnTo>
                    <a:lnTo>
                      <a:pt x="1767" y="439"/>
                    </a:lnTo>
                    <a:lnTo>
                      <a:pt x="1775" y="430"/>
                    </a:lnTo>
                    <a:lnTo>
                      <a:pt x="1780" y="421"/>
                    </a:lnTo>
                    <a:lnTo>
                      <a:pt x="1785" y="411"/>
                    </a:lnTo>
                    <a:lnTo>
                      <a:pt x="1789" y="402"/>
                    </a:lnTo>
                    <a:lnTo>
                      <a:pt x="1791" y="392"/>
                    </a:lnTo>
                    <a:lnTo>
                      <a:pt x="1793" y="381"/>
                    </a:lnTo>
                    <a:lnTo>
                      <a:pt x="1794" y="372"/>
                    </a:lnTo>
                    <a:lnTo>
                      <a:pt x="1793" y="362"/>
                    </a:lnTo>
                    <a:lnTo>
                      <a:pt x="1791" y="352"/>
                    </a:lnTo>
                    <a:lnTo>
                      <a:pt x="1789" y="342"/>
                    </a:lnTo>
                    <a:lnTo>
                      <a:pt x="1785" y="333"/>
                    </a:lnTo>
                    <a:lnTo>
                      <a:pt x="1780" y="323"/>
                    </a:lnTo>
                    <a:lnTo>
                      <a:pt x="1775" y="313"/>
                    </a:lnTo>
                    <a:lnTo>
                      <a:pt x="1768" y="304"/>
                    </a:lnTo>
                    <a:lnTo>
                      <a:pt x="1761" y="295"/>
                    </a:lnTo>
                    <a:lnTo>
                      <a:pt x="1753" y="284"/>
                    </a:lnTo>
                    <a:lnTo>
                      <a:pt x="1744" y="276"/>
                    </a:lnTo>
                    <a:lnTo>
                      <a:pt x="1735" y="267"/>
                    </a:lnTo>
                    <a:lnTo>
                      <a:pt x="1725" y="259"/>
                    </a:lnTo>
                    <a:lnTo>
                      <a:pt x="1702" y="242"/>
                    </a:lnTo>
                    <a:lnTo>
                      <a:pt x="1678" y="227"/>
                    </a:lnTo>
                    <a:lnTo>
                      <a:pt x="1651" y="213"/>
                    </a:lnTo>
                    <a:lnTo>
                      <a:pt x="1622" y="200"/>
                    </a:lnTo>
                    <a:lnTo>
                      <a:pt x="1593" y="190"/>
                    </a:lnTo>
                    <a:lnTo>
                      <a:pt x="1561" y="18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6" name="Freeform 56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7" name="Freeform 57"/>
              <p:cNvSpPr>
                <a:spLocks/>
              </p:cNvSpPr>
              <p:nvPr/>
            </p:nvSpPr>
            <p:spPr bwMode="auto">
              <a:xfrm>
                <a:off x="2829" y="1637"/>
                <a:ext cx="113" cy="61"/>
              </a:xfrm>
              <a:custGeom>
                <a:avLst/>
                <a:gdLst>
                  <a:gd name="T0" fmla="*/ 247 w 448"/>
                  <a:gd name="T1" fmla="*/ 244 h 245"/>
                  <a:gd name="T2" fmla="*/ 290 w 448"/>
                  <a:gd name="T3" fmla="*/ 239 h 245"/>
                  <a:gd name="T4" fmla="*/ 331 w 448"/>
                  <a:gd name="T5" fmla="*/ 230 h 245"/>
                  <a:gd name="T6" fmla="*/ 367 w 448"/>
                  <a:gd name="T7" fmla="*/ 217 h 245"/>
                  <a:gd name="T8" fmla="*/ 397 w 448"/>
                  <a:gd name="T9" fmla="*/ 200 h 245"/>
                  <a:gd name="T10" fmla="*/ 422 w 448"/>
                  <a:gd name="T11" fmla="*/ 180 h 245"/>
                  <a:gd name="T12" fmla="*/ 438 w 448"/>
                  <a:gd name="T13" fmla="*/ 158 h 245"/>
                  <a:gd name="T14" fmla="*/ 447 w 448"/>
                  <a:gd name="T15" fmla="*/ 134 h 245"/>
                  <a:gd name="T16" fmla="*/ 447 w 448"/>
                  <a:gd name="T17" fmla="*/ 110 h 245"/>
                  <a:gd name="T18" fmla="*/ 438 w 448"/>
                  <a:gd name="T19" fmla="*/ 86 h 245"/>
                  <a:gd name="T20" fmla="*/ 422 w 448"/>
                  <a:gd name="T21" fmla="*/ 64 h 245"/>
                  <a:gd name="T22" fmla="*/ 397 w 448"/>
                  <a:gd name="T23" fmla="*/ 45 h 245"/>
                  <a:gd name="T24" fmla="*/ 367 w 448"/>
                  <a:gd name="T25" fmla="*/ 28 h 245"/>
                  <a:gd name="T26" fmla="*/ 331 w 448"/>
                  <a:gd name="T27" fmla="*/ 14 h 245"/>
                  <a:gd name="T28" fmla="*/ 290 w 448"/>
                  <a:gd name="T29" fmla="*/ 5 h 245"/>
                  <a:gd name="T30" fmla="*/ 247 w 448"/>
                  <a:gd name="T31" fmla="*/ 0 h 245"/>
                  <a:gd name="T32" fmla="*/ 201 w 448"/>
                  <a:gd name="T33" fmla="*/ 0 h 245"/>
                  <a:gd name="T34" fmla="*/ 158 w 448"/>
                  <a:gd name="T35" fmla="*/ 5 h 245"/>
                  <a:gd name="T36" fmla="*/ 117 w 448"/>
                  <a:gd name="T37" fmla="*/ 14 h 245"/>
                  <a:gd name="T38" fmla="*/ 81 w 448"/>
                  <a:gd name="T39" fmla="*/ 28 h 245"/>
                  <a:gd name="T40" fmla="*/ 51 w 448"/>
                  <a:gd name="T41" fmla="*/ 45 h 245"/>
                  <a:gd name="T42" fmla="*/ 26 w 448"/>
                  <a:gd name="T43" fmla="*/ 64 h 245"/>
                  <a:gd name="T44" fmla="*/ 10 w 448"/>
                  <a:gd name="T45" fmla="*/ 86 h 245"/>
                  <a:gd name="T46" fmla="*/ 1 w 448"/>
                  <a:gd name="T47" fmla="*/ 110 h 245"/>
                  <a:gd name="T48" fmla="*/ 1 w 448"/>
                  <a:gd name="T49" fmla="*/ 134 h 245"/>
                  <a:gd name="T50" fmla="*/ 10 w 448"/>
                  <a:gd name="T51" fmla="*/ 158 h 245"/>
                  <a:gd name="T52" fmla="*/ 26 w 448"/>
                  <a:gd name="T53" fmla="*/ 180 h 245"/>
                  <a:gd name="T54" fmla="*/ 51 w 448"/>
                  <a:gd name="T55" fmla="*/ 200 h 245"/>
                  <a:gd name="T56" fmla="*/ 81 w 448"/>
                  <a:gd name="T57" fmla="*/ 217 h 245"/>
                  <a:gd name="T58" fmla="*/ 117 w 448"/>
                  <a:gd name="T59" fmla="*/ 230 h 245"/>
                  <a:gd name="T60" fmla="*/ 158 w 448"/>
                  <a:gd name="T61" fmla="*/ 239 h 245"/>
                  <a:gd name="T62" fmla="*/ 201 w 448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8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2"/>
                    </a:lnTo>
                    <a:lnTo>
                      <a:pt x="290" y="239"/>
                    </a:lnTo>
                    <a:lnTo>
                      <a:pt x="311" y="235"/>
                    </a:lnTo>
                    <a:lnTo>
                      <a:pt x="331" y="230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2" y="208"/>
                    </a:lnTo>
                    <a:lnTo>
                      <a:pt x="397" y="200"/>
                    </a:lnTo>
                    <a:lnTo>
                      <a:pt x="410" y="190"/>
                    </a:lnTo>
                    <a:lnTo>
                      <a:pt x="422" y="180"/>
                    </a:lnTo>
                    <a:lnTo>
                      <a:pt x="430" y="170"/>
                    </a:lnTo>
                    <a:lnTo>
                      <a:pt x="438" y="158"/>
                    </a:lnTo>
                    <a:lnTo>
                      <a:pt x="443" y="147"/>
                    </a:lnTo>
                    <a:lnTo>
                      <a:pt x="447" y="134"/>
                    </a:lnTo>
                    <a:lnTo>
                      <a:pt x="448" y="123"/>
                    </a:lnTo>
                    <a:lnTo>
                      <a:pt x="447" y="110"/>
                    </a:lnTo>
                    <a:lnTo>
                      <a:pt x="443" y="97"/>
                    </a:lnTo>
                    <a:lnTo>
                      <a:pt x="438" y="86"/>
                    </a:lnTo>
                    <a:lnTo>
                      <a:pt x="430" y="74"/>
                    </a:lnTo>
                    <a:lnTo>
                      <a:pt x="422" y="64"/>
                    </a:lnTo>
                    <a:lnTo>
                      <a:pt x="410" y="54"/>
                    </a:lnTo>
                    <a:lnTo>
                      <a:pt x="397" y="45"/>
                    </a:lnTo>
                    <a:lnTo>
                      <a:pt x="382" y="36"/>
                    </a:lnTo>
                    <a:lnTo>
                      <a:pt x="367" y="28"/>
                    </a:lnTo>
                    <a:lnTo>
                      <a:pt x="349" y="21"/>
                    </a:lnTo>
                    <a:lnTo>
                      <a:pt x="331" y="14"/>
                    </a:lnTo>
                    <a:lnTo>
                      <a:pt x="311" y="9"/>
                    </a:lnTo>
                    <a:lnTo>
                      <a:pt x="290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5"/>
                    </a:lnTo>
                    <a:lnTo>
                      <a:pt x="137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1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6" y="64"/>
                    </a:lnTo>
                    <a:lnTo>
                      <a:pt x="17" y="74"/>
                    </a:lnTo>
                    <a:lnTo>
                      <a:pt x="10" y="86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4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7" y="170"/>
                    </a:lnTo>
                    <a:lnTo>
                      <a:pt x="26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8"/>
                    </a:lnTo>
                    <a:lnTo>
                      <a:pt x="81" y="217"/>
                    </a:lnTo>
                    <a:lnTo>
                      <a:pt x="99" y="223"/>
                    </a:lnTo>
                    <a:lnTo>
                      <a:pt x="117" y="230"/>
                    </a:lnTo>
                    <a:lnTo>
                      <a:pt x="137" y="235"/>
                    </a:lnTo>
                    <a:lnTo>
                      <a:pt x="158" y="239"/>
                    </a:lnTo>
                    <a:lnTo>
                      <a:pt x="179" y="242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8" name="Freeform 58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9" name="Freeform 59"/>
              <p:cNvSpPr>
                <a:spLocks/>
              </p:cNvSpPr>
              <p:nvPr/>
            </p:nvSpPr>
            <p:spPr bwMode="auto">
              <a:xfrm>
                <a:off x="3128" y="1753"/>
                <a:ext cx="112" cy="61"/>
              </a:xfrm>
              <a:custGeom>
                <a:avLst/>
                <a:gdLst>
                  <a:gd name="T0" fmla="*/ 248 w 449"/>
                  <a:gd name="T1" fmla="*/ 245 h 245"/>
                  <a:gd name="T2" fmla="*/ 292 w 449"/>
                  <a:gd name="T3" fmla="*/ 240 h 245"/>
                  <a:gd name="T4" fmla="*/ 332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5 h 245"/>
                  <a:gd name="T28" fmla="*/ 292 w 449"/>
                  <a:gd name="T29" fmla="*/ 5 h 245"/>
                  <a:gd name="T30" fmla="*/ 248 w 449"/>
                  <a:gd name="T31" fmla="*/ 1 h 245"/>
                  <a:gd name="T32" fmla="*/ 202 w 449"/>
                  <a:gd name="T33" fmla="*/ 1 h 245"/>
                  <a:gd name="T34" fmla="*/ 158 w 449"/>
                  <a:gd name="T35" fmla="*/ 5 h 245"/>
                  <a:gd name="T36" fmla="*/ 119 w 449"/>
                  <a:gd name="T37" fmla="*/ 15 h 245"/>
                  <a:gd name="T38" fmla="*/ 83 w 449"/>
                  <a:gd name="T39" fmla="*/ 28 h 245"/>
                  <a:gd name="T40" fmla="*/ 52 w 449"/>
                  <a:gd name="T41" fmla="*/ 45 h 245"/>
                  <a:gd name="T42" fmla="*/ 28 w 449"/>
                  <a:gd name="T43" fmla="*/ 64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8 w 449"/>
                  <a:gd name="T53" fmla="*/ 181 h 245"/>
                  <a:gd name="T54" fmla="*/ 52 w 449"/>
                  <a:gd name="T55" fmla="*/ 200 h 245"/>
                  <a:gd name="T56" fmla="*/ 83 w 449"/>
                  <a:gd name="T57" fmla="*/ 217 h 245"/>
                  <a:gd name="T58" fmla="*/ 119 w 449"/>
                  <a:gd name="T59" fmla="*/ 231 h 245"/>
                  <a:gd name="T60" fmla="*/ 158 w 449"/>
                  <a:gd name="T61" fmla="*/ 240 h 245"/>
                  <a:gd name="T62" fmla="*/ 202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8" y="245"/>
                    </a:lnTo>
                    <a:lnTo>
                      <a:pt x="270" y="242"/>
                    </a:lnTo>
                    <a:lnTo>
                      <a:pt x="292" y="240"/>
                    </a:lnTo>
                    <a:lnTo>
                      <a:pt x="313" y="236"/>
                    </a:lnTo>
                    <a:lnTo>
                      <a:pt x="332" y="231"/>
                    </a:lnTo>
                    <a:lnTo>
                      <a:pt x="351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1" y="191"/>
                    </a:lnTo>
                    <a:lnTo>
                      <a:pt x="422" y="181"/>
                    </a:lnTo>
                    <a:lnTo>
                      <a:pt x="431" y="169"/>
                    </a:lnTo>
                    <a:lnTo>
                      <a:pt x="439" y="159"/>
                    </a:lnTo>
                    <a:lnTo>
                      <a:pt x="445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4"/>
                    </a:lnTo>
                    <a:lnTo>
                      <a:pt x="411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51" y="22"/>
                    </a:lnTo>
                    <a:lnTo>
                      <a:pt x="332" y="15"/>
                    </a:lnTo>
                    <a:lnTo>
                      <a:pt x="313" y="10"/>
                    </a:lnTo>
                    <a:lnTo>
                      <a:pt x="292" y="5"/>
                    </a:lnTo>
                    <a:lnTo>
                      <a:pt x="270" y="3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10"/>
                    </a:lnTo>
                    <a:lnTo>
                      <a:pt x="119" y="15"/>
                    </a:lnTo>
                    <a:lnTo>
                      <a:pt x="100" y="22"/>
                    </a:lnTo>
                    <a:lnTo>
                      <a:pt x="83" y="28"/>
                    </a:lnTo>
                    <a:lnTo>
                      <a:pt x="66" y="36"/>
                    </a:lnTo>
                    <a:lnTo>
                      <a:pt x="52" y="45"/>
                    </a:lnTo>
                    <a:lnTo>
                      <a:pt x="40" y="55"/>
                    </a:lnTo>
                    <a:lnTo>
                      <a:pt x="28" y="64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9"/>
                    </a:lnTo>
                    <a:lnTo>
                      <a:pt x="18" y="169"/>
                    </a:lnTo>
                    <a:lnTo>
                      <a:pt x="28" y="181"/>
                    </a:lnTo>
                    <a:lnTo>
                      <a:pt x="40" y="191"/>
                    </a:lnTo>
                    <a:lnTo>
                      <a:pt x="52" y="200"/>
                    </a:lnTo>
                    <a:lnTo>
                      <a:pt x="66" y="209"/>
                    </a:lnTo>
                    <a:lnTo>
                      <a:pt x="83" y="217"/>
                    </a:lnTo>
                    <a:lnTo>
                      <a:pt x="100" y="224"/>
                    </a:lnTo>
                    <a:lnTo>
                      <a:pt x="119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2" y="245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00" name="Freeform 60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01" name="Freeform 61"/>
              <p:cNvSpPr>
                <a:spLocks/>
              </p:cNvSpPr>
              <p:nvPr/>
            </p:nvSpPr>
            <p:spPr bwMode="auto">
              <a:xfrm>
                <a:off x="3451" y="1891"/>
                <a:ext cx="112" cy="62"/>
              </a:xfrm>
              <a:custGeom>
                <a:avLst/>
                <a:gdLst>
                  <a:gd name="T0" fmla="*/ 247 w 449"/>
                  <a:gd name="T1" fmla="*/ 244 h 245"/>
                  <a:gd name="T2" fmla="*/ 291 w 449"/>
                  <a:gd name="T3" fmla="*/ 240 h 245"/>
                  <a:gd name="T4" fmla="*/ 332 w 449"/>
                  <a:gd name="T5" fmla="*/ 230 h 245"/>
                  <a:gd name="T6" fmla="*/ 367 w 449"/>
                  <a:gd name="T7" fmla="*/ 217 h 245"/>
                  <a:gd name="T8" fmla="*/ 398 w 449"/>
                  <a:gd name="T9" fmla="*/ 201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8 w 449"/>
                  <a:gd name="T15" fmla="*/ 136 h 245"/>
                  <a:gd name="T16" fmla="*/ 448 w 449"/>
                  <a:gd name="T17" fmla="*/ 110 h 245"/>
                  <a:gd name="T18" fmla="*/ 439 w 449"/>
                  <a:gd name="T19" fmla="*/ 86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9 h 245"/>
                  <a:gd name="T26" fmla="*/ 332 w 449"/>
                  <a:gd name="T27" fmla="*/ 14 h 245"/>
                  <a:gd name="T28" fmla="*/ 291 w 449"/>
                  <a:gd name="T29" fmla="*/ 6 h 245"/>
                  <a:gd name="T30" fmla="*/ 247 w 449"/>
                  <a:gd name="T31" fmla="*/ 0 h 245"/>
                  <a:gd name="T32" fmla="*/ 201 w 449"/>
                  <a:gd name="T33" fmla="*/ 0 h 245"/>
                  <a:gd name="T34" fmla="*/ 158 w 449"/>
                  <a:gd name="T35" fmla="*/ 6 h 245"/>
                  <a:gd name="T36" fmla="*/ 117 w 449"/>
                  <a:gd name="T37" fmla="*/ 14 h 245"/>
                  <a:gd name="T38" fmla="*/ 82 w 449"/>
                  <a:gd name="T39" fmla="*/ 29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6 h 245"/>
                  <a:gd name="T46" fmla="*/ 1 w 449"/>
                  <a:gd name="T47" fmla="*/ 110 h 245"/>
                  <a:gd name="T48" fmla="*/ 1 w 449"/>
                  <a:gd name="T49" fmla="*/ 136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1 h 245"/>
                  <a:gd name="T56" fmla="*/ 82 w 449"/>
                  <a:gd name="T57" fmla="*/ 217 h 245"/>
                  <a:gd name="T58" fmla="*/ 117 w 449"/>
                  <a:gd name="T59" fmla="*/ 230 h 245"/>
                  <a:gd name="T60" fmla="*/ 158 w 449"/>
                  <a:gd name="T61" fmla="*/ 240 h 245"/>
                  <a:gd name="T62" fmla="*/ 201 w 449"/>
                  <a:gd name="T63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4"/>
                    </a:lnTo>
                    <a:lnTo>
                      <a:pt x="269" y="243"/>
                    </a:lnTo>
                    <a:lnTo>
                      <a:pt x="291" y="240"/>
                    </a:lnTo>
                    <a:lnTo>
                      <a:pt x="311" y="235"/>
                    </a:lnTo>
                    <a:lnTo>
                      <a:pt x="332" y="230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3" y="210"/>
                    </a:lnTo>
                    <a:lnTo>
                      <a:pt x="398" y="201"/>
                    </a:lnTo>
                    <a:lnTo>
                      <a:pt x="411" y="190"/>
                    </a:lnTo>
                    <a:lnTo>
                      <a:pt x="422" y="181"/>
                    </a:lnTo>
                    <a:lnTo>
                      <a:pt x="431" y="170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48" y="136"/>
                    </a:lnTo>
                    <a:lnTo>
                      <a:pt x="449" y="123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6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9"/>
                    </a:lnTo>
                    <a:lnTo>
                      <a:pt x="349" y="21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6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4" y="0"/>
                    </a:lnTo>
                    <a:lnTo>
                      <a:pt x="201" y="0"/>
                    </a:lnTo>
                    <a:lnTo>
                      <a:pt x="179" y="3"/>
                    </a:lnTo>
                    <a:lnTo>
                      <a:pt x="158" y="6"/>
                    </a:lnTo>
                    <a:lnTo>
                      <a:pt x="136" y="9"/>
                    </a:lnTo>
                    <a:lnTo>
                      <a:pt x="117" y="14"/>
                    </a:lnTo>
                    <a:lnTo>
                      <a:pt x="99" y="21"/>
                    </a:lnTo>
                    <a:lnTo>
                      <a:pt x="82" y="29"/>
                    </a:lnTo>
                    <a:lnTo>
                      <a:pt x="65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6"/>
                    </a:lnTo>
                    <a:lnTo>
                      <a:pt x="4" y="97"/>
                    </a:lnTo>
                    <a:lnTo>
                      <a:pt x="1" y="110"/>
                    </a:lnTo>
                    <a:lnTo>
                      <a:pt x="0" y="123"/>
                    </a:lnTo>
                    <a:lnTo>
                      <a:pt x="1" y="136"/>
                    </a:lnTo>
                    <a:lnTo>
                      <a:pt x="4" y="147"/>
                    </a:lnTo>
                    <a:lnTo>
                      <a:pt x="10" y="159"/>
                    </a:lnTo>
                    <a:lnTo>
                      <a:pt x="18" y="170"/>
                    </a:lnTo>
                    <a:lnTo>
                      <a:pt x="27" y="181"/>
                    </a:lnTo>
                    <a:lnTo>
                      <a:pt x="38" y="190"/>
                    </a:lnTo>
                    <a:lnTo>
                      <a:pt x="51" y="201"/>
                    </a:lnTo>
                    <a:lnTo>
                      <a:pt x="65" y="210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0"/>
                    </a:lnTo>
                    <a:lnTo>
                      <a:pt x="136" y="235"/>
                    </a:lnTo>
                    <a:lnTo>
                      <a:pt x="158" y="240"/>
                    </a:lnTo>
                    <a:lnTo>
                      <a:pt x="179" y="243"/>
                    </a:lnTo>
                    <a:lnTo>
                      <a:pt x="201" y="244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0" name="Freeform 70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1" name="Freeform 71"/>
              <p:cNvSpPr>
                <a:spLocks/>
              </p:cNvSpPr>
              <p:nvPr/>
            </p:nvSpPr>
            <p:spPr bwMode="auto">
              <a:xfrm>
                <a:off x="5002" y="1798"/>
                <a:ext cx="100" cy="55"/>
              </a:xfrm>
              <a:custGeom>
                <a:avLst/>
                <a:gdLst>
                  <a:gd name="T0" fmla="*/ 220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7 w 402"/>
                  <a:gd name="T11" fmla="*/ 162 h 219"/>
                  <a:gd name="T12" fmla="*/ 391 w 402"/>
                  <a:gd name="T13" fmla="*/ 143 h 219"/>
                  <a:gd name="T14" fmla="*/ 400 w 402"/>
                  <a:gd name="T15" fmla="*/ 121 h 219"/>
                  <a:gd name="T16" fmla="*/ 400 w 402"/>
                  <a:gd name="T17" fmla="*/ 99 h 219"/>
                  <a:gd name="T18" fmla="*/ 391 w 402"/>
                  <a:gd name="T19" fmla="*/ 78 h 219"/>
                  <a:gd name="T20" fmla="*/ 377 w 402"/>
                  <a:gd name="T21" fmla="*/ 57 h 219"/>
                  <a:gd name="T22" fmla="*/ 356 w 402"/>
                  <a:gd name="T23" fmla="*/ 41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0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4 w 402"/>
                  <a:gd name="T37" fmla="*/ 14 h 219"/>
                  <a:gd name="T38" fmla="*/ 73 w 402"/>
                  <a:gd name="T39" fmla="*/ 25 h 219"/>
                  <a:gd name="T40" fmla="*/ 46 w 402"/>
                  <a:gd name="T41" fmla="*/ 41 h 219"/>
                  <a:gd name="T42" fmla="*/ 24 w 402"/>
                  <a:gd name="T43" fmla="*/ 57 h 219"/>
                  <a:gd name="T44" fmla="*/ 9 w 402"/>
                  <a:gd name="T45" fmla="*/ 78 h 219"/>
                  <a:gd name="T46" fmla="*/ 0 w 402"/>
                  <a:gd name="T47" fmla="*/ 99 h 219"/>
                  <a:gd name="T48" fmla="*/ 0 w 402"/>
                  <a:gd name="T49" fmla="*/ 121 h 219"/>
                  <a:gd name="T50" fmla="*/ 9 w 402"/>
                  <a:gd name="T51" fmla="*/ 143 h 219"/>
                  <a:gd name="T52" fmla="*/ 24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4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0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2"/>
                    </a:lnTo>
                    <a:lnTo>
                      <a:pt x="296" y="206"/>
                    </a:lnTo>
                    <a:lnTo>
                      <a:pt x="312" y="201"/>
                    </a:lnTo>
                    <a:lnTo>
                      <a:pt x="328" y="195"/>
                    </a:lnTo>
                    <a:lnTo>
                      <a:pt x="342" y="187"/>
                    </a:lnTo>
                    <a:lnTo>
                      <a:pt x="356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3"/>
                    </a:lnTo>
                    <a:lnTo>
                      <a:pt x="391" y="143"/>
                    </a:lnTo>
                    <a:lnTo>
                      <a:pt x="396" y="133"/>
                    </a:lnTo>
                    <a:lnTo>
                      <a:pt x="400" y="121"/>
                    </a:lnTo>
                    <a:lnTo>
                      <a:pt x="402" y="110"/>
                    </a:lnTo>
                    <a:lnTo>
                      <a:pt x="400" y="99"/>
                    </a:lnTo>
                    <a:lnTo>
                      <a:pt x="396" y="88"/>
                    </a:lnTo>
                    <a:lnTo>
                      <a:pt x="391" y="78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41"/>
                    </a:lnTo>
                    <a:lnTo>
                      <a:pt x="342" y="33"/>
                    </a:lnTo>
                    <a:lnTo>
                      <a:pt x="328" y="25"/>
                    </a:lnTo>
                    <a:lnTo>
                      <a:pt x="312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59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3" y="48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0" y="99"/>
                    </a:lnTo>
                    <a:lnTo>
                      <a:pt x="0" y="110"/>
                    </a:lnTo>
                    <a:lnTo>
                      <a:pt x="0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3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4" y="206"/>
                    </a:lnTo>
                    <a:lnTo>
                      <a:pt x="122" y="212"/>
                    </a:lnTo>
                    <a:lnTo>
                      <a:pt x="140" y="214"/>
                    </a:lnTo>
                    <a:lnTo>
                      <a:pt x="159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2" name="Freeform 72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3" name="Freeform 73"/>
              <p:cNvSpPr>
                <a:spLocks/>
              </p:cNvSpPr>
              <p:nvPr/>
            </p:nvSpPr>
            <p:spPr bwMode="auto">
              <a:xfrm>
                <a:off x="4449" y="1730"/>
                <a:ext cx="100" cy="55"/>
              </a:xfrm>
              <a:custGeom>
                <a:avLst/>
                <a:gdLst>
                  <a:gd name="T0" fmla="*/ 221 w 401"/>
                  <a:gd name="T1" fmla="*/ 220 h 220"/>
                  <a:gd name="T2" fmla="*/ 260 w 401"/>
                  <a:gd name="T3" fmla="*/ 215 h 220"/>
                  <a:gd name="T4" fmla="*/ 295 w 401"/>
                  <a:gd name="T5" fmla="*/ 207 h 220"/>
                  <a:gd name="T6" fmla="*/ 328 w 401"/>
                  <a:gd name="T7" fmla="*/ 194 h 220"/>
                  <a:gd name="T8" fmla="*/ 355 w 401"/>
                  <a:gd name="T9" fmla="*/ 180 h 220"/>
                  <a:gd name="T10" fmla="*/ 377 w 401"/>
                  <a:gd name="T11" fmla="*/ 162 h 220"/>
                  <a:gd name="T12" fmla="*/ 392 w 401"/>
                  <a:gd name="T13" fmla="*/ 142 h 220"/>
                  <a:gd name="T14" fmla="*/ 400 w 401"/>
                  <a:gd name="T15" fmla="*/ 122 h 220"/>
                  <a:gd name="T16" fmla="*/ 400 w 401"/>
                  <a:gd name="T17" fmla="*/ 99 h 220"/>
                  <a:gd name="T18" fmla="*/ 392 w 401"/>
                  <a:gd name="T19" fmla="*/ 77 h 220"/>
                  <a:gd name="T20" fmla="*/ 377 w 401"/>
                  <a:gd name="T21" fmla="*/ 58 h 220"/>
                  <a:gd name="T22" fmla="*/ 355 w 401"/>
                  <a:gd name="T23" fmla="*/ 40 h 220"/>
                  <a:gd name="T24" fmla="*/ 328 w 401"/>
                  <a:gd name="T25" fmla="*/ 26 h 220"/>
                  <a:gd name="T26" fmla="*/ 295 w 401"/>
                  <a:gd name="T27" fmla="*/ 13 h 220"/>
                  <a:gd name="T28" fmla="*/ 260 w 401"/>
                  <a:gd name="T29" fmla="*/ 6 h 220"/>
                  <a:gd name="T30" fmla="*/ 221 w 401"/>
                  <a:gd name="T31" fmla="*/ 0 h 220"/>
                  <a:gd name="T32" fmla="*/ 179 w 401"/>
                  <a:gd name="T33" fmla="*/ 0 h 220"/>
                  <a:gd name="T34" fmla="*/ 141 w 401"/>
                  <a:gd name="T35" fmla="*/ 6 h 220"/>
                  <a:gd name="T36" fmla="*/ 104 w 401"/>
                  <a:gd name="T37" fmla="*/ 13 h 220"/>
                  <a:gd name="T38" fmla="*/ 72 w 401"/>
                  <a:gd name="T39" fmla="*/ 26 h 220"/>
                  <a:gd name="T40" fmla="*/ 45 w 401"/>
                  <a:gd name="T41" fmla="*/ 40 h 220"/>
                  <a:gd name="T42" fmla="*/ 24 w 401"/>
                  <a:gd name="T43" fmla="*/ 58 h 220"/>
                  <a:gd name="T44" fmla="*/ 8 w 401"/>
                  <a:gd name="T45" fmla="*/ 77 h 220"/>
                  <a:gd name="T46" fmla="*/ 1 w 401"/>
                  <a:gd name="T47" fmla="*/ 99 h 220"/>
                  <a:gd name="T48" fmla="*/ 1 w 401"/>
                  <a:gd name="T49" fmla="*/ 122 h 220"/>
                  <a:gd name="T50" fmla="*/ 8 w 401"/>
                  <a:gd name="T51" fmla="*/ 142 h 220"/>
                  <a:gd name="T52" fmla="*/ 24 w 401"/>
                  <a:gd name="T53" fmla="*/ 162 h 220"/>
                  <a:gd name="T54" fmla="*/ 45 w 401"/>
                  <a:gd name="T55" fmla="*/ 180 h 220"/>
                  <a:gd name="T56" fmla="*/ 72 w 401"/>
                  <a:gd name="T57" fmla="*/ 194 h 220"/>
                  <a:gd name="T58" fmla="*/ 104 w 401"/>
                  <a:gd name="T59" fmla="*/ 207 h 220"/>
                  <a:gd name="T60" fmla="*/ 141 w 401"/>
                  <a:gd name="T61" fmla="*/ 215 h 220"/>
                  <a:gd name="T62" fmla="*/ 179 w 401"/>
                  <a:gd name="T63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20">
                    <a:moveTo>
                      <a:pt x="200" y="220"/>
                    </a:moveTo>
                    <a:lnTo>
                      <a:pt x="221" y="220"/>
                    </a:lnTo>
                    <a:lnTo>
                      <a:pt x="240" y="217"/>
                    </a:lnTo>
                    <a:lnTo>
                      <a:pt x="260" y="215"/>
                    </a:lnTo>
                    <a:lnTo>
                      <a:pt x="279" y="211"/>
                    </a:lnTo>
                    <a:lnTo>
                      <a:pt x="295" y="207"/>
                    </a:lnTo>
                    <a:lnTo>
                      <a:pt x="312" y="201"/>
                    </a:lnTo>
                    <a:lnTo>
                      <a:pt x="328" y="194"/>
                    </a:lnTo>
                    <a:lnTo>
                      <a:pt x="342" y="188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2"/>
                    </a:lnTo>
                    <a:lnTo>
                      <a:pt x="397" y="132"/>
                    </a:lnTo>
                    <a:lnTo>
                      <a:pt x="400" y="122"/>
                    </a:lnTo>
                    <a:lnTo>
                      <a:pt x="401" y="110"/>
                    </a:lnTo>
                    <a:lnTo>
                      <a:pt x="400" y="99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6" y="68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2" y="32"/>
                    </a:lnTo>
                    <a:lnTo>
                      <a:pt x="328" y="26"/>
                    </a:lnTo>
                    <a:lnTo>
                      <a:pt x="312" y="20"/>
                    </a:lnTo>
                    <a:lnTo>
                      <a:pt x="295" y="13"/>
                    </a:lnTo>
                    <a:lnTo>
                      <a:pt x="279" y="9"/>
                    </a:lnTo>
                    <a:lnTo>
                      <a:pt x="260" y="6"/>
                    </a:lnTo>
                    <a:lnTo>
                      <a:pt x="240" y="3"/>
                    </a:lnTo>
                    <a:lnTo>
                      <a:pt x="221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1" y="6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7" y="20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5" y="40"/>
                    </a:lnTo>
                    <a:lnTo>
                      <a:pt x="34" y="49"/>
                    </a:lnTo>
                    <a:lnTo>
                      <a:pt x="24" y="58"/>
                    </a:lnTo>
                    <a:lnTo>
                      <a:pt x="15" y="68"/>
                    </a:lnTo>
                    <a:lnTo>
                      <a:pt x="8" y="77"/>
                    </a:lnTo>
                    <a:lnTo>
                      <a:pt x="3" y="88"/>
                    </a:lnTo>
                    <a:lnTo>
                      <a:pt x="1" y="99"/>
                    </a:lnTo>
                    <a:lnTo>
                      <a:pt x="0" y="110"/>
                    </a:lnTo>
                    <a:lnTo>
                      <a:pt x="1" y="122"/>
                    </a:lnTo>
                    <a:lnTo>
                      <a:pt x="3" y="132"/>
                    </a:lnTo>
                    <a:lnTo>
                      <a:pt x="8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5" y="180"/>
                    </a:lnTo>
                    <a:lnTo>
                      <a:pt x="58" y="188"/>
                    </a:lnTo>
                    <a:lnTo>
                      <a:pt x="72" y="194"/>
                    </a:lnTo>
                    <a:lnTo>
                      <a:pt x="87" y="201"/>
                    </a:lnTo>
                    <a:lnTo>
                      <a:pt x="104" y="207"/>
                    </a:lnTo>
                    <a:lnTo>
                      <a:pt x="122" y="211"/>
                    </a:lnTo>
                    <a:lnTo>
                      <a:pt x="141" y="215"/>
                    </a:lnTo>
                    <a:lnTo>
                      <a:pt x="160" y="217"/>
                    </a:lnTo>
                    <a:lnTo>
                      <a:pt x="179" y="220"/>
                    </a:lnTo>
                    <a:lnTo>
                      <a:pt x="200" y="2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4" name="Freeform 74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5" name="Freeform 75"/>
              <p:cNvSpPr>
                <a:spLocks/>
              </p:cNvSpPr>
              <p:nvPr/>
            </p:nvSpPr>
            <p:spPr bwMode="auto">
              <a:xfrm>
                <a:off x="3928" y="1617"/>
                <a:ext cx="100" cy="54"/>
              </a:xfrm>
              <a:custGeom>
                <a:avLst/>
                <a:gdLst>
                  <a:gd name="T0" fmla="*/ 221 w 402"/>
                  <a:gd name="T1" fmla="*/ 219 h 219"/>
                  <a:gd name="T2" fmla="*/ 260 w 402"/>
                  <a:gd name="T3" fmla="*/ 214 h 219"/>
                  <a:gd name="T4" fmla="*/ 296 w 402"/>
                  <a:gd name="T5" fmla="*/ 206 h 219"/>
                  <a:gd name="T6" fmla="*/ 328 w 402"/>
                  <a:gd name="T7" fmla="*/ 195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9 h 219"/>
                  <a:gd name="T18" fmla="*/ 393 w 402"/>
                  <a:gd name="T19" fmla="*/ 77 h 219"/>
                  <a:gd name="T20" fmla="*/ 378 w 402"/>
                  <a:gd name="T21" fmla="*/ 57 h 219"/>
                  <a:gd name="T22" fmla="*/ 356 w 402"/>
                  <a:gd name="T23" fmla="*/ 40 h 219"/>
                  <a:gd name="T24" fmla="*/ 328 w 402"/>
                  <a:gd name="T25" fmla="*/ 25 h 219"/>
                  <a:gd name="T26" fmla="*/ 296 w 402"/>
                  <a:gd name="T27" fmla="*/ 14 h 219"/>
                  <a:gd name="T28" fmla="*/ 260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0 w 402"/>
                  <a:gd name="T35" fmla="*/ 5 h 219"/>
                  <a:gd name="T36" fmla="*/ 105 w 402"/>
                  <a:gd name="T37" fmla="*/ 14 h 219"/>
                  <a:gd name="T38" fmla="*/ 73 w 402"/>
                  <a:gd name="T39" fmla="*/ 25 h 219"/>
                  <a:gd name="T40" fmla="*/ 46 w 402"/>
                  <a:gd name="T41" fmla="*/ 40 h 219"/>
                  <a:gd name="T42" fmla="*/ 24 w 402"/>
                  <a:gd name="T43" fmla="*/ 57 h 219"/>
                  <a:gd name="T44" fmla="*/ 9 w 402"/>
                  <a:gd name="T45" fmla="*/ 77 h 219"/>
                  <a:gd name="T46" fmla="*/ 1 w 402"/>
                  <a:gd name="T47" fmla="*/ 99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3 w 402"/>
                  <a:gd name="T57" fmla="*/ 195 h 219"/>
                  <a:gd name="T58" fmla="*/ 105 w 402"/>
                  <a:gd name="T59" fmla="*/ 206 h 219"/>
                  <a:gd name="T60" fmla="*/ 140 w 402"/>
                  <a:gd name="T61" fmla="*/ 214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0" y="214"/>
                    </a:lnTo>
                    <a:lnTo>
                      <a:pt x="278" y="211"/>
                    </a:lnTo>
                    <a:lnTo>
                      <a:pt x="296" y="206"/>
                    </a:lnTo>
                    <a:lnTo>
                      <a:pt x="313" y="201"/>
                    </a:lnTo>
                    <a:lnTo>
                      <a:pt x="328" y="195"/>
                    </a:lnTo>
                    <a:lnTo>
                      <a:pt x="343" y="187"/>
                    </a:lnTo>
                    <a:lnTo>
                      <a:pt x="356" y="179"/>
                    </a:lnTo>
                    <a:lnTo>
                      <a:pt x="367" y="170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2"/>
                    </a:lnTo>
                    <a:lnTo>
                      <a:pt x="398" y="132"/>
                    </a:lnTo>
                    <a:lnTo>
                      <a:pt x="401" y="121"/>
                    </a:lnTo>
                    <a:lnTo>
                      <a:pt x="402" y="109"/>
                    </a:lnTo>
                    <a:lnTo>
                      <a:pt x="401" y="99"/>
                    </a:lnTo>
                    <a:lnTo>
                      <a:pt x="398" y="88"/>
                    </a:lnTo>
                    <a:lnTo>
                      <a:pt x="393" y="77"/>
                    </a:lnTo>
                    <a:lnTo>
                      <a:pt x="385" y="67"/>
                    </a:lnTo>
                    <a:lnTo>
                      <a:pt x="378" y="57"/>
                    </a:lnTo>
                    <a:lnTo>
                      <a:pt x="367" y="48"/>
                    </a:lnTo>
                    <a:lnTo>
                      <a:pt x="356" y="40"/>
                    </a:lnTo>
                    <a:lnTo>
                      <a:pt x="343" y="33"/>
                    </a:lnTo>
                    <a:lnTo>
                      <a:pt x="328" y="25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1"/>
                    </a:lnTo>
                    <a:lnTo>
                      <a:pt x="200" y="0"/>
                    </a:lnTo>
                    <a:lnTo>
                      <a:pt x="180" y="1"/>
                    </a:lnTo>
                    <a:lnTo>
                      <a:pt x="161" y="2"/>
                    </a:lnTo>
                    <a:lnTo>
                      <a:pt x="140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3"/>
                    </a:lnTo>
                    <a:lnTo>
                      <a:pt x="46" y="40"/>
                    </a:lnTo>
                    <a:lnTo>
                      <a:pt x="35" y="48"/>
                    </a:lnTo>
                    <a:lnTo>
                      <a:pt x="24" y="57"/>
                    </a:lnTo>
                    <a:lnTo>
                      <a:pt x="15" y="67"/>
                    </a:lnTo>
                    <a:lnTo>
                      <a:pt x="9" y="77"/>
                    </a:lnTo>
                    <a:lnTo>
                      <a:pt x="4" y="88"/>
                    </a:lnTo>
                    <a:lnTo>
                      <a:pt x="1" y="99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2"/>
                    </a:lnTo>
                    <a:lnTo>
                      <a:pt x="9" y="142"/>
                    </a:lnTo>
                    <a:lnTo>
                      <a:pt x="15" y="153"/>
                    </a:lnTo>
                    <a:lnTo>
                      <a:pt x="24" y="162"/>
                    </a:lnTo>
                    <a:lnTo>
                      <a:pt x="35" y="170"/>
                    </a:lnTo>
                    <a:lnTo>
                      <a:pt x="46" y="179"/>
                    </a:lnTo>
                    <a:lnTo>
                      <a:pt x="59" y="187"/>
                    </a:lnTo>
                    <a:lnTo>
                      <a:pt x="73" y="195"/>
                    </a:lnTo>
                    <a:lnTo>
                      <a:pt x="88" y="201"/>
                    </a:lnTo>
                    <a:lnTo>
                      <a:pt x="105" y="206"/>
                    </a:lnTo>
                    <a:lnTo>
                      <a:pt x="123" y="211"/>
                    </a:lnTo>
                    <a:lnTo>
                      <a:pt x="140" y="214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6" name="Freeform 76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7" name="Freeform 77"/>
              <p:cNvSpPr>
                <a:spLocks/>
              </p:cNvSpPr>
              <p:nvPr/>
            </p:nvSpPr>
            <p:spPr bwMode="auto">
              <a:xfrm>
                <a:off x="3488" y="1501"/>
                <a:ext cx="100" cy="55"/>
              </a:xfrm>
              <a:custGeom>
                <a:avLst/>
                <a:gdLst>
                  <a:gd name="T0" fmla="*/ 221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1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6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6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8" y="19"/>
                    </a:lnTo>
                    <a:lnTo>
                      <a:pt x="73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8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8" name="Freeform 78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19" name="Freeform 79"/>
              <p:cNvSpPr>
                <a:spLocks/>
              </p:cNvSpPr>
              <p:nvPr/>
            </p:nvSpPr>
            <p:spPr bwMode="auto">
              <a:xfrm>
                <a:off x="3064" y="1342"/>
                <a:ext cx="100" cy="55"/>
              </a:xfrm>
              <a:custGeom>
                <a:avLst/>
                <a:gdLst>
                  <a:gd name="T0" fmla="*/ 220 w 401"/>
                  <a:gd name="T1" fmla="*/ 218 h 219"/>
                  <a:gd name="T2" fmla="*/ 260 w 401"/>
                  <a:gd name="T3" fmla="*/ 214 h 219"/>
                  <a:gd name="T4" fmla="*/ 295 w 401"/>
                  <a:gd name="T5" fmla="*/ 207 h 219"/>
                  <a:gd name="T6" fmla="*/ 327 w 401"/>
                  <a:gd name="T7" fmla="*/ 194 h 219"/>
                  <a:gd name="T8" fmla="*/ 355 w 401"/>
                  <a:gd name="T9" fmla="*/ 180 h 219"/>
                  <a:gd name="T10" fmla="*/ 377 w 401"/>
                  <a:gd name="T11" fmla="*/ 162 h 219"/>
                  <a:gd name="T12" fmla="*/ 392 w 401"/>
                  <a:gd name="T13" fmla="*/ 142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7 h 219"/>
                  <a:gd name="T20" fmla="*/ 377 w 401"/>
                  <a:gd name="T21" fmla="*/ 57 h 219"/>
                  <a:gd name="T22" fmla="*/ 355 w 401"/>
                  <a:gd name="T23" fmla="*/ 40 h 219"/>
                  <a:gd name="T24" fmla="*/ 327 w 401"/>
                  <a:gd name="T25" fmla="*/ 26 h 219"/>
                  <a:gd name="T26" fmla="*/ 295 w 401"/>
                  <a:gd name="T27" fmla="*/ 13 h 219"/>
                  <a:gd name="T28" fmla="*/ 260 w 401"/>
                  <a:gd name="T29" fmla="*/ 5 h 219"/>
                  <a:gd name="T30" fmla="*/ 220 w 401"/>
                  <a:gd name="T31" fmla="*/ 0 h 219"/>
                  <a:gd name="T32" fmla="*/ 179 w 401"/>
                  <a:gd name="T33" fmla="*/ 0 h 219"/>
                  <a:gd name="T34" fmla="*/ 140 w 401"/>
                  <a:gd name="T35" fmla="*/ 5 h 219"/>
                  <a:gd name="T36" fmla="*/ 104 w 401"/>
                  <a:gd name="T37" fmla="*/ 13 h 219"/>
                  <a:gd name="T38" fmla="*/ 72 w 401"/>
                  <a:gd name="T39" fmla="*/ 26 h 219"/>
                  <a:gd name="T40" fmla="*/ 46 w 401"/>
                  <a:gd name="T41" fmla="*/ 40 h 219"/>
                  <a:gd name="T42" fmla="*/ 24 w 401"/>
                  <a:gd name="T43" fmla="*/ 57 h 219"/>
                  <a:gd name="T44" fmla="*/ 9 w 401"/>
                  <a:gd name="T45" fmla="*/ 77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2 h 219"/>
                  <a:gd name="T52" fmla="*/ 24 w 401"/>
                  <a:gd name="T53" fmla="*/ 162 h 219"/>
                  <a:gd name="T54" fmla="*/ 46 w 401"/>
                  <a:gd name="T55" fmla="*/ 180 h 219"/>
                  <a:gd name="T56" fmla="*/ 72 w 401"/>
                  <a:gd name="T57" fmla="*/ 194 h 219"/>
                  <a:gd name="T58" fmla="*/ 104 w 401"/>
                  <a:gd name="T59" fmla="*/ 207 h 219"/>
                  <a:gd name="T60" fmla="*/ 140 w 401"/>
                  <a:gd name="T61" fmla="*/ 214 h 219"/>
                  <a:gd name="T62" fmla="*/ 179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0" y="219"/>
                    </a:moveTo>
                    <a:lnTo>
                      <a:pt x="220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8" y="210"/>
                    </a:lnTo>
                    <a:lnTo>
                      <a:pt x="295" y="207"/>
                    </a:lnTo>
                    <a:lnTo>
                      <a:pt x="312" y="200"/>
                    </a:lnTo>
                    <a:lnTo>
                      <a:pt x="327" y="194"/>
                    </a:lnTo>
                    <a:lnTo>
                      <a:pt x="343" y="187"/>
                    </a:lnTo>
                    <a:lnTo>
                      <a:pt x="355" y="180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5" y="152"/>
                    </a:lnTo>
                    <a:lnTo>
                      <a:pt x="392" y="142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7"/>
                    </a:lnTo>
                    <a:lnTo>
                      <a:pt x="385" y="68"/>
                    </a:lnTo>
                    <a:lnTo>
                      <a:pt x="377" y="57"/>
                    </a:lnTo>
                    <a:lnTo>
                      <a:pt x="367" y="49"/>
                    </a:lnTo>
                    <a:lnTo>
                      <a:pt x="355" y="40"/>
                    </a:lnTo>
                    <a:lnTo>
                      <a:pt x="343" y="32"/>
                    </a:lnTo>
                    <a:lnTo>
                      <a:pt x="327" y="26"/>
                    </a:lnTo>
                    <a:lnTo>
                      <a:pt x="312" y="19"/>
                    </a:lnTo>
                    <a:lnTo>
                      <a:pt x="295" y="13"/>
                    </a:lnTo>
                    <a:lnTo>
                      <a:pt x="278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0" y="0"/>
                    </a:lnTo>
                    <a:lnTo>
                      <a:pt x="200" y="0"/>
                    </a:lnTo>
                    <a:lnTo>
                      <a:pt x="179" y="0"/>
                    </a:lnTo>
                    <a:lnTo>
                      <a:pt x="160" y="3"/>
                    </a:lnTo>
                    <a:lnTo>
                      <a:pt x="140" y="5"/>
                    </a:lnTo>
                    <a:lnTo>
                      <a:pt x="122" y="9"/>
                    </a:lnTo>
                    <a:lnTo>
                      <a:pt x="104" y="13"/>
                    </a:lnTo>
                    <a:lnTo>
                      <a:pt x="88" y="19"/>
                    </a:lnTo>
                    <a:lnTo>
                      <a:pt x="72" y="26"/>
                    </a:lnTo>
                    <a:lnTo>
                      <a:pt x="58" y="32"/>
                    </a:lnTo>
                    <a:lnTo>
                      <a:pt x="46" y="40"/>
                    </a:lnTo>
                    <a:lnTo>
                      <a:pt x="34" y="49"/>
                    </a:lnTo>
                    <a:lnTo>
                      <a:pt x="24" y="57"/>
                    </a:lnTo>
                    <a:lnTo>
                      <a:pt x="15" y="68"/>
                    </a:lnTo>
                    <a:lnTo>
                      <a:pt x="9" y="77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80"/>
                    </a:lnTo>
                    <a:lnTo>
                      <a:pt x="58" y="187"/>
                    </a:lnTo>
                    <a:lnTo>
                      <a:pt x="72" y="194"/>
                    </a:lnTo>
                    <a:lnTo>
                      <a:pt x="88" y="200"/>
                    </a:lnTo>
                    <a:lnTo>
                      <a:pt x="104" y="207"/>
                    </a:lnTo>
                    <a:lnTo>
                      <a:pt x="122" y="210"/>
                    </a:lnTo>
                    <a:lnTo>
                      <a:pt x="140" y="214"/>
                    </a:lnTo>
                    <a:lnTo>
                      <a:pt x="160" y="217"/>
                    </a:lnTo>
                    <a:lnTo>
                      <a:pt x="179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4" name="Freeform 94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5" name="Freeform 95"/>
              <p:cNvSpPr>
                <a:spLocks/>
              </p:cNvSpPr>
              <p:nvPr/>
            </p:nvSpPr>
            <p:spPr bwMode="auto">
              <a:xfrm>
                <a:off x="4049" y="1405"/>
                <a:ext cx="79" cy="43"/>
              </a:xfrm>
              <a:custGeom>
                <a:avLst/>
                <a:gdLst>
                  <a:gd name="T0" fmla="*/ 173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7 w 316"/>
                  <a:gd name="T7" fmla="*/ 152 h 172"/>
                  <a:gd name="T8" fmla="*/ 279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1 h 172"/>
                  <a:gd name="T14" fmla="*/ 315 w 316"/>
                  <a:gd name="T15" fmla="*/ 94 h 172"/>
                  <a:gd name="T16" fmla="*/ 315 w 316"/>
                  <a:gd name="T17" fmla="*/ 76 h 172"/>
                  <a:gd name="T18" fmla="*/ 308 w 316"/>
                  <a:gd name="T19" fmla="*/ 60 h 172"/>
                  <a:gd name="T20" fmla="*/ 297 w 316"/>
                  <a:gd name="T21" fmla="*/ 45 h 172"/>
                  <a:gd name="T22" fmla="*/ 279 w 316"/>
                  <a:gd name="T23" fmla="*/ 31 h 172"/>
                  <a:gd name="T24" fmla="*/ 257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3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5 w 316"/>
                  <a:gd name="T41" fmla="*/ 31 h 172"/>
                  <a:gd name="T42" fmla="*/ 19 w 316"/>
                  <a:gd name="T43" fmla="*/ 45 h 172"/>
                  <a:gd name="T44" fmla="*/ 6 w 316"/>
                  <a:gd name="T45" fmla="*/ 60 h 172"/>
                  <a:gd name="T46" fmla="*/ 0 w 316"/>
                  <a:gd name="T47" fmla="*/ 76 h 172"/>
                  <a:gd name="T48" fmla="*/ 0 w 316"/>
                  <a:gd name="T49" fmla="*/ 94 h 172"/>
                  <a:gd name="T50" fmla="*/ 6 w 316"/>
                  <a:gd name="T51" fmla="*/ 111 h 172"/>
                  <a:gd name="T52" fmla="*/ 19 w 316"/>
                  <a:gd name="T53" fmla="*/ 127 h 172"/>
                  <a:gd name="T54" fmla="*/ 35 w 316"/>
                  <a:gd name="T55" fmla="*/ 140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3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7" y="152"/>
                    </a:lnTo>
                    <a:lnTo>
                      <a:pt x="269" y="147"/>
                    </a:lnTo>
                    <a:lnTo>
                      <a:pt x="279" y="140"/>
                    </a:lnTo>
                    <a:lnTo>
                      <a:pt x="288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1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6"/>
                    </a:lnTo>
                    <a:lnTo>
                      <a:pt x="312" y="69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8" y="38"/>
                    </a:lnTo>
                    <a:lnTo>
                      <a:pt x="279" y="31"/>
                    </a:lnTo>
                    <a:lnTo>
                      <a:pt x="269" y="25"/>
                    </a:lnTo>
                    <a:lnTo>
                      <a:pt x="257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3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5" y="31"/>
                    </a:lnTo>
                    <a:lnTo>
                      <a:pt x="26" y="38"/>
                    </a:lnTo>
                    <a:lnTo>
                      <a:pt x="19" y="45"/>
                    </a:lnTo>
                    <a:lnTo>
                      <a:pt x="12" y="52"/>
                    </a:lnTo>
                    <a:lnTo>
                      <a:pt x="6" y="60"/>
                    </a:lnTo>
                    <a:lnTo>
                      <a:pt x="2" y="69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2" y="103"/>
                    </a:lnTo>
                    <a:lnTo>
                      <a:pt x="6" y="111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6" y="134"/>
                    </a:lnTo>
                    <a:lnTo>
                      <a:pt x="35" y="140"/>
                    </a:lnTo>
                    <a:lnTo>
                      <a:pt x="46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6" name="Freeform 96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7" name="Freeform 97"/>
              <p:cNvSpPr>
                <a:spLocks/>
              </p:cNvSpPr>
              <p:nvPr/>
            </p:nvSpPr>
            <p:spPr bwMode="auto">
              <a:xfrm>
                <a:off x="4538" y="152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4 w 316"/>
                  <a:gd name="T3" fmla="*/ 168 h 172"/>
                  <a:gd name="T4" fmla="*/ 234 w 316"/>
                  <a:gd name="T5" fmla="*/ 162 h 172"/>
                  <a:gd name="T6" fmla="*/ 258 w 316"/>
                  <a:gd name="T7" fmla="*/ 153 h 172"/>
                  <a:gd name="T8" fmla="*/ 279 w 316"/>
                  <a:gd name="T9" fmla="*/ 141 h 172"/>
                  <a:gd name="T10" fmla="*/ 297 w 316"/>
                  <a:gd name="T11" fmla="*/ 127 h 172"/>
                  <a:gd name="T12" fmla="*/ 309 w 316"/>
                  <a:gd name="T13" fmla="*/ 112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09 w 316"/>
                  <a:gd name="T19" fmla="*/ 61 h 172"/>
                  <a:gd name="T20" fmla="*/ 297 w 316"/>
                  <a:gd name="T21" fmla="*/ 46 h 172"/>
                  <a:gd name="T22" fmla="*/ 279 w 316"/>
                  <a:gd name="T23" fmla="*/ 32 h 172"/>
                  <a:gd name="T24" fmla="*/ 258 w 316"/>
                  <a:gd name="T25" fmla="*/ 20 h 172"/>
                  <a:gd name="T26" fmla="*/ 234 w 316"/>
                  <a:gd name="T27" fmla="*/ 10 h 172"/>
                  <a:gd name="T28" fmla="*/ 204 w 316"/>
                  <a:gd name="T29" fmla="*/ 4 h 172"/>
                  <a:gd name="T30" fmla="*/ 174 w 316"/>
                  <a:gd name="T31" fmla="*/ 1 h 172"/>
                  <a:gd name="T32" fmla="*/ 142 w 316"/>
                  <a:gd name="T33" fmla="*/ 1 h 172"/>
                  <a:gd name="T34" fmla="*/ 111 w 316"/>
                  <a:gd name="T35" fmla="*/ 4 h 172"/>
                  <a:gd name="T36" fmla="*/ 83 w 316"/>
                  <a:gd name="T37" fmla="*/ 10 h 172"/>
                  <a:gd name="T38" fmla="*/ 58 w 316"/>
                  <a:gd name="T39" fmla="*/ 20 h 172"/>
                  <a:gd name="T40" fmla="*/ 36 w 316"/>
                  <a:gd name="T41" fmla="*/ 32 h 172"/>
                  <a:gd name="T42" fmla="*/ 19 w 316"/>
                  <a:gd name="T43" fmla="*/ 46 h 172"/>
                  <a:gd name="T44" fmla="*/ 7 w 316"/>
                  <a:gd name="T45" fmla="*/ 61 h 172"/>
                  <a:gd name="T46" fmla="*/ 0 w 316"/>
                  <a:gd name="T47" fmla="*/ 77 h 172"/>
                  <a:gd name="T48" fmla="*/ 0 w 316"/>
                  <a:gd name="T49" fmla="*/ 95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1 h 172"/>
                  <a:gd name="T56" fmla="*/ 58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2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0"/>
                    </a:lnTo>
                    <a:lnTo>
                      <a:pt x="204" y="168"/>
                    </a:lnTo>
                    <a:lnTo>
                      <a:pt x="220" y="165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1"/>
                    </a:lnTo>
                    <a:lnTo>
                      <a:pt x="288" y="135"/>
                    </a:lnTo>
                    <a:lnTo>
                      <a:pt x="297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3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7" y="46"/>
                    </a:lnTo>
                    <a:lnTo>
                      <a:pt x="288" y="38"/>
                    </a:lnTo>
                    <a:lnTo>
                      <a:pt x="279" y="32"/>
                    </a:lnTo>
                    <a:lnTo>
                      <a:pt x="269" y="25"/>
                    </a:lnTo>
                    <a:lnTo>
                      <a:pt x="258" y="20"/>
                    </a:lnTo>
                    <a:lnTo>
                      <a:pt x="246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4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6" y="7"/>
                    </a:lnTo>
                    <a:lnTo>
                      <a:pt x="83" y="10"/>
                    </a:lnTo>
                    <a:lnTo>
                      <a:pt x="69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6"/>
                    </a:lnTo>
                    <a:lnTo>
                      <a:pt x="12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0" y="77"/>
                    </a:lnTo>
                    <a:lnTo>
                      <a:pt x="0" y="86"/>
                    </a:lnTo>
                    <a:lnTo>
                      <a:pt x="0" y="95"/>
                    </a:lnTo>
                    <a:lnTo>
                      <a:pt x="3" y="103"/>
                    </a:lnTo>
                    <a:lnTo>
                      <a:pt x="7" y="112"/>
                    </a:lnTo>
                    <a:lnTo>
                      <a:pt x="12" y="120"/>
                    </a:lnTo>
                    <a:lnTo>
                      <a:pt x="19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69" y="158"/>
                    </a:lnTo>
                    <a:lnTo>
                      <a:pt x="83" y="162"/>
                    </a:lnTo>
                    <a:lnTo>
                      <a:pt x="96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8" name="Freeform 98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9" name="Freeform 99"/>
              <p:cNvSpPr>
                <a:spLocks/>
              </p:cNvSpPr>
              <p:nvPr/>
            </p:nvSpPr>
            <p:spPr bwMode="auto">
              <a:xfrm>
                <a:off x="4937" y="1357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9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9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9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9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2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6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0 w 316"/>
                  <a:gd name="T47" fmla="*/ 78 h 174"/>
                  <a:gd name="T48" fmla="*/ 0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6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2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9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8" y="136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9" y="62"/>
                    </a:lnTo>
                    <a:lnTo>
                      <a:pt x="304" y="54"/>
                    </a:lnTo>
                    <a:lnTo>
                      <a:pt x="297" y="46"/>
                    </a:lnTo>
                    <a:lnTo>
                      <a:pt x="288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9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2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9"/>
                    </a:lnTo>
                    <a:lnTo>
                      <a:pt x="19" y="46"/>
                    </a:lnTo>
                    <a:lnTo>
                      <a:pt x="13" y="54"/>
                    </a:lnTo>
                    <a:lnTo>
                      <a:pt x="6" y="62"/>
                    </a:lnTo>
                    <a:lnTo>
                      <a:pt x="3" y="71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3" y="105"/>
                    </a:lnTo>
                    <a:lnTo>
                      <a:pt x="6" y="113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6"/>
                    </a:lnTo>
                    <a:lnTo>
                      <a:pt x="36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2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0" name="Freeform 100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1" name="Freeform 101"/>
              <p:cNvSpPr>
                <a:spLocks/>
              </p:cNvSpPr>
              <p:nvPr/>
            </p:nvSpPr>
            <p:spPr bwMode="auto">
              <a:xfrm>
                <a:off x="5083" y="1596"/>
                <a:ext cx="79" cy="43"/>
              </a:xfrm>
              <a:custGeom>
                <a:avLst/>
                <a:gdLst>
                  <a:gd name="T0" fmla="*/ 174 w 317"/>
                  <a:gd name="T1" fmla="*/ 172 h 173"/>
                  <a:gd name="T2" fmla="*/ 206 w 317"/>
                  <a:gd name="T3" fmla="*/ 169 h 173"/>
                  <a:gd name="T4" fmla="*/ 234 w 317"/>
                  <a:gd name="T5" fmla="*/ 162 h 173"/>
                  <a:gd name="T6" fmla="*/ 259 w 317"/>
                  <a:gd name="T7" fmla="*/ 153 h 173"/>
                  <a:gd name="T8" fmla="*/ 280 w 317"/>
                  <a:gd name="T9" fmla="*/ 141 h 173"/>
                  <a:gd name="T10" fmla="*/ 298 w 317"/>
                  <a:gd name="T11" fmla="*/ 127 h 173"/>
                  <a:gd name="T12" fmla="*/ 309 w 317"/>
                  <a:gd name="T13" fmla="*/ 112 h 173"/>
                  <a:gd name="T14" fmla="*/ 315 w 317"/>
                  <a:gd name="T15" fmla="*/ 95 h 173"/>
                  <a:gd name="T16" fmla="*/ 315 w 317"/>
                  <a:gd name="T17" fmla="*/ 78 h 173"/>
                  <a:gd name="T18" fmla="*/ 309 w 317"/>
                  <a:gd name="T19" fmla="*/ 61 h 173"/>
                  <a:gd name="T20" fmla="*/ 298 w 317"/>
                  <a:gd name="T21" fmla="*/ 46 h 173"/>
                  <a:gd name="T22" fmla="*/ 280 w 317"/>
                  <a:gd name="T23" fmla="*/ 32 h 173"/>
                  <a:gd name="T24" fmla="*/ 259 w 317"/>
                  <a:gd name="T25" fmla="*/ 20 h 173"/>
                  <a:gd name="T26" fmla="*/ 234 w 317"/>
                  <a:gd name="T27" fmla="*/ 10 h 173"/>
                  <a:gd name="T28" fmla="*/ 206 w 317"/>
                  <a:gd name="T29" fmla="*/ 4 h 173"/>
                  <a:gd name="T30" fmla="*/ 174 w 317"/>
                  <a:gd name="T31" fmla="*/ 1 h 173"/>
                  <a:gd name="T32" fmla="*/ 142 w 317"/>
                  <a:gd name="T33" fmla="*/ 1 h 173"/>
                  <a:gd name="T34" fmla="*/ 111 w 317"/>
                  <a:gd name="T35" fmla="*/ 4 h 173"/>
                  <a:gd name="T36" fmla="*/ 83 w 317"/>
                  <a:gd name="T37" fmla="*/ 10 h 173"/>
                  <a:gd name="T38" fmla="*/ 58 w 317"/>
                  <a:gd name="T39" fmla="*/ 20 h 173"/>
                  <a:gd name="T40" fmla="*/ 36 w 317"/>
                  <a:gd name="T41" fmla="*/ 32 h 173"/>
                  <a:gd name="T42" fmla="*/ 20 w 317"/>
                  <a:gd name="T43" fmla="*/ 46 h 173"/>
                  <a:gd name="T44" fmla="*/ 7 w 317"/>
                  <a:gd name="T45" fmla="*/ 61 h 173"/>
                  <a:gd name="T46" fmla="*/ 2 w 317"/>
                  <a:gd name="T47" fmla="*/ 78 h 173"/>
                  <a:gd name="T48" fmla="*/ 2 w 317"/>
                  <a:gd name="T49" fmla="*/ 95 h 173"/>
                  <a:gd name="T50" fmla="*/ 7 w 317"/>
                  <a:gd name="T51" fmla="*/ 112 h 173"/>
                  <a:gd name="T52" fmla="*/ 20 w 317"/>
                  <a:gd name="T53" fmla="*/ 127 h 173"/>
                  <a:gd name="T54" fmla="*/ 36 w 317"/>
                  <a:gd name="T55" fmla="*/ 141 h 173"/>
                  <a:gd name="T56" fmla="*/ 58 w 317"/>
                  <a:gd name="T57" fmla="*/ 153 h 173"/>
                  <a:gd name="T58" fmla="*/ 83 w 317"/>
                  <a:gd name="T59" fmla="*/ 162 h 173"/>
                  <a:gd name="T60" fmla="*/ 111 w 317"/>
                  <a:gd name="T61" fmla="*/ 169 h 173"/>
                  <a:gd name="T62" fmla="*/ 142 w 317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3">
                    <a:moveTo>
                      <a:pt x="159" y="173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6" y="169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90" y="135"/>
                    </a:lnTo>
                    <a:lnTo>
                      <a:pt x="298" y="127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3" y="104"/>
                    </a:lnTo>
                    <a:lnTo>
                      <a:pt x="315" y="95"/>
                    </a:lnTo>
                    <a:lnTo>
                      <a:pt x="317" y="86"/>
                    </a:lnTo>
                    <a:lnTo>
                      <a:pt x="315" y="78"/>
                    </a:lnTo>
                    <a:lnTo>
                      <a:pt x="313" y="69"/>
                    </a:lnTo>
                    <a:lnTo>
                      <a:pt x="309" y="61"/>
                    </a:lnTo>
                    <a:lnTo>
                      <a:pt x="304" y="53"/>
                    </a:lnTo>
                    <a:lnTo>
                      <a:pt x="298" y="46"/>
                    </a:lnTo>
                    <a:lnTo>
                      <a:pt x="290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4" y="1"/>
                    </a:lnTo>
                    <a:lnTo>
                      <a:pt x="159" y="0"/>
                    </a:lnTo>
                    <a:lnTo>
                      <a:pt x="142" y="1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1" y="15"/>
                    </a:lnTo>
                    <a:lnTo>
                      <a:pt x="58" y="20"/>
                    </a:lnTo>
                    <a:lnTo>
                      <a:pt x="46" y="25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20" y="46"/>
                    </a:lnTo>
                    <a:lnTo>
                      <a:pt x="13" y="53"/>
                    </a:lnTo>
                    <a:lnTo>
                      <a:pt x="7" y="61"/>
                    </a:lnTo>
                    <a:lnTo>
                      <a:pt x="3" y="69"/>
                    </a:lnTo>
                    <a:lnTo>
                      <a:pt x="2" y="78"/>
                    </a:lnTo>
                    <a:lnTo>
                      <a:pt x="0" y="86"/>
                    </a:lnTo>
                    <a:lnTo>
                      <a:pt x="2" y="95"/>
                    </a:lnTo>
                    <a:lnTo>
                      <a:pt x="3" y="104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20" y="127"/>
                    </a:lnTo>
                    <a:lnTo>
                      <a:pt x="27" y="135"/>
                    </a:lnTo>
                    <a:lnTo>
                      <a:pt x="36" y="141"/>
                    </a:lnTo>
                    <a:lnTo>
                      <a:pt x="46" y="148"/>
                    </a:lnTo>
                    <a:lnTo>
                      <a:pt x="58" y="153"/>
                    </a:lnTo>
                    <a:lnTo>
                      <a:pt x="71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9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2" name="Freeform 102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3" name="Freeform 103"/>
              <p:cNvSpPr>
                <a:spLocks/>
              </p:cNvSpPr>
              <p:nvPr/>
            </p:nvSpPr>
            <p:spPr bwMode="auto">
              <a:xfrm>
                <a:off x="5297" y="1366"/>
                <a:ext cx="42" cy="24"/>
              </a:xfrm>
              <a:custGeom>
                <a:avLst/>
                <a:gdLst>
                  <a:gd name="T0" fmla="*/ 85 w 171"/>
                  <a:gd name="T1" fmla="*/ 93 h 93"/>
                  <a:gd name="T2" fmla="*/ 103 w 171"/>
                  <a:gd name="T3" fmla="*/ 92 h 93"/>
                  <a:gd name="T4" fmla="*/ 119 w 171"/>
                  <a:gd name="T5" fmla="*/ 89 h 93"/>
                  <a:gd name="T6" fmla="*/ 134 w 171"/>
                  <a:gd name="T7" fmla="*/ 85 h 93"/>
                  <a:gd name="T8" fmla="*/ 147 w 171"/>
                  <a:gd name="T9" fmla="*/ 79 h 93"/>
                  <a:gd name="T10" fmla="*/ 157 w 171"/>
                  <a:gd name="T11" fmla="*/ 73 h 93"/>
                  <a:gd name="T12" fmla="*/ 164 w 171"/>
                  <a:gd name="T13" fmla="*/ 65 h 93"/>
                  <a:gd name="T14" fmla="*/ 167 w 171"/>
                  <a:gd name="T15" fmla="*/ 61 h 93"/>
                  <a:gd name="T16" fmla="*/ 170 w 171"/>
                  <a:gd name="T17" fmla="*/ 56 h 93"/>
                  <a:gd name="T18" fmla="*/ 171 w 171"/>
                  <a:gd name="T19" fmla="*/ 51 h 93"/>
                  <a:gd name="T20" fmla="*/ 171 w 171"/>
                  <a:gd name="T21" fmla="*/ 47 h 93"/>
                  <a:gd name="T22" fmla="*/ 171 w 171"/>
                  <a:gd name="T23" fmla="*/ 42 h 93"/>
                  <a:gd name="T24" fmla="*/ 170 w 171"/>
                  <a:gd name="T25" fmla="*/ 37 h 93"/>
                  <a:gd name="T26" fmla="*/ 167 w 171"/>
                  <a:gd name="T27" fmla="*/ 33 h 93"/>
                  <a:gd name="T28" fmla="*/ 164 w 171"/>
                  <a:gd name="T29" fmla="*/ 28 h 93"/>
                  <a:gd name="T30" fmla="*/ 157 w 171"/>
                  <a:gd name="T31" fmla="*/ 20 h 93"/>
                  <a:gd name="T32" fmla="*/ 147 w 171"/>
                  <a:gd name="T33" fmla="*/ 14 h 93"/>
                  <a:gd name="T34" fmla="*/ 134 w 171"/>
                  <a:gd name="T35" fmla="*/ 8 h 93"/>
                  <a:gd name="T36" fmla="*/ 119 w 171"/>
                  <a:gd name="T37" fmla="*/ 4 h 93"/>
                  <a:gd name="T38" fmla="*/ 103 w 171"/>
                  <a:gd name="T39" fmla="*/ 1 h 93"/>
                  <a:gd name="T40" fmla="*/ 85 w 171"/>
                  <a:gd name="T41" fmla="*/ 0 h 93"/>
                  <a:gd name="T42" fmla="*/ 69 w 171"/>
                  <a:gd name="T43" fmla="*/ 1 h 93"/>
                  <a:gd name="T44" fmla="*/ 52 w 171"/>
                  <a:gd name="T45" fmla="*/ 4 h 93"/>
                  <a:gd name="T46" fmla="*/ 38 w 171"/>
                  <a:gd name="T47" fmla="*/ 8 h 93"/>
                  <a:gd name="T48" fmla="*/ 26 w 171"/>
                  <a:gd name="T49" fmla="*/ 14 h 93"/>
                  <a:gd name="T50" fmla="*/ 15 w 171"/>
                  <a:gd name="T51" fmla="*/ 20 h 93"/>
                  <a:gd name="T52" fmla="*/ 8 w 171"/>
                  <a:gd name="T53" fmla="*/ 28 h 93"/>
                  <a:gd name="T54" fmla="*/ 4 w 171"/>
                  <a:gd name="T55" fmla="*/ 33 h 93"/>
                  <a:gd name="T56" fmla="*/ 3 w 171"/>
                  <a:gd name="T57" fmla="*/ 37 h 93"/>
                  <a:gd name="T58" fmla="*/ 1 w 171"/>
                  <a:gd name="T59" fmla="*/ 42 h 93"/>
                  <a:gd name="T60" fmla="*/ 0 w 171"/>
                  <a:gd name="T61" fmla="*/ 47 h 93"/>
                  <a:gd name="T62" fmla="*/ 1 w 171"/>
                  <a:gd name="T63" fmla="*/ 51 h 93"/>
                  <a:gd name="T64" fmla="*/ 3 w 171"/>
                  <a:gd name="T65" fmla="*/ 56 h 93"/>
                  <a:gd name="T66" fmla="*/ 4 w 171"/>
                  <a:gd name="T67" fmla="*/ 61 h 93"/>
                  <a:gd name="T68" fmla="*/ 8 w 171"/>
                  <a:gd name="T69" fmla="*/ 65 h 93"/>
                  <a:gd name="T70" fmla="*/ 15 w 171"/>
                  <a:gd name="T71" fmla="*/ 73 h 93"/>
                  <a:gd name="T72" fmla="*/ 26 w 171"/>
                  <a:gd name="T73" fmla="*/ 79 h 93"/>
                  <a:gd name="T74" fmla="*/ 38 w 171"/>
                  <a:gd name="T75" fmla="*/ 85 h 93"/>
                  <a:gd name="T76" fmla="*/ 52 w 171"/>
                  <a:gd name="T77" fmla="*/ 89 h 93"/>
                  <a:gd name="T78" fmla="*/ 69 w 171"/>
                  <a:gd name="T79" fmla="*/ 92 h 93"/>
                  <a:gd name="T80" fmla="*/ 85 w 171"/>
                  <a:gd name="T8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1" h="93">
                    <a:moveTo>
                      <a:pt x="85" y="93"/>
                    </a:moveTo>
                    <a:lnTo>
                      <a:pt x="103" y="92"/>
                    </a:lnTo>
                    <a:lnTo>
                      <a:pt x="119" y="89"/>
                    </a:lnTo>
                    <a:lnTo>
                      <a:pt x="134" y="85"/>
                    </a:lnTo>
                    <a:lnTo>
                      <a:pt x="147" y="79"/>
                    </a:lnTo>
                    <a:lnTo>
                      <a:pt x="157" y="73"/>
                    </a:lnTo>
                    <a:lnTo>
                      <a:pt x="164" y="65"/>
                    </a:lnTo>
                    <a:lnTo>
                      <a:pt x="167" y="61"/>
                    </a:lnTo>
                    <a:lnTo>
                      <a:pt x="170" y="56"/>
                    </a:lnTo>
                    <a:lnTo>
                      <a:pt x="171" y="51"/>
                    </a:lnTo>
                    <a:lnTo>
                      <a:pt x="171" y="47"/>
                    </a:lnTo>
                    <a:lnTo>
                      <a:pt x="171" y="42"/>
                    </a:lnTo>
                    <a:lnTo>
                      <a:pt x="170" y="37"/>
                    </a:lnTo>
                    <a:lnTo>
                      <a:pt x="167" y="33"/>
                    </a:lnTo>
                    <a:lnTo>
                      <a:pt x="164" y="28"/>
                    </a:lnTo>
                    <a:lnTo>
                      <a:pt x="157" y="20"/>
                    </a:lnTo>
                    <a:lnTo>
                      <a:pt x="147" y="14"/>
                    </a:lnTo>
                    <a:lnTo>
                      <a:pt x="134" y="8"/>
                    </a:lnTo>
                    <a:lnTo>
                      <a:pt x="119" y="4"/>
                    </a:lnTo>
                    <a:lnTo>
                      <a:pt x="103" y="1"/>
                    </a:lnTo>
                    <a:lnTo>
                      <a:pt x="85" y="0"/>
                    </a:lnTo>
                    <a:lnTo>
                      <a:pt x="69" y="1"/>
                    </a:lnTo>
                    <a:lnTo>
                      <a:pt x="52" y="4"/>
                    </a:lnTo>
                    <a:lnTo>
                      <a:pt x="38" y="8"/>
                    </a:lnTo>
                    <a:lnTo>
                      <a:pt x="26" y="14"/>
                    </a:lnTo>
                    <a:lnTo>
                      <a:pt x="15" y="20"/>
                    </a:lnTo>
                    <a:lnTo>
                      <a:pt x="8" y="28"/>
                    </a:lnTo>
                    <a:lnTo>
                      <a:pt x="4" y="33"/>
                    </a:lnTo>
                    <a:lnTo>
                      <a:pt x="3" y="37"/>
                    </a:lnTo>
                    <a:lnTo>
                      <a:pt x="1" y="42"/>
                    </a:lnTo>
                    <a:lnTo>
                      <a:pt x="0" y="47"/>
                    </a:lnTo>
                    <a:lnTo>
                      <a:pt x="1" y="51"/>
                    </a:lnTo>
                    <a:lnTo>
                      <a:pt x="3" y="56"/>
                    </a:lnTo>
                    <a:lnTo>
                      <a:pt x="4" y="61"/>
                    </a:lnTo>
                    <a:lnTo>
                      <a:pt x="8" y="65"/>
                    </a:lnTo>
                    <a:lnTo>
                      <a:pt x="15" y="73"/>
                    </a:lnTo>
                    <a:lnTo>
                      <a:pt x="26" y="79"/>
                    </a:lnTo>
                    <a:lnTo>
                      <a:pt x="38" y="85"/>
                    </a:lnTo>
                    <a:lnTo>
                      <a:pt x="52" y="89"/>
                    </a:lnTo>
                    <a:lnTo>
                      <a:pt x="69" y="92"/>
                    </a:lnTo>
                    <a:lnTo>
                      <a:pt x="85" y="9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4" name="Freeform 104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5" name="Freeform 105"/>
              <p:cNvSpPr>
                <a:spLocks/>
              </p:cNvSpPr>
              <p:nvPr/>
            </p:nvSpPr>
            <p:spPr bwMode="auto">
              <a:xfrm>
                <a:off x="3726" y="1270"/>
                <a:ext cx="79" cy="43"/>
              </a:xfrm>
              <a:custGeom>
                <a:avLst/>
                <a:gdLst>
                  <a:gd name="T0" fmla="*/ 174 w 316"/>
                  <a:gd name="T1" fmla="*/ 172 h 172"/>
                  <a:gd name="T2" fmla="*/ 205 w 316"/>
                  <a:gd name="T3" fmla="*/ 168 h 172"/>
                  <a:gd name="T4" fmla="*/ 233 w 316"/>
                  <a:gd name="T5" fmla="*/ 162 h 172"/>
                  <a:gd name="T6" fmla="*/ 259 w 316"/>
                  <a:gd name="T7" fmla="*/ 153 h 172"/>
                  <a:gd name="T8" fmla="*/ 280 w 316"/>
                  <a:gd name="T9" fmla="*/ 142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6 h 172"/>
                  <a:gd name="T16" fmla="*/ 315 w 316"/>
                  <a:gd name="T17" fmla="*/ 78 h 172"/>
                  <a:gd name="T18" fmla="*/ 308 w 316"/>
                  <a:gd name="T19" fmla="*/ 61 h 172"/>
                  <a:gd name="T20" fmla="*/ 297 w 316"/>
                  <a:gd name="T21" fmla="*/ 45 h 172"/>
                  <a:gd name="T22" fmla="*/ 280 w 316"/>
                  <a:gd name="T23" fmla="*/ 32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4 h 172"/>
                  <a:gd name="T30" fmla="*/ 174 w 316"/>
                  <a:gd name="T31" fmla="*/ 0 h 172"/>
                  <a:gd name="T32" fmla="*/ 141 w 316"/>
                  <a:gd name="T33" fmla="*/ 0 h 172"/>
                  <a:gd name="T34" fmla="*/ 111 w 316"/>
                  <a:gd name="T35" fmla="*/ 4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2 h 172"/>
                  <a:gd name="T42" fmla="*/ 19 w 316"/>
                  <a:gd name="T43" fmla="*/ 45 h 172"/>
                  <a:gd name="T44" fmla="*/ 7 w 316"/>
                  <a:gd name="T45" fmla="*/ 61 h 172"/>
                  <a:gd name="T46" fmla="*/ 1 w 316"/>
                  <a:gd name="T47" fmla="*/ 78 h 172"/>
                  <a:gd name="T48" fmla="*/ 1 w 316"/>
                  <a:gd name="T49" fmla="*/ 96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2 h 172"/>
                  <a:gd name="T56" fmla="*/ 57 w 316"/>
                  <a:gd name="T57" fmla="*/ 153 h 172"/>
                  <a:gd name="T58" fmla="*/ 83 w 316"/>
                  <a:gd name="T59" fmla="*/ 162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4" y="172"/>
                    </a:lnTo>
                    <a:lnTo>
                      <a:pt x="190" y="171"/>
                    </a:lnTo>
                    <a:lnTo>
                      <a:pt x="205" y="168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7"/>
                    </a:lnTo>
                    <a:lnTo>
                      <a:pt x="280" y="142"/>
                    </a:lnTo>
                    <a:lnTo>
                      <a:pt x="289" y="134"/>
                    </a:lnTo>
                    <a:lnTo>
                      <a:pt x="297" y="127"/>
                    </a:lnTo>
                    <a:lnTo>
                      <a:pt x="303" y="120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69"/>
                    </a:lnTo>
                    <a:lnTo>
                      <a:pt x="308" y="61"/>
                    </a:lnTo>
                    <a:lnTo>
                      <a:pt x="303" y="52"/>
                    </a:lnTo>
                    <a:lnTo>
                      <a:pt x="297" y="45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6"/>
                    </a:lnTo>
                    <a:lnTo>
                      <a:pt x="259" y="19"/>
                    </a:lnTo>
                    <a:lnTo>
                      <a:pt x="246" y="15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4"/>
                    </a:lnTo>
                    <a:lnTo>
                      <a:pt x="190" y="1"/>
                    </a:lnTo>
                    <a:lnTo>
                      <a:pt x="174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4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5"/>
                    </a:lnTo>
                    <a:lnTo>
                      <a:pt x="57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7" y="61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20"/>
                    </a:lnTo>
                    <a:lnTo>
                      <a:pt x="19" y="127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6" y="171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6" name="Freeform 106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47" name="Freeform 107"/>
              <p:cNvSpPr>
                <a:spLocks/>
              </p:cNvSpPr>
              <p:nvPr/>
            </p:nvSpPr>
            <p:spPr bwMode="auto">
              <a:xfrm>
                <a:off x="3380" y="1185"/>
                <a:ext cx="80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9 h 172"/>
                  <a:gd name="T4" fmla="*/ 233 w 316"/>
                  <a:gd name="T5" fmla="*/ 162 h 172"/>
                  <a:gd name="T6" fmla="*/ 259 w 316"/>
                  <a:gd name="T7" fmla="*/ 152 h 172"/>
                  <a:gd name="T8" fmla="*/ 280 w 316"/>
                  <a:gd name="T9" fmla="*/ 141 h 172"/>
                  <a:gd name="T10" fmla="*/ 297 w 316"/>
                  <a:gd name="T11" fmla="*/ 128 h 172"/>
                  <a:gd name="T12" fmla="*/ 310 w 316"/>
                  <a:gd name="T13" fmla="*/ 111 h 172"/>
                  <a:gd name="T14" fmla="*/ 315 w 316"/>
                  <a:gd name="T15" fmla="*/ 95 h 172"/>
                  <a:gd name="T16" fmla="*/ 315 w 316"/>
                  <a:gd name="T17" fmla="*/ 77 h 172"/>
                  <a:gd name="T18" fmla="*/ 310 w 316"/>
                  <a:gd name="T19" fmla="*/ 60 h 172"/>
                  <a:gd name="T20" fmla="*/ 297 w 316"/>
                  <a:gd name="T21" fmla="*/ 45 h 172"/>
                  <a:gd name="T22" fmla="*/ 280 w 316"/>
                  <a:gd name="T23" fmla="*/ 31 h 172"/>
                  <a:gd name="T24" fmla="*/ 259 w 316"/>
                  <a:gd name="T25" fmla="*/ 20 h 172"/>
                  <a:gd name="T26" fmla="*/ 233 w 316"/>
                  <a:gd name="T27" fmla="*/ 11 h 172"/>
                  <a:gd name="T28" fmla="*/ 205 w 316"/>
                  <a:gd name="T29" fmla="*/ 4 h 172"/>
                  <a:gd name="T30" fmla="*/ 175 w 316"/>
                  <a:gd name="T31" fmla="*/ 0 h 172"/>
                  <a:gd name="T32" fmla="*/ 143 w 316"/>
                  <a:gd name="T33" fmla="*/ 0 h 172"/>
                  <a:gd name="T34" fmla="*/ 111 w 316"/>
                  <a:gd name="T35" fmla="*/ 4 h 172"/>
                  <a:gd name="T36" fmla="*/ 83 w 316"/>
                  <a:gd name="T37" fmla="*/ 11 h 172"/>
                  <a:gd name="T38" fmla="*/ 57 w 316"/>
                  <a:gd name="T39" fmla="*/ 20 h 172"/>
                  <a:gd name="T40" fmla="*/ 37 w 316"/>
                  <a:gd name="T41" fmla="*/ 31 h 172"/>
                  <a:gd name="T42" fmla="*/ 19 w 316"/>
                  <a:gd name="T43" fmla="*/ 45 h 172"/>
                  <a:gd name="T44" fmla="*/ 8 w 316"/>
                  <a:gd name="T45" fmla="*/ 60 h 172"/>
                  <a:gd name="T46" fmla="*/ 1 w 316"/>
                  <a:gd name="T47" fmla="*/ 77 h 172"/>
                  <a:gd name="T48" fmla="*/ 1 w 316"/>
                  <a:gd name="T49" fmla="*/ 95 h 172"/>
                  <a:gd name="T50" fmla="*/ 8 w 316"/>
                  <a:gd name="T51" fmla="*/ 111 h 172"/>
                  <a:gd name="T52" fmla="*/ 19 w 316"/>
                  <a:gd name="T53" fmla="*/ 128 h 172"/>
                  <a:gd name="T54" fmla="*/ 37 w 316"/>
                  <a:gd name="T55" fmla="*/ 141 h 172"/>
                  <a:gd name="T56" fmla="*/ 57 w 316"/>
                  <a:gd name="T57" fmla="*/ 152 h 172"/>
                  <a:gd name="T58" fmla="*/ 83 w 316"/>
                  <a:gd name="T59" fmla="*/ 162 h 172"/>
                  <a:gd name="T60" fmla="*/ 111 w 316"/>
                  <a:gd name="T61" fmla="*/ 169 h 172"/>
                  <a:gd name="T62" fmla="*/ 143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5" y="169"/>
                    </a:lnTo>
                    <a:lnTo>
                      <a:pt x="219" y="166"/>
                    </a:lnTo>
                    <a:lnTo>
                      <a:pt x="233" y="162"/>
                    </a:lnTo>
                    <a:lnTo>
                      <a:pt x="246" y="157"/>
                    </a:lnTo>
                    <a:lnTo>
                      <a:pt x="259" y="152"/>
                    </a:lnTo>
                    <a:lnTo>
                      <a:pt x="270" y="147"/>
                    </a:lnTo>
                    <a:lnTo>
                      <a:pt x="280" y="141"/>
                    </a:lnTo>
                    <a:lnTo>
                      <a:pt x="289" y="134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10" y="111"/>
                    </a:lnTo>
                    <a:lnTo>
                      <a:pt x="314" y="104"/>
                    </a:lnTo>
                    <a:lnTo>
                      <a:pt x="315" y="95"/>
                    </a:lnTo>
                    <a:lnTo>
                      <a:pt x="316" y="86"/>
                    </a:lnTo>
                    <a:lnTo>
                      <a:pt x="315" y="77"/>
                    </a:lnTo>
                    <a:lnTo>
                      <a:pt x="314" y="69"/>
                    </a:lnTo>
                    <a:lnTo>
                      <a:pt x="310" y="60"/>
                    </a:lnTo>
                    <a:lnTo>
                      <a:pt x="303" y="53"/>
                    </a:lnTo>
                    <a:lnTo>
                      <a:pt x="297" y="45"/>
                    </a:lnTo>
                    <a:lnTo>
                      <a:pt x="289" y="39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6" y="14"/>
                    </a:lnTo>
                    <a:lnTo>
                      <a:pt x="233" y="11"/>
                    </a:lnTo>
                    <a:lnTo>
                      <a:pt x="219" y="7"/>
                    </a:lnTo>
                    <a:lnTo>
                      <a:pt x="205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3" y="0"/>
                    </a:lnTo>
                    <a:lnTo>
                      <a:pt x="126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4"/>
                    </a:lnTo>
                    <a:lnTo>
                      <a:pt x="57" y="20"/>
                    </a:lnTo>
                    <a:lnTo>
                      <a:pt x="47" y="25"/>
                    </a:lnTo>
                    <a:lnTo>
                      <a:pt x="37" y="31"/>
                    </a:lnTo>
                    <a:lnTo>
                      <a:pt x="27" y="39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8" y="60"/>
                    </a:lnTo>
                    <a:lnTo>
                      <a:pt x="4" y="69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1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7" y="141"/>
                    </a:lnTo>
                    <a:lnTo>
                      <a:pt x="47" y="147"/>
                    </a:lnTo>
                    <a:lnTo>
                      <a:pt x="57" y="152"/>
                    </a:lnTo>
                    <a:lnTo>
                      <a:pt x="70" y="157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9"/>
                    </a:lnTo>
                    <a:lnTo>
                      <a:pt x="126" y="171"/>
                    </a:lnTo>
                    <a:lnTo>
                      <a:pt x="143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4" name="Freeform 114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5" name="Freeform 115"/>
              <p:cNvSpPr>
                <a:spLocks/>
              </p:cNvSpPr>
              <p:nvPr/>
            </p:nvSpPr>
            <p:spPr bwMode="auto">
              <a:xfrm>
                <a:off x="4071" y="1215"/>
                <a:ext cx="79" cy="43"/>
              </a:xfrm>
              <a:custGeom>
                <a:avLst/>
                <a:gdLst>
                  <a:gd name="T0" fmla="*/ 173 w 316"/>
                  <a:gd name="T1" fmla="*/ 173 h 174"/>
                  <a:gd name="T2" fmla="*/ 205 w 316"/>
                  <a:gd name="T3" fmla="*/ 170 h 174"/>
                  <a:gd name="T4" fmla="*/ 233 w 316"/>
                  <a:gd name="T5" fmla="*/ 164 h 174"/>
                  <a:gd name="T6" fmla="*/ 258 w 316"/>
                  <a:gd name="T7" fmla="*/ 153 h 174"/>
                  <a:gd name="T8" fmla="*/ 279 w 316"/>
                  <a:gd name="T9" fmla="*/ 142 h 174"/>
                  <a:gd name="T10" fmla="*/ 297 w 316"/>
                  <a:gd name="T11" fmla="*/ 128 h 174"/>
                  <a:gd name="T12" fmla="*/ 308 w 316"/>
                  <a:gd name="T13" fmla="*/ 113 h 174"/>
                  <a:gd name="T14" fmla="*/ 315 w 316"/>
                  <a:gd name="T15" fmla="*/ 96 h 174"/>
                  <a:gd name="T16" fmla="*/ 315 w 316"/>
                  <a:gd name="T17" fmla="*/ 78 h 174"/>
                  <a:gd name="T18" fmla="*/ 308 w 316"/>
                  <a:gd name="T19" fmla="*/ 62 h 174"/>
                  <a:gd name="T20" fmla="*/ 297 w 316"/>
                  <a:gd name="T21" fmla="*/ 46 h 174"/>
                  <a:gd name="T22" fmla="*/ 279 w 316"/>
                  <a:gd name="T23" fmla="*/ 32 h 174"/>
                  <a:gd name="T24" fmla="*/ 258 w 316"/>
                  <a:gd name="T25" fmla="*/ 21 h 174"/>
                  <a:gd name="T26" fmla="*/ 233 w 316"/>
                  <a:gd name="T27" fmla="*/ 12 h 174"/>
                  <a:gd name="T28" fmla="*/ 205 w 316"/>
                  <a:gd name="T29" fmla="*/ 6 h 174"/>
                  <a:gd name="T30" fmla="*/ 173 w 316"/>
                  <a:gd name="T31" fmla="*/ 2 h 174"/>
                  <a:gd name="T32" fmla="*/ 141 w 316"/>
                  <a:gd name="T33" fmla="*/ 2 h 174"/>
                  <a:gd name="T34" fmla="*/ 111 w 316"/>
                  <a:gd name="T35" fmla="*/ 6 h 174"/>
                  <a:gd name="T36" fmla="*/ 83 w 316"/>
                  <a:gd name="T37" fmla="*/ 12 h 174"/>
                  <a:gd name="T38" fmla="*/ 57 w 316"/>
                  <a:gd name="T39" fmla="*/ 21 h 174"/>
                  <a:gd name="T40" fmla="*/ 35 w 316"/>
                  <a:gd name="T41" fmla="*/ 32 h 174"/>
                  <a:gd name="T42" fmla="*/ 19 w 316"/>
                  <a:gd name="T43" fmla="*/ 46 h 174"/>
                  <a:gd name="T44" fmla="*/ 6 w 316"/>
                  <a:gd name="T45" fmla="*/ 62 h 174"/>
                  <a:gd name="T46" fmla="*/ 1 w 316"/>
                  <a:gd name="T47" fmla="*/ 78 h 174"/>
                  <a:gd name="T48" fmla="*/ 1 w 316"/>
                  <a:gd name="T49" fmla="*/ 96 h 174"/>
                  <a:gd name="T50" fmla="*/ 6 w 316"/>
                  <a:gd name="T51" fmla="*/ 113 h 174"/>
                  <a:gd name="T52" fmla="*/ 19 w 316"/>
                  <a:gd name="T53" fmla="*/ 128 h 174"/>
                  <a:gd name="T54" fmla="*/ 35 w 316"/>
                  <a:gd name="T55" fmla="*/ 142 h 174"/>
                  <a:gd name="T56" fmla="*/ 57 w 316"/>
                  <a:gd name="T57" fmla="*/ 153 h 174"/>
                  <a:gd name="T58" fmla="*/ 83 w 316"/>
                  <a:gd name="T59" fmla="*/ 164 h 174"/>
                  <a:gd name="T60" fmla="*/ 111 w 316"/>
                  <a:gd name="T61" fmla="*/ 170 h 174"/>
                  <a:gd name="T62" fmla="*/ 141 w 316"/>
                  <a:gd name="T63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4">
                    <a:moveTo>
                      <a:pt x="158" y="174"/>
                    </a:moveTo>
                    <a:lnTo>
                      <a:pt x="173" y="173"/>
                    </a:lnTo>
                    <a:lnTo>
                      <a:pt x="190" y="171"/>
                    </a:lnTo>
                    <a:lnTo>
                      <a:pt x="205" y="170"/>
                    </a:lnTo>
                    <a:lnTo>
                      <a:pt x="219" y="166"/>
                    </a:lnTo>
                    <a:lnTo>
                      <a:pt x="233" y="164"/>
                    </a:lnTo>
                    <a:lnTo>
                      <a:pt x="246" y="159"/>
                    </a:lnTo>
                    <a:lnTo>
                      <a:pt x="258" y="153"/>
                    </a:lnTo>
                    <a:lnTo>
                      <a:pt x="269" y="148"/>
                    </a:lnTo>
                    <a:lnTo>
                      <a:pt x="279" y="142"/>
                    </a:lnTo>
                    <a:lnTo>
                      <a:pt x="289" y="136"/>
                    </a:lnTo>
                    <a:lnTo>
                      <a:pt x="297" y="128"/>
                    </a:lnTo>
                    <a:lnTo>
                      <a:pt x="303" y="120"/>
                    </a:lnTo>
                    <a:lnTo>
                      <a:pt x="308" y="113"/>
                    </a:lnTo>
                    <a:lnTo>
                      <a:pt x="312" y="105"/>
                    </a:lnTo>
                    <a:lnTo>
                      <a:pt x="315" y="96"/>
                    </a:lnTo>
                    <a:lnTo>
                      <a:pt x="316" y="87"/>
                    </a:lnTo>
                    <a:lnTo>
                      <a:pt x="315" y="78"/>
                    </a:lnTo>
                    <a:lnTo>
                      <a:pt x="312" y="71"/>
                    </a:lnTo>
                    <a:lnTo>
                      <a:pt x="308" y="62"/>
                    </a:lnTo>
                    <a:lnTo>
                      <a:pt x="303" y="54"/>
                    </a:lnTo>
                    <a:lnTo>
                      <a:pt x="297" y="46"/>
                    </a:lnTo>
                    <a:lnTo>
                      <a:pt x="289" y="39"/>
                    </a:lnTo>
                    <a:lnTo>
                      <a:pt x="279" y="32"/>
                    </a:lnTo>
                    <a:lnTo>
                      <a:pt x="269" y="26"/>
                    </a:lnTo>
                    <a:lnTo>
                      <a:pt x="258" y="21"/>
                    </a:lnTo>
                    <a:lnTo>
                      <a:pt x="246" y="16"/>
                    </a:lnTo>
                    <a:lnTo>
                      <a:pt x="233" y="12"/>
                    </a:lnTo>
                    <a:lnTo>
                      <a:pt x="219" y="8"/>
                    </a:lnTo>
                    <a:lnTo>
                      <a:pt x="205" y="6"/>
                    </a:lnTo>
                    <a:lnTo>
                      <a:pt x="190" y="3"/>
                    </a:lnTo>
                    <a:lnTo>
                      <a:pt x="173" y="2"/>
                    </a:lnTo>
                    <a:lnTo>
                      <a:pt x="158" y="0"/>
                    </a:lnTo>
                    <a:lnTo>
                      <a:pt x="141" y="2"/>
                    </a:lnTo>
                    <a:lnTo>
                      <a:pt x="126" y="3"/>
                    </a:lnTo>
                    <a:lnTo>
                      <a:pt x="111" y="6"/>
                    </a:lnTo>
                    <a:lnTo>
                      <a:pt x="97" y="8"/>
                    </a:lnTo>
                    <a:lnTo>
                      <a:pt x="83" y="12"/>
                    </a:lnTo>
                    <a:lnTo>
                      <a:pt x="70" y="16"/>
                    </a:lnTo>
                    <a:lnTo>
                      <a:pt x="57" y="21"/>
                    </a:lnTo>
                    <a:lnTo>
                      <a:pt x="46" y="26"/>
                    </a:lnTo>
                    <a:lnTo>
                      <a:pt x="35" y="32"/>
                    </a:lnTo>
                    <a:lnTo>
                      <a:pt x="26" y="39"/>
                    </a:lnTo>
                    <a:lnTo>
                      <a:pt x="19" y="46"/>
                    </a:lnTo>
                    <a:lnTo>
                      <a:pt x="12" y="54"/>
                    </a:lnTo>
                    <a:lnTo>
                      <a:pt x="6" y="62"/>
                    </a:lnTo>
                    <a:lnTo>
                      <a:pt x="2" y="71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5"/>
                    </a:lnTo>
                    <a:lnTo>
                      <a:pt x="6" y="113"/>
                    </a:lnTo>
                    <a:lnTo>
                      <a:pt x="12" y="120"/>
                    </a:lnTo>
                    <a:lnTo>
                      <a:pt x="19" y="128"/>
                    </a:lnTo>
                    <a:lnTo>
                      <a:pt x="26" y="136"/>
                    </a:lnTo>
                    <a:lnTo>
                      <a:pt x="35" y="142"/>
                    </a:lnTo>
                    <a:lnTo>
                      <a:pt x="46" y="148"/>
                    </a:lnTo>
                    <a:lnTo>
                      <a:pt x="57" y="153"/>
                    </a:lnTo>
                    <a:lnTo>
                      <a:pt x="70" y="159"/>
                    </a:lnTo>
                    <a:lnTo>
                      <a:pt x="83" y="164"/>
                    </a:lnTo>
                    <a:lnTo>
                      <a:pt x="97" y="166"/>
                    </a:lnTo>
                    <a:lnTo>
                      <a:pt x="111" y="170"/>
                    </a:lnTo>
                    <a:lnTo>
                      <a:pt x="126" y="171"/>
                    </a:lnTo>
                    <a:lnTo>
                      <a:pt x="141" y="173"/>
                    </a:lnTo>
                    <a:lnTo>
                      <a:pt x="158" y="17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6" name="Freeform 116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7" name="Freeform 117"/>
              <p:cNvSpPr>
                <a:spLocks/>
              </p:cNvSpPr>
              <p:nvPr/>
            </p:nvSpPr>
            <p:spPr bwMode="auto">
              <a:xfrm>
                <a:off x="4541" y="1288"/>
                <a:ext cx="79" cy="44"/>
              </a:xfrm>
              <a:custGeom>
                <a:avLst/>
                <a:gdLst>
                  <a:gd name="T0" fmla="*/ 175 w 316"/>
                  <a:gd name="T1" fmla="*/ 172 h 173"/>
                  <a:gd name="T2" fmla="*/ 205 w 316"/>
                  <a:gd name="T3" fmla="*/ 169 h 173"/>
                  <a:gd name="T4" fmla="*/ 233 w 316"/>
                  <a:gd name="T5" fmla="*/ 163 h 173"/>
                  <a:gd name="T6" fmla="*/ 259 w 316"/>
                  <a:gd name="T7" fmla="*/ 153 h 173"/>
                  <a:gd name="T8" fmla="*/ 280 w 316"/>
                  <a:gd name="T9" fmla="*/ 141 h 173"/>
                  <a:gd name="T10" fmla="*/ 297 w 316"/>
                  <a:gd name="T11" fmla="*/ 127 h 173"/>
                  <a:gd name="T12" fmla="*/ 310 w 316"/>
                  <a:gd name="T13" fmla="*/ 112 h 173"/>
                  <a:gd name="T14" fmla="*/ 316 w 316"/>
                  <a:gd name="T15" fmla="*/ 95 h 173"/>
                  <a:gd name="T16" fmla="*/ 316 w 316"/>
                  <a:gd name="T17" fmla="*/ 77 h 173"/>
                  <a:gd name="T18" fmla="*/ 310 w 316"/>
                  <a:gd name="T19" fmla="*/ 61 h 173"/>
                  <a:gd name="T20" fmla="*/ 297 w 316"/>
                  <a:gd name="T21" fmla="*/ 46 h 173"/>
                  <a:gd name="T22" fmla="*/ 280 w 316"/>
                  <a:gd name="T23" fmla="*/ 32 h 173"/>
                  <a:gd name="T24" fmla="*/ 259 w 316"/>
                  <a:gd name="T25" fmla="*/ 20 h 173"/>
                  <a:gd name="T26" fmla="*/ 233 w 316"/>
                  <a:gd name="T27" fmla="*/ 11 h 173"/>
                  <a:gd name="T28" fmla="*/ 205 w 316"/>
                  <a:gd name="T29" fmla="*/ 5 h 173"/>
                  <a:gd name="T30" fmla="*/ 175 w 316"/>
                  <a:gd name="T31" fmla="*/ 1 h 173"/>
                  <a:gd name="T32" fmla="*/ 143 w 316"/>
                  <a:gd name="T33" fmla="*/ 1 h 173"/>
                  <a:gd name="T34" fmla="*/ 112 w 316"/>
                  <a:gd name="T35" fmla="*/ 5 h 173"/>
                  <a:gd name="T36" fmla="*/ 83 w 316"/>
                  <a:gd name="T37" fmla="*/ 11 h 173"/>
                  <a:gd name="T38" fmla="*/ 59 w 316"/>
                  <a:gd name="T39" fmla="*/ 20 h 173"/>
                  <a:gd name="T40" fmla="*/ 37 w 316"/>
                  <a:gd name="T41" fmla="*/ 32 h 173"/>
                  <a:gd name="T42" fmla="*/ 19 w 316"/>
                  <a:gd name="T43" fmla="*/ 46 h 173"/>
                  <a:gd name="T44" fmla="*/ 8 w 316"/>
                  <a:gd name="T45" fmla="*/ 61 h 173"/>
                  <a:gd name="T46" fmla="*/ 1 w 316"/>
                  <a:gd name="T47" fmla="*/ 77 h 173"/>
                  <a:gd name="T48" fmla="*/ 1 w 316"/>
                  <a:gd name="T49" fmla="*/ 95 h 173"/>
                  <a:gd name="T50" fmla="*/ 8 w 316"/>
                  <a:gd name="T51" fmla="*/ 112 h 173"/>
                  <a:gd name="T52" fmla="*/ 19 w 316"/>
                  <a:gd name="T53" fmla="*/ 127 h 173"/>
                  <a:gd name="T54" fmla="*/ 37 w 316"/>
                  <a:gd name="T55" fmla="*/ 141 h 173"/>
                  <a:gd name="T56" fmla="*/ 59 w 316"/>
                  <a:gd name="T57" fmla="*/ 153 h 173"/>
                  <a:gd name="T58" fmla="*/ 83 w 316"/>
                  <a:gd name="T59" fmla="*/ 163 h 173"/>
                  <a:gd name="T60" fmla="*/ 112 w 316"/>
                  <a:gd name="T61" fmla="*/ 169 h 173"/>
                  <a:gd name="T62" fmla="*/ 143 w 316"/>
                  <a:gd name="T63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3">
                    <a:moveTo>
                      <a:pt x="158" y="173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9"/>
                    </a:lnTo>
                    <a:lnTo>
                      <a:pt x="221" y="165"/>
                    </a:lnTo>
                    <a:lnTo>
                      <a:pt x="233" y="163"/>
                    </a:lnTo>
                    <a:lnTo>
                      <a:pt x="247" y="158"/>
                    </a:lnTo>
                    <a:lnTo>
                      <a:pt x="259" y="153"/>
                    </a:lnTo>
                    <a:lnTo>
                      <a:pt x="270" y="148"/>
                    </a:lnTo>
                    <a:lnTo>
                      <a:pt x="280" y="141"/>
                    </a:lnTo>
                    <a:lnTo>
                      <a:pt x="289" y="135"/>
                    </a:lnTo>
                    <a:lnTo>
                      <a:pt x="297" y="127"/>
                    </a:lnTo>
                    <a:lnTo>
                      <a:pt x="305" y="119"/>
                    </a:lnTo>
                    <a:lnTo>
                      <a:pt x="310" y="112"/>
                    </a:lnTo>
                    <a:lnTo>
                      <a:pt x="314" y="104"/>
                    </a:lnTo>
                    <a:lnTo>
                      <a:pt x="316" y="95"/>
                    </a:lnTo>
                    <a:lnTo>
                      <a:pt x="316" y="86"/>
                    </a:lnTo>
                    <a:lnTo>
                      <a:pt x="316" y="77"/>
                    </a:lnTo>
                    <a:lnTo>
                      <a:pt x="314" y="70"/>
                    </a:lnTo>
                    <a:lnTo>
                      <a:pt x="310" y="61"/>
                    </a:lnTo>
                    <a:lnTo>
                      <a:pt x="305" y="53"/>
                    </a:lnTo>
                    <a:lnTo>
                      <a:pt x="297" y="46"/>
                    </a:lnTo>
                    <a:lnTo>
                      <a:pt x="289" y="38"/>
                    </a:lnTo>
                    <a:lnTo>
                      <a:pt x="280" y="32"/>
                    </a:lnTo>
                    <a:lnTo>
                      <a:pt x="270" y="25"/>
                    </a:lnTo>
                    <a:lnTo>
                      <a:pt x="259" y="20"/>
                    </a:lnTo>
                    <a:lnTo>
                      <a:pt x="247" y="15"/>
                    </a:lnTo>
                    <a:lnTo>
                      <a:pt x="233" y="11"/>
                    </a:lnTo>
                    <a:lnTo>
                      <a:pt x="221" y="7"/>
                    </a:lnTo>
                    <a:lnTo>
                      <a:pt x="205" y="5"/>
                    </a:lnTo>
                    <a:lnTo>
                      <a:pt x="190" y="2"/>
                    </a:lnTo>
                    <a:lnTo>
                      <a:pt x="175" y="1"/>
                    </a:lnTo>
                    <a:lnTo>
                      <a:pt x="158" y="0"/>
                    </a:lnTo>
                    <a:lnTo>
                      <a:pt x="143" y="1"/>
                    </a:lnTo>
                    <a:lnTo>
                      <a:pt x="126" y="2"/>
                    </a:lnTo>
                    <a:lnTo>
                      <a:pt x="112" y="5"/>
                    </a:lnTo>
                    <a:lnTo>
                      <a:pt x="97" y="7"/>
                    </a:lnTo>
                    <a:lnTo>
                      <a:pt x="83" y="11"/>
                    </a:lnTo>
                    <a:lnTo>
                      <a:pt x="70" y="15"/>
                    </a:lnTo>
                    <a:lnTo>
                      <a:pt x="59" y="20"/>
                    </a:lnTo>
                    <a:lnTo>
                      <a:pt x="47" y="25"/>
                    </a:lnTo>
                    <a:lnTo>
                      <a:pt x="37" y="32"/>
                    </a:lnTo>
                    <a:lnTo>
                      <a:pt x="28" y="38"/>
                    </a:lnTo>
                    <a:lnTo>
                      <a:pt x="19" y="46"/>
                    </a:lnTo>
                    <a:lnTo>
                      <a:pt x="13" y="53"/>
                    </a:lnTo>
                    <a:lnTo>
                      <a:pt x="8" y="61"/>
                    </a:lnTo>
                    <a:lnTo>
                      <a:pt x="4" y="70"/>
                    </a:lnTo>
                    <a:lnTo>
                      <a:pt x="1" y="77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4" y="104"/>
                    </a:lnTo>
                    <a:lnTo>
                      <a:pt x="8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8" y="135"/>
                    </a:lnTo>
                    <a:lnTo>
                      <a:pt x="37" y="141"/>
                    </a:lnTo>
                    <a:lnTo>
                      <a:pt x="47" y="148"/>
                    </a:lnTo>
                    <a:lnTo>
                      <a:pt x="59" y="153"/>
                    </a:lnTo>
                    <a:lnTo>
                      <a:pt x="70" y="158"/>
                    </a:lnTo>
                    <a:lnTo>
                      <a:pt x="83" y="163"/>
                    </a:lnTo>
                    <a:lnTo>
                      <a:pt x="97" y="165"/>
                    </a:lnTo>
                    <a:lnTo>
                      <a:pt x="112" y="169"/>
                    </a:lnTo>
                    <a:lnTo>
                      <a:pt x="126" y="170"/>
                    </a:lnTo>
                    <a:lnTo>
                      <a:pt x="143" y="172"/>
                    </a:lnTo>
                    <a:lnTo>
                      <a:pt x="158" y="17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0" name="Group 345"/>
              <p:cNvGrpSpPr>
                <a:grpSpLocks/>
              </p:cNvGrpSpPr>
              <p:nvPr/>
            </p:nvGrpSpPr>
            <p:grpSpPr bwMode="auto">
              <a:xfrm>
                <a:off x="3006" y="1266"/>
                <a:ext cx="234" cy="222"/>
                <a:chOff x="6655" y="1484"/>
                <a:chExt cx="234" cy="222"/>
              </a:xfrm>
            </p:grpSpPr>
            <p:sp>
              <p:nvSpPr>
                <p:cNvPr id="61786" name="Freeform 346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7" name="Freeform 347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1" name="Group 348"/>
              <p:cNvGrpSpPr>
                <a:grpSpLocks/>
              </p:cNvGrpSpPr>
              <p:nvPr/>
            </p:nvGrpSpPr>
            <p:grpSpPr bwMode="auto">
              <a:xfrm>
                <a:off x="2894" y="1588"/>
                <a:ext cx="234" cy="222"/>
                <a:chOff x="6655" y="1484"/>
                <a:chExt cx="234" cy="222"/>
              </a:xfrm>
            </p:grpSpPr>
            <p:sp>
              <p:nvSpPr>
                <p:cNvPr id="61789" name="Freeform 349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0" name="Freeform 350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</p:grpSp>
        <p:sp>
          <p:nvSpPr>
            <p:cNvPr id="61797" name="Rectangle 357"/>
            <p:cNvSpPr>
              <a:spLocks noChangeArrowheads="1"/>
            </p:cNvSpPr>
            <p:nvPr/>
          </p:nvSpPr>
          <p:spPr bwMode="auto">
            <a:xfrm>
              <a:off x="920645" y="4221163"/>
              <a:ext cx="892385" cy="286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</a:t>
              </a:r>
            </a:p>
          </p:txBody>
        </p:sp>
        <p:grpSp>
          <p:nvGrpSpPr>
            <p:cNvPr id="12" name="Group 468"/>
            <p:cNvGrpSpPr>
              <a:grpSpLocks/>
            </p:cNvGrpSpPr>
            <p:nvPr/>
          </p:nvGrpSpPr>
          <p:grpSpPr bwMode="auto">
            <a:xfrm>
              <a:off x="514350" y="1806575"/>
              <a:ext cx="3814763" cy="1222375"/>
              <a:chOff x="324" y="1138"/>
              <a:chExt cx="2403" cy="770"/>
            </a:xfrm>
          </p:grpSpPr>
          <p:sp>
            <p:nvSpPr>
              <p:cNvPr id="61454" name="Freeform 14"/>
              <p:cNvSpPr>
                <a:spLocks/>
              </p:cNvSpPr>
              <p:nvPr/>
            </p:nvSpPr>
            <p:spPr bwMode="auto">
              <a:xfrm>
                <a:off x="1263" y="1597"/>
                <a:ext cx="571" cy="283"/>
              </a:xfrm>
              <a:custGeom>
                <a:avLst/>
                <a:gdLst>
                  <a:gd name="T0" fmla="*/ 120 w 2283"/>
                  <a:gd name="T1" fmla="*/ 69 h 1129"/>
                  <a:gd name="T2" fmla="*/ 85 w 2283"/>
                  <a:gd name="T3" fmla="*/ 139 h 1129"/>
                  <a:gd name="T4" fmla="*/ 55 w 2283"/>
                  <a:gd name="T5" fmla="*/ 206 h 1129"/>
                  <a:gd name="T6" fmla="*/ 32 w 2283"/>
                  <a:gd name="T7" fmla="*/ 273 h 1129"/>
                  <a:gd name="T8" fmla="*/ 16 w 2283"/>
                  <a:gd name="T9" fmla="*/ 338 h 1129"/>
                  <a:gd name="T10" fmla="*/ 6 w 2283"/>
                  <a:gd name="T11" fmla="*/ 401 h 1129"/>
                  <a:gd name="T12" fmla="*/ 0 w 2283"/>
                  <a:gd name="T13" fmla="*/ 464 h 1129"/>
                  <a:gd name="T14" fmla="*/ 3 w 2283"/>
                  <a:gd name="T15" fmla="*/ 525 h 1129"/>
                  <a:gd name="T16" fmla="*/ 11 w 2283"/>
                  <a:gd name="T17" fmla="*/ 585 h 1129"/>
                  <a:gd name="T18" fmla="*/ 25 w 2283"/>
                  <a:gd name="T19" fmla="*/ 645 h 1129"/>
                  <a:gd name="T20" fmla="*/ 44 w 2283"/>
                  <a:gd name="T21" fmla="*/ 705 h 1129"/>
                  <a:gd name="T22" fmla="*/ 68 w 2283"/>
                  <a:gd name="T23" fmla="*/ 765 h 1129"/>
                  <a:gd name="T24" fmla="*/ 99 w 2283"/>
                  <a:gd name="T25" fmla="*/ 825 h 1129"/>
                  <a:gd name="T26" fmla="*/ 133 w 2283"/>
                  <a:gd name="T27" fmla="*/ 886 h 1129"/>
                  <a:gd name="T28" fmla="*/ 174 w 2283"/>
                  <a:gd name="T29" fmla="*/ 947 h 1129"/>
                  <a:gd name="T30" fmla="*/ 220 w 2283"/>
                  <a:gd name="T31" fmla="*/ 1008 h 1129"/>
                  <a:gd name="T32" fmla="*/ 267 w 2283"/>
                  <a:gd name="T33" fmla="*/ 1064 h 1129"/>
                  <a:gd name="T34" fmla="*/ 320 w 2283"/>
                  <a:gd name="T35" fmla="*/ 1100 h 1129"/>
                  <a:gd name="T36" fmla="*/ 384 w 2283"/>
                  <a:gd name="T37" fmla="*/ 1122 h 1129"/>
                  <a:gd name="T38" fmla="*/ 456 w 2283"/>
                  <a:gd name="T39" fmla="*/ 1129 h 1129"/>
                  <a:gd name="T40" fmla="*/ 535 w 2283"/>
                  <a:gd name="T41" fmla="*/ 1125 h 1129"/>
                  <a:gd name="T42" fmla="*/ 618 w 2283"/>
                  <a:gd name="T43" fmla="*/ 1111 h 1129"/>
                  <a:gd name="T44" fmla="*/ 703 w 2283"/>
                  <a:gd name="T45" fmla="*/ 1090 h 1129"/>
                  <a:gd name="T46" fmla="*/ 791 w 2283"/>
                  <a:gd name="T47" fmla="*/ 1060 h 1129"/>
                  <a:gd name="T48" fmla="*/ 878 w 2283"/>
                  <a:gd name="T49" fmla="*/ 1027 h 1129"/>
                  <a:gd name="T50" fmla="*/ 963 w 2283"/>
                  <a:gd name="T51" fmla="*/ 992 h 1129"/>
                  <a:gd name="T52" fmla="*/ 1084 w 2283"/>
                  <a:gd name="T53" fmla="*/ 936 h 1129"/>
                  <a:gd name="T54" fmla="*/ 1224 w 2283"/>
                  <a:gd name="T55" fmla="*/ 867 h 1129"/>
                  <a:gd name="T56" fmla="*/ 1307 w 2283"/>
                  <a:gd name="T57" fmla="*/ 828 h 1129"/>
                  <a:gd name="T58" fmla="*/ 1347 w 2283"/>
                  <a:gd name="T59" fmla="*/ 812 h 1129"/>
                  <a:gd name="T60" fmla="*/ 1453 w 2283"/>
                  <a:gd name="T61" fmla="*/ 779 h 1129"/>
                  <a:gd name="T62" fmla="*/ 1652 w 2283"/>
                  <a:gd name="T63" fmla="*/ 716 h 1129"/>
                  <a:gd name="T64" fmla="*/ 1806 w 2283"/>
                  <a:gd name="T65" fmla="*/ 664 h 1129"/>
                  <a:gd name="T66" fmla="*/ 1905 w 2283"/>
                  <a:gd name="T67" fmla="*/ 626 h 1129"/>
                  <a:gd name="T68" fmla="*/ 2000 w 2283"/>
                  <a:gd name="T69" fmla="*/ 588 h 1129"/>
                  <a:gd name="T70" fmla="*/ 2085 w 2283"/>
                  <a:gd name="T71" fmla="*/ 548 h 1129"/>
                  <a:gd name="T72" fmla="*/ 2159 w 2283"/>
                  <a:gd name="T73" fmla="*/ 507 h 1129"/>
                  <a:gd name="T74" fmla="*/ 2218 w 2283"/>
                  <a:gd name="T75" fmla="*/ 466 h 1129"/>
                  <a:gd name="T76" fmla="*/ 2260 w 2283"/>
                  <a:gd name="T77" fmla="*/ 424 h 1129"/>
                  <a:gd name="T78" fmla="*/ 2280 w 2283"/>
                  <a:gd name="T79" fmla="*/ 384 h 1129"/>
                  <a:gd name="T80" fmla="*/ 2279 w 2283"/>
                  <a:gd name="T81" fmla="*/ 342 h 1129"/>
                  <a:gd name="T82" fmla="*/ 2251 w 2283"/>
                  <a:gd name="T83" fmla="*/ 299 h 1129"/>
                  <a:gd name="T84" fmla="*/ 2193 w 2283"/>
                  <a:gd name="T85" fmla="*/ 260 h 1129"/>
                  <a:gd name="T86" fmla="*/ 2103 w 2283"/>
                  <a:gd name="T87" fmla="*/ 219 h 1129"/>
                  <a:gd name="T88" fmla="*/ 2024 w 2283"/>
                  <a:gd name="T89" fmla="*/ 195 h 1129"/>
                  <a:gd name="T90" fmla="*/ 1956 w 2283"/>
                  <a:gd name="T91" fmla="*/ 181 h 1129"/>
                  <a:gd name="T92" fmla="*/ 1802 w 2283"/>
                  <a:gd name="T93" fmla="*/ 155 h 1129"/>
                  <a:gd name="T94" fmla="*/ 1525 w 2283"/>
                  <a:gd name="T95" fmla="*/ 115 h 1129"/>
                  <a:gd name="T96" fmla="*/ 1200 w 2283"/>
                  <a:gd name="T97" fmla="*/ 73 h 1129"/>
                  <a:gd name="T98" fmla="*/ 864 w 2283"/>
                  <a:gd name="T99" fmla="*/ 36 h 1129"/>
                  <a:gd name="T100" fmla="*/ 626 w 2283"/>
                  <a:gd name="T101" fmla="*/ 14 h 1129"/>
                  <a:gd name="T102" fmla="*/ 485 w 2283"/>
                  <a:gd name="T103" fmla="*/ 5 h 1129"/>
                  <a:gd name="T104" fmla="*/ 361 w 2283"/>
                  <a:gd name="T105" fmla="*/ 0 h 1129"/>
                  <a:gd name="T106" fmla="*/ 261 w 2283"/>
                  <a:gd name="T107" fmla="*/ 1 h 1129"/>
                  <a:gd name="T108" fmla="*/ 188 w 2283"/>
                  <a:gd name="T109" fmla="*/ 9 h 1129"/>
                  <a:gd name="T110" fmla="*/ 147 w 2283"/>
                  <a:gd name="T111" fmla="*/ 23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83" h="1129">
                    <a:moveTo>
                      <a:pt x="141" y="32"/>
                    </a:moveTo>
                    <a:lnTo>
                      <a:pt x="120" y="69"/>
                    </a:lnTo>
                    <a:lnTo>
                      <a:pt x="101" y="103"/>
                    </a:lnTo>
                    <a:lnTo>
                      <a:pt x="85" y="139"/>
                    </a:lnTo>
                    <a:lnTo>
                      <a:pt x="68" y="173"/>
                    </a:lnTo>
                    <a:lnTo>
                      <a:pt x="55" y="206"/>
                    </a:lnTo>
                    <a:lnTo>
                      <a:pt x="43" y="241"/>
                    </a:lnTo>
                    <a:lnTo>
                      <a:pt x="32" y="273"/>
                    </a:lnTo>
                    <a:lnTo>
                      <a:pt x="23" y="306"/>
                    </a:lnTo>
                    <a:lnTo>
                      <a:pt x="16" y="338"/>
                    </a:lnTo>
                    <a:lnTo>
                      <a:pt x="9" y="370"/>
                    </a:lnTo>
                    <a:lnTo>
                      <a:pt x="6" y="401"/>
                    </a:lnTo>
                    <a:lnTo>
                      <a:pt x="2" y="432"/>
                    </a:lnTo>
                    <a:lnTo>
                      <a:pt x="0" y="464"/>
                    </a:lnTo>
                    <a:lnTo>
                      <a:pt x="2" y="494"/>
                    </a:lnTo>
                    <a:lnTo>
                      <a:pt x="3" y="525"/>
                    </a:lnTo>
                    <a:lnTo>
                      <a:pt x="6" y="556"/>
                    </a:lnTo>
                    <a:lnTo>
                      <a:pt x="11" y="585"/>
                    </a:lnTo>
                    <a:lnTo>
                      <a:pt x="17" y="616"/>
                    </a:lnTo>
                    <a:lnTo>
                      <a:pt x="25" y="645"/>
                    </a:lnTo>
                    <a:lnTo>
                      <a:pt x="34" y="675"/>
                    </a:lnTo>
                    <a:lnTo>
                      <a:pt x="44" y="705"/>
                    </a:lnTo>
                    <a:lnTo>
                      <a:pt x="55" y="735"/>
                    </a:lnTo>
                    <a:lnTo>
                      <a:pt x="68" y="765"/>
                    </a:lnTo>
                    <a:lnTo>
                      <a:pt x="82" y="795"/>
                    </a:lnTo>
                    <a:lnTo>
                      <a:pt x="99" y="825"/>
                    </a:lnTo>
                    <a:lnTo>
                      <a:pt x="115" y="855"/>
                    </a:lnTo>
                    <a:lnTo>
                      <a:pt x="133" y="886"/>
                    </a:lnTo>
                    <a:lnTo>
                      <a:pt x="153" y="916"/>
                    </a:lnTo>
                    <a:lnTo>
                      <a:pt x="174" y="947"/>
                    </a:lnTo>
                    <a:lnTo>
                      <a:pt x="196" y="978"/>
                    </a:lnTo>
                    <a:lnTo>
                      <a:pt x="220" y="1008"/>
                    </a:lnTo>
                    <a:lnTo>
                      <a:pt x="244" y="1040"/>
                    </a:lnTo>
                    <a:lnTo>
                      <a:pt x="267" y="1064"/>
                    </a:lnTo>
                    <a:lnTo>
                      <a:pt x="292" y="1085"/>
                    </a:lnTo>
                    <a:lnTo>
                      <a:pt x="320" y="1100"/>
                    </a:lnTo>
                    <a:lnTo>
                      <a:pt x="351" y="1113"/>
                    </a:lnTo>
                    <a:lnTo>
                      <a:pt x="384" y="1122"/>
                    </a:lnTo>
                    <a:lnTo>
                      <a:pt x="420" y="1127"/>
                    </a:lnTo>
                    <a:lnTo>
                      <a:pt x="456" y="1129"/>
                    </a:lnTo>
                    <a:lnTo>
                      <a:pt x="495" y="1128"/>
                    </a:lnTo>
                    <a:lnTo>
                      <a:pt x="535" y="1125"/>
                    </a:lnTo>
                    <a:lnTo>
                      <a:pt x="575" y="1119"/>
                    </a:lnTo>
                    <a:lnTo>
                      <a:pt x="618" y="1111"/>
                    </a:lnTo>
                    <a:lnTo>
                      <a:pt x="660" y="1101"/>
                    </a:lnTo>
                    <a:lnTo>
                      <a:pt x="703" y="1090"/>
                    </a:lnTo>
                    <a:lnTo>
                      <a:pt x="746" y="1076"/>
                    </a:lnTo>
                    <a:lnTo>
                      <a:pt x="791" y="1060"/>
                    </a:lnTo>
                    <a:lnTo>
                      <a:pt x="834" y="1044"/>
                    </a:lnTo>
                    <a:lnTo>
                      <a:pt x="878" y="1027"/>
                    </a:lnTo>
                    <a:lnTo>
                      <a:pt x="921" y="1009"/>
                    </a:lnTo>
                    <a:lnTo>
                      <a:pt x="963" y="992"/>
                    </a:lnTo>
                    <a:lnTo>
                      <a:pt x="1005" y="973"/>
                    </a:lnTo>
                    <a:lnTo>
                      <a:pt x="1084" y="936"/>
                    </a:lnTo>
                    <a:lnTo>
                      <a:pt x="1158" y="900"/>
                    </a:lnTo>
                    <a:lnTo>
                      <a:pt x="1224" y="867"/>
                    </a:lnTo>
                    <a:lnTo>
                      <a:pt x="1282" y="840"/>
                    </a:lnTo>
                    <a:lnTo>
                      <a:pt x="1307" y="828"/>
                    </a:lnTo>
                    <a:lnTo>
                      <a:pt x="1329" y="820"/>
                    </a:lnTo>
                    <a:lnTo>
                      <a:pt x="1347" y="812"/>
                    </a:lnTo>
                    <a:lnTo>
                      <a:pt x="1362" y="807"/>
                    </a:lnTo>
                    <a:lnTo>
                      <a:pt x="1453" y="779"/>
                    </a:lnTo>
                    <a:lnTo>
                      <a:pt x="1550" y="748"/>
                    </a:lnTo>
                    <a:lnTo>
                      <a:pt x="1652" y="716"/>
                    </a:lnTo>
                    <a:lnTo>
                      <a:pt x="1755" y="682"/>
                    </a:lnTo>
                    <a:lnTo>
                      <a:pt x="1806" y="664"/>
                    </a:lnTo>
                    <a:lnTo>
                      <a:pt x="1857" y="645"/>
                    </a:lnTo>
                    <a:lnTo>
                      <a:pt x="1905" y="626"/>
                    </a:lnTo>
                    <a:lnTo>
                      <a:pt x="1954" y="607"/>
                    </a:lnTo>
                    <a:lnTo>
                      <a:pt x="2000" y="588"/>
                    </a:lnTo>
                    <a:lnTo>
                      <a:pt x="2043" y="568"/>
                    </a:lnTo>
                    <a:lnTo>
                      <a:pt x="2085" y="548"/>
                    </a:lnTo>
                    <a:lnTo>
                      <a:pt x="2123" y="528"/>
                    </a:lnTo>
                    <a:lnTo>
                      <a:pt x="2159" y="507"/>
                    </a:lnTo>
                    <a:lnTo>
                      <a:pt x="2190" y="487"/>
                    </a:lnTo>
                    <a:lnTo>
                      <a:pt x="2218" y="466"/>
                    </a:lnTo>
                    <a:lnTo>
                      <a:pt x="2241" y="446"/>
                    </a:lnTo>
                    <a:lnTo>
                      <a:pt x="2260" y="424"/>
                    </a:lnTo>
                    <a:lnTo>
                      <a:pt x="2272" y="404"/>
                    </a:lnTo>
                    <a:lnTo>
                      <a:pt x="2280" y="384"/>
                    </a:lnTo>
                    <a:lnTo>
                      <a:pt x="2283" y="362"/>
                    </a:lnTo>
                    <a:lnTo>
                      <a:pt x="2279" y="342"/>
                    </a:lnTo>
                    <a:lnTo>
                      <a:pt x="2267" y="321"/>
                    </a:lnTo>
                    <a:lnTo>
                      <a:pt x="2251" y="299"/>
                    </a:lnTo>
                    <a:lnTo>
                      <a:pt x="2225" y="279"/>
                    </a:lnTo>
                    <a:lnTo>
                      <a:pt x="2193" y="260"/>
                    </a:lnTo>
                    <a:lnTo>
                      <a:pt x="2153" y="240"/>
                    </a:lnTo>
                    <a:lnTo>
                      <a:pt x="2103" y="219"/>
                    </a:lnTo>
                    <a:lnTo>
                      <a:pt x="2046" y="200"/>
                    </a:lnTo>
                    <a:lnTo>
                      <a:pt x="2024" y="195"/>
                    </a:lnTo>
                    <a:lnTo>
                      <a:pt x="1995" y="189"/>
                    </a:lnTo>
                    <a:lnTo>
                      <a:pt x="1956" y="181"/>
                    </a:lnTo>
                    <a:lnTo>
                      <a:pt x="1912" y="173"/>
                    </a:lnTo>
                    <a:lnTo>
                      <a:pt x="1802" y="155"/>
                    </a:lnTo>
                    <a:lnTo>
                      <a:pt x="1672" y="136"/>
                    </a:lnTo>
                    <a:lnTo>
                      <a:pt x="1525" y="115"/>
                    </a:lnTo>
                    <a:lnTo>
                      <a:pt x="1366" y="94"/>
                    </a:lnTo>
                    <a:lnTo>
                      <a:pt x="1200" y="73"/>
                    </a:lnTo>
                    <a:lnTo>
                      <a:pt x="1031" y="53"/>
                    </a:lnTo>
                    <a:lnTo>
                      <a:pt x="864" y="36"/>
                    </a:lnTo>
                    <a:lnTo>
                      <a:pt x="703" y="20"/>
                    </a:lnTo>
                    <a:lnTo>
                      <a:pt x="626" y="14"/>
                    </a:lnTo>
                    <a:lnTo>
                      <a:pt x="554" y="9"/>
                    </a:lnTo>
                    <a:lnTo>
                      <a:pt x="485" y="5"/>
                    </a:lnTo>
                    <a:lnTo>
                      <a:pt x="421" y="2"/>
                    </a:lnTo>
                    <a:lnTo>
                      <a:pt x="361" y="0"/>
                    </a:lnTo>
                    <a:lnTo>
                      <a:pt x="308" y="0"/>
                    </a:lnTo>
                    <a:lnTo>
                      <a:pt x="261" y="1"/>
                    </a:lnTo>
                    <a:lnTo>
                      <a:pt x="221" y="4"/>
                    </a:lnTo>
                    <a:lnTo>
                      <a:pt x="188" y="9"/>
                    </a:lnTo>
                    <a:lnTo>
                      <a:pt x="164" y="14"/>
                    </a:lnTo>
                    <a:lnTo>
                      <a:pt x="147" y="23"/>
                    </a:lnTo>
                    <a:lnTo>
                      <a:pt x="141" y="3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5" name="Freeform 15"/>
              <p:cNvSpPr>
                <a:spLocks/>
              </p:cNvSpPr>
              <p:nvPr/>
            </p:nvSpPr>
            <p:spPr bwMode="auto">
              <a:xfrm>
                <a:off x="1557" y="1386"/>
                <a:ext cx="679" cy="264"/>
              </a:xfrm>
              <a:custGeom>
                <a:avLst/>
                <a:gdLst>
                  <a:gd name="T0" fmla="*/ 1585 w 2716"/>
                  <a:gd name="T1" fmla="*/ 1055 h 1058"/>
                  <a:gd name="T2" fmla="*/ 1420 w 2716"/>
                  <a:gd name="T3" fmla="*/ 1032 h 1058"/>
                  <a:gd name="T4" fmla="*/ 1074 w 2716"/>
                  <a:gd name="T5" fmla="*/ 969 h 1058"/>
                  <a:gd name="T6" fmla="*/ 684 w 2716"/>
                  <a:gd name="T7" fmla="*/ 883 h 1058"/>
                  <a:gd name="T8" fmla="*/ 332 w 2716"/>
                  <a:gd name="T9" fmla="*/ 796 h 1058"/>
                  <a:gd name="T10" fmla="*/ 128 w 2716"/>
                  <a:gd name="T11" fmla="*/ 735 h 1058"/>
                  <a:gd name="T12" fmla="*/ 65 w 2716"/>
                  <a:gd name="T13" fmla="*/ 710 h 1058"/>
                  <a:gd name="T14" fmla="*/ 14 w 2716"/>
                  <a:gd name="T15" fmla="*/ 663 h 1058"/>
                  <a:gd name="T16" fmla="*/ 0 w 2716"/>
                  <a:gd name="T17" fmla="*/ 613 h 1058"/>
                  <a:gd name="T18" fmla="*/ 17 w 2716"/>
                  <a:gd name="T19" fmla="*/ 559 h 1058"/>
                  <a:gd name="T20" fmla="*/ 57 w 2716"/>
                  <a:gd name="T21" fmla="*/ 505 h 1058"/>
                  <a:gd name="T22" fmla="*/ 115 w 2716"/>
                  <a:gd name="T23" fmla="*/ 450 h 1058"/>
                  <a:gd name="T24" fmla="*/ 187 w 2716"/>
                  <a:gd name="T25" fmla="*/ 396 h 1058"/>
                  <a:gd name="T26" fmla="*/ 291 w 2716"/>
                  <a:gd name="T27" fmla="*/ 327 h 1058"/>
                  <a:gd name="T28" fmla="*/ 443 w 2716"/>
                  <a:gd name="T29" fmla="*/ 238 h 1058"/>
                  <a:gd name="T30" fmla="*/ 542 w 2716"/>
                  <a:gd name="T31" fmla="*/ 179 h 1058"/>
                  <a:gd name="T32" fmla="*/ 619 w 2716"/>
                  <a:gd name="T33" fmla="*/ 140 h 1058"/>
                  <a:gd name="T34" fmla="*/ 707 w 2716"/>
                  <a:gd name="T35" fmla="*/ 103 h 1058"/>
                  <a:gd name="T36" fmla="*/ 802 w 2716"/>
                  <a:gd name="T37" fmla="*/ 69 h 1058"/>
                  <a:gd name="T38" fmla="*/ 906 w 2716"/>
                  <a:gd name="T39" fmla="*/ 41 h 1058"/>
                  <a:gd name="T40" fmla="*/ 1013 w 2716"/>
                  <a:gd name="T41" fmla="*/ 19 h 1058"/>
                  <a:gd name="T42" fmla="*/ 1120 w 2716"/>
                  <a:gd name="T43" fmla="*/ 5 h 1058"/>
                  <a:gd name="T44" fmla="*/ 1227 w 2716"/>
                  <a:gd name="T45" fmla="*/ 0 h 1058"/>
                  <a:gd name="T46" fmla="*/ 1329 w 2716"/>
                  <a:gd name="T47" fmla="*/ 7 h 1058"/>
                  <a:gd name="T48" fmla="*/ 1423 w 2716"/>
                  <a:gd name="T49" fmla="*/ 28 h 1058"/>
                  <a:gd name="T50" fmla="*/ 1510 w 2716"/>
                  <a:gd name="T51" fmla="*/ 61 h 1058"/>
                  <a:gd name="T52" fmla="*/ 1593 w 2716"/>
                  <a:gd name="T53" fmla="*/ 107 h 1058"/>
                  <a:gd name="T54" fmla="*/ 1703 w 2716"/>
                  <a:gd name="T55" fmla="*/ 146 h 1058"/>
                  <a:gd name="T56" fmla="*/ 1834 w 2716"/>
                  <a:gd name="T57" fmla="*/ 183 h 1058"/>
                  <a:gd name="T58" fmla="*/ 2127 w 2716"/>
                  <a:gd name="T59" fmla="*/ 252 h 1058"/>
                  <a:gd name="T60" fmla="*/ 2322 w 2716"/>
                  <a:gd name="T61" fmla="*/ 299 h 1058"/>
                  <a:gd name="T62" fmla="*/ 2456 w 2716"/>
                  <a:gd name="T63" fmla="*/ 339 h 1058"/>
                  <a:gd name="T64" fmla="*/ 2570 w 2716"/>
                  <a:gd name="T65" fmla="*/ 383 h 1058"/>
                  <a:gd name="T66" fmla="*/ 2655 w 2716"/>
                  <a:gd name="T67" fmla="*/ 434 h 1058"/>
                  <a:gd name="T68" fmla="*/ 2706 w 2716"/>
                  <a:gd name="T69" fmla="*/ 496 h 1058"/>
                  <a:gd name="T70" fmla="*/ 2712 w 2716"/>
                  <a:gd name="T71" fmla="*/ 553 h 1058"/>
                  <a:gd name="T72" fmla="*/ 2672 w 2716"/>
                  <a:gd name="T73" fmla="*/ 591 h 1058"/>
                  <a:gd name="T74" fmla="*/ 2589 w 2716"/>
                  <a:gd name="T75" fmla="*/ 636 h 1058"/>
                  <a:gd name="T76" fmla="*/ 2386 w 2716"/>
                  <a:gd name="T77" fmla="*/ 719 h 1058"/>
                  <a:gd name="T78" fmla="*/ 2094 w 2716"/>
                  <a:gd name="T79" fmla="*/ 826 h 1058"/>
                  <a:gd name="T80" fmla="*/ 1825 w 2716"/>
                  <a:gd name="T81" fmla="*/ 934 h 1058"/>
                  <a:gd name="T82" fmla="*/ 1723 w 2716"/>
                  <a:gd name="T83" fmla="*/ 984 h 1058"/>
                  <a:gd name="T84" fmla="*/ 1658 w 2716"/>
                  <a:gd name="T85" fmla="*/ 103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16" h="1058">
                    <a:moveTo>
                      <a:pt x="1639" y="1058"/>
                    </a:moveTo>
                    <a:lnTo>
                      <a:pt x="1615" y="1058"/>
                    </a:lnTo>
                    <a:lnTo>
                      <a:pt x="1585" y="1055"/>
                    </a:lnTo>
                    <a:lnTo>
                      <a:pt x="1551" y="1051"/>
                    </a:lnTo>
                    <a:lnTo>
                      <a:pt x="1511" y="1046"/>
                    </a:lnTo>
                    <a:lnTo>
                      <a:pt x="1420" y="1032"/>
                    </a:lnTo>
                    <a:lnTo>
                      <a:pt x="1315" y="1014"/>
                    </a:lnTo>
                    <a:lnTo>
                      <a:pt x="1198" y="993"/>
                    </a:lnTo>
                    <a:lnTo>
                      <a:pt x="1074" y="969"/>
                    </a:lnTo>
                    <a:lnTo>
                      <a:pt x="944" y="942"/>
                    </a:lnTo>
                    <a:lnTo>
                      <a:pt x="814" y="912"/>
                    </a:lnTo>
                    <a:lnTo>
                      <a:pt x="684" y="883"/>
                    </a:lnTo>
                    <a:lnTo>
                      <a:pt x="558" y="854"/>
                    </a:lnTo>
                    <a:lnTo>
                      <a:pt x="439" y="824"/>
                    </a:lnTo>
                    <a:lnTo>
                      <a:pt x="332" y="796"/>
                    </a:lnTo>
                    <a:lnTo>
                      <a:pt x="238" y="770"/>
                    </a:lnTo>
                    <a:lnTo>
                      <a:pt x="159" y="747"/>
                    </a:lnTo>
                    <a:lnTo>
                      <a:pt x="128" y="735"/>
                    </a:lnTo>
                    <a:lnTo>
                      <a:pt x="101" y="726"/>
                    </a:lnTo>
                    <a:lnTo>
                      <a:pt x="79" y="717"/>
                    </a:lnTo>
                    <a:lnTo>
                      <a:pt x="65" y="710"/>
                    </a:lnTo>
                    <a:lnTo>
                      <a:pt x="44" y="694"/>
                    </a:lnTo>
                    <a:lnTo>
                      <a:pt x="27" y="679"/>
                    </a:lnTo>
                    <a:lnTo>
                      <a:pt x="14" y="663"/>
                    </a:lnTo>
                    <a:lnTo>
                      <a:pt x="7" y="647"/>
                    </a:lnTo>
                    <a:lnTo>
                      <a:pt x="2" y="629"/>
                    </a:lnTo>
                    <a:lnTo>
                      <a:pt x="0" y="613"/>
                    </a:lnTo>
                    <a:lnTo>
                      <a:pt x="3" y="595"/>
                    </a:lnTo>
                    <a:lnTo>
                      <a:pt x="8" y="577"/>
                    </a:lnTo>
                    <a:lnTo>
                      <a:pt x="17" y="559"/>
                    </a:lnTo>
                    <a:lnTo>
                      <a:pt x="27" y="542"/>
                    </a:lnTo>
                    <a:lnTo>
                      <a:pt x="41" y="524"/>
                    </a:lnTo>
                    <a:lnTo>
                      <a:pt x="57" y="505"/>
                    </a:lnTo>
                    <a:lnTo>
                      <a:pt x="74" y="487"/>
                    </a:lnTo>
                    <a:lnTo>
                      <a:pt x="94" y="468"/>
                    </a:lnTo>
                    <a:lnTo>
                      <a:pt x="115" y="450"/>
                    </a:lnTo>
                    <a:lnTo>
                      <a:pt x="138" y="432"/>
                    </a:lnTo>
                    <a:lnTo>
                      <a:pt x="161" y="414"/>
                    </a:lnTo>
                    <a:lnTo>
                      <a:pt x="187" y="396"/>
                    </a:lnTo>
                    <a:lnTo>
                      <a:pt x="212" y="378"/>
                    </a:lnTo>
                    <a:lnTo>
                      <a:pt x="239" y="360"/>
                    </a:lnTo>
                    <a:lnTo>
                      <a:pt x="291" y="327"/>
                    </a:lnTo>
                    <a:lnTo>
                      <a:pt x="345" y="295"/>
                    </a:lnTo>
                    <a:lnTo>
                      <a:pt x="396" y="265"/>
                    </a:lnTo>
                    <a:lnTo>
                      <a:pt x="443" y="238"/>
                    </a:lnTo>
                    <a:lnTo>
                      <a:pt x="486" y="214"/>
                    </a:lnTo>
                    <a:lnTo>
                      <a:pt x="521" y="192"/>
                    </a:lnTo>
                    <a:lnTo>
                      <a:pt x="542" y="179"/>
                    </a:lnTo>
                    <a:lnTo>
                      <a:pt x="567" y="165"/>
                    </a:lnTo>
                    <a:lnTo>
                      <a:pt x="592" y="153"/>
                    </a:lnTo>
                    <a:lnTo>
                      <a:pt x="619" y="140"/>
                    </a:lnTo>
                    <a:lnTo>
                      <a:pt x="647" y="127"/>
                    </a:lnTo>
                    <a:lnTo>
                      <a:pt x="676" y="114"/>
                    </a:lnTo>
                    <a:lnTo>
                      <a:pt x="707" y="103"/>
                    </a:lnTo>
                    <a:lnTo>
                      <a:pt x="737" y="92"/>
                    </a:lnTo>
                    <a:lnTo>
                      <a:pt x="769" y="80"/>
                    </a:lnTo>
                    <a:lnTo>
                      <a:pt x="802" y="69"/>
                    </a:lnTo>
                    <a:lnTo>
                      <a:pt x="837" y="58"/>
                    </a:lnTo>
                    <a:lnTo>
                      <a:pt x="871" y="49"/>
                    </a:lnTo>
                    <a:lnTo>
                      <a:pt x="906" y="41"/>
                    </a:lnTo>
                    <a:lnTo>
                      <a:pt x="941" y="32"/>
                    </a:lnTo>
                    <a:lnTo>
                      <a:pt x="977" y="25"/>
                    </a:lnTo>
                    <a:lnTo>
                      <a:pt x="1013" y="19"/>
                    </a:lnTo>
                    <a:lnTo>
                      <a:pt x="1048" y="12"/>
                    </a:lnTo>
                    <a:lnTo>
                      <a:pt x="1084" y="9"/>
                    </a:lnTo>
                    <a:lnTo>
                      <a:pt x="1120" y="5"/>
                    </a:lnTo>
                    <a:lnTo>
                      <a:pt x="1156" y="2"/>
                    </a:lnTo>
                    <a:lnTo>
                      <a:pt x="1191" y="1"/>
                    </a:lnTo>
                    <a:lnTo>
                      <a:pt x="1227" y="0"/>
                    </a:lnTo>
                    <a:lnTo>
                      <a:pt x="1261" y="1"/>
                    </a:lnTo>
                    <a:lnTo>
                      <a:pt x="1296" y="4"/>
                    </a:lnTo>
                    <a:lnTo>
                      <a:pt x="1329" y="7"/>
                    </a:lnTo>
                    <a:lnTo>
                      <a:pt x="1361" y="12"/>
                    </a:lnTo>
                    <a:lnTo>
                      <a:pt x="1393" y="19"/>
                    </a:lnTo>
                    <a:lnTo>
                      <a:pt x="1423" y="28"/>
                    </a:lnTo>
                    <a:lnTo>
                      <a:pt x="1454" y="37"/>
                    </a:lnTo>
                    <a:lnTo>
                      <a:pt x="1482" y="48"/>
                    </a:lnTo>
                    <a:lnTo>
                      <a:pt x="1510" y="61"/>
                    </a:lnTo>
                    <a:lnTo>
                      <a:pt x="1536" y="76"/>
                    </a:lnTo>
                    <a:lnTo>
                      <a:pt x="1562" y="92"/>
                    </a:lnTo>
                    <a:lnTo>
                      <a:pt x="1593" y="107"/>
                    </a:lnTo>
                    <a:lnTo>
                      <a:pt x="1627" y="121"/>
                    </a:lnTo>
                    <a:lnTo>
                      <a:pt x="1663" y="134"/>
                    </a:lnTo>
                    <a:lnTo>
                      <a:pt x="1703" y="146"/>
                    </a:lnTo>
                    <a:lnTo>
                      <a:pt x="1745" y="159"/>
                    </a:lnTo>
                    <a:lnTo>
                      <a:pt x="1788" y="172"/>
                    </a:lnTo>
                    <a:lnTo>
                      <a:pt x="1834" y="183"/>
                    </a:lnTo>
                    <a:lnTo>
                      <a:pt x="1928" y="206"/>
                    </a:lnTo>
                    <a:lnTo>
                      <a:pt x="2028" y="229"/>
                    </a:lnTo>
                    <a:lnTo>
                      <a:pt x="2127" y="252"/>
                    </a:lnTo>
                    <a:lnTo>
                      <a:pt x="2227" y="275"/>
                    </a:lnTo>
                    <a:lnTo>
                      <a:pt x="2275" y="287"/>
                    </a:lnTo>
                    <a:lnTo>
                      <a:pt x="2322" y="299"/>
                    </a:lnTo>
                    <a:lnTo>
                      <a:pt x="2369" y="312"/>
                    </a:lnTo>
                    <a:lnTo>
                      <a:pt x="2414" y="325"/>
                    </a:lnTo>
                    <a:lnTo>
                      <a:pt x="2456" y="339"/>
                    </a:lnTo>
                    <a:lnTo>
                      <a:pt x="2497" y="353"/>
                    </a:lnTo>
                    <a:lnTo>
                      <a:pt x="2534" y="368"/>
                    </a:lnTo>
                    <a:lnTo>
                      <a:pt x="2570" y="383"/>
                    </a:lnTo>
                    <a:lnTo>
                      <a:pt x="2601" y="400"/>
                    </a:lnTo>
                    <a:lnTo>
                      <a:pt x="2629" y="417"/>
                    </a:lnTo>
                    <a:lnTo>
                      <a:pt x="2655" y="434"/>
                    </a:lnTo>
                    <a:lnTo>
                      <a:pt x="2677" y="454"/>
                    </a:lnTo>
                    <a:lnTo>
                      <a:pt x="2693" y="474"/>
                    </a:lnTo>
                    <a:lnTo>
                      <a:pt x="2706" y="496"/>
                    </a:lnTo>
                    <a:lnTo>
                      <a:pt x="2714" y="517"/>
                    </a:lnTo>
                    <a:lnTo>
                      <a:pt x="2716" y="542"/>
                    </a:lnTo>
                    <a:lnTo>
                      <a:pt x="2712" y="553"/>
                    </a:lnTo>
                    <a:lnTo>
                      <a:pt x="2705" y="564"/>
                    </a:lnTo>
                    <a:lnTo>
                      <a:pt x="2691" y="577"/>
                    </a:lnTo>
                    <a:lnTo>
                      <a:pt x="2672" y="591"/>
                    </a:lnTo>
                    <a:lnTo>
                      <a:pt x="2647" y="605"/>
                    </a:lnTo>
                    <a:lnTo>
                      <a:pt x="2621" y="621"/>
                    </a:lnTo>
                    <a:lnTo>
                      <a:pt x="2589" y="636"/>
                    </a:lnTo>
                    <a:lnTo>
                      <a:pt x="2553" y="651"/>
                    </a:lnTo>
                    <a:lnTo>
                      <a:pt x="2474" y="684"/>
                    </a:lnTo>
                    <a:lnTo>
                      <a:pt x="2386" y="719"/>
                    </a:lnTo>
                    <a:lnTo>
                      <a:pt x="2292" y="754"/>
                    </a:lnTo>
                    <a:lnTo>
                      <a:pt x="2193" y="790"/>
                    </a:lnTo>
                    <a:lnTo>
                      <a:pt x="2094" y="826"/>
                    </a:lnTo>
                    <a:lnTo>
                      <a:pt x="1998" y="863"/>
                    </a:lnTo>
                    <a:lnTo>
                      <a:pt x="1907" y="898"/>
                    </a:lnTo>
                    <a:lnTo>
                      <a:pt x="1825" y="934"/>
                    </a:lnTo>
                    <a:lnTo>
                      <a:pt x="1788" y="951"/>
                    </a:lnTo>
                    <a:lnTo>
                      <a:pt x="1754" y="967"/>
                    </a:lnTo>
                    <a:lnTo>
                      <a:pt x="1723" y="984"/>
                    </a:lnTo>
                    <a:lnTo>
                      <a:pt x="1697" y="999"/>
                    </a:lnTo>
                    <a:lnTo>
                      <a:pt x="1676" y="1016"/>
                    </a:lnTo>
                    <a:lnTo>
                      <a:pt x="1658" y="1030"/>
                    </a:lnTo>
                    <a:lnTo>
                      <a:pt x="1645" y="1044"/>
                    </a:lnTo>
                    <a:lnTo>
                      <a:pt x="1639" y="1058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6" name="Freeform 16"/>
              <p:cNvSpPr>
                <a:spLocks/>
              </p:cNvSpPr>
              <p:nvPr/>
            </p:nvSpPr>
            <p:spPr bwMode="auto">
              <a:xfrm>
                <a:off x="1077" y="1287"/>
                <a:ext cx="674" cy="269"/>
              </a:xfrm>
              <a:custGeom>
                <a:avLst/>
                <a:gdLst>
                  <a:gd name="T0" fmla="*/ 182 w 2697"/>
                  <a:gd name="T1" fmla="*/ 1055 h 1079"/>
                  <a:gd name="T2" fmla="*/ 308 w 2697"/>
                  <a:gd name="T3" fmla="*/ 1070 h 1079"/>
                  <a:gd name="T4" fmla="*/ 461 w 2697"/>
                  <a:gd name="T5" fmla="*/ 1077 h 1079"/>
                  <a:gd name="T6" fmla="*/ 629 w 2697"/>
                  <a:gd name="T7" fmla="*/ 1079 h 1079"/>
                  <a:gd name="T8" fmla="*/ 808 w 2697"/>
                  <a:gd name="T9" fmla="*/ 1074 h 1079"/>
                  <a:gd name="T10" fmla="*/ 984 w 2697"/>
                  <a:gd name="T11" fmla="*/ 1062 h 1079"/>
                  <a:gd name="T12" fmla="*/ 1152 w 2697"/>
                  <a:gd name="T13" fmla="*/ 1044 h 1079"/>
                  <a:gd name="T14" fmla="*/ 1304 w 2697"/>
                  <a:gd name="T15" fmla="*/ 1019 h 1079"/>
                  <a:gd name="T16" fmla="*/ 1429 w 2697"/>
                  <a:gd name="T17" fmla="*/ 986 h 1079"/>
                  <a:gd name="T18" fmla="*/ 1521 w 2697"/>
                  <a:gd name="T19" fmla="*/ 946 h 1079"/>
                  <a:gd name="T20" fmla="*/ 1569 w 2697"/>
                  <a:gd name="T21" fmla="*/ 899 h 1079"/>
                  <a:gd name="T22" fmla="*/ 1624 w 2697"/>
                  <a:gd name="T23" fmla="*/ 811 h 1079"/>
                  <a:gd name="T24" fmla="*/ 1694 w 2697"/>
                  <a:gd name="T25" fmla="*/ 735 h 1079"/>
                  <a:gd name="T26" fmla="*/ 1779 w 2697"/>
                  <a:gd name="T27" fmla="*/ 668 h 1079"/>
                  <a:gd name="T28" fmla="*/ 1875 w 2697"/>
                  <a:gd name="T29" fmla="*/ 610 h 1079"/>
                  <a:gd name="T30" fmla="*/ 1980 w 2697"/>
                  <a:gd name="T31" fmla="*/ 556 h 1079"/>
                  <a:gd name="T32" fmla="*/ 2165 w 2697"/>
                  <a:gd name="T33" fmla="*/ 474 h 1079"/>
                  <a:gd name="T34" fmla="*/ 2391 w 2697"/>
                  <a:gd name="T35" fmla="*/ 378 h 1079"/>
                  <a:gd name="T36" fmla="*/ 2537 w 2697"/>
                  <a:gd name="T37" fmla="*/ 306 h 1079"/>
                  <a:gd name="T38" fmla="*/ 2636 w 2697"/>
                  <a:gd name="T39" fmla="*/ 246 h 1079"/>
                  <a:gd name="T40" fmla="*/ 2691 w 2697"/>
                  <a:gd name="T41" fmla="*/ 193 h 1079"/>
                  <a:gd name="T42" fmla="*/ 2694 w 2697"/>
                  <a:gd name="T43" fmla="*/ 151 h 1079"/>
                  <a:gd name="T44" fmla="*/ 2653 w 2697"/>
                  <a:gd name="T45" fmla="*/ 121 h 1079"/>
                  <a:gd name="T46" fmla="*/ 2579 w 2697"/>
                  <a:gd name="T47" fmla="*/ 100 h 1079"/>
                  <a:gd name="T48" fmla="*/ 2479 w 2697"/>
                  <a:gd name="T49" fmla="*/ 84 h 1079"/>
                  <a:gd name="T50" fmla="*/ 2246 w 2697"/>
                  <a:gd name="T51" fmla="*/ 69 h 1079"/>
                  <a:gd name="T52" fmla="*/ 2024 w 2697"/>
                  <a:gd name="T53" fmla="*/ 59 h 1079"/>
                  <a:gd name="T54" fmla="*/ 1943 w 2697"/>
                  <a:gd name="T55" fmla="*/ 51 h 1079"/>
                  <a:gd name="T56" fmla="*/ 1865 w 2697"/>
                  <a:gd name="T57" fmla="*/ 37 h 1079"/>
                  <a:gd name="T58" fmla="*/ 1700 w 2697"/>
                  <a:gd name="T59" fmla="*/ 21 h 1079"/>
                  <a:gd name="T60" fmla="*/ 1366 w 2697"/>
                  <a:gd name="T61" fmla="*/ 3 h 1079"/>
                  <a:gd name="T62" fmla="*/ 1053 w 2697"/>
                  <a:gd name="T63" fmla="*/ 3 h 1079"/>
                  <a:gd name="T64" fmla="*/ 868 w 2697"/>
                  <a:gd name="T65" fmla="*/ 10 h 1079"/>
                  <a:gd name="T66" fmla="*/ 694 w 2697"/>
                  <a:gd name="T67" fmla="*/ 27 h 1079"/>
                  <a:gd name="T68" fmla="*/ 544 w 2697"/>
                  <a:gd name="T69" fmla="*/ 53 h 1079"/>
                  <a:gd name="T70" fmla="*/ 424 w 2697"/>
                  <a:gd name="T71" fmla="*/ 90 h 1079"/>
                  <a:gd name="T72" fmla="*/ 343 w 2697"/>
                  <a:gd name="T73" fmla="*/ 138 h 1079"/>
                  <a:gd name="T74" fmla="*/ 309 w 2697"/>
                  <a:gd name="T75" fmla="*/ 177 h 1079"/>
                  <a:gd name="T76" fmla="*/ 225 w 2697"/>
                  <a:gd name="T77" fmla="*/ 308 h 1079"/>
                  <a:gd name="T78" fmla="*/ 127 w 2697"/>
                  <a:gd name="T79" fmla="*/ 490 h 1079"/>
                  <a:gd name="T80" fmla="*/ 74 w 2697"/>
                  <a:gd name="T81" fmla="*/ 608 h 1079"/>
                  <a:gd name="T82" fmla="*/ 30 w 2697"/>
                  <a:gd name="T83" fmla="*/ 727 h 1079"/>
                  <a:gd name="T84" fmla="*/ 5 w 2697"/>
                  <a:gd name="T85" fmla="*/ 837 h 1079"/>
                  <a:gd name="T86" fmla="*/ 1 w 2697"/>
                  <a:gd name="T87" fmla="*/ 930 h 1079"/>
                  <a:gd name="T88" fmla="*/ 26 w 2697"/>
                  <a:gd name="T89" fmla="*/ 998 h 1079"/>
                  <a:gd name="T90" fmla="*/ 86 w 2697"/>
                  <a:gd name="T91" fmla="*/ 1037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97" h="1079">
                    <a:moveTo>
                      <a:pt x="114" y="1042"/>
                    </a:moveTo>
                    <a:lnTo>
                      <a:pt x="146" y="1048"/>
                    </a:lnTo>
                    <a:lnTo>
                      <a:pt x="182" y="1055"/>
                    </a:lnTo>
                    <a:lnTo>
                      <a:pt x="220" y="1061"/>
                    </a:lnTo>
                    <a:lnTo>
                      <a:pt x="263" y="1065"/>
                    </a:lnTo>
                    <a:lnTo>
                      <a:pt x="308" y="1070"/>
                    </a:lnTo>
                    <a:lnTo>
                      <a:pt x="357" y="1072"/>
                    </a:lnTo>
                    <a:lnTo>
                      <a:pt x="408" y="1075"/>
                    </a:lnTo>
                    <a:lnTo>
                      <a:pt x="461" y="1077"/>
                    </a:lnTo>
                    <a:lnTo>
                      <a:pt x="516" y="1079"/>
                    </a:lnTo>
                    <a:lnTo>
                      <a:pt x="572" y="1079"/>
                    </a:lnTo>
                    <a:lnTo>
                      <a:pt x="629" y="1079"/>
                    </a:lnTo>
                    <a:lnTo>
                      <a:pt x="688" y="1079"/>
                    </a:lnTo>
                    <a:lnTo>
                      <a:pt x="748" y="1076"/>
                    </a:lnTo>
                    <a:lnTo>
                      <a:pt x="808" y="1074"/>
                    </a:lnTo>
                    <a:lnTo>
                      <a:pt x="867" y="1071"/>
                    </a:lnTo>
                    <a:lnTo>
                      <a:pt x="926" y="1067"/>
                    </a:lnTo>
                    <a:lnTo>
                      <a:pt x="984" y="1062"/>
                    </a:lnTo>
                    <a:lnTo>
                      <a:pt x="1043" y="1057"/>
                    </a:lnTo>
                    <a:lnTo>
                      <a:pt x="1099" y="1051"/>
                    </a:lnTo>
                    <a:lnTo>
                      <a:pt x="1152" y="1044"/>
                    </a:lnTo>
                    <a:lnTo>
                      <a:pt x="1206" y="1037"/>
                    </a:lnTo>
                    <a:lnTo>
                      <a:pt x="1255" y="1028"/>
                    </a:lnTo>
                    <a:lnTo>
                      <a:pt x="1304" y="1019"/>
                    </a:lnTo>
                    <a:lnTo>
                      <a:pt x="1349" y="1009"/>
                    </a:lnTo>
                    <a:lnTo>
                      <a:pt x="1391" y="998"/>
                    </a:lnTo>
                    <a:lnTo>
                      <a:pt x="1429" y="986"/>
                    </a:lnTo>
                    <a:lnTo>
                      <a:pt x="1463" y="974"/>
                    </a:lnTo>
                    <a:lnTo>
                      <a:pt x="1494" y="960"/>
                    </a:lnTo>
                    <a:lnTo>
                      <a:pt x="1521" y="946"/>
                    </a:lnTo>
                    <a:lnTo>
                      <a:pt x="1542" y="932"/>
                    </a:lnTo>
                    <a:lnTo>
                      <a:pt x="1558" y="916"/>
                    </a:lnTo>
                    <a:lnTo>
                      <a:pt x="1569" y="899"/>
                    </a:lnTo>
                    <a:lnTo>
                      <a:pt x="1586" y="868"/>
                    </a:lnTo>
                    <a:lnTo>
                      <a:pt x="1604" y="839"/>
                    </a:lnTo>
                    <a:lnTo>
                      <a:pt x="1624" y="811"/>
                    </a:lnTo>
                    <a:lnTo>
                      <a:pt x="1646" y="784"/>
                    </a:lnTo>
                    <a:lnTo>
                      <a:pt x="1669" y="759"/>
                    </a:lnTo>
                    <a:lnTo>
                      <a:pt x="1694" y="735"/>
                    </a:lnTo>
                    <a:lnTo>
                      <a:pt x="1721" y="712"/>
                    </a:lnTo>
                    <a:lnTo>
                      <a:pt x="1750" y="690"/>
                    </a:lnTo>
                    <a:lnTo>
                      <a:pt x="1779" y="668"/>
                    </a:lnTo>
                    <a:lnTo>
                      <a:pt x="1810" y="648"/>
                    </a:lnTo>
                    <a:lnTo>
                      <a:pt x="1842" y="629"/>
                    </a:lnTo>
                    <a:lnTo>
                      <a:pt x="1875" y="610"/>
                    </a:lnTo>
                    <a:lnTo>
                      <a:pt x="1908" y="590"/>
                    </a:lnTo>
                    <a:lnTo>
                      <a:pt x="1944" y="574"/>
                    </a:lnTo>
                    <a:lnTo>
                      <a:pt x="1980" y="556"/>
                    </a:lnTo>
                    <a:lnTo>
                      <a:pt x="2015" y="540"/>
                    </a:lnTo>
                    <a:lnTo>
                      <a:pt x="2089" y="506"/>
                    </a:lnTo>
                    <a:lnTo>
                      <a:pt x="2165" y="474"/>
                    </a:lnTo>
                    <a:lnTo>
                      <a:pt x="2241" y="443"/>
                    </a:lnTo>
                    <a:lnTo>
                      <a:pt x="2316" y="411"/>
                    </a:lnTo>
                    <a:lnTo>
                      <a:pt x="2391" y="378"/>
                    </a:lnTo>
                    <a:lnTo>
                      <a:pt x="2465" y="343"/>
                    </a:lnTo>
                    <a:lnTo>
                      <a:pt x="2501" y="325"/>
                    </a:lnTo>
                    <a:lnTo>
                      <a:pt x="2537" y="306"/>
                    </a:lnTo>
                    <a:lnTo>
                      <a:pt x="2571" y="287"/>
                    </a:lnTo>
                    <a:lnTo>
                      <a:pt x="2604" y="267"/>
                    </a:lnTo>
                    <a:lnTo>
                      <a:pt x="2636" y="246"/>
                    </a:lnTo>
                    <a:lnTo>
                      <a:pt x="2660" y="226"/>
                    </a:lnTo>
                    <a:lnTo>
                      <a:pt x="2678" y="208"/>
                    </a:lnTo>
                    <a:lnTo>
                      <a:pt x="2691" y="193"/>
                    </a:lnTo>
                    <a:lnTo>
                      <a:pt x="2696" y="177"/>
                    </a:lnTo>
                    <a:lnTo>
                      <a:pt x="2697" y="163"/>
                    </a:lnTo>
                    <a:lnTo>
                      <a:pt x="2694" y="151"/>
                    </a:lnTo>
                    <a:lnTo>
                      <a:pt x="2683" y="141"/>
                    </a:lnTo>
                    <a:lnTo>
                      <a:pt x="2671" y="130"/>
                    </a:lnTo>
                    <a:lnTo>
                      <a:pt x="2653" y="121"/>
                    </a:lnTo>
                    <a:lnTo>
                      <a:pt x="2631" y="112"/>
                    </a:lnTo>
                    <a:lnTo>
                      <a:pt x="2607" y="106"/>
                    </a:lnTo>
                    <a:lnTo>
                      <a:pt x="2579" y="100"/>
                    </a:lnTo>
                    <a:lnTo>
                      <a:pt x="2548" y="95"/>
                    </a:lnTo>
                    <a:lnTo>
                      <a:pt x="2515" y="90"/>
                    </a:lnTo>
                    <a:lnTo>
                      <a:pt x="2479" y="84"/>
                    </a:lnTo>
                    <a:lnTo>
                      <a:pt x="2405" y="78"/>
                    </a:lnTo>
                    <a:lnTo>
                      <a:pt x="2326" y="73"/>
                    </a:lnTo>
                    <a:lnTo>
                      <a:pt x="2246" y="69"/>
                    </a:lnTo>
                    <a:lnTo>
                      <a:pt x="2167" y="67"/>
                    </a:lnTo>
                    <a:lnTo>
                      <a:pt x="2093" y="63"/>
                    </a:lnTo>
                    <a:lnTo>
                      <a:pt x="2024" y="59"/>
                    </a:lnTo>
                    <a:lnTo>
                      <a:pt x="1995" y="56"/>
                    </a:lnTo>
                    <a:lnTo>
                      <a:pt x="1967" y="54"/>
                    </a:lnTo>
                    <a:lnTo>
                      <a:pt x="1943" y="51"/>
                    </a:lnTo>
                    <a:lnTo>
                      <a:pt x="1921" y="47"/>
                    </a:lnTo>
                    <a:lnTo>
                      <a:pt x="1895" y="42"/>
                    </a:lnTo>
                    <a:lnTo>
                      <a:pt x="1865" y="37"/>
                    </a:lnTo>
                    <a:lnTo>
                      <a:pt x="1829" y="33"/>
                    </a:lnTo>
                    <a:lnTo>
                      <a:pt x="1790" y="28"/>
                    </a:lnTo>
                    <a:lnTo>
                      <a:pt x="1700" y="21"/>
                    </a:lnTo>
                    <a:lnTo>
                      <a:pt x="1598" y="13"/>
                    </a:lnTo>
                    <a:lnTo>
                      <a:pt x="1486" y="7"/>
                    </a:lnTo>
                    <a:lnTo>
                      <a:pt x="1366" y="3"/>
                    </a:lnTo>
                    <a:lnTo>
                      <a:pt x="1243" y="0"/>
                    </a:lnTo>
                    <a:lnTo>
                      <a:pt x="1116" y="2"/>
                    </a:lnTo>
                    <a:lnTo>
                      <a:pt x="1053" y="3"/>
                    </a:lnTo>
                    <a:lnTo>
                      <a:pt x="990" y="4"/>
                    </a:lnTo>
                    <a:lnTo>
                      <a:pt x="928" y="7"/>
                    </a:lnTo>
                    <a:lnTo>
                      <a:pt x="868" y="10"/>
                    </a:lnTo>
                    <a:lnTo>
                      <a:pt x="808" y="16"/>
                    </a:lnTo>
                    <a:lnTo>
                      <a:pt x="751" y="21"/>
                    </a:lnTo>
                    <a:lnTo>
                      <a:pt x="694" y="27"/>
                    </a:lnTo>
                    <a:lnTo>
                      <a:pt x="642" y="35"/>
                    </a:lnTo>
                    <a:lnTo>
                      <a:pt x="591" y="44"/>
                    </a:lnTo>
                    <a:lnTo>
                      <a:pt x="544" y="53"/>
                    </a:lnTo>
                    <a:lnTo>
                      <a:pt x="499" y="64"/>
                    </a:lnTo>
                    <a:lnTo>
                      <a:pt x="460" y="76"/>
                    </a:lnTo>
                    <a:lnTo>
                      <a:pt x="424" y="90"/>
                    </a:lnTo>
                    <a:lnTo>
                      <a:pt x="392" y="104"/>
                    </a:lnTo>
                    <a:lnTo>
                      <a:pt x="364" y="120"/>
                    </a:lnTo>
                    <a:lnTo>
                      <a:pt x="343" y="138"/>
                    </a:lnTo>
                    <a:lnTo>
                      <a:pt x="334" y="147"/>
                    </a:lnTo>
                    <a:lnTo>
                      <a:pt x="323" y="160"/>
                    </a:lnTo>
                    <a:lnTo>
                      <a:pt x="309" y="177"/>
                    </a:lnTo>
                    <a:lnTo>
                      <a:pt x="295" y="198"/>
                    </a:lnTo>
                    <a:lnTo>
                      <a:pt x="262" y="248"/>
                    </a:lnTo>
                    <a:lnTo>
                      <a:pt x="225" y="308"/>
                    </a:lnTo>
                    <a:lnTo>
                      <a:pt x="187" y="376"/>
                    </a:lnTo>
                    <a:lnTo>
                      <a:pt x="147" y="450"/>
                    </a:lnTo>
                    <a:lnTo>
                      <a:pt x="127" y="490"/>
                    </a:lnTo>
                    <a:lnTo>
                      <a:pt x="109" y="529"/>
                    </a:lnTo>
                    <a:lnTo>
                      <a:pt x="90" y="569"/>
                    </a:lnTo>
                    <a:lnTo>
                      <a:pt x="74" y="608"/>
                    </a:lnTo>
                    <a:lnTo>
                      <a:pt x="58" y="649"/>
                    </a:lnTo>
                    <a:lnTo>
                      <a:pt x="43" y="689"/>
                    </a:lnTo>
                    <a:lnTo>
                      <a:pt x="30" y="727"/>
                    </a:lnTo>
                    <a:lnTo>
                      <a:pt x="20" y="765"/>
                    </a:lnTo>
                    <a:lnTo>
                      <a:pt x="11" y="801"/>
                    </a:lnTo>
                    <a:lnTo>
                      <a:pt x="5" y="837"/>
                    </a:lnTo>
                    <a:lnTo>
                      <a:pt x="1" y="870"/>
                    </a:lnTo>
                    <a:lnTo>
                      <a:pt x="0" y="900"/>
                    </a:lnTo>
                    <a:lnTo>
                      <a:pt x="1" y="930"/>
                    </a:lnTo>
                    <a:lnTo>
                      <a:pt x="6" y="955"/>
                    </a:lnTo>
                    <a:lnTo>
                      <a:pt x="14" y="978"/>
                    </a:lnTo>
                    <a:lnTo>
                      <a:pt x="26" y="998"/>
                    </a:lnTo>
                    <a:lnTo>
                      <a:pt x="42" y="1015"/>
                    </a:lnTo>
                    <a:lnTo>
                      <a:pt x="62" y="1028"/>
                    </a:lnTo>
                    <a:lnTo>
                      <a:pt x="86" y="1037"/>
                    </a:lnTo>
                    <a:lnTo>
                      <a:pt x="114" y="1042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7" name="Freeform 17"/>
              <p:cNvSpPr>
                <a:spLocks/>
              </p:cNvSpPr>
              <p:nvPr/>
            </p:nvSpPr>
            <p:spPr bwMode="auto">
              <a:xfrm>
                <a:off x="2012" y="1257"/>
                <a:ext cx="689" cy="237"/>
              </a:xfrm>
              <a:custGeom>
                <a:avLst/>
                <a:gdLst>
                  <a:gd name="T0" fmla="*/ 126 w 2755"/>
                  <a:gd name="T1" fmla="*/ 538 h 950"/>
                  <a:gd name="T2" fmla="*/ 267 w 2755"/>
                  <a:gd name="T3" fmla="*/ 598 h 950"/>
                  <a:gd name="T4" fmla="*/ 466 w 2755"/>
                  <a:gd name="T5" fmla="*/ 676 h 950"/>
                  <a:gd name="T6" fmla="*/ 700 w 2755"/>
                  <a:gd name="T7" fmla="*/ 760 h 950"/>
                  <a:gd name="T8" fmla="*/ 883 w 2755"/>
                  <a:gd name="T9" fmla="*/ 821 h 950"/>
                  <a:gd name="T10" fmla="*/ 1006 w 2755"/>
                  <a:gd name="T11" fmla="*/ 858 h 950"/>
                  <a:gd name="T12" fmla="*/ 1124 w 2755"/>
                  <a:gd name="T13" fmla="*/ 890 h 950"/>
                  <a:gd name="T14" fmla="*/ 1235 w 2755"/>
                  <a:gd name="T15" fmla="*/ 917 h 950"/>
                  <a:gd name="T16" fmla="*/ 1336 w 2755"/>
                  <a:gd name="T17" fmla="*/ 936 h 950"/>
                  <a:gd name="T18" fmla="*/ 1425 w 2755"/>
                  <a:gd name="T19" fmla="*/ 947 h 950"/>
                  <a:gd name="T20" fmla="*/ 1499 w 2755"/>
                  <a:gd name="T21" fmla="*/ 949 h 950"/>
                  <a:gd name="T22" fmla="*/ 1555 w 2755"/>
                  <a:gd name="T23" fmla="*/ 940 h 950"/>
                  <a:gd name="T24" fmla="*/ 1588 w 2755"/>
                  <a:gd name="T25" fmla="*/ 923 h 950"/>
                  <a:gd name="T26" fmla="*/ 1625 w 2755"/>
                  <a:gd name="T27" fmla="*/ 909 h 950"/>
                  <a:gd name="T28" fmla="*/ 1703 w 2755"/>
                  <a:gd name="T29" fmla="*/ 890 h 950"/>
                  <a:gd name="T30" fmla="*/ 1838 w 2755"/>
                  <a:gd name="T31" fmla="*/ 866 h 950"/>
                  <a:gd name="T32" fmla="*/ 1998 w 2755"/>
                  <a:gd name="T33" fmla="*/ 843 h 950"/>
                  <a:gd name="T34" fmla="*/ 2168 w 2755"/>
                  <a:gd name="T35" fmla="*/ 820 h 950"/>
                  <a:gd name="T36" fmla="*/ 2335 w 2755"/>
                  <a:gd name="T37" fmla="*/ 796 h 950"/>
                  <a:gd name="T38" fmla="*/ 2487 w 2755"/>
                  <a:gd name="T39" fmla="*/ 770 h 950"/>
                  <a:gd name="T40" fmla="*/ 2580 w 2755"/>
                  <a:gd name="T41" fmla="*/ 747 h 950"/>
                  <a:gd name="T42" fmla="*/ 2631 w 2755"/>
                  <a:gd name="T43" fmla="*/ 732 h 950"/>
                  <a:gd name="T44" fmla="*/ 2689 w 2755"/>
                  <a:gd name="T45" fmla="*/ 705 h 950"/>
                  <a:gd name="T46" fmla="*/ 2737 w 2755"/>
                  <a:gd name="T47" fmla="*/ 664 h 950"/>
                  <a:gd name="T48" fmla="*/ 2755 w 2755"/>
                  <a:gd name="T49" fmla="*/ 616 h 950"/>
                  <a:gd name="T50" fmla="*/ 2746 w 2755"/>
                  <a:gd name="T51" fmla="*/ 562 h 950"/>
                  <a:gd name="T52" fmla="*/ 2714 w 2755"/>
                  <a:gd name="T53" fmla="*/ 505 h 950"/>
                  <a:gd name="T54" fmla="*/ 2662 w 2755"/>
                  <a:gd name="T55" fmla="*/ 445 h 950"/>
                  <a:gd name="T56" fmla="*/ 2592 w 2755"/>
                  <a:gd name="T57" fmla="*/ 385 h 950"/>
                  <a:gd name="T58" fmla="*/ 2508 w 2755"/>
                  <a:gd name="T59" fmla="*/ 324 h 950"/>
                  <a:gd name="T60" fmla="*/ 2412 w 2755"/>
                  <a:gd name="T61" fmla="*/ 264 h 950"/>
                  <a:gd name="T62" fmla="*/ 2310 w 2755"/>
                  <a:gd name="T63" fmla="*/ 208 h 950"/>
                  <a:gd name="T64" fmla="*/ 2203 w 2755"/>
                  <a:gd name="T65" fmla="*/ 156 h 950"/>
                  <a:gd name="T66" fmla="*/ 2095 w 2755"/>
                  <a:gd name="T67" fmla="*/ 109 h 950"/>
                  <a:gd name="T68" fmla="*/ 1987 w 2755"/>
                  <a:gd name="T69" fmla="*/ 69 h 950"/>
                  <a:gd name="T70" fmla="*/ 1887 w 2755"/>
                  <a:gd name="T71" fmla="*/ 37 h 950"/>
                  <a:gd name="T72" fmla="*/ 1795 w 2755"/>
                  <a:gd name="T73" fmla="*/ 14 h 950"/>
                  <a:gd name="T74" fmla="*/ 1713 w 2755"/>
                  <a:gd name="T75" fmla="*/ 1 h 950"/>
                  <a:gd name="T76" fmla="*/ 1583 w 2755"/>
                  <a:gd name="T77" fmla="*/ 0 h 950"/>
                  <a:gd name="T78" fmla="*/ 1424 w 2755"/>
                  <a:gd name="T79" fmla="*/ 4 h 950"/>
                  <a:gd name="T80" fmla="*/ 1295 w 2755"/>
                  <a:gd name="T81" fmla="*/ 10 h 950"/>
                  <a:gd name="T82" fmla="*/ 1187 w 2755"/>
                  <a:gd name="T83" fmla="*/ 23 h 950"/>
                  <a:gd name="T84" fmla="*/ 1085 w 2755"/>
                  <a:gd name="T85" fmla="*/ 44 h 950"/>
                  <a:gd name="T86" fmla="*/ 979 w 2755"/>
                  <a:gd name="T87" fmla="*/ 70 h 950"/>
                  <a:gd name="T88" fmla="*/ 859 w 2755"/>
                  <a:gd name="T89" fmla="*/ 107 h 950"/>
                  <a:gd name="T90" fmla="*/ 711 w 2755"/>
                  <a:gd name="T91" fmla="*/ 153 h 950"/>
                  <a:gd name="T92" fmla="*/ 607 w 2755"/>
                  <a:gd name="T93" fmla="*/ 188 h 950"/>
                  <a:gd name="T94" fmla="*/ 528 w 2755"/>
                  <a:gd name="T95" fmla="*/ 217 h 950"/>
                  <a:gd name="T96" fmla="*/ 409 w 2755"/>
                  <a:gd name="T97" fmla="*/ 264 h 950"/>
                  <a:gd name="T98" fmla="*/ 273 w 2755"/>
                  <a:gd name="T99" fmla="*/ 323 h 950"/>
                  <a:gd name="T100" fmla="*/ 144 w 2755"/>
                  <a:gd name="T101" fmla="*/ 384 h 950"/>
                  <a:gd name="T102" fmla="*/ 66 w 2755"/>
                  <a:gd name="T103" fmla="*/ 429 h 950"/>
                  <a:gd name="T104" fmla="*/ 28 w 2755"/>
                  <a:gd name="T105" fmla="*/ 454 h 950"/>
                  <a:gd name="T106" fmla="*/ 5 w 2755"/>
                  <a:gd name="T107" fmla="*/ 477 h 950"/>
                  <a:gd name="T108" fmla="*/ 0 w 2755"/>
                  <a:gd name="T109" fmla="*/ 496 h 950"/>
                  <a:gd name="T110" fmla="*/ 15 w 2755"/>
                  <a:gd name="T111" fmla="*/ 509 h 950"/>
                  <a:gd name="T112" fmla="*/ 55 w 2755"/>
                  <a:gd name="T113" fmla="*/ 516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755" h="950">
                    <a:moveTo>
                      <a:pt x="84" y="516"/>
                    </a:moveTo>
                    <a:lnTo>
                      <a:pt x="126" y="538"/>
                    </a:lnTo>
                    <a:lnTo>
                      <a:pt x="188" y="565"/>
                    </a:lnTo>
                    <a:lnTo>
                      <a:pt x="267" y="598"/>
                    </a:lnTo>
                    <a:lnTo>
                      <a:pt x="361" y="636"/>
                    </a:lnTo>
                    <a:lnTo>
                      <a:pt x="466" y="676"/>
                    </a:lnTo>
                    <a:lnTo>
                      <a:pt x="580" y="718"/>
                    </a:lnTo>
                    <a:lnTo>
                      <a:pt x="700" y="760"/>
                    </a:lnTo>
                    <a:lnTo>
                      <a:pt x="822" y="801"/>
                    </a:lnTo>
                    <a:lnTo>
                      <a:pt x="883" y="821"/>
                    </a:lnTo>
                    <a:lnTo>
                      <a:pt x="944" y="839"/>
                    </a:lnTo>
                    <a:lnTo>
                      <a:pt x="1006" y="858"/>
                    </a:lnTo>
                    <a:lnTo>
                      <a:pt x="1066" y="875"/>
                    </a:lnTo>
                    <a:lnTo>
                      <a:pt x="1124" y="890"/>
                    </a:lnTo>
                    <a:lnTo>
                      <a:pt x="1180" y="904"/>
                    </a:lnTo>
                    <a:lnTo>
                      <a:pt x="1235" y="917"/>
                    </a:lnTo>
                    <a:lnTo>
                      <a:pt x="1287" y="927"/>
                    </a:lnTo>
                    <a:lnTo>
                      <a:pt x="1336" y="936"/>
                    </a:lnTo>
                    <a:lnTo>
                      <a:pt x="1383" y="943"/>
                    </a:lnTo>
                    <a:lnTo>
                      <a:pt x="1425" y="947"/>
                    </a:lnTo>
                    <a:lnTo>
                      <a:pt x="1465" y="950"/>
                    </a:lnTo>
                    <a:lnTo>
                      <a:pt x="1499" y="949"/>
                    </a:lnTo>
                    <a:lnTo>
                      <a:pt x="1530" y="946"/>
                    </a:lnTo>
                    <a:lnTo>
                      <a:pt x="1555" y="940"/>
                    </a:lnTo>
                    <a:lnTo>
                      <a:pt x="1576" y="931"/>
                    </a:lnTo>
                    <a:lnTo>
                      <a:pt x="1588" y="923"/>
                    </a:lnTo>
                    <a:lnTo>
                      <a:pt x="1606" y="915"/>
                    </a:lnTo>
                    <a:lnTo>
                      <a:pt x="1625" y="909"/>
                    </a:lnTo>
                    <a:lnTo>
                      <a:pt x="1648" y="903"/>
                    </a:lnTo>
                    <a:lnTo>
                      <a:pt x="1703" y="890"/>
                    </a:lnTo>
                    <a:lnTo>
                      <a:pt x="1767" y="878"/>
                    </a:lnTo>
                    <a:lnTo>
                      <a:pt x="1838" y="866"/>
                    </a:lnTo>
                    <a:lnTo>
                      <a:pt x="1916" y="854"/>
                    </a:lnTo>
                    <a:lnTo>
                      <a:pt x="1998" y="843"/>
                    </a:lnTo>
                    <a:lnTo>
                      <a:pt x="2083" y="831"/>
                    </a:lnTo>
                    <a:lnTo>
                      <a:pt x="2168" y="820"/>
                    </a:lnTo>
                    <a:lnTo>
                      <a:pt x="2253" y="808"/>
                    </a:lnTo>
                    <a:lnTo>
                      <a:pt x="2335" y="796"/>
                    </a:lnTo>
                    <a:lnTo>
                      <a:pt x="2415" y="783"/>
                    </a:lnTo>
                    <a:lnTo>
                      <a:pt x="2487" y="770"/>
                    </a:lnTo>
                    <a:lnTo>
                      <a:pt x="2551" y="755"/>
                    </a:lnTo>
                    <a:lnTo>
                      <a:pt x="2580" y="747"/>
                    </a:lnTo>
                    <a:lnTo>
                      <a:pt x="2607" y="740"/>
                    </a:lnTo>
                    <a:lnTo>
                      <a:pt x="2631" y="732"/>
                    </a:lnTo>
                    <a:lnTo>
                      <a:pt x="2652" y="723"/>
                    </a:lnTo>
                    <a:lnTo>
                      <a:pt x="2689" y="705"/>
                    </a:lnTo>
                    <a:lnTo>
                      <a:pt x="2717" y="686"/>
                    </a:lnTo>
                    <a:lnTo>
                      <a:pt x="2737" y="664"/>
                    </a:lnTo>
                    <a:lnTo>
                      <a:pt x="2750" y="640"/>
                    </a:lnTo>
                    <a:lnTo>
                      <a:pt x="2755" y="616"/>
                    </a:lnTo>
                    <a:lnTo>
                      <a:pt x="2754" y="589"/>
                    </a:lnTo>
                    <a:lnTo>
                      <a:pt x="2746" y="562"/>
                    </a:lnTo>
                    <a:lnTo>
                      <a:pt x="2733" y="534"/>
                    </a:lnTo>
                    <a:lnTo>
                      <a:pt x="2714" y="505"/>
                    </a:lnTo>
                    <a:lnTo>
                      <a:pt x="2690" y="476"/>
                    </a:lnTo>
                    <a:lnTo>
                      <a:pt x="2662" y="445"/>
                    </a:lnTo>
                    <a:lnTo>
                      <a:pt x="2629" y="416"/>
                    </a:lnTo>
                    <a:lnTo>
                      <a:pt x="2592" y="385"/>
                    </a:lnTo>
                    <a:lnTo>
                      <a:pt x="2551" y="355"/>
                    </a:lnTo>
                    <a:lnTo>
                      <a:pt x="2508" y="324"/>
                    </a:lnTo>
                    <a:lnTo>
                      <a:pt x="2460" y="295"/>
                    </a:lnTo>
                    <a:lnTo>
                      <a:pt x="2412" y="264"/>
                    </a:lnTo>
                    <a:lnTo>
                      <a:pt x="2361" y="236"/>
                    </a:lnTo>
                    <a:lnTo>
                      <a:pt x="2310" y="208"/>
                    </a:lnTo>
                    <a:lnTo>
                      <a:pt x="2256" y="181"/>
                    </a:lnTo>
                    <a:lnTo>
                      <a:pt x="2203" y="156"/>
                    </a:lnTo>
                    <a:lnTo>
                      <a:pt x="2148" y="131"/>
                    </a:lnTo>
                    <a:lnTo>
                      <a:pt x="2095" y="109"/>
                    </a:lnTo>
                    <a:lnTo>
                      <a:pt x="2041" y="88"/>
                    </a:lnTo>
                    <a:lnTo>
                      <a:pt x="1987" y="69"/>
                    </a:lnTo>
                    <a:lnTo>
                      <a:pt x="1936" y="51"/>
                    </a:lnTo>
                    <a:lnTo>
                      <a:pt x="1887" y="37"/>
                    </a:lnTo>
                    <a:lnTo>
                      <a:pt x="1840" y="24"/>
                    </a:lnTo>
                    <a:lnTo>
                      <a:pt x="1795" y="14"/>
                    </a:lnTo>
                    <a:lnTo>
                      <a:pt x="1753" y="7"/>
                    </a:lnTo>
                    <a:lnTo>
                      <a:pt x="1713" y="1"/>
                    </a:lnTo>
                    <a:lnTo>
                      <a:pt x="1679" y="0"/>
                    </a:lnTo>
                    <a:lnTo>
                      <a:pt x="1583" y="0"/>
                    </a:lnTo>
                    <a:lnTo>
                      <a:pt x="1499" y="1"/>
                    </a:lnTo>
                    <a:lnTo>
                      <a:pt x="1424" y="4"/>
                    </a:lnTo>
                    <a:lnTo>
                      <a:pt x="1356" y="7"/>
                    </a:lnTo>
                    <a:lnTo>
                      <a:pt x="1295" y="10"/>
                    </a:lnTo>
                    <a:lnTo>
                      <a:pt x="1239" y="17"/>
                    </a:lnTo>
                    <a:lnTo>
                      <a:pt x="1187" y="23"/>
                    </a:lnTo>
                    <a:lnTo>
                      <a:pt x="1136" y="32"/>
                    </a:lnTo>
                    <a:lnTo>
                      <a:pt x="1085" y="44"/>
                    </a:lnTo>
                    <a:lnTo>
                      <a:pt x="1034" y="56"/>
                    </a:lnTo>
                    <a:lnTo>
                      <a:pt x="979" y="70"/>
                    </a:lnTo>
                    <a:lnTo>
                      <a:pt x="922" y="87"/>
                    </a:lnTo>
                    <a:lnTo>
                      <a:pt x="859" y="107"/>
                    </a:lnTo>
                    <a:lnTo>
                      <a:pt x="789" y="129"/>
                    </a:lnTo>
                    <a:lnTo>
                      <a:pt x="711" y="153"/>
                    </a:lnTo>
                    <a:lnTo>
                      <a:pt x="623" y="181"/>
                    </a:lnTo>
                    <a:lnTo>
                      <a:pt x="607" y="188"/>
                    </a:lnTo>
                    <a:lnTo>
                      <a:pt x="573" y="199"/>
                    </a:lnTo>
                    <a:lnTo>
                      <a:pt x="528" y="217"/>
                    </a:lnTo>
                    <a:lnTo>
                      <a:pt x="471" y="239"/>
                    </a:lnTo>
                    <a:lnTo>
                      <a:pt x="409" y="264"/>
                    </a:lnTo>
                    <a:lnTo>
                      <a:pt x="341" y="293"/>
                    </a:lnTo>
                    <a:lnTo>
                      <a:pt x="273" y="323"/>
                    </a:lnTo>
                    <a:lnTo>
                      <a:pt x="206" y="353"/>
                    </a:lnTo>
                    <a:lnTo>
                      <a:pt x="144" y="384"/>
                    </a:lnTo>
                    <a:lnTo>
                      <a:pt x="89" y="414"/>
                    </a:lnTo>
                    <a:lnTo>
                      <a:pt x="66" y="429"/>
                    </a:lnTo>
                    <a:lnTo>
                      <a:pt x="44" y="441"/>
                    </a:lnTo>
                    <a:lnTo>
                      <a:pt x="28" y="454"/>
                    </a:lnTo>
                    <a:lnTo>
                      <a:pt x="14" y="467"/>
                    </a:lnTo>
                    <a:lnTo>
                      <a:pt x="5" y="477"/>
                    </a:lnTo>
                    <a:lnTo>
                      <a:pt x="0" y="487"/>
                    </a:lnTo>
                    <a:lnTo>
                      <a:pt x="0" y="496"/>
                    </a:lnTo>
                    <a:lnTo>
                      <a:pt x="5" y="502"/>
                    </a:lnTo>
                    <a:lnTo>
                      <a:pt x="15" y="509"/>
                    </a:lnTo>
                    <a:lnTo>
                      <a:pt x="32" y="513"/>
                    </a:lnTo>
                    <a:lnTo>
                      <a:pt x="55" y="516"/>
                    </a:lnTo>
                    <a:lnTo>
                      <a:pt x="84" y="516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8" name="Freeform 18"/>
              <p:cNvSpPr>
                <a:spLocks/>
              </p:cNvSpPr>
              <p:nvPr/>
            </p:nvSpPr>
            <p:spPr bwMode="auto">
              <a:xfrm>
                <a:off x="508" y="1259"/>
                <a:ext cx="630" cy="301"/>
              </a:xfrm>
              <a:custGeom>
                <a:avLst/>
                <a:gdLst>
                  <a:gd name="T0" fmla="*/ 2472 w 2522"/>
                  <a:gd name="T1" fmla="*/ 109 h 1202"/>
                  <a:gd name="T2" fmla="*/ 2417 w 2522"/>
                  <a:gd name="T3" fmla="*/ 154 h 1202"/>
                  <a:gd name="T4" fmla="*/ 2370 w 2522"/>
                  <a:gd name="T5" fmla="*/ 211 h 1202"/>
                  <a:gd name="T6" fmla="*/ 2328 w 2522"/>
                  <a:gd name="T7" fmla="*/ 278 h 1202"/>
                  <a:gd name="T8" fmla="*/ 2291 w 2522"/>
                  <a:gd name="T9" fmla="*/ 351 h 1202"/>
                  <a:gd name="T10" fmla="*/ 2258 w 2522"/>
                  <a:gd name="T11" fmla="*/ 431 h 1202"/>
                  <a:gd name="T12" fmla="*/ 2213 w 2522"/>
                  <a:gd name="T13" fmla="*/ 558 h 1202"/>
                  <a:gd name="T14" fmla="*/ 2158 w 2522"/>
                  <a:gd name="T15" fmla="*/ 729 h 1202"/>
                  <a:gd name="T16" fmla="*/ 2116 w 2522"/>
                  <a:gd name="T17" fmla="*/ 851 h 1202"/>
                  <a:gd name="T18" fmla="*/ 2087 w 2522"/>
                  <a:gd name="T19" fmla="*/ 925 h 1202"/>
                  <a:gd name="T20" fmla="*/ 2054 w 2522"/>
                  <a:gd name="T21" fmla="*/ 993 h 1202"/>
                  <a:gd name="T22" fmla="*/ 2017 w 2522"/>
                  <a:gd name="T23" fmla="*/ 1049 h 1202"/>
                  <a:gd name="T24" fmla="*/ 1975 w 2522"/>
                  <a:gd name="T25" fmla="*/ 1095 h 1202"/>
                  <a:gd name="T26" fmla="*/ 1927 w 2522"/>
                  <a:gd name="T27" fmla="*/ 1128 h 1202"/>
                  <a:gd name="T28" fmla="*/ 1879 w 2522"/>
                  <a:gd name="T29" fmla="*/ 1143 h 1202"/>
                  <a:gd name="T30" fmla="*/ 1819 w 2522"/>
                  <a:gd name="T31" fmla="*/ 1155 h 1202"/>
                  <a:gd name="T32" fmla="*/ 1698 w 2522"/>
                  <a:gd name="T33" fmla="*/ 1167 h 1202"/>
                  <a:gd name="T34" fmla="*/ 1489 w 2522"/>
                  <a:gd name="T35" fmla="*/ 1181 h 1202"/>
                  <a:gd name="T36" fmla="*/ 1245 w 2522"/>
                  <a:gd name="T37" fmla="*/ 1190 h 1202"/>
                  <a:gd name="T38" fmla="*/ 989 w 2522"/>
                  <a:gd name="T39" fmla="*/ 1197 h 1202"/>
                  <a:gd name="T40" fmla="*/ 743 w 2522"/>
                  <a:gd name="T41" fmla="*/ 1200 h 1202"/>
                  <a:gd name="T42" fmla="*/ 525 w 2522"/>
                  <a:gd name="T43" fmla="*/ 1202 h 1202"/>
                  <a:gd name="T44" fmla="*/ 361 w 2522"/>
                  <a:gd name="T45" fmla="*/ 1202 h 1202"/>
                  <a:gd name="T46" fmla="*/ 241 w 2522"/>
                  <a:gd name="T47" fmla="*/ 1200 h 1202"/>
                  <a:gd name="T48" fmla="*/ 137 w 2522"/>
                  <a:gd name="T49" fmla="*/ 1190 h 1202"/>
                  <a:gd name="T50" fmla="*/ 66 w 2522"/>
                  <a:gd name="T51" fmla="*/ 1171 h 1202"/>
                  <a:gd name="T52" fmla="*/ 21 w 2522"/>
                  <a:gd name="T53" fmla="*/ 1143 h 1202"/>
                  <a:gd name="T54" fmla="*/ 2 w 2522"/>
                  <a:gd name="T55" fmla="*/ 1109 h 1202"/>
                  <a:gd name="T56" fmla="*/ 4 w 2522"/>
                  <a:gd name="T57" fmla="*/ 1067 h 1202"/>
                  <a:gd name="T58" fmla="*/ 23 w 2522"/>
                  <a:gd name="T59" fmla="*/ 1019 h 1202"/>
                  <a:gd name="T60" fmla="*/ 57 w 2522"/>
                  <a:gd name="T61" fmla="*/ 966 h 1202"/>
                  <a:gd name="T62" fmla="*/ 103 w 2522"/>
                  <a:gd name="T63" fmla="*/ 910 h 1202"/>
                  <a:gd name="T64" fmla="*/ 158 w 2522"/>
                  <a:gd name="T65" fmla="*/ 851 h 1202"/>
                  <a:gd name="T66" fmla="*/ 250 w 2522"/>
                  <a:gd name="T67" fmla="*/ 758 h 1202"/>
                  <a:gd name="T68" fmla="*/ 344 w 2522"/>
                  <a:gd name="T69" fmla="*/ 664 h 1202"/>
                  <a:gd name="T70" fmla="*/ 403 w 2522"/>
                  <a:gd name="T71" fmla="*/ 601 h 1202"/>
                  <a:gd name="T72" fmla="*/ 454 w 2522"/>
                  <a:gd name="T73" fmla="*/ 540 h 1202"/>
                  <a:gd name="T74" fmla="*/ 494 w 2522"/>
                  <a:gd name="T75" fmla="*/ 482 h 1202"/>
                  <a:gd name="T76" fmla="*/ 521 w 2522"/>
                  <a:gd name="T77" fmla="*/ 432 h 1202"/>
                  <a:gd name="T78" fmla="*/ 539 w 2522"/>
                  <a:gd name="T79" fmla="*/ 387 h 1202"/>
                  <a:gd name="T80" fmla="*/ 558 w 2522"/>
                  <a:gd name="T81" fmla="*/ 322 h 1202"/>
                  <a:gd name="T82" fmla="*/ 581 w 2522"/>
                  <a:gd name="T83" fmla="*/ 239 h 1202"/>
                  <a:gd name="T84" fmla="*/ 600 w 2522"/>
                  <a:gd name="T85" fmla="*/ 182 h 1202"/>
                  <a:gd name="T86" fmla="*/ 617 w 2522"/>
                  <a:gd name="T87" fmla="*/ 146 h 1202"/>
                  <a:gd name="T88" fmla="*/ 638 w 2522"/>
                  <a:gd name="T89" fmla="*/ 113 h 1202"/>
                  <a:gd name="T90" fmla="*/ 667 w 2522"/>
                  <a:gd name="T91" fmla="*/ 84 h 1202"/>
                  <a:gd name="T92" fmla="*/ 701 w 2522"/>
                  <a:gd name="T93" fmla="*/ 58 h 1202"/>
                  <a:gd name="T94" fmla="*/ 746 w 2522"/>
                  <a:gd name="T95" fmla="*/ 37 h 1202"/>
                  <a:gd name="T96" fmla="*/ 800 w 2522"/>
                  <a:gd name="T97" fmla="*/ 19 h 1202"/>
                  <a:gd name="T98" fmla="*/ 865 w 2522"/>
                  <a:gd name="T99" fmla="*/ 7 h 1202"/>
                  <a:gd name="T100" fmla="*/ 944 w 2522"/>
                  <a:gd name="T101" fmla="*/ 1 h 1202"/>
                  <a:gd name="T102" fmla="*/ 1038 w 2522"/>
                  <a:gd name="T103" fmla="*/ 0 h 1202"/>
                  <a:gd name="T104" fmla="*/ 2170 w 2522"/>
                  <a:gd name="T105" fmla="*/ 53 h 1202"/>
                  <a:gd name="T106" fmla="*/ 2279 w 2522"/>
                  <a:gd name="T107" fmla="*/ 57 h 1202"/>
                  <a:gd name="T108" fmla="*/ 2413 w 2522"/>
                  <a:gd name="T109" fmla="*/ 65 h 1202"/>
                  <a:gd name="T110" fmla="*/ 2469 w 2522"/>
                  <a:gd name="T111" fmla="*/ 70 h 1202"/>
                  <a:gd name="T112" fmla="*/ 2508 w 2522"/>
                  <a:gd name="T113" fmla="*/ 75 h 1202"/>
                  <a:gd name="T114" fmla="*/ 2518 w 2522"/>
                  <a:gd name="T115" fmla="*/ 79 h 1202"/>
                  <a:gd name="T116" fmla="*/ 2522 w 2522"/>
                  <a:gd name="T117" fmla="*/ 83 h 1202"/>
                  <a:gd name="T118" fmla="*/ 2515 w 2522"/>
                  <a:gd name="T119" fmla="*/ 86 h 1202"/>
                  <a:gd name="T120" fmla="*/ 2501 w 2522"/>
                  <a:gd name="T121" fmla="*/ 91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2" h="1202">
                    <a:moveTo>
                      <a:pt x="2501" y="91"/>
                    </a:moveTo>
                    <a:lnTo>
                      <a:pt x="2472" y="109"/>
                    </a:lnTo>
                    <a:lnTo>
                      <a:pt x="2443" y="130"/>
                    </a:lnTo>
                    <a:lnTo>
                      <a:pt x="2417" y="154"/>
                    </a:lnTo>
                    <a:lnTo>
                      <a:pt x="2393" y="181"/>
                    </a:lnTo>
                    <a:lnTo>
                      <a:pt x="2370" y="211"/>
                    </a:lnTo>
                    <a:lnTo>
                      <a:pt x="2348" y="243"/>
                    </a:lnTo>
                    <a:lnTo>
                      <a:pt x="2328" y="278"/>
                    </a:lnTo>
                    <a:lnTo>
                      <a:pt x="2309" y="313"/>
                    </a:lnTo>
                    <a:lnTo>
                      <a:pt x="2291" y="351"/>
                    </a:lnTo>
                    <a:lnTo>
                      <a:pt x="2274" y="391"/>
                    </a:lnTo>
                    <a:lnTo>
                      <a:pt x="2258" y="431"/>
                    </a:lnTo>
                    <a:lnTo>
                      <a:pt x="2242" y="473"/>
                    </a:lnTo>
                    <a:lnTo>
                      <a:pt x="2213" y="558"/>
                    </a:lnTo>
                    <a:lnTo>
                      <a:pt x="2185" y="643"/>
                    </a:lnTo>
                    <a:lnTo>
                      <a:pt x="2158" y="729"/>
                    </a:lnTo>
                    <a:lnTo>
                      <a:pt x="2131" y="812"/>
                    </a:lnTo>
                    <a:lnTo>
                      <a:pt x="2116" y="851"/>
                    </a:lnTo>
                    <a:lnTo>
                      <a:pt x="2102" y="889"/>
                    </a:lnTo>
                    <a:lnTo>
                      <a:pt x="2087" y="925"/>
                    </a:lnTo>
                    <a:lnTo>
                      <a:pt x="2070" y="960"/>
                    </a:lnTo>
                    <a:lnTo>
                      <a:pt x="2054" y="993"/>
                    </a:lnTo>
                    <a:lnTo>
                      <a:pt x="2036" y="1022"/>
                    </a:lnTo>
                    <a:lnTo>
                      <a:pt x="2017" y="1049"/>
                    </a:lnTo>
                    <a:lnTo>
                      <a:pt x="1996" y="1074"/>
                    </a:lnTo>
                    <a:lnTo>
                      <a:pt x="1975" y="1095"/>
                    </a:lnTo>
                    <a:lnTo>
                      <a:pt x="1952" y="1113"/>
                    </a:lnTo>
                    <a:lnTo>
                      <a:pt x="1927" y="1128"/>
                    </a:lnTo>
                    <a:lnTo>
                      <a:pt x="1901" y="1138"/>
                    </a:lnTo>
                    <a:lnTo>
                      <a:pt x="1879" y="1143"/>
                    </a:lnTo>
                    <a:lnTo>
                      <a:pt x="1851" y="1149"/>
                    </a:lnTo>
                    <a:lnTo>
                      <a:pt x="1819" y="1155"/>
                    </a:lnTo>
                    <a:lnTo>
                      <a:pt x="1783" y="1160"/>
                    </a:lnTo>
                    <a:lnTo>
                      <a:pt x="1698" y="1167"/>
                    </a:lnTo>
                    <a:lnTo>
                      <a:pt x="1599" y="1175"/>
                    </a:lnTo>
                    <a:lnTo>
                      <a:pt x="1489" y="1181"/>
                    </a:lnTo>
                    <a:lnTo>
                      <a:pt x="1370" y="1186"/>
                    </a:lnTo>
                    <a:lnTo>
                      <a:pt x="1245" y="1190"/>
                    </a:lnTo>
                    <a:lnTo>
                      <a:pt x="1118" y="1194"/>
                    </a:lnTo>
                    <a:lnTo>
                      <a:pt x="989" y="1197"/>
                    </a:lnTo>
                    <a:lnTo>
                      <a:pt x="864" y="1199"/>
                    </a:lnTo>
                    <a:lnTo>
                      <a:pt x="743" y="1200"/>
                    </a:lnTo>
                    <a:lnTo>
                      <a:pt x="630" y="1202"/>
                    </a:lnTo>
                    <a:lnTo>
                      <a:pt x="525" y="1202"/>
                    </a:lnTo>
                    <a:lnTo>
                      <a:pt x="436" y="1202"/>
                    </a:lnTo>
                    <a:lnTo>
                      <a:pt x="361" y="1202"/>
                    </a:lnTo>
                    <a:lnTo>
                      <a:pt x="303" y="1202"/>
                    </a:lnTo>
                    <a:lnTo>
                      <a:pt x="241" y="1200"/>
                    </a:lnTo>
                    <a:lnTo>
                      <a:pt x="185" y="1197"/>
                    </a:lnTo>
                    <a:lnTo>
                      <a:pt x="137" y="1190"/>
                    </a:lnTo>
                    <a:lnTo>
                      <a:pt x="98" y="1183"/>
                    </a:lnTo>
                    <a:lnTo>
                      <a:pt x="66" y="1171"/>
                    </a:lnTo>
                    <a:lnTo>
                      <a:pt x="40" y="1158"/>
                    </a:lnTo>
                    <a:lnTo>
                      <a:pt x="21" y="1143"/>
                    </a:lnTo>
                    <a:lnTo>
                      <a:pt x="9" y="1127"/>
                    </a:lnTo>
                    <a:lnTo>
                      <a:pt x="2" y="1109"/>
                    </a:lnTo>
                    <a:lnTo>
                      <a:pt x="0" y="1088"/>
                    </a:lnTo>
                    <a:lnTo>
                      <a:pt x="4" y="1067"/>
                    </a:lnTo>
                    <a:lnTo>
                      <a:pt x="11" y="1044"/>
                    </a:lnTo>
                    <a:lnTo>
                      <a:pt x="23" y="1019"/>
                    </a:lnTo>
                    <a:lnTo>
                      <a:pt x="38" y="993"/>
                    </a:lnTo>
                    <a:lnTo>
                      <a:pt x="57" y="966"/>
                    </a:lnTo>
                    <a:lnTo>
                      <a:pt x="79" y="939"/>
                    </a:lnTo>
                    <a:lnTo>
                      <a:pt x="103" y="910"/>
                    </a:lnTo>
                    <a:lnTo>
                      <a:pt x="130" y="881"/>
                    </a:lnTo>
                    <a:lnTo>
                      <a:pt x="158" y="851"/>
                    </a:lnTo>
                    <a:lnTo>
                      <a:pt x="188" y="821"/>
                    </a:lnTo>
                    <a:lnTo>
                      <a:pt x="250" y="758"/>
                    </a:lnTo>
                    <a:lnTo>
                      <a:pt x="313" y="696"/>
                    </a:lnTo>
                    <a:lnTo>
                      <a:pt x="344" y="664"/>
                    </a:lnTo>
                    <a:lnTo>
                      <a:pt x="373" y="632"/>
                    </a:lnTo>
                    <a:lnTo>
                      <a:pt x="403" y="601"/>
                    </a:lnTo>
                    <a:lnTo>
                      <a:pt x="429" y="571"/>
                    </a:lnTo>
                    <a:lnTo>
                      <a:pt x="454" y="540"/>
                    </a:lnTo>
                    <a:lnTo>
                      <a:pt x="475" y="511"/>
                    </a:lnTo>
                    <a:lnTo>
                      <a:pt x="494" y="482"/>
                    </a:lnTo>
                    <a:lnTo>
                      <a:pt x="511" y="453"/>
                    </a:lnTo>
                    <a:lnTo>
                      <a:pt x="521" y="432"/>
                    </a:lnTo>
                    <a:lnTo>
                      <a:pt x="530" y="409"/>
                    </a:lnTo>
                    <a:lnTo>
                      <a:pt x="539" y="387"/>
                    </a:lnTo>
                    <a:lnTo>
                      <a:pt x="545" y="366"/>
                    </a:lnTo>
                    <a:lnTo>
                      <a:pt x="558" y="322"/>
                    </a:lnTo>
                    <a:lnTo>
                      <a:pt x="570" y="280"/>
                    </a:lnTo>
                    <a:lnTo>
                      <a:pt x="581" y="239"/>
                    </a:lnTo>
                    <a:lnTo>
                      <a:pt x="593" y="200"/>
                    </a:lnTo>
                    <a:lnTo>
                      <a:pt x="600" y="182"/>
                    </a:lnTo>
                    <a:lnTo>
                      <a:pt x="608" y="163"/>
                    </a:lnTo>
                    <a:lnTo>
                      <a:pt x="617" y="146"/>
                    </a:lnTo>
                    <a:lnTo>
                      <a:pt x="627" y="130"/>
                    </a:lnTo>
                    <a:lnTo>
                      <a:pt x="638" y="113"/>
                    </a:lnTo>
                    <a:lnTo>
                      <a:pt x="651" y="98"/>
                    </a:lnTo>
                    <a:lnTo>
                      <a:pt x="667" y="84"/>
                    </a:lnTo>
                    <a:lnTo>
                      <a:pt x="683" y="70"/>
                    </a:lnTo>
                    <a:lnTo>
                      <a:pt x="701" y="58"/>
                    </a:lnTo>
                    <a:lnTo>
                      <a:pt x="723" y="47"/>
                    </a:lnTo>
                    <a:lnTo>
                      <a:pt x="746" y="37"/>
                    </a:lnTo>
                    <a:lnTo>
                      <a:pt x="771" y="28"/>
                    </a:lnTo>
                    <a:lnTo>
                      <a:pt x="800" y="19"/>
                    </a:lnTo>
                    <a:lnTo>
                      <a:pt x="831" y="12"/>
                    </a:lnTo>
                    <a:lnTo>
                      <a:pt x="865" y="7"/>
                    </a:lnTo>
                    <a:lnTo>
                      <a:pt x="904" y="3"/>
                    </a:lnTo>
                    <a:lnTo>
                      <a:pt x="944" y="1"/>
                    </a:lnTo>
                    <a:lnTo>
                      <a:pt x="989" y="0"/>
                    </a:lnTo>
                    <a:lnTo>
                      <a:pt x="1038" y="0"/>
                    </a:lnTo>
                    <a:lnTo>
                      <a:pt x="1091" y="1"/>
                    </a:lnTo>
                    <a:lnTo>
                      <a:pt x="2170" y="53"/>
                    </a:lnTo>
                    <a:lnTo>
                      <a:pt x="2218" y="54"/>
                    </a:lnTo>
                    <a:lnTo>
                      <a:pt x="2279" y="57"/>
                    </a:lnTo>
                    <a:lnTo>
                      <a:pt x="2347" y="61"/>
                    </a:lnTo>
                    <a:lnTo>
                      <a:pt x="2413" y="65"/>
                    </a:lnTo>
                    <a:lnTo>
                      <a:pt x="2443" y="67"/>
                    </a:lnTo>
                    <a:lnTo>
                      <a:pt x="2469" y="70"/>
                    </a:lnTo>
                    <a:lnTo>
                      <a:pt x="2491" y="72"/>
                    </a:lnTo>
                    <a:lnTo>
                      <a:pt x="2508" y="75"/>
                    </a:lnTo>
                    <a:lnTo>
                      <a:pt x="2514" y="77"/>
                    </a:lnTo>
                    <a:lnTo>
                      <a:pt x="2518" y="79"/>
                    </a:lnTo>
                    <a:lnTo>
                      <a:pt x="2520" y="81"/>
                    </a:lnTo>
                    <a:lnTo>
                      <a:pt x="2522" y="83"/>
                    </a:lnTo>
                    <a:lnTo>
                      <a:pt x="2519" y="85"/>
                    </a:lnTo>
                    <a:lnTo>
                      <a:pt x="2515" y="86"/>
                    </a:lnTo>
                    <a:lnTo>
                      <a:pt x="2510" y="89"/>
                    </a:lnTo>
                    <a:lnTo>
                      <a:pt x="2501" y="91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59" name="Freeform 19"/>
              <p:cNvSpPr>
                <a:spLocks/>
              </p:cNvSpPr>
              <p:nvPr/>
            </p:nvSpPr>
            <p:spPr bwMode="auto">
              <a:xfrm>
                <a:off x="324" y="1138"/>
                <a:ext cx="259" cy="459"/>
              </a:xfrm>
              <a:custGeom>
                <a:avLst/>
                <a:gdLst>
                  <a:gd name="T0" fmla="*/ 501 w 1037"/>
                  <a:gd name="T1" fmla="*/ 37 h 1834"/>
                  <a:gd name="T2" fmla="*/ 594 w 1037"/>
                  <a:gd name="T3" fmla="*/ 111 h 1834"/>
                  <a:gd name="T4" fmla="*/ 681 w 1037"/>
                  <a:gd name="T5" fmla="*/ 184 h 1834"/>
                  <a:gd name="T6" fmla="*/ 762 w 1037"/>
                  <a:gd name="T7" fmla="*/ 256 h 1834"/>
                  <a:gd name="T8" fmla="*/ 835 w 1037"/>
                  <a:gd name="T9" fmla="*/ 329 h 1834"/>
                  <a:gd name="T10" fmla="*/ 899 w 1037"/>
                  <a:gd name="T11" fmla="*/ 402 h 1834"/>
                  <a:gd name="T12" fmla="*/ 952 w 1037"/>
                  <a:gd name="T13" fmla="*/ 474 h 1834"/>
                  <a:gd name="T14" fmla="*/ 993 w 1037"/>
                  <a:gd name="T15" fmla="*/ 546 h 1834"/>
                  <a:gd name="T16" fmla="*/ 1021 w 1037"/>
                  <a:gd name="T17" fmla="*/ 617 h 1834"/>
                  <a:gd name="T18" fmla="*/ 1035 w 1037"/>
                  <a:gd name="T19" fmla="*/ 687 h 1834"/>
                  <a:gd name="T20" fmla="*/ 1033 w 1037"/>
                  <a:gd name="T21" fmla="*/ 757 h 1834"/>
                  <a:gd name="T22" fmla="*/ 1014 w 1037"/>
                  <a:gd name="T23" fmla="*/ 827 h 1834"/>
                  <a:gd name="T24" fmla="*/ 977 w 1037"/>
                  <a:gd name="T25" fmla="*/ 897 h 1834"/>
                  <a:gd name="T26" fmla="*/ 919 w 1037"/>
                  <a:gd name="T27" fmla="*/ 966 h 1834"/>
                  <a:gd name="T28" fmla="*/ 840 w 1037"/>
                  <a:gd name="T29" fmla="*/ 1035 h 1834"/>
                  <a:gd name="T30" fmla="*/ 740 w 1037"/>
                  <a:gd name="T31" fmla="*/ 1103 h 1834"/>
                  <a:gd name="T32" fmla="*/ 657 w 1037"/>
                  <a:gd name="T33" fmla="*/ 1150 h 1834"/>
                  <a:gd name="T34" fmla="*/ 613 w 1037"/>
                  <a:gd name="T35" fmla="*/ 1183 h 1834"/>
                  <a:gd name="T36" fmla="*/ 571 w 1037"/>
                  <a:gd name="T37" fmla="*/ 1222 h 1834"/>
                  <a:gd name="T38" fmla="*/ 532 w 1037"/>
                  <a:gd name="T39" fmla="*/ 1266 h 1834"/>
                  <a:gd name="T40" fmla="*/ 476 w 1037"/>
                  <a:gd name="T41" fmla="*/ 1338 h 1834"/>
                  <a:gd name="T42" fmla="*/ 404 w 1037"/>
                  <a:gd name="T43" fmla="*/ 1443 h 1834"/>
                  <a:gd name="T44" fmla="*/ 332 w 1037"/>
                  <a:gd name="T45" fmla="*/ 1551 h 1834"/>
                  <a:gd name="T46" fmla="*/ 273 w 1037"/>
                  <a:gd name="T47" fmla="*/ 1629 h 1834"/>
                  <a:gd name="T48" fmla="*/ 232 w 1037"/>
                  <a:gd name="T49" fmla="*/ 1678 h 1834"/>
                  <a:gd name="T50" fmla="*/ 187 w 1037"/>
                  <a:gd name="T51" fmla="*/ 1722 h 1834"/>
                  <a:gd name="T52" fmla="*/ 139 w 1037"/>
                  <a:gd name="T53" fmla="*/ 1762 h 1834"/>
                  <a:gd name="T54" fmla="*/ 87 w 1037"/>
                  <a:gd name="T55" fmla="*/ 1796 h 1834"/>
                  <a:gd name="T56" fmla="*/ 31 w 1037"/>
                  <a:gd name="T57" fmla="*/ 1823 h 1834"/>
                  <a:gd name="T58" fmla="*/ 0 w 1037"/>
                  <a:gd name="T59" fmla="*/ 60 h 1834"/>
                  <a:gd name="T60" fmla="*/ 41 w 1037"/>
                  <a:gd name="T61" fmla="*/ 47 h 1834"/>
                  <a:gd name="T62" fmla="*/ 87 w 1037"/>
                  <a:gd name="T63" fmla="*/ 36 h 1834"/>
                  <a:gd name="T64" fmla="*/ 190 w 1037"/>
                  <a:gd name="T65" fmla="*/ 17 h 1834"/>
                  <a:gd name="T66" fmla="*/ 311 w 1037"/>
                  <a:gd name="T67" fmla="*/ 5 h 1834"/>
                  <a:gd name="T68" fmla="*/ 453 w 1037"/>
                  <a:gd name="T69" fmla="*/ 0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7" h="1834">
                    <a:moveTo>
                      <a:pt x="453" y="0"/>
                    </a:moveTo>
                    <a:lnTo>
                      <a:pt x="501" y="37"/>
                    </a:lnTo>
                    <a:lnTo>
                      <a:pt x="548" y="74"/>
                    </a:lnTo>
                    <a:lnTo>
                      <a:pt x="594" y="111"/>
                    </a:lnTo>
                    <a:lnTo>
                      <a:pt x="639" y="147"/>
                    </a:lnTo>
                    <a:lnTo>
                      <a:pt x="681" y="184"/>
                    </a:lnTo>
                    <a:lnTo>
                      <a:pt x="723" y="221"/>
                    </a:lnTo>
                    <a:lnTo>
                      <a:pt x="762" y="256"/>
                    </a:lnTo>
                    <a:lnTo>
                      <a:pt x="799" y="293"/>
                    </a:lnTo>
                    <a:lnTo>
                      <a:pt x="835" y="329"/>
                    </a:lnTo>
                    <a:lnTo>
                      <a:pt x="868" y="366"/>
                    </a:lnTo>
                    <a:lnTo>
                      <a:pt x="899" y="402"/>
                    </a:lnTo>
                    <a:lnTo>
                      <a:pt x="927" y="437"/>
                    </a:lnTo>
                    <a:lnTo>
                      <a:pt x="952" y="474"/>
                    </a:lnTo>
                    <a:lnTo>
                      <a:pt x="974" y="510"/>
                    </a:lnTo>
                    <a:lnTo>
                      <a:pt x="993" y="546"/>
                    </a:lnTo>
                    <a:lnTo>
                      <a:pt x="1010" y="581"/>
                    </a:lnTo>
                    <a:lnTo>
                      <a:pt x="1021" y="617"/>
                    </a:lnTo>
                    <a:lnTo>
                      <a:pt x="1030" y="651"/>
                    </a:lnTo>
                    <a:lnTo>
                      <a:pt x="1035" y="687"/>
                    </a:lnTo>
                    <a:lnTo>
                      <a:pt x="1037" y="723"/>
                    </a:lnTo>
                    <a:lnTo>
                      <a:pt x="1033" y="757"/>
                    </a:lnTo>
                    <a:lnTo>
                      <a:pt x="1025" y="793"/>
                    </a:lnTo>
                    <a:lnTo>
                      <a:pt x="1014" y="827"/>
                    </a:lnTo>
                    <a:lnTo>
                      <a:pt x="997" y="862"/>
                    </a:lnTo>
                    <a:lnTo>
                      <a:pt x="977" y="897"/>
                    </a:lnTo>
                    <a:lnTo>
                      <a:pt x="950" y="932"/>
                    </a:lnTo>
                    <a:lnTo>
                      <a:pt x="919" y="966"/>
                    </a:lnTo>
                    <a:lnTo>
                      <a:pt x="882" y="1001"/>
                    </a:lnTo>
                    <a:lnTo>
                      <a:pt x="840" y="1035"/>
                    </a:lnTo>
                    <a:lnTo>
                      <a:pt x="793" y="1068"/>
                    </a:lnTo>
                    <a:lnTo>
                      <a:pt x="740" y="1103"/>
                    </a:lnTo>
                    <a:lnTo>
                      <a:pt x="681" y="1136"/>
                    </a:lnTo>
                    <a:lnTo>
                      <a:pt x="657" y="1150"/>
                    </a:lnTo>
                    <a:lnTo>
                      <a:pt x="635" y="1166"/>
                    </a:lnTo>
                    <a:lnTo>
                      <a:pt x="613" y="1183"/>
                    </a:lnTo>
                    <a:lnTo>
                      <a:pt x="592" y="1202"/>
                    </a:lnTo>
                    <a:lnTo>
                      <a:pt x="571" y="1222"/>
                    </a:lnTo>
                    <a:lnTo>
                      <a:pt x="551" y="1243"/>
                    </a:lnTo>
                    <a:lnTo>
                      <a:pt x="532" y="1266"/>
                    </a:lnTo>
                    <a:lnTo>
                      <a:pt x="513" y="1289"/>
                    </a:lnTo>
                    <a:lnTo>
                      <a:pt x="476" y="1338"/>
                    </a:lnTo>
                    <a:lnTo>
                      <a:pt x="440" y="1391"/>
                    </a:lnTo>
                    <a:lnTo>
                      <a:pt x="404" y="1443"/>
                    </a:lnTo>
                    <a:lnTo>
                      <a:pt x="368" y="1498"/>
                    </a:lnTo>
                    <a:lnTo>
                      <a:pt x="332" y="1551"/>
                    </a:lnTo>
                    <a:lnTo>
                      <a:pt x="293" y="1604"/>
                    </a:lnTo>
                    <a:lnTo>
                      <a:pt x="273" y="1629"/>
                    </a:lnTo>
                    <a:lnTo>
                      <a:pt x="252" y="1653"/>
                    </a:lnTo>
                    <a:lnTo>
                      <a:pt x="232" y="1678"/>
                    </a:lnTo>
                    <a:lnTo>
                      <a:pt x="210" y="1700"/>
                    </a:lnTo>
                    <a:lnTo>
                      <a:pt x="187" y="1722"/>
                    </a:lnTo>
                    <a:lnTo>
                      <a:pt x="163" y="1743"/>
                    </a:lnTo>
                    <a:lnTo>
                      <a:pt x="139" y="1762"/>
                    </a:lnTo>
                    <a:lnTo>
                      <a:pt x="113" y="1780"/>
                    </a:lnTo>
                    <a:lnTo>
                      <a:pt x="87" y="1796"/>
                    </a:lnTo>
                    <a:lnTo>
                      <a:pt x="59" y="1810"/>
                    </a:lnTo>
                    <a:lnTo>
                      <a:pt x="31" y="1823"/>
                    </a:lnTo>
                    <a:lnTo>
                      <a:pt x="0" y="1834"/>
                    </a:lnTo>
                    <a:lnTo>
                      <a:pt x="0" y="60"/>
                    </a:lnTo>
                    <a:lnTo>
                      <a:pt x="20" y="54"/>
                    </a:lnTo>
                    <a:lnTo>
                      <a:pt x="41" y="47"/>
                    </a:lnTo>
                    <a:lnTo>
                      <a:pt x="64" y="41"/>
                    </a:lnTo>
                    <a:lnTo>
                      <a:pt x="87" y="36"/>
                    </a:lnTo>
                    <a:lnTo>
                      <a:pt x="135" y="25"/>
                    </a:lnTo>
                    <a:lnTo>
                      <a:pt x="190" y="17"/>
                    </a:lnTo>
                    <a:lnTo>
                      <a:pt x="247" y="10"/>
                    </a:lnTo>
                    <a:lnTo>
                      <a:pt x="311" y="5"/>
                    </a:lnTo>
                    <a:lnTo>
                      <a:pt x="380" y="1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82" name="Freeform 42"/>
              <p:cNvSpPr>
                <a:spLocks/>
              </p:cNvSpPr>
              <p:nvPr/>
            </p:nvSpPr>
            <p:spPr bwMode="auto">
              <a:xfrm>
                <a:off x="2334" y="1488"/>
                <a:ext cx="378" cy="375"/>
              </a:xfrm>
              <a:custGeom>
                <a:avLst/>
                <a:gdLst>
                  <a:gd name="T0" fmla="*/ 955 w 1510"/>
                  <a:gd name="T1" fmla="*/ 14 h 1503"/>
                  <a:gd name="T2" fmla="*/ 1022 w 1510"/>
                  <a:gd name="T3" fmla="*/ 3 h 1503"/>
                  <a:gd name="T4" fmla="*/ 1092 w 1510"/>
                  <a:gd name="T5" fmla="*/ 0 h 1503"/>
                  <a:gd name="T6" fmla="*/ 1162 w 1510"/>
                  <a:gd name="T7" fmla="*/ 5 h 1503"/>
                  <a:gd name="T8" fmla="*/ 1227 w 1510"/>
                  <a:gd name="T9" fmla="*/ 18 h 1503"/>
                  <a:gd name="T10" fmla="*/ 1286 w 1510"/>
                  <a:gd name="T11" fmla="*/ 37 h 1503"/>
                  <a:gd name="T12" fmla="*/ 1310 w 1510"/>
                  <a:gd name="T13" fmla="*/ 50 h 1503"/>
                  <a:gd name="T14" fmla="*/ 1333 w 1510"/>
                  <a:gd name="T15" fmla="*/ 64 h 1503"/>
                  <a:gd name="T16" fmla="*/ 1352 w 1510"/>
                  <a:gd name="T17" fmla="*/ 81 h 1503"/>
                  <a:gd name="T18" fmla="*/ 1366 w 1510"/>
                  <a:gd name="T19" fmla="*/ 97 h 1503"/>
                  <a:gd name="T20" fmla="*/ 1376 w 1510"/>
                  <a:gd name="T21" fmla="*/ 116 h 1503"/>
                  <a:gd name="T22" fmla="*/ 1383 w 1510"/>
                  <a:gd name="T23" fmla="*/ 137 h 1503"/>
                  <a:gd name="T24" fmla="*/ 1510 w 1510"/>
                  <a:gd name="T25" fmla="*/ 1067 h 1503"/>
                  <a:gd name="T26" fmla="*/ 1509 w 1510"/>
                  <a:gd name="T27" fmla="*/ 1108 h 1503"/>
                  <a:gd name="T28" fmla="*/ 1501 w 1510"/>
                  <a:gd name="T29" fmla="*/ 1146 h 1503"/>
                  <a:gd name="T30" fmla="*/ 1485 w 1510"/>
                  <a:gd name="T31" fmla="*/ 1182 h 1503"/>
                  <a:gd name="T32" fmla="*/ 1460 w 1510"/>
                  <a:gd name="T33" fmla="*/ 1216 h 1503"/>
                  <a:gd name="T34" fmla="*/ 1428 w 1510"/>
                  <a:gd name="T35" fmla="*/ 1247 h 1503"/>
                  <a:gd name="T36" fmla="*/ 1388 w 1510"/>
                  <a:gd name="T37" fmla="*/ 1275 h 1503"/>
                  <a:gd name="T38" fmla="*/ 1339 w 1510"/>
                  <a:gd name="T39" fmla="*/ 1301 h 1503"/>
                  <a:gd name="T40" fmla="*/ 860 w 1510"/>
                  <a:gd name="T41" fmla="*/ 1482 h 1503"/>
                  <a:gd name="T42" fmla="*/ 830 w 1510"/>
                  <a:gd name="T43" fmla="*/ 1492 h 1503"/>
                  <a:gd name="T44" fmla="*/ 799 w 1510"/>
                  <a:gd name="T45" fmla="*/ 1498 h 1503"/>
                  <a:gd name="T46" fmla="*/ 767 w 1510"/>
                  <a:gd name="T47" fmla="*/ 1502 h 1503"/>
                  <a:gd name="T48" fmla="*/ 735 w 1510"/>
                  <a:gd name="T49" fmla="*/ 1503 h 1503"/>
                  <a:gd name="T50" fmla="*/ 670 w 1510"/>
                  <a:gd name="T51" fmla="*/ 1498 h 1503"/>
                  <a:gd name="T52" fmla="*/ 606 w 1510"/>
                  <a:gd name="T53" fmla="*/ 1483 h 1503"/>
                  <a:gd name="T54" fmla="*/ 549 w 1510"/>
                  <a:gd name="T55" fmla="*/ 1461 h 1503"/>
                  <a:gd name="T56" fmla="*/ 499 w 1510"/>
                  <a:gd name="T57" fmla="*/ 1432 h 1503"/>
                  <a:gd name="T58" fmla="*/ 477 w 1510"/>
                  <a:gd name="T59" fmla="*/ 1415 h 1503"/>
                  <a:gd name="T60" fmla="*/ 459 w 1510"/>
                  <a:gd name="T61" fmla="*/ 1397 h 1503"/>
                  <a:gd name="T62" fmla="*/ 444 w 1510"/>
                  <a:gd name="T63" fmla="*/ 1378 h 1503"/>
                  <a:gd name="T64" fmla="*/ 433 w 1510"/>
                  <a:gd name="T65" fmla="*/ 1359 h 1503"/>
                  <a:gd name="T66" fmla="*/ 12 w 1510"/>
                  <a:gd name="T67" fmla="*/ 440 h 1503"/>
                  <a:gd name="T68" fmla="*/ 6 w 1510"/>
                  <a:gd name="T69" fmla="*/ 418 h 1503"/>
                  <a:gd name="T70" fmla="*/ 2 w 1510"/>
                  <a:gd name="T71" fmla="*/ 398 h 1503"/>
                  <a:gd name="T72" fmla="*/ 0 w 1510"/>
                  <a:gd name="T73" fmla="*/ 378 h 1503"/>
                  <a:gd name="T74" fmla="*/ 3 w 1510"/>
                  <a:gd name="T75" fmla="*/ 357 h 1503"/>
                  <a:gd name="T76" fmla="*/ 8 w 1510"/>
                  <a:gd name="T77" fmla="*/ 338 h 1503"/>
                  <a:gd name="T78" fmla="*/ 16 w 1510"/>
                  <a:gd name="T79" fmla="*/ 318 h 1503"/>
                  <a:gd name="T80" fmla="*/ 26 w 1510"/>
                  <a:gd name="T81" fmla="*/ 300 h 1503"/>
                  <a:gd name="T82" fmla="*/ 45 w 1510"/>
                  <a:gd name="T83" fmla="*/ 273 h 1503"/>
                  <a:gd name="T84" fmla="*/ 82 w 1510"/>
                  <a:gd name="T85" fmla="*/ 241 h 1503"/>
                  <a:gd name="T86" fmla="*/ 127 w 1510"/>
                  <a:gd name="T87" fmla="*/ 213 h 1503"/>
                  <a:gd name="T88" fmla="*/ 183 w 1510"/>
                  <a:gd name="T89" fmla="*/ 192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10" h="1503">
                    <a:moveTo>
                      <a:pt x="213" y="184"/>
                    </a:moveTo>
                    <a:lnTo>
                      <a:pt x="955" y="14"/>
                    </a:lnTo>
                    <a:lnTo>
                      <a:pt x="989" y="8"/>
                    </a:lnTo>
                    <a:lnTo>
                      <a:pt x="1022" y="3"/>
                    </a:lnTo>
                    <a:lnTo>
                      <a:pt x="1057" y="2"/>
                    </a:lnTo>
                    <a:lnTo>
                      <a:pt x="1092" y="0"/>
                    </a:lnTo>
                    <a:lnTo>
                      <a:pt x="1128" y="2"/>
                    </a:lnTo>
                    <a:lnTo>
                      <a:pt x="1162" y="5"/>
                    </a:lnTo>
                    <a:lnTo>
                      <a:pt x="1195" y="11"/>
                    </a:lnTo>
                    <a:lnTo>
                      <a:pt x="1227" y="18"/>
                    </a:lnTo>
                    <a:lnTo>
                      <a:pt x="1258" y="27"/>
                    </a:lnTo>
                    <a:lnTo>
                      <a:pt x="1286" y="37"/>
                    </a:lnTo>
                    <a:lnTo>
                      <a:pt x="1298" y="44"/>
                    </a:lnTo>
                    <a:lnTo>
                      <a:pt x="1310" y="50"/>
                    </a:lnTo>
                    <a:lnTo>
                      <a:pt x="1323" y="58"/>
                    </a:lnTo>
                    <a:lnTo>
                      <a:pt x="1333" y="64"/>
                    </a:lnTo>
                    <a:lnTo>
                      <a:pt x="1343" y="72"/>
                    </a:lnTo>
                    <a:lnTo>
                      <a:pt x="1352" y="81"/>
                    </a:lnTo>
                    <a:lnTo>
                      <a:pt x="1360" y="88"/>
                    </a:lnTo>
                    <a:lnTo>
                      <a:pt x="1366" y="97"/>
                    </a:lnTo>
                    <a:lnTo>
                      <a:pt x="1372" y="107"/>
                    </a:lnTo>
                    <a:lnTo>
                      <a:pt x="1376" y="116"/>
                    </a:lnTo>
                    <a:lnTo>
                      <a:pt x="1380" y="127"/>
                    </a:lnTo>
                    <a:lnTo>
                      <a:pt x="1383" y="137"/>
                    </a:lnTo>
                    <a:lnTo>
                      <a:pt x="1507" y="1046"/>
                    </a:lnTo>
                    <a:lnTo>
                      <a:pt x="1510" y="1067"/>
                    </a:lnTo>
                    <a:lnTo>
                      <a:pt x="1510" y="1088"/>
                    </a:lnTo>
                    <a:lnTo>
                      <a:pt x="1509" y="1108"/>
                    </a:lnTo>
                    <a:lnTo>
                      <a:pt x="1506" y="1127"/>
                    </a:lnTo>
                    <a:lnTo>
                      <a:pt x="1501" y="1146"/>
                    </a:lnTo>
                    <a:lnTo>
                      <a:pt x="1493" y="1164"/>
                    </a:lnTo>
                    <a:lnTo>
                      <a:pt x="1485" y="1182"/>
                    </a:lnTo>
                    <a:lnTo>
                      <a:pt x="1474" y="1200"/>
                    </a:lnTo>
                    <a:lnTo>
                      <a:pt x="1460" y="1216"/>
                    </a:lnTo>
                    <a:lnTo>
                      <a:pt x="1446" y="1232"/>
                    </a:lnTo>
                    <a:lnTo>
                      <a:pt x="1428" y="1247"/>
                    </a:lnTo>
                    <a:lnTo>
                      <a:pt x="1409" y="1261"/>
                    </a:lnTo>
                    <a:lnTo>
                      <a:pt x="1388" y="1275"/>
                    </a:lnTo>
                    <a:lnTo>
                      <a:pt x="1365" y="1288"/>
                    </a:lnTo>
                    <a:lnTo>
                      <a:pt x="1339" y="1301"/>
                    </a:lnTo>
                    <a:lnTo>
                      <a:pt x="1310" y="1312"/>
                    </a:lnTo>
                    <a:lnTo>
                      <a:pt x="860" y="1482"/>
                    </a:lnTo>
                    <a:lnTo>
                      <a:pt x="844" y="1487"/>
                    </a:lnTo>
                    <a:lnTo>
                      <a:pt x="830" y="1492"/>
                    </a:lnTo>
                    <a:lnTo>
                      <a:pt x="814" y="1496"/>
                    </a:lnTo>
                    <a:lnTo>
                      <a:pt x="799" y="1498"/>
                    </a:lnTo>
                    <a:lnTo>
                      <a:pt x="783" y="1501"/>
                    </a:lnTo>
                    <a:lnTo>
                      <a:pt x="767" y="1502"/>
                    </a:lnTo>
                    <a:lnTo>
                      <a:pt x="750" y="1503"/>
                    </a:lnTo>
                    <a:lnTo>
                      <a:pt x="735" y="1503"/>
                    </a:lnTo>
                    <a:lnTo>
                      <a:pt x="702" y="1502"/>
                    </a:lnTo>
                    <a:lnTo>
                      <a:pt x="670" y="1498"/>
                    </a:lnTo>
                    <a:lnTo>
                      <a:pt x="638" y="1492"/>
                    </a:lnTo>
                    <a:lnTo>
                      <a:pt x="606" y="1483"/>
                    </a:lnTo>
                    <a:lnTo>
                      <a:pt x="577" y="1474"/>
                    </a:lnTo>
                    <a:lnTo>
                      <a:pt x="549" y="1461"/>
                    </a:lnTo>
                    <a:lnTo>
                      <a:pt x="523" y="1447"/>
                    </a:lnTo>
                    <a:lnTo>
                      <a:pt x="499" y="1432"/>
                    </a:lnTo>
                    <a:lnTo>
                      <a:pt x="487" y="1424"/>
                    </a:lnTo>
                    <a:lnTo>
                      <a:pt x="477" y="1415"/>
                    </a:lnTo>
                    <a:lnTo>
                      <a:pt x="468" y="1406"/>
                    </a:lnTo>
                    <a:lnTo>
                      <a:pt x="459" y="1397"/>
                    </a:lnTo>
                    <a:lnTo>
                      <a:pt x="452" y="1389"/>
                    </a:lnTo>
                    <a:lnTo>
                      <a:pt x="444" y="1378"/>
                    </a:lnTo>
                    <a:lnTo>
                      <a:pt x="438" y="1369"/>
                    </a:lnTo>
                    <a:lnTo>
                      <a:pt x="433" y="1359"/>
                    </a:lnTo>
                    <a:lnTo>
                      <a:pt x="16" y="450"/>
                    </a:lnTo>
                    <a:lnTo>
                      <a:pt x="12" y="440"/>
                    </a:lnTo>
                    <a:lnTo>
                      <a:pt x="8" y="430"/>
                    </a:lnTo>
                    <a:lnTo>
                      <a:pt x="6" y="418"/>
                    </a:lnTo>
                    <a:lnTo>
                      <a:pt x="3" y="408"/>
                    </a:lnTo>
                    <a:lnTo>
                      <a:pt x="2" y="398"/>
                    </a:lnTo>
                    <a:lnTo>
                      <a:pt x="0" y="388"/>
                    </a:lnTo>
                    <a:lnTo>
                      <a:pt x="0" y="378"/>
                    </a:lnTo>
                    <a:lnTo>
                      <a:pt x="2" y="368"/>
                    </a:lnTo>
                    <a:lnTo>
                      <a:pt x="3" y="357"/>
                    </a:lnTo>
                    <a:lnTo>
                      <a:pt x="4" y="347"/>
                    </a:lnTo>
                    <a:lnTo>
                      <a:pt x="8" y="338"/>
                    </a:lnTo>
                    <a:lnTo>
                      <a:pt x="11" y="328"/>
                    </a:lnTo>
                    <a:lnTo>
                      <a:pt x="16" y="318"/>
                    </a:lnTo>
                    <a:lnTo>
                      <a:pt x="20" y="309"/>
                    </a:lnTo>
                    <a:lnTo>
                      <a:pt x="26" y="300"/>
                    </a:lnTo>
                    <a:lnTo>
                      <a:pt x="31" y="291"/>
                    </a:lnTo>
                    <a:lnTo>
                      <a:pt x="45" y="273"/>
                    </a:lnTo>
                    <a:lnTo>
                      <a:pt x="62" y="257"/>
                    </a:lnTo>
                    <a:lnTo>
                      <a:pt x="82" y="241"/>
                    </a:lnTo>
                    <a:lnTo>
                      <a:pt x="104" y="226"/>
                    </a:lnTo>
                    <a:lnTo>
                      <a:pt x="127" y="213"/>
                    </a:lnTo>
                    <a:lnTo>
                      <a:pt x="153" y="202"/>
                    </a:lnTo>
                    <a:lnTo>
                      <a:pt x="183" y="192"/>
                    </a:lnTo>
                    <a:lnTo>
                      <a:pt x="213" y="184"/>
                    </a:lnTo>
                    <a:close/>
                  </a:path>
                </a:pathLst>
              </a:custGeom>
              <a:solidFill>
                <a:srgbClr val="C7B4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2" name="Freeform 52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3" name="Freeform 53"/>
              <p:cNvSpPr>
                <a:spLocks/>
              </p:cNvSpPr>
              <p:nvPr/>
            </p:nvSpPr>
            <p:spPr bwMode="auto">
              <a:xfrm>
                <a:off x="2184" y="1847"/>
                <a:ext cx="112" cy="61"/>
              </a:xfrm>
              <a:custGeom>
                <a:avLst/>
                <a:gdLst>
                  <a:gd name="T0" fmla="*/ 247 w 449"/>
                  <a:gd name="T1" fmla="*/ 245 h 245"/>
                  <a:gd name="T2" fmla="*/ 291 w 449"/>
                  <a:gd name="T3" fmla="*/ 240 h 245"/>
                  <a:gd name="T4" fmla="*/ 331 w 449"/>
                  <a:gd name="T5" fmla="*/ 231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1 h 245"/>
                  <a:gd name="T12" fmla="*/ 439 w 449"/>
                  <a:gd name="T13" fmla="*/ 159 h 245"/>
                  <a:gd name="T14" fmla="*/ 447 w 449"/>
                  <a:gd name="T15" fmla="*/ 135 h 245"/>
                  <a:gd name="T16" fmla="*/ 447 w 449"/>
                  <a:gd name="T17" fmla="*/ 110 h 245"/>
                  <a:gd name="T18" fmla="*/ 439 w 449"/>
                  <a:gd name="T19" fmla="*/ 87 h 245"/>
                  <a:gd name="T20" fmla="*/ 422 w 449"/>
                  <a:gd name="T21" fmla="*/ 65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1 w 449"/>
                  <a:gd name="T27" fmla="*/ 15 h 245"/>
                  <a:gd name="T28" fmla="*/ 291 w 449"/>
                  <a:gd name="T29" fmla="*/ 6 h 245"/>
                  <a:gd name="T30" fmla="*/ 247 w 449"/>
                  <a:gd name="T31" fmla="*/ 1 h 245"/>
                  <a:gd name="T32" fmla="*/ 201 w 449"/>
                  <a:gd name="T33" fmla="*/ 1 h 245"/>
                  <a:gd name="T34" fmla="*/ 158 w 449"/>
                  <a:gd name="T35" fmla="*/ 6 h 245"/>
                  <a:gd name="T36" fmla="*/ 117 w 449"/>
                  <a:gd name="T37" fmla="*/ 15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5 h 245"/>
                  <a:gd name="T44" fmla="*/ 10 w 449"/>
                  <a:gd name="T45" fmla="*/ 87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9 h 245"/>
                  <a:gd name="T52" fmla="*/ 27 w 449"/>
                  <a:gd name="T53" fmla="*/ 181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31 h 245"/>
                  <a:gd name="T60" fmla="*/ 158 w 449"/>
                  <a:gd name="T61" fmla="*/ 240 h 245"/>
                  <a:gd name="T62" fmla="*/ 201 w 449"/>
                  <a:gd name="T63" fmla="*/ 24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4" y="245"/>
                    </a:moveTo>
                    <a:lnTo>
                      <a:pt x="247" y="245"/>
                    </a:lnTo>
                    <a:lnTo>
                      <a:pt x="270" y="242"/>
                    </a:lnTo>
                    <a:lnTo>
                      <a:pt x="291" y="240"/>
                    </a:lnTo>
                    <a:lnTo>
                      <a:pt x="312" y="236"/>
                    </a:lnTo>
                    <a:lnTo>
                      <a:pt x="331" y="231"/>
                    </a:lnTo>
                    <a:lnTo>
                      <a:pt x="349" y="224"/>
                    </a:lnTo>
                    <a:lnTo>
                      <a:pt x="367" y="217"/>
                    </a:lnTo>
                    <a:lnTo>
                      <a:pt x="384" y="209"/>
                    </a:lnTo>
                    <a:lnTo>
                      <a:pt x="398" y="200"/>
                    </a:lnTo>
                    <a:lnTo>
                      <a:pt x="410" y="191"/>
                    </a:lnTo>
                    <a:lnTo>
                      <a:pt x="422" y="181"/>
                    </a:lnTo>
                    <a:lnTo>
                      <a:pt x="431" y="171"/>
                    </a:lnTo>
                    <a:lnTo>
                      <a:pt x="439" y="159"/>
                    </a:lnTo>
                    <a:lnTo>
                      <a:pt x="445" y="148"/>
                    </a:lnTo>
                    <a:lnTo>
                      <a:pt x="447" y="135"/>
                    </a:lnTo>
                    <a:lnTo>
                      <a:pt x="449" y="122"/>
                    </a:lnTo>
                    <a:lnTo>
                      <a:pt x="447" y="110"/>
                    </a:lnTo>
                    <a:lnTo>
                      <a:pt x="445" y="98"/>
                    </a:lnTo>
                    <a:lnTo>
                      <a:pt x="439" y="87"/>
                    </a:lnTo>
                    <a:lnTo>
                      <a:pt x="431" y="75"/>
                    </a:lnTo>
                    <a:lnTo>
                      <a:pt x="422" y="65"/>
                    </a:lnTo>
                    <a:lnTo>
                      <a:pt x="410" y="55"/>
                    </a:lnTo>
                    <a:lnTo>
                      <a:pt x="398" y="45"/>
                    </a:lnTo>
                    <a:lnTo>
                      <a:pt x="384" y="36"/>
                    </a:lnTo>
                    <a:lnTo>
                      <a:pt x="367" y="28"/>
                    </a:lnTo>
                    <a:lnTo>
                      <a:pt x="349" y="22"/>
                    </a:lnTo>
                    <a:lnTo>
                      <a:pt x="331" y="15"/>
                    </a:lnTo>
                    <a:lnTo>
                      <a:pt x="312" y="10"/>
                    </a:lnTo>
                    <a:lnTo>
                      <a:pt x="291" y="6"/>
                    </a:lnTo>
                    <a:lnTo>
                      <a:pt x="270" y="3"/>
                    </a:lnTo>
                    <a:lnTo>
                      <a:pt x="247" y="1"/>
                    </a:lnTo>
                    <a:lnTo>
                      <a:pt x="224" y="0"/>
                    </a:lnTo>
                    <a:lnTo>
                      <a:pt x="201" y="1"/>
                    </a:lnTo>
                    <a:lnTo>
                      <a:pt x="180" y="3"/>
                    </a:lnTo>
                    <a:lnTo>
                      <a:pt x="158" y="6"/>
                    </a:lnTo>
                    <a:lnTo>
                      <a:pt x="138" y="10"/>
                    </a:lnTo>
                    <a:lnTo>
                      <a:pt x="117" y="15"/>
                    </a:lnTo>
                    <a:lnTo>
                      <a:pt x="99" y="22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5"/>
                    </a:lnTo>
                    <a:lnTo>
                      <a:pt x="27" y="65"/>
                    </a:lnTo>
                    <a:lnTo>
                      <a:pt x="18" y="75"/>
                    </a:lnTo>
                    <a:lnTo>
                      <a:pt x="10" y="87"/>
                    </a:lnTo>
                    <a:lnTo>
                      <a:pt x="5" y="98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8"/>
                    </a:lnTo>
                    <a:lnTo>
                      <a:pt x="10" y="159"/>
                    </a:lnTo>
                    <a:lnTo>
                      <a:pt x="18" y="171"/>
                    </a:lnTo>
                    <a:lnTo>
                      <a:pt x="27" y="181"/>
                    </a:lnTo>
                    <a:lnTo>
                      <a:pt x="38" y="191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99" y="224"/>
                    </a:lnTo>
                    <a:lnTo>
                      <a:pt x="117" y="231"/>
                    </a:lnTo>
                    <a:lnTo>
                      <a:pt x="138" y="236"/>
                    </a:lnTo>
                    <a:lnTo>
                      <a:pt x="158" y="240"/>
                    </a:lnTo>
                    <a:lnTo>
                      <a:pt x="180" y="242"/>
                    </a:lnTo>
                    <a:lnTo>
                      <a:pt x="201" y="245"/>
                    </a:lnTo>
                    <a:lnTo>
                      <a:pt x="224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4" name="Freeform 54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495" name="Freeform 55"/>
              <p:cNvSpPr>
                <a:spLocks/>
              </p:cNvSpPr>
              <p:nvPr/>
            </p:nvSpPr>
            <p:spPr bwMode="auto">
              <a:xfrm>
                <a:off x="2493" y="1698"/>
                <a:ext cx="112" cy="61"/>
              </a:xfrm>
              <a:custGeom>
                <a:avLst/>
                <a:gdLst>
                  <a:gd name="T0" fmla="*/ 247 w 449"/>
                  <a:gd name="T1" fmla="*/ 243 h 245"/>
                  <a:gd name="T2" fmla="*/ 291 w 449"/>
                  <a:gd name="T3" fmla="*/ 238 h 245"/>
                  <a:gd name="T4" fmla="*/ 332 w 449"/>
                  <a:gd name="T5" fmla="*/ 229 h 245"/>
                  <a:gd name="T6" fmla="*/ 367 w 449"/>
                  <a:gd name="T7" fmla="*/ 217 h 245"/>
                  <a:gd name="T8" fmla="*/ 398 w 449"/>
                  <a:gd name="T9" fmla="*/ 200 h 245"/>
                  <a:gd name="T10" fmla="*/ 422 w 449"/>
                  <a:gd name="T11" fmla="*/ 180 h 245"/>
                  <a:gd name="T12" fmla="*/ 439 w 449"/>
                  <a:gd name="T13" fmla="*/ 158 h 245"/>
                  <a:gd name="T14" fmla="*/ 448 w 449"/>
                  <a:gd name="T15" fmla="*/ 135 h 245"/>
                  <a:gd name="T16" fmla="*/ 448 w 449"/>
                  <a:gd name="T17" fmla="*/ 110 h 245"/>
                  <a:gd name="T18" fmla="*/ 439 w 449"/>
                  <a:gd name="T19" fmla="*/ 85 h 245"/>
                  <a:gd name="T20" fmla="*/ 422 w 449"/>
                  <a:gd name="T21" fmla="*/ 64 h 245"/>
                  <a:gd name="T22" fmla="*/ 398 w 449"/>
                  <a:gd name="T23" fmla="*/ 45 h 245"/>
                  <a:gd name="T24" fmla="*/ 367 w 449"/>
                  <a:gd name="T25" fmla="*/ 28 h 245"/>
                  <a:gd name="T26" fmla="*/ 332 w 449"/>
                  <a:gd name="T27" fmla="*/ 14 h 245"/>
                  <a:gd name="T28" fmla="*/ 291 w 449"/>
                  <a:gd name="T29" fmla="*/ 5 h 245"/>
                  <a:gd name="T30" fmla="*/ 247 w 449"/>
                  <a:gd name="T31" fmla="*/ 0 h 245"/>
                  <a:gd name="T32" fmla="*/ 202 w 449"/>
                  <a:gd name="T33" fmla="*/ 0 h 245"/>
                  <a:gd name="T34" fmla="*/ 158 w 449"/>
                  <a:gd name="T35" fmla="*/ 5 h 245"/>
                  <a:gd name="T36" fmla="*/ 117 w 449"/>
                  <a:gd name="T37" fmla="*/ 14 h 245"/>
                  <a:gd name="T38" fmla="*/ 82 w 449"/>
                  <a:gd name="T39" fmla="*/ 28 h 245"/>
                  <a:gd name="T40" fmla="*/ 51 w 449"/>
                  <a:gd name="T41" fmla="*/ 45 h 245"/>
                  <a:gd name="T42" fmla="*/ 27 w 449"/>
                  <a:gd name="T43" fmla="*/ 64 h 245"/>
                  <a:gd name="T44" fmla="*/ 10 w 449"/>
                  <a:gd name="T45" fmla="*/ 85 h 245"/>
                  <a:gd name="T46" fmla="*/ 1 w 449"/>
                  <a:gd name="T47" fmla="*/ 110 h 245"/>
                  <a:gd name="T48" fmla="*/ 1 w 449"/>
                  <a:gd name="T49" fmla="*/ 135 h 245"/>
                  <a:gd name="T50" fmla="*/ 10 w 449"/>
                  <a:gd name="T51" fmla="*/ 158 h 245"/>
                  <a:gd name="T52" fmla="*/ 27 w 449"/>
                  <a:gd name="T53" fmla="*/ 180 h 245"/>
                  <a:gd name="T54" fmla="*/ 51 w 449"/>
                  <a:gd name="T55" fmla="*/ 200 h 245"/>
                  <a:gd name="T56" fmla="*/ 82 w 449"/>
                  <a:gd name="T57" fmla="*/ 217 h 245"/>
                  <a:gd name="T58" fmla="*/ 117 w 449"/>
                  <a:gd name="T59" fmla="*/ 229 h 245"/>
                  <a:gd name="T60" fmla="*/ 158 w 449"/>
                  <a:gd name="T61" fmla="*/ 238 h 245"/>
                  <a:gd name="T62" fmla="*/ 202 w 449"/>
                  <a:gd name="T63" fmla="*/ 24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9" h="245">
                    <a:moveTo>
                      <a:pt x="225" y="245"/>
                    </a:moveTo>
                    <a:lnTo>
                      <a:pt x="247" y="243"/>
                    </a:lnTo>
                    <a:lnTo>
                      <a:pt x="269" y="242"/>
                    </a:lnTo>
                    <a:lnTo>
                      <a:pt x="291" y="238"/>
                    </a:lnTo>
                    <a:lnTo>
                      <a:pt x="311" y="235"/>
                    </a:lnTo>
                    <a:lnTo>
                      <a:pt x="332" y="229"/>
                    </a:lnTo>
                    <a:lnTo>
                      <a:pt x="349" y="223"/>
                    </a:lnTo>
                    <a:lnTo>
                      <a:pt x="367" y="217"/>
                    </a:lnTo>
                    <a:lnTo>
                      <a:pt x="383" y="209"/>
                    </a:lnTo>
                    <a:lnTo>
                      <a:pt x="398" y="200"/>
                    </a:lnTo>
                    <a:lnTo>
                      <a:pt x="411" y="190"/>
                    </a:lnTo>
                    <a:lnTo>
                      <a:pt x="422" y="180"/>
                    </a:lnTo>
                    <a:lnTo>
                      <a:pt x="431" y="170"/>
                    </a:lnTo>
                    <a:lnTo>
                      <a:pt x="439" y="158"/>
                    </a:lnTo>
                    <a:lnTo>
                      <a:pt x="444" y="147"/>
                    </a:lnTo>
                    <a:lnTo>
                      <a:pt x="448" y="135"/>
                    </a:lnTo>
                    <a:lnTo>
                      <a:pt x="449" y="122"/>
                    </a:lnTo>
                    <a:lnTo>
                      <a:pt x="448" y="110"/>
                    </a:lnTo>
                    <a:lnTo>
                      <a:pt x="444" y="97"/>
                    </a:lnTo>
                    <a:lnTo>
                      <a:pt x="439" y="85"/>
                    </a:lnTo>
                    <a:lnTo>
                      <a:pt x="431" y="74"/>
                    </a:lnTo>
                    <a:lnTo>
                      <a:pt x="422" y="64"/>
                    </a:lnTo>
                    <a:lnTo>
                      <a:pt x="411" y="54"/>
                    </a:lnTo>
                    <a:lnTo>
                      <a:pt x="398" y="45"/>
                    </a:lnTo>
                    <a:lnTo>
                      <a:pt x="383" y="36"/>
                    </a:lnTo>
                    <a:lnTo>
                      <a:pt x="367" y="28"/>
                    </a:lnTo>
                    <a:lnTo>
                      <a:pt x="349" y="20"/>
                    </a:lnTo>
                    <a:lnTo>
                      <a:pt x="332" y="14"/>
                    </a:lnTo>
                    <a:lnTo>
                      <a:pt x="311" y="9"/>
                    </a:lnTo>
                    <a:lnTo>
                      <a:pt x="291" y="5"/>
                    </a:lnTo>
                    <a:lnTo>
                      <a:pt x="269" y="3"/>
                    </a:lnTo>
                    <a:lnTo>
                      <a:pt x="247" y="0"/>
                    </a:lnTo>
                    <a:lnTo>
                      <a:pt x="225" y="0"/>
                    </a:lnTo>
                    <a:lnTo>
                      <a:pt x="202" y="0"/>
                    </a:lnTo>
                    <a:lnTo>
                      <a:pt x="180" y="3"/>
                    </a:lnTo>
                    <a:lnTo>
                      <a:pt x="158" y="5"/>
                    </a:lnTo>
                    <a:lnTo>
                      <a:pt x="138" y="9"/>
                    </a:lnTo>
                    <a:lnTo>
                      <a:pt x="117" y="14"/>
                    </a:lnTo>
                    <a:lnTo>
                      <a:pt x="100" y="20"/>
                    </a:lnTo>
                    <a:lnTo>
                      <a:pt x="82" y="28"/>
                    </a:lnTo>
                    <a:lnTo>
                      <a:pt x="66" y="36"/>
                    </a:lnTo>
                    <a:lnTo>
                      <a:pt x="51" y="45"/>
                    </a:lnTo>
                    <a:lnTo>
                      <a:pt x="38" y="54"/>
                    </a:lnTo>
                    <a:lnTo>
                      <a:pt x="27" y="64"/>
                    </a:lnTo>
                    <a:lnTo>
                      <a:pt x="18" y="74"/>
                    </a:lnTo>
                    <a:lnTo>
                      <a:pt x="10" y="85"/>
                    </a:lnTo>
                    <a:lnTo>
                      <a:pt x="5" y="97"/>
                    </a:lnTo>
                    <a:lnTo>
                      <a:pt x="1" y="110"/>
                    </a:lnTo>
                    <a:lnTo>
                      <a:pt x="0" y="122"/>
                    </a:lnTo>
                    <a:lnTo>
                      <a:pt x="1" y="135"/>
                    </a:lnTo>
                    <a:lnTo>
                      <a:pt x="5" y="147"/>
                    </a:lnTo>
                    <a:lnTo>
                      <a:pt x="10" y="158"/>
                    </a:lnTo>
                    <a:lnTo>
                      <a:pt x="18" y="170"/>
                    </a:lnTo>
                    <a:lnTo>
                      <a:pt x="27" y="180"/>
                    </a:lnTo>
                    <a:lnTo>
                      <a:pt x="38" y="190"/>
                    </a:lnTo>
                    <a:lnTo>
                      <a:pt x="51" y="200"/>
                    </a:lnTo>
                    <a:lnTo>
                      <a:pt x="66" y="209"/>
                    </a:lnTo>
                    <a:lnTo>
                      <a:pt x="82" y="217"/>
                    </a:lnTo>
                    <a:lnTo>
                      <a:pt x="100" y="223"/>
                    </a:lnTo>
                    <a:lnTo>
                      <a:pt x="117" y="229"/>
                    </a:lnTo>
                    <a:lnTo>
                      <a:pt x="138" y="235"/>
                    </a:lnTo>
                    <a:lnTo>
                      <a:pt x="158" y="238"/>
                    </a:lnTo>
                    <a:lnTo>
                      <a:pt x="180" y="242"/>
                    </a:lnTo>
                    <a:lnTo>
                      <a:pt x="202" y="243"/>
                    </a:lnTo>
                    <a:lnTo>
                      <a:pt x="225" y="24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0" name="Freeform 80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1" name="Freeform 81"/>
              <p:cNvSpPr>
                <a:spLocks/>
              </p:cNvSpPr>
              <p:nvPr/>
            </p:nvSpPr>
            <p:spPr bwMode="auto">
              <a:xfrm>
                <a:off x="2401" y="1373"/>
                <a:ext cx="101" cy="54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2 h 219"/>
                  <a:gd name="T52" fmla="*/ 24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8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89" y="19"/>
                    </a:lnTo>
                    <a:lnTo>
                      <a:pt x="74" y="24"/>
                    </a:lnTo>
                    <a:lnTo>
                      <a:pt x="59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5" y="66"/>
                    </a:lnTo>
                    <a:lnTo>
                      <a:pt x="9" y="77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2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59" y="188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3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2" name="Freeform 82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3" name="Freeform 83"/>
              <p:cNvSpPr>
                <a:spLocks/>
              </p:cNvSpPr>
              <p:nvPr/>
            </p:nvSpPr>
            <p:spPr bwMode="auto">
              <a:xfrm>
                <a:off x="1913" y="1501"/>
                <a:ext cx="100" cy="55"/>
              </a:xfrm>
              <a:custGeom>
                <a:avLst/>
                <a:gdLst>
                  <a:gd name="T0" fmla="*/ 221 w 401"/>
                  <a:gd name="T1" fmla="*/ 218 h 219"/>
                  <a:gd name="T2" fmla="*/ 261 w 401"/>
                  <a:gd name="T3" fmla="*/ 214 h 219"/>
                  <a:gd name="T4" fmla="*/ 297 w 401"/>
                  <a:gd name="T5" fmla="*/ 205 h 219"/>
                  <a:gd name="T6" fmla="*/ 329 w 401"/>
                  <a:gd name="T7" fmla="*/ 194 h 219"/>
                  <a:gd name="T8" fmla="*/ 355 w 401"/>
                  <a:gd name="T9" fmla="*/ 178 h 219"/>
                  <a:gd name="T10" fmla="*/ 377 w 401"/>
                  <a:gd name="T11" fmla="*/ 162 h 219"/>
                  <a:gd name="T12" fmla="*/ 392 w 401"/>
                  <a:gd name="T13" fmla="*/ 141 h 219"/>
                  <a:gd name="T14" fmla="*/ 400 w 401"/>
                  <a:gd name="T15" fmla="*/ 121 h 219"/>
                  <a:gd name="T16" fmla="*/ 400 w 401"/>
                  <a:gd name="T17" fmla="*/ 98 h 219"/>
                  <a:gd name="T18" fmla="*/ 392 w 401"/>
                  <a:gd name="T19" fmla="*/ 76 h 219"/>
                  <a:gd name="T20" fmla="*/ 377 w 401"/>
                  <a:gd name="T21" fmla="*/ 57 h 219"/>
                  <a:gd name="T22" fmla="*/ 355 w 401"/>
                  <a:gd name="T23" fmla="*/ 39 h 219"/>
                  <a:gd name="T24" fmla="*/ 329 w 401"/>
                  <a:gd name="T25" fmla="*/ 25 h 219"/>
                  <a:gd name="T26" fmla="*/ 297 w 401"/>
                  <a:gd name="T27" fmla="*/ 13 h 219"/>
                  <a:gd name="T28" fmla="*/ 261 w 401"/>
                  <a:gd name="T29" fmla="*/ 5 h 219"/>
                  <a:gd name="T30" fmla="*/ 221 w 401"/>
                  <a:gd name="T31" fmla="*/ 0 h 219"/>
                  <a:gd name="T32" fmla="*/ 181 w 401"/>
                  <a:gd name="T33" fmla="*/ 0 h 219"/>
                  <a:gd name="T34" fmla="*/ 141 w 401"/>
                  <a:gd name="T35" fmla="*/ 5 h 219"/>
                  <a:gd name="T36" fmla="*/ 105 w 401"/>
                  <a:gd name="T37" fmla="*/ 13 h 219"/>
                  <a:gd name="T38" fmla="*/ 74 w 401"/>
                  <a:gd name="T39" fmla="*/ 25 h 219"/>
                  <a:gd name="T40" fmla="*/ 46 w 401"/>
                  <a:gd name="T41" fmla="*/ 39 h 219"/>
                  <a:gd name="T42" fmla="*/ 24 w 401"/>
                  <a:gd name="T43" fmla="*/ 57 h 219"/>
                  <a:gd name="T44" fmla="*/ 9 w 401"/>
                  <a:gd name="T45" fmla="*/ 76 h 219"/>
                  <a:gd name="T46" fmla="*/ 1 w 401"/>
                  <a:gd name="T47" fmla="*/ 98 h 219"/>
                  <a:gd name="T48" fmla="*/ 1 w 401"/>
                  <a:gd name="T49" fmla="*/ 121 h 219"/>
                  <a:gd name="T50" fmla="*/ 9 w 401"/>
                  <a:gd name="T51" fmla="*/ 141 h 219"/>
                  <a:gd name="T52" fmla="*/ 24 w 401"/>
                  <a:gd name="T53" fmla="*/ 162 h 219"/>
                  <a:gd name="T54" fmla="*/ 46 w 401"/>
                  <a:gd name="T55" fmla="*/ 178 h 219"/>
                  <a:gd name="T56" fmla="*/ 74 w 401"/>
                  <a:gd name="T57" fmla="*/ 194 h 219"/>
                  <a:gd name="T58" fmla="*/ 105 w 401"/>
                  <a:gd name="T59" fmla="*/ 205 h 219"/>
                  <a:gd name="T60" fmla="*/ 141 w 401"/>
                  <a:gd name="T61" fmla="*/ 214 h 219"/>
                  <a:gd name="T62" fmla="*/ 181 w 401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1" h="219">
                    <a:moveTo>
                      <a:pt x="201" y="219"/>
                    </a:moveTo>
                    <a:lnTo>
                      <a:pt x="221" y="218"/>
                    </a:lnTo>
                    <a:lnTo>
                      <a:pt x="241" y="217"/>
                    </a:lnTo>
                    <a:lnTo>
                      <a:pt x="261" y="214"/>
                    </a:lnTo>
                    <a:lnTo>
                      <a:pt x="279" y="210"/>
                    </a:lnTo>
                    <a:lnTo>
                      <a:pt x="297" y="205"/>
                    </a:lnTo>
                    <a:lnTo>
                      <a:pt x="313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5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2" y="141"/>
                    </a:lnTo>
                    <a:lnTo>
                      <a:pt x="397" y="131"/>
                    </a:lnTo>
                    <a:lnTo>
                      <a:pt x="400" y="121"/>
                    </a:lnTo>
                    <a:lnTo>
                      <a:pt x="401" y="110"/>
                    </a:lnTo>
                    <a:lnTo>
                      <a:pt x="400" y="98"/>
                    </a:lnTo>
                    <a:lnTo>
                      <a:pt x="397" y="88"/>
                    </a:lnTo>
                    <a:lnTo>
                      <a:pt x="392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5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3" y="19"/>
                    </a:lnTo>
                    <a:lnTo>
                      <a:pt x="297" y="13"/>
                    </a:lnTo>
                    <a:lnTo>
                      <a:pt x="279" y="9"/>
                    </a:lnTo>
                    <a:lnTo>
                      <a:pt x="261" y="5"/>
                    </a:lnTo>
                    <a:lnTo>
                      <a:pt x="241" y="2"/>
                    </a:lnTo>
                    <a:lnTo>
                      <a:pt x="221" y="0"/>
                    </a:lnTo>
                    <a:lnTo>
                      <a:pt x="201" y="0"/>
                    </a:lnTo>
                    <a:lnTo>
                      <a:pt x="181" y="0"/>
                    </a:lnTo>
                    <a:lnTo>
                      <a:pt x="160" y="2"/>
                    </a:lnTo>
                    <a:lnTo>
                      <a:pt x="141" y="5"/>
                    </a:lnTo>
                    <a:lnTo>
                      <a:pt x="123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4" y="25"/>
                    </a:lnTo>
                    <a:lnTo>
                      <a:pt x="58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6" y="66"/>
                    </a:lnTo>
                    <a:lnTo>
                      <a:pt x="9" y="76"/>
                    </a:lnTo>
                    <a:lnTo>
                      <a:pt x="3" y="88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9" y="141"/>
                    </a:lnTo>
                    <a:lnTo>
                      <a:pt x="16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8" y="187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3" y="210"/>
                    </a:lnTo>
                    <a:lnTo>
                      <a:pt x="141" y="214"/>
                    </a:lnTo>
                    <a:lnTo>
                      <a:pt x="160" y="217"/>
                    </a:lnTo>
                    <a:lnTo>
                      <a:pt x="181" y="218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4" name="Freeform 84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5" name="Freeform 85"/>
              <p:cNvSpPr>
                <a:spLocks/>
              </p:cNvSpPr>
              <p:nvPr/>
            </p:nvSpPr>
            <p:spPr bwMode="auto">
              <a:xfrm>
                <a:off x="1460" y="1710"/>
                <a:ext cx="101" cy="55"/>
              </a:xfrm>
              <a:custGeom>
                <a:avLst/>
                <a:gdLst>
                  <a:gd name="T0" fmla="*/ 222 w 402"/>
                  <a:gd name="T1" fmla="*/ 218 h 219"/>
                  <a:gd name="T2" fmla="*/ 262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8 w 402"/>
                  <a:gd name="T11" fmla="*/ 162 h 219"/>
                  <a:gd name="T12" fmla="*/ 393 w 402"/>
                  <a:gd name="T13" fmla="*/ 142 h 219"/>
                  <a:gd name="T14" fmla="*/ 402 w 402"/>
                  <a:gd name="T15" fmla="*/ 121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8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2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5 w 402"/>
                  <a:gd name="T43" fmla="*/ 58 h 219"/>
                  <a:gd name="T44" fmla="*/ 9 w 402"/>
                  <a:gd name="T45" fmla="*/ 77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2 h 219"/>
                  <a:gd name="T52" fmla="*/ 25 w 402"/>
                  <a:gd name="T53" fmla="*/ 162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3" y="217"/>
                    </a:lnTo>
                    <a:lnTo>
                      <a:pt x="262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1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7" y="66"/>
                    </a:lnTo>
                    <a:lnTo>
                      <a:pt x="378" y="58"/>
                    </a:lnTo>
                    <a:lnTo>
                      <a:pt x="368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2" y="5"/>
                    </a:lnTo>
                    <a:lnTo>
                      <a:pt x="243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5"/>
                    </a:lnTo>
                    <a:lnTo>
                      <a:pt x="124" y="9"/>
                    </a:lnTo>
                    <a:lnTo>
                      <a:pt x="106" y="13"/>
                    </a:lnTo>
                    <a:lnTo>
                      <a:pt x="90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5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4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6" name="Freeform 86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7" name="Freeform 87"/>
              <p:cNvSpPr>
                <a:spLocks/>
              </p:cNvSpPr>
              <p:nvPr/>
            </p:nvSpPr>
            <p:spPr bwMode="auto">
              <a:xfrm>
                <a:off x="976" y="1811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1 h 219"/>
                  <a:gd name="T14" fmla="*/ 401 w 402"/>
                  <a:gd name="T15" fmla="*/ 121 h 219"/>
                  <a:gd name="T16" fmla="*/ 401 w 402"/>
                  <a:gd name="T17" fmla="*/ 98 h 219"/>
                  <a:gd name="T18" fmla="*/ 393 w 402"/>
                  <a:gd name="T19" fmla="*/ 76 h 219"/>
                  <a:gd name="T20" fmla="*/ 378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5 h 219"/>
                  <a:gd name="T26" fmla="*/ 297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5 h 219"/>
                  <a:gd name="T36" fmla="*/ 106 w 402"/>
                  <a:gd name="T37" fmla="*/ 13 h 219"/>
                  <a:gd name="T38" fmla="*/ 74 w 402"/>
                  <a:gd name="T39" fmla="*/ 25 h 219"/>
                  <a:gd name="T40" fmla="*/ 46 w 402"/>
                  <a:gd name="T41" fmla="*/ 39 h 219"/>
                  <a:gd name="T42" fmla="*/ 25 w 402"/>
                  <a:gd name="T43" fmla="*/ 57 h 219"/>
                  <a:gd name="T44" fmla="*/ 9 w 402"/>
                  <a:gd name="T45" fmla="*/ 76 h 219"/>
                  <a:gd name="T46" fmla="*/ 2 w 402"/>
                  <a:gd name="T47" fmla="*/ 98 h 219"/>
                  <a:gd name="T48" fmla="*/ 2 w 402"/>
                  <a:gd name="T49" fmla="*/ 121 h 219"/>
                  <a:gd name="T50" fmla="*/ 9 w 402"/>
                  <a:gd name="T51" fmla="*/ 141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80" y="210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7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98"/>
                    </a:lnTo>
                    <a:lnTo>
                      <a:pt x="398" y="88"/>
                    </a:lnTo>
                    <a:lnTo>
                      <a:pt x="393" y="76"/>
                    </a:lnTo>
                    <a:lnTo>
                      <a:pt x="387" y="66"/>
                    </a:lnTo>
                    <a:lnTo>
                      <a:pt x="378" y="57"/>
                    </a:lnTo>
                    <a:lnTo>
                      <a:pt x="368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5"/>
                    </a:lnTo>
                    <a:lnTo>
                      <a:pt x="314" y="19"/>
                    </a:lnTo>
                    <a:lnTo>
                      <a:pt x="297" y="13"/>
                    </a:lnTo>
                    <a:lnTo>
                      <a:pt x="280" y="9"/>
                    </a:lnTo>
                    <a:lnTo>
                      <a:pt x="260" y="5"/>
                    </a:lnTo>
                    <a:lnTo>
                      <a:pt x="241" y="3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6" y="13"/>
                    </a:lnTo>
                    <a:lnTo>
                      <a:pt x="90" y="19"/>
                    </a:lnTo>
                    <a:lnTo>
                      <a:pt x="74" y="25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5" y="48"/>
                    </a:lnTo>
                    <a:lnTo>
                      <a:pt x="25" y="57"/>
                    </a:lnTo>
                    <a:lnTo>
                      <a:pt x="17" y="66"/>
                    </a:lnTo>
                    <a:lnTo>
                      <a:pt x="9" y="76"/>
                    </a:lnTo>
                    <a:lnTo>
                      <a:pt x="4" y="88"/>
                    </a:lnTo>
                    <a:lnTo>
                      <a:pt x="2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7" y="152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7"/>
                    </a:lnTo>
                    <a:lnTo>
                      <a:pt x="74" y="194"/>
                    </a:lnTo>
                    <a:lnTo>
                      <a:pt x="90" y="200"/>
                    </a:lnTo>
                    <a:lnTo>
                      <a:pt x="106" y="205"/>
                    </a:lnTo>
                    <a:lnTo>
                      <a:pt x="123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8" name="Freeform 88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29" name="Freeform 89"/>
              <p:cNvSpPr>
                <a:spLocks/>
              </p:cNvSpPr>
              <p:nvPr/>
            </p:nvSpPr>
            <p:spPr bwMode="auto">
              <a:xfrm>
                <a:off x="455" y="1838"/>
                <a:ext cx="100" cy="55"/>
              </a:xfrm>
              <a:custGeom>
                <a:avLst/>
                <a:gdLst>
                  <a:gd name="T0" fmla="*/ 222 w 402"/>
                  <a:gd name="T1" fmla="*/ 218 h 219"/>
                  <a:gd name="T2" fmla="*/ 260 w 402"/>
                  <a:gd name="T3" fmla="*/ 214 h 219"/>
                  <a:gd name="T4" fmla="*/ 296 w 402"/>
                  <a:gd name="T5" fmla="*/ 205 h 219"/>
                  <a:gd name="T6" fmla="*/ 329 w 402"/>
                  <a:gd name="T7" fmla="*/ 194 h 219"/>
                  <a:gd name="T8" fmla="*/ 356 w 402"/>
                  <a:gd name="T9" fmla="*/ 178 h 219"/>
                  <a:gd name="T10" fmla="*/ 377 w 402"/>
                  <a:gd name="T11" fmla="*/ 162 h 219"/>
                  <a:gd name="T12" fmla="*/ 393 w 402"/>
                  <a:gd name="T13" fmla="*/ 141 h 219"/>
                  <a:gd name="T14" fmla="*/ 400 w 402"/>
                  <a:gd name="T15" fmla="*/ 121 h 219"/>
                  <a:gd name="T16" fmla="*/ 400 w 402"/>
                  <a:gd name="T17" fmla="*/ 98 h 219"/>
                  <a:gd name="T18" fmla="*/ 393 w 402"/>
                  <a:gd name="T19" fmla="*/ 76 h 219"/>
                  <a:gd name="T20" fmla="*/ 377 w 402"/>
                  <a:gd name="T21" fmla="*/ 57 h 219"/>
                  <a:gd name="T22" fmla="*/ 356 w 402"/>
                  <a:gd name="T23" fmla="*/ 39 h 219"/>
                  <a:gd name="T24" fmla="*/ 329 w 402"/>
                  <a:gd name="T25" fmla="*/ 24 h 219"/>
                  <a:gd name="T26" fmla="*/ 296 w 402"/>
                  <a:gd name="T27" fmla="*/ 13 h 219"/>
                  <a:gd name="T28" fmla="*/ 260 w 402"/>
                  <a:gd name="T29" fmla="*/ 5 h 219"/>
                  <a:gd name="T30" fmla="*/ 222 w 402"/>
                  <a:gd name="T31" fmla="*/ 0 h 219"/>
                  <a:gd name="T32" fmla="*/ 180 w 402"/>
                  <a:gd name="T33" fmla="*/ 0 h 219"/>
                  <a:gd name="T34" fmla="*/ 142 w 402"/>
                  <a:gd name="T35" fmla="*/ 5 h 219"/>
                  <a:gd name="T36" fmla="*/ 105 w 402"/>
                  <a:gd name="T37" fmla="*/ 13 h 219"/>
                  <a:gd name="T38" fmla="*/ 73 w 402"/>
                  <a:gd name="T39" fmla="*/ 24 h 219"/>
                  <a:gd name="T40" fmla="*/ 46 w 402"/>
                  <a:gd name="T41" fmla="*/ 39 h 219"/>
                  <a:gd name="T42" fmla="*/ 24 w 402"/>
                  <a:gd name="T43" fmla="*/ 57 h 219"/>
                  <a:gd name="T44" fmla="*/ 9 w 402"/>
                  <a:gd name="T45" fmla="*/ 76 h 219"/>
                  <a:gd name="T46" fmla="*/ 1 w 402"/>
                  <a:gd name="T47" fmla="*/ 98 h 219"/>
                  <a:gd name="T48" fmla="*/ 1 w 402"/>
                  <a:gd name="T49" fmla="*/ 121 h 219"/>
                  <a:gd name="T50" fmla="*/ 9 w 402"/>
                  <a:gd name="T51" fmla="*/ 141 h 219"/>
                  <a:gd name="T52" fmla="*/ 24 w 402"/>
                  <a:gd name="T53" fmla="*/ 162 h 219"/>
                  <a:gd name="T54" fmla="*/ 46 w 402"/>
                  <a:gd name="T55" fmla="*/ 178 h 219"/>
                  <a:gd name="T56" fmla="*/ 73 w 402"/>
                  <a:gd name="T57" fmla="*/ 194 h 219"/>
                  <a:gd name="T58" fmla="*/ 105 w 402"/>
                  <a:gd name="T59" fmla="*/ 205 h 219"/>
                  <a:gd name="T60" fmla="*/ 142 w 402"/>
                  <a:gd name="T61" fmla="*/ 214 h 219"/>
                  <a:gd name="T62" fmla="*/ 180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0" y="219"/>
                    </a:moveTo>
                    <a:lnTo>
                      <a:pt x="222" y="218"/>
                    </a:lnTo>
                    <a:lnTo>
                      <a:pt x="241" y="217"/>
                    </a:lnTo>
                    <a:lnTo>
                      <a:pt x="260" y="214"/>
                    </a:lnTo>
                    <a:lnTo>
                      <a:pt x="279" y="210"/>
                    </a:lnTo>
                    <a:lnTo>
                      <a:pt x="296" y="205"/>
                    </a:lnTo>
                    <a:lnTo>
                      <a:pt x="312" y="200"/>
                    </a:lnTo>
                    <a:lnTo>
                      <a:pt x="329" y="194"/>
                    </a:lnTo>
                    <a:lnTo>
                      <a:pt x="343" y="187"/>
                    </a:lnTo>
                    <a:lnTo>
                      <a:pt x="356" y="178"/>
                    </a:lnTo>
                    <a:lnTo>
                      <a:pt x="367" y="171"/>
                    </a:lnTo>
                    <a:lnTo>
                      <a:pt x="377" y="162"/>
                    </a:lnTo>
                    <a:lnTo>
                      <a:pt x="386" y="152"/>
                    </a:lnTo>
                    <a:lnTo>
                      <a:pt x="393" y="141"/>
                    </a:lnTo>
                    <a:lnTo>
                      <a:pt x="398" y="131"/>
                    </a:lnTo>
                    <a:lnTo>
                      <a:pt x="400" y="121"/>
                    </a:lnTo>
                    <a:lnTo>
                      <a:pt x="402" y="109"/>
                    </a:lnTo>
                    <a:lnTo>
                      <a:pt x="400" y="98"/>
                    </a:lnTo>
                    <a:lnTo>
                      <a:pt x="398" y="87"/>
                    </a:lnTo>
                    <a:lnTo>
                      <a:pt x="393" y="76"/>
                    </a:lnTo>
                    <a:lnTo>
                      <a:pt x="386" y="66"/>
                    </a:lnTo>
                    <a:lnTo>
                      <a:pt x="377" y="57"/>
                    </a:lnTo>
                    <a:lnTo>
                      <a:pt x="367" y="48"/>
                    </a:lnTo>
                    <a:lnTo>
                      <a:pt x="356" y="39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2" y="19"/>
                    </a:lnTo>
                    <a:lnTo>
                      <a:pt x="296" y="13"/>
                    </a:lnTo>
                    <a:lnTo>
                      <a:pt x="279" y="9"/>
                    </a:lnTo>
                    <a:lnTo>
                      <a:pt x="260" y="5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0" y="0"/>
                    </a:lnTo>
                    <a:lnTo>
                      <a:pt x="180" y="0"/>
                    </a:lnTo>
                    <a:lnTo>
                      <a:pt x="161" y="2"/>
                    </a:lnTo>
                    <a:lnTo>
                      <a:pt x="142" y="5"/>
                    </a:lnTo>
                    <a:lnTo>
                      <a:pt x="122" y="9"/>
                    </a:lnTo>
                    <a:lnTo>
                      <a:pt x="105" y="13"/>
                    </a:lnTo>
                    <a:lnTo>
                      <a:pt x="89" y="19"/>
                    </a:lnTo>
                    <a:lnTo>
                      <a:pt x="73" y="24"/>
                    </a:lnTo>
                    <a:lnTo>
                      <a:pt x="59" y="32"/>
                    </a:lnTo>
                    <a:lnTo>
                      <a:pt x="46" y="39"/>
                    </a:lnTo>
                    <a:lnTo>
                      <a:pt x="34" y="48"/>
                    </a:lnTo>
                    <a:lnTo>
                      <a:pt x="24" y="57"/>
                    </a:lnTo>
                    <a:lnTo>
                      <a:pt x="15" y="66"/>
                    </a:lnTo>
                    <a:lnTo>
                      <a:pt x="9" y="76"/>
                    </a:lnTo>
                    <a:lnTo>
                      <a:pt x="4" y="87"/>
                    </a:lnTo>
                    <a:lnTo>
                      <a:pt x="1" y="98"/>
                    </a:lnTo>
                    <a:lnTo>
                      <a:pt x="0" y="109"/>
                    </a:lnTo>
                    <a:lnTo>
                      <a:pt x="1" y="121"/>
                    </a:lnTo>
                    <a:lnTo>
                      <a:pt x="4" y="131"/>
                    </a:lnTo>
                    <a:lnTo>
                      <a:pt x="9" y="141"/>
                    </a:lnTo>
                    <a:lnTo>
                      <a:pt x="15" y="152"/>
                    </a:lnTo>
                    <a:lnTo>
                      <a:pt x="24" y="162"/>
                    </a:lnTo>
                    <a:lnTo>
                      <a:pt x="34" y="171"/>
                    </a:lnTo>
                    <a:lnTo>
                      <a:pt x="46" y="178"/>
                    </a:lnTo>
                    <a:lnTo>
                      <a:pt x="59" y="187"/>
                    </a:lnTo>
                    <a:lnTo>
                      <a:pt x="73" y="194"/>
                    </a:lnTo>
                    <a:lnTo>
                      <a:pt x="89" y="200"/>
                    </a:lnTo>
                    <a:lnTo>
                      <a:pt x="105" y="205"/>
                    </a:lnTo>
                    <a:lnTo>
                      <a:pt x="122" y="210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0" y="218"/>
                    </a:lnTo>
                    <a:lnTo>
                      <a:pt x="200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0" name="Freeform 90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1" name="Freeform 91"/>
              <p:cNvSpPr>
                <a:spLocks/>
              </p:cNvSpPr>
              <p:nvPr/>
            </p:nvSpPr>
            <p:spPr bwMode="auto">
              <a:xfrm>
                <a:off x="750" y="1433"/>
                <a:ext cx="100" cy="55"/>
              </a:xfrm>
              <a:custGeom>
                <a:avLst/>
                <a:gdLst>
                  <a:gd name="T0" fmla="*/ 221 w 402"/>
                  <a:gd name="T1" fmla="*/ 219 h 219"/>
                  <a:gd name="T2" fmla="*/ 261 w 402"/>
                  <a:gd name="T3" fmla="*/ 216 h 219"/>
                  <a:gd name="T4" fmla="*/ 296 w 402"/>
                  <a:gd name="T5" fmla="*/ 207 h 219"/>
                  <a:gd name="T6" fmla="*/ 328 w 402"/>
                  <a:gd name="T7" fmla="*/ 195 h 219"/>
                  <a:gd name="T8" fmla="*/ 356 w 402"/>
                  <a:gd name="T9" fmla="*/ 180 h 219"/>
                  <a:gd name="T10" fmla="*/ 378 w 402"/>
                  <a:gd name="T11" fmla="*/ 162 h 219"/>
                  <a:gd name="T12" fmla="*/ 393 w 402"/>
                  <a:gd name="T13" fmla="*/ 143 h 219"/>
                  <a:gd name="T14" fmla="*/ 401 w 402"/>
                  <a:gd name="T15" fmla="*/ 121 h 219"/>
                  <a:gd name="T16" fmla="*/ 401 w 402"/>
                  <a:gd name="T17" fmla="*/ 100 h 219"/>
                  <a:gd name="T18" fmla="*/ 393 w 402"/>
                  <a:gd name="T19" fmla="*/ 78 h 219"/>
                  <a:gd name="T20" fmla="*/ 378 w 402"/>
                  <a:gd name="T21" fmla="*/ 59 h 219"/>
                  <a:gd name="T22" fmla="*/ 356 w 402"/>
                  <a:gd name="T23" fmla="*/ 41 h 219"/>
                  <a:gd name="T24" fmla="*/ 328 w 402"/>
                  <a:gd name="T25" fmla="*/ 26 h 219"/>
                  <a:gd name="T26" fmla="*/ 296 w 402"/>
                  <a:gd name="T27" fmla="*/ 14 h 219"/>
                  <a:gd name="T28" fmla="*/ 261 w 402"/>
                  <a:gd name="T29" fmla="*/ 5 h 219"/>
                  <a:gd name="T30" fmla="*/ 221 w 402"/>
                  <a:gd name="T31" fmla="*/ 1 h 219"/>
                  <a:gd name="T32" fmla="*/ 180 w 402"/>
                  <a:gd name="T33" fmla="*/ 1 h 219"/>
                  <a:gd name="T34" fmla="*/ 142 w 402"/>
                  <a:gd name="T35" fmla="*/ 5 h 219"/>
                  <a:gd name="T36" fmla="*/ 105 w 402"/>
                  <a:gd name="T37" fmla="*/ 14 h 219"/>
                  <a:gd name="T38" fmla="*/ 73 w 402"/>
                  <a:gd name="T39" fmla="*/ 26 h 219"/>
                  <a:gd name="T40" fmla="*/ 46 w 402"/>
                  <a:gd name="T41" fmla="*/ 41 h 219"/>
                  <a:gd name="T42" fmla="*/ 25 w 402"/>
                  <a:gd name="T43" fmla="*/ 59 h 219"/>
                  <a:gd name="T44" fmla="*/ 9 w 402"/>
                  <a:gd name="T45" fmla="*/ 78 h 219"/>
                  <a:gd name="T46" fmla="*/ 2 w 402"/>
                  <a:gd name="T47" fmla="*/ 100 h 219"/>
                  <a:gd name="T48" fmla="*/ 2 w 402"/>
                  <a:gd name="T49" fmla="*/ 121 h 219"/>
                  <a:gd name="T50" fmla="*/ 9 w 402"/>
                  <a:gd name="T51" fmla="*/ 143 h 219"/>
                  <a:gd name="T52" fmla="*/ 25 w 402"/>
                  <a:gd name="T53" fmla="*/ 162 h 219"/>
                  <a:gd name="T54" fmla="*/ 46 w 402"/>
                  <a:gd name="T55" fmla="*/ 180 h 219"/>
                  <a:gd name="T56" fmla="*/ 73 w 402"/>
                  <a:gd name="T57" fmla="*/ 195 h 219"/>
                  <a:gd name="T58" fmla="*/ 105 w 402"/>
                  <a:gd name="T59" fmla="*/ 207 h 219"/>
                  <a:gd name="T60" fmla="*/ 142 w 402"/>
                  <a:gd name="T61" fmla="*/ 216 h 219"/>
                  <a:gd name="T62" fmla="*/ 180 w 402"/>
                  <a:gd name="T63" fmla="*/ 21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1" y="219"/>
                    </a:moveTo>
                    <a:lnTo>
                      <a:pt x="221" y="219"/>
                    </a:lnTo>
                    <a:lnTo>
                      <a:pt x="241" y="218"/>
                    </a:lnTo>
                    <a:lnTo>
                      <a:pt x="261" y="216"/>
                    </a:lnTo>
                    <a:lnTo>
                      <a:pt x="278" y="212"/>
                    </a:lnTo>
                    <a:lnTo>
                      <a:pt x="296" y="207"/>
                    </a:lnTo>
                    <a:lnTo>
                      <a:pt x="313" y="202"/>
                    </a:lnTo>
                    <a:lnTo>
                      <a:pt x="328" y="195"/>
                    </a:lnTo>
                    <a:lnTo>
                      <a:pt x="343" y="188"/>
                    </a:lnTo>
                    <a:lnTo>
                      <a:pt x="356" y="180"/>
                    </a:lnTo>
                    <a:lnTo>
                      <a:pt x="368" y="171"/>
                    </a:lnTo>
                    <a:lnTo>
                      <a:pt x="378" y="162"/>
                    </a:lnTo>
                    <a:lnTo>
                      <a:pt x="385" y="153"/>
                    </a:lnTo>
                    <a:lnTo>
                      <a:pt x="393" y="143"/>
                    </a:lnTo>
                    <a:lnTo>
                      <a:pt x="398" y="133"/>
                    </a:lnTo>
                    <a:lnTo>
                      <a:pt x="401" y="121"/>
                    </a:lnTo>
                    <a:lnTo>
                      <a:pt x="402" y="110"/>
                    </a:lnTo>
                    <a:lnTo>
                      <a:pt x="401" y="100"/>
                    </a:lnTo>
                    <a:lnTo>
                      <a:pt x="398" y="88"/>
                    </a:lnTo>
                    <a:lnTo>
                      <a:pt x="393" y="78"/>
                    </a:lnTo>
                    <a:lnTo>
                      <a:pt x="385" y="68"/>
                    </a:lnTo>
                    <a:lnTo>
                      <a:pt x="378" y="59"/>
                    </a:lnTo>
                    <a:lnTo>
                      <a:pt x="368" y="49"/>
                    </a:lnTo>
                    <a:lnTo>
                      <a:pt x="356" y="41"/>
                    </a:lnTo>
                    <a:lnTo>
                      <a:pt x="343" y="33"/>
                    </a:lnTo>
                    <a:lnTo>
                      <a:pt x="328" y="26"/>
                    </a:lnTo>
                    <a:lnTo>
                      <a:pt x="313" y="19"/>
                    </a:lnTo>
                    <a:lnTo>
                      <a:pt x="296" y="14"/>
                    </a:lnTo>
                    <a:lnTo>
                      <a:pt x="278" y="9"/>
                    </a:lnTo>
                    <a:lnTo>
                      <a:pt x="261" y="5"/>
                    </a:lnTo>
                    <a:lnTo>
                      <a:pt x="241" y="3"/>
                    </a:lnTo>
                    <a:lnTo>
                      <a:pt x="221" y="1"/>
                    </a:lnTo>
                    <a:lnTo>
                      <a:pt x="201" y="0"/>
                    </a:lnTo>
                    <a:lnTo>
                      <a:pt x="180" y="1"/>
                    </a:lnTo>
                    <a:lnTo>
                      <a:pt x="161" y="3"/>
                    </a:lnTo>
                    <a:lnTo>
                      <a:pt x="142" y="5"/>
                    </a:lnTo>
                    <a:lnTo>
                      <a:pt x="123" y="9"/>
                    </a:lnTo>
                    <a:lnTo>
                      <a:pt x="105" y="14"/>
                    </a:lnTo>
                    <a:lnTo>
                      <a:pt x="88" y="19"/>
                    </a:lnTo>
                    <a:lnTo>
                      <a:pt x="73" y="26"/>
                    </a:lnTo>
                    <a:lnTo>
                      <a:pt x="59" y="33"/>
                    </a:lnTo>
                    <a:lnTo>
                      <a:pt x="46" y="41"/>
                    </a:lnTo>
                    <a:lnTo>
                      <a:pt x="35" y="49"/>
                    </a:lnTo>
                    <a:lnTo>
                      <a:pt x="25" y="59"/>
                    </a:lnTo>
                    <a:lnTo>
                      <a:pt x="16" y="68"/>
                    </a:lnTo>
                    <a:lnTo>
                      <a:pt x="9" y="78"/>
                    </a:lnTo>
                    <a:lnTo>
                      <a:pt x="4" y="88"/>
                    </a:lnTo>
                    <a:lnTo>
                      <a:pt x="2" y="100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4" y="133"/>
                    </a:lnTo>
                    <a:lnTo>
                      <a:pt x="9" y="143"/>
                    </a:lnTo>
                    <a:lnTo>
                      <a:pt x="16" y="153"/>
                    </a:lnTo>
                    <a:lnTo>
                      <a:pt x="25" y="162"/>
                    </a:lnTo>
                    <a:lnTo>
                      <a:pt x="35" y="171"/>
                    </a:lnTo>
                    <a:lnTo>
                      <a:pt x="46" y="180"/>
                    </a:lnTo>
                    <a:lnTo>
                      <a:pt x="59" y="188"/>
                    </a:lnTo>
                    <a:lnTo>
                      <a:pt x="73" y="195"/>
                    </a:lnTo>
                    <a:lnTo>
                      <a:pt x="88" y="202"/>
                    </a:lnTo>
                    <a:lnTo>
                      <a:pt x="105" y="207"/>
                    </a:lnTo>
                    <a:lnTo>
                      <a:pt x="123" y="212"/>
                    </a:lnTo>
                    <a:lnTo>
                      <a:pt x="142" y="216"/>
                    </a:lnTo>
                    <a:lnTo>
                      <a:pt x="161" y="218"/>
                    </a:lnTo>
                    <a:lnTo>
                      <a:pt x="180" y="219"/>
                    </a:lnTo>
                    <a:lnTo>
                      <a:pt x="201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2" name="Freeform 92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33" name="Freeform 93"/>
              <p:cNvSpPr>
                <a:spLocks/>
              </p:cNvSpPr>
              <p:nvPr/>
            </p:nvSpPr>
            <p:spPr bwMode="auto">
              <a:xfrm>
                <a:off x="1291" y="1431"/>
                <a:ext cx="100" cy="54"/>
              </a:xfrm>
              <a:custGeom>
                <a:avLst/>
                <a:gdLst>
                  <a:gd name="T0" fmla="*/ 222 w 402"/>
                  <a:gd name="T1" fmla="*/ 218 h 219"/>
                  <a:gd name="T2" fmla="*/ 261 w 402"/>
                  <a:gd name="T3" fmla="*/ 214 h 219"/>
                  <a:gd name="T4" fmla="*/ 297 w 402"/>
                  <a:gd name="T5" fmla="*/ 205 h 219"/>
                  <a:gd name="T6" fmla="*/ 329 w 402"/>
                  <a:gd name="T7" fmla="*/ 194 h 219"/>
                  <a:gd name="T8" fmla="*/ 356 w 402"/>
                  <a:gd name="T9" fmla="*/ 179 h 219"/>
                  <a:gd name="T10" fmla="*/ 377 w 402"/>
                  <a:gd name="T11" fmla="*/ 161 h 219"/>
                  <a:gd name="T12" fmla="*/ 393 w 402"/>
                  <a:gd name="T13" fmla="*/ 142 h 219"/>
                  <a:gd name="T14" fmla="*/ 402 w 402"/>
                  <a:gd name="T15" fmla="*/ 120 h 219"/>
                  <a:gd name="T16" fmla="*/ 402 w 402"/>
                  <a:gd name="T17" fmla="*/ 98 h 219"/>
                  <a:gd name="T18" fmla="*/ 393 w 402"/>
                  <a:gd name="T19" fmla="*/ 77 h 219"/>
                  <a:gd name="T20" fmla="*/ 377 w 402"/>
                  <a:gd name="T21" fmla="*/ 58 h 219"/>
                  <a:gd name="T22" fmla="*/ 356 w 402"/>
                  <a:gd name="T23" fmla="*/ 40 h 219"/>
                  <a:gd name="T24" fmla="*/ 329 w 402"/>
                  <a:gd name="T25" fmla="*/ 24 h 219"/>
                  <a:gd name="T26" fmla="*/ 297 w 402"/>
                  <a:gd name="T27" fmla="*/ 13 h 219"/>
                  <a:gd name="T28" fmla="*/ 261 w 402"/>
                  <a:gd name="T29" fmla="*/ 4 h 219"/>
                  <a:gd name="T30" fmla="*/ 222 w 402"/>
                  <a:gd name="T31" fmla="*/ 0 h 219"/>
                  <a:gd name="T32" fmla="*/ 181 w 402"/>
                  <a:gd name="T33" fmla="*/ 0 h 219"/>
                  <a:gd name="T34" fmla="*/ 142 w 402"/>
                  <a:gd name="T35" fmla="*/ 4 h 219"/>
                  <a:gd name="T36" fmla="*/ 106 w 402"/>
                  <a:gd name="T37" fmla="*/ 13 h 219"/>
                  <a:gd name="T38" fmla="*/ 74 w 402"/>
                  <a:gd name="T39" fmla="*/ 24 h 219"/>
                  <a:gd name="T40" fmla="*/ 46 w 402"/>
                  <a:gd name="T41" fmla="*/ 40 h 219"/>
                  <a:gd name="T42" fmla="*/ 24 w 402"/>
                  <a:gd name="T43" fmla="*/ 58 h 219"/>
                  <a:gd name="T44" fmla="*/ 9 w 402"/>
                  <a:gd name="T45" fmla="*/ 77 h 219"/>
                  <a:gd name="T46" fmla="*/ 1 w 402"/>
                  <a:gd name="T47" fmla="*/ 98 h 219"/>
                  <a:gd name="T48" fmla="*/ 1 w 402"/>
                  <a:gd name="T49" fmla="*/ 120 h 219"/>
                  <a:gd name="T50" fmla="*/ 9 w 402"/>
                  <a:gd name="T51" fmla="*/ 142 h 219"/>
                  <a:gd name="T52" fmla="*/ 24 w 402"/>
                  <a:gd name="T53" fmla="*/ 161 h 219"/>
                  <a:gd name="T54" fmla="*/ 46 w 402"/>
                  <a:gd name="T55" fmla="*/ 179 h 219"/>
                  <a:gd name="T56" fmla="*/ 74 w 402"/>
                  <a:gd name="T57" fmla="*/ 194 h 219"/>
                  <a:gd name="T58" fmla="*/ 106 w 402"/>
                  <a:gd name="T59" fmla="*/ 205 h 219"/>
                  <a:gd name="T60" fmla="*/ 142 w 402"/>
                  <a:gd name="T61" fmla="*/ 214 h 219"/>
                  <a:gd name="T62" fmla="*/ 181 w 402"/>
                  <a:gd name="T63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02" h="219">
                    <a:moveTo>
                      <a:pt x="202" y="219"/>
                    </a:moveTo>
                    <a:lnTo>
                      <a:pt x="222" y="218"/>
                    </a:lnTo>
                    <a:lnTo>
                      <a:pt x="242" y="217"/>
                    </a:lnTo>
                    <a:lnTo>
                      <a:pt x="261" y="214"/>
                    </a:lnTo>
                    <a:lnTo>
                      <a:pt x="279" y="211"/>
                    </a:lnTo>
                    <a:lnTo>
                      <a:pt x="297" y="205"/>
                    </a:lnTo>
                    <a:lnTo>
                      <a:pt x="314" y="200"/>
                    </a:lnTo>
                    <a:lnTo>
                      <a:pt x="329" y="194"/>
                    </a:lnTo>
                    <a:lnTo>
                      <a:pt x="343" y="186"/>
                    </a:lnTo>
                    <a:lnTo>
                      <a:pt x="356" y="179"/>
                    </a:lnTo>
                    <a:lnTo>
                      <a:pt x="367" y="171"/>
                    </a:lnTo>
                    <a:lnTo>
                      <a:pt x="377" y="161"/>
                    </a:lnTo>
                    <a:lnTo>
                      <a:pt x="386" y="152"/>
                    </a:lnTo>
                    <a:lnTo>
                      <a:pt x="393" y="142"/>
                    </a:lnTo>
                    <a:lnTo>
                      <a:pt x="398" y="131"/>
                    </a:lnTo>
                    <a:lnTo>
                      <a:pt x="402" y="120"/>
                    </a:lnTo>
                    <a:lnTo>
                      <a:pt x="402" y="110"/>
                    </a:lnTo>
                    <a:lnTo>
                      <a:pt x="402" y="98"/>
                    </a:lnTo>
                    <a:lnTo>
                      <a:pt x="398" y="87"/>
                    </a:lnTo>
                    <a:lnTo>
                      <a:pt x="393" y="77"/>
                    </a:lnTo>
                    <a:lnTo>
                      <a:pt x="386" y="66"/>
                    </a:lnTo>
                    <a:lnTo>
                      <a:pt x="377" y="58"/>
                    </a:lnTo>
                    <a:lnTo>
                      <a:pt x="367" y="49"/>
                    </a:lnTo>
                    <a:lnTo>
                      <a:pt x="356" y="40"/>
                    </a:lnTo>
                    <a:lnTo>
                      <a:pt x="343" y="32"/>
                    </a:lnTo>
                    <a:lnTo>
                      <a:pt x="329" y="24"/>
                    </a:lnTo>
                    <a:lnTo>
                      <a:pt x="314" y="18"/>
                    </a:lnTo>
                    <a:lnTo>
                      <a:pt x="297" y="13"/>
                    </a:lnTo>
                    <a:lnTo>
                      <a:pt x="279" y="8"/>
                    </a:lnTo>
                    <a:lnTo>
                      <a:pt x="261" y="4"/>
                    </a:lnTo>
                    <a:lnTo>
                      <a:pt x="242" y="1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1" y="0"/>
                    </a:lnTo>
                    <a:lnTo>
                      <a:pt x="161" y="1"/>
                    </a:lnTo>
                    <a:lnTo>
                      <a:pt x="142" y="4"/>
                    </a:lnTo>
                    <a:lnTo>
                      <a:pt x="124" y="8"/>
                    </a:lnTo>
                    <a:lnTo>
                      <a:pt x="106" y="13"/>
                    </a:lnTo>
                    <a:lnTo>
                      <a:pt x="89" y="18"/>
                    </a:lnTo>
                    <a:lnTo>
                      <a:pt x="74" y="24"/>
                    </a:lnTo>
                    <a:lnTo>
                      <a:pt x="60" y="32"/>
                    </a:lnTo>
                    <a:lnTo>
                      <a:pt x="46" y="40"/>
                    </a:lnTo>
                    <a:lnTo>
                      <a:pt x="35" y="49"/>
                    </a:lnTo>
                    <a:lnTo>
                      <a:pt x="24" y="58"/>
                    </a:lnTo>
                    <a:lnTo>
                      <a:pt x="17" y="66"/>
                    </a:lnTo>
                    <a:lnTo>
                      <a:pt x="9" y="77"/>
                    </a:lnTo>
                    <a:lnTo>
                      <a:pt x="5" y="87"/>
                    </a:lnTo>
                    <a:lnTo>
                      <a:pt x="1" y="98"/>
                    </a:lnTo>
                    <a:lnTo>
                      <a:pt x="0" y="110"/>
                    </a:lnTo>
                    <a:lnTo>
                      <a:pt x="1" y="120"/>
                    </a:lnTo>
                    <a:lnTo>
                      <a:pt x="5" y="131"/>
                    </a:lnTo>
                    <a:lnTo>
                      <a:pt x="9" y="142"/>
                    </a:lnTo>
                    <a:lnTo>
                      <a:pt x="17" y="152"/>
                    </a:lnTo>
                    <a:lnTo>
                      <a:pt x="24" y="161"/>
                    </a:lnTo>
                    <a:lnTo>
                      <a:pt x="35" y="171"/>
                    </a:lnTo>
                    <a:lnTo>
                      <a:pt x="46" y="179"/>
                    </a:lnTo>
                    <a:lnTo>
                      <a:pt x="60" y="186"/>
                    </a:lnTo>
                    <a:lnTo>
                      <a:pt x="74" y="194"/>
                    </a:lnTo>
                    <a:lnTo>
                      <a:pt x="89" y="200"/>
                    </a:lnTo>
                    <a:lnTo>
                      <a:pt x="106" y="205"/>
                    </a:lnTo>
                    <a:lnTo>
                      <a:pt x="124" y="211"/>
                    </a:lnTo>
                    <a:lnTo>
                      <a:pt x="142" y="214"/>
                    </a:lnTo>
                    <a:lnTo>
                      <a:pt x="161" y="217"/>
                    </a:lnTo>
                    <a:lnTo>
                      <a:pt x="181" y="218"/>
                    </a:lnTo>
                    <a:lnTo>
                      <a:pt x="202" y="21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0" name="Freeform 110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1" name="Freeform 111"/>
              <p:cNvSpPr>
                <a:spLocks/>
              </p:cNvSpPr>
              <p:nvPr/>
            </p:nvSpPr>
            <p:spPr bwMode="auto">
              <a:xfrm>
                <a:off x="1868" y="1191"/>
                <a:ext cx="79" cy="43"/>
              </a:xfrm>
              <a:custGeom>
                <a:avLst/>
                <a:gdLst>
                  <a:gd name="T0" fmla="*/ 175 w 316"/>
                  <a:gd name="T1" fmla="*/ 172 h 172"/>
                  <a:gd name="T2" fmla="*/ 205 w 316"/>
                  <a:gd name="T3" fmla="*/ 168 h 172"/>
                  <a:gd name="T4" fmla="*/ 233 w 316"/>
                  <a:gd name="T5" fmla="*/ 161 h 172"/>
                  <a:gd name="T6" fmla="*/ 259 w 316"/>
                  <a:gd name="T7" fmla="*/ 153 h 172"/>
                  <a:gd name="T8" fmla="*/ 280 w 316"/>
                  <a:gd name="T9" fmla="*/ 140 h 172"/>
                  <a:gd name="T10" fmla="*/ 297 w 316"/>
                  <a:gd name="T11" fmla="*/ 127 h 172"/>
                  <a:gd name="T12" fmla="*/ 308 w 316"/>
                  <a:gd name="T13" fmla="*/ 112 h 172"/>
                  <a:gd name="T14" fmla="*/ 315 w 316"/>
                  <a:gd name="T15" fmla="*/ 94 h 172"/>
                  <a:gd name="T16" fmla="*/ 315 w 316"/>
                  <a:gd name="T17" fmla="*/ 77 h 172"/>
                  <a:gd name="T18" fmla="*/ 308 w 316"/>
                  <a:gd name="T19" fmla="*/ 60 h 172"/>
                  <a:gd name="T20" fmla="*/ 297 w 316"/>
                  <a:gd name="T21" fmla="*/ 44 h 172"/>
                  <a:gd name="T22" fmla="*/ 280 w 316"/>
                  <a:gd name="T23" fmla="*/ 30 h 172"/>
                  <a:gd name="T24" fmla="*/ 259 w 316"/>
                  <a:gd name="T25" fmla="*/ 19 h 172"/>
                  <a:gd name="T26" fmla="*/ 233 w 316"/>
                  <a:gd name="T27" fmla="*/ 10 h 172"/>
                  <a:gd name="T28" fmla="*/ 205 w 316"/>
                  <a:gd name="T29" fmla="*/ 3 h 172"/>
                  <a:gd name="T30" fmla="*/ 175 w 316"/>
                  <a:gd name="T31" fmla="*/ 0 h 172"/>
                  <a:gd name="T32" fmla="*/ 141 w 316"/>
                  <a:gd name="T33" fmla="*/ 0 h 172"/>
                  <a:gd name="T34" fmla="*/ 111 w 316"/>
                  <a:gd name="T35" fmla="*/ 3 h 172"/>
                  <a:gd name="T36" fmla="*/ 83 w 316"/>
                  <a:gd name="T37" fmla="*/ 10 h 172"/>
                  <a:gd name="T38" fmla="*/ 57 w 316"/>
                  <a:gd name="T39" fmla="*/ 19 h 172"/>
                  <a:gd name="T40" fmla="*/ 36 w 316"/>
                  <a:gd name="T41" fmla="*/ 30 h 172"/>
                  <a:gd name="T42" fmla="*/ 19 w 316"/>
                  <a:gd name="T43" fmla="*/ 44 h 172"/>
                  <a:gd name="T44" fmla="*/ 7 w 316"/>
                  <a:gd name="T45" fmla="*/ 60 h 172"/>
                  <a:gd name="T46" fmla="*/ 1 w 316"/>
                  <a:gd name="T47" fmla="*/ 77 h 172"/>
                  <a:gd name="T48" fmla="*/ 1 w 316"/>
                  <a:gd name="T49" fmla="*/ 94 h 172"/>
                  <a:gd name="T50" fmla="*/ 7 w 316"/>
                  <a:gd name="T51" fmla="*/ 112 h 172"/>
                  <a:gd name="T52" fmla="*/ 19 w 316"/>
                  <a:gd name="T53" fmla="*/ 127 h 172"/>
                  <a:gd name="T54" fmla="*/ 36 w 316"/>
                  <a:gd name="T55" fmla="*/ 140 h 172"/>
                  <a:gd name="T56" fmla="*/ 57 w 316"/>
                  <a:gd name="T57" fmla="*/ 153 h 172"/>
                  <a:gd name="T58" fmla="*/ 83 w 316"/>
                  <a:gd name="T59" fmla="*/ 161 h 172"/>
                  <a:gd name="T60" fmla="*/ 111 w 316"/>
                  <a:gd name="T61" fmla="*/ 168 h 172"/>
                  <a:gd name="T62" fmla="*/ 141 w 316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6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0"/>
                    </a:lnTo>
                    <a:lnTo>
                      <a:pt x="205" y="168"/>
                    </a:lnTo>
                    <a:lnTo>
                      <a:pt x="219" y="165"/>
                    </a:lnTo>
                    <a:lnTo>
                      <a:pt x="233" y="161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0" y="146"/>
                    </a:lnTo>
                    <a:lnTo>
                      <a:pt x="280" y="140"/>
                    </a:lnTo>
                    <a:lnTo>
                      <a:pt x="289" y="133"/>
                    </a:lnTo>
                    <a:lnTo>
                      <a:pt x="297" y="127"/>
                    </a:lnTo>
                    <a:lnTo>
                      <a:pt x="303" y="119"/>
                    </a:lnTo>
                    <a:lnTo>
                      <a:pt x="308" y="112"/>
                    </a:lnTo>
                    <a:lnTo>
                      <a:pt x="312" y="103"/>
                    </a:lnTo>
                    <a:lnTo>
                      <a:pt x="315" y="94"/>
                    </a:lnTo>
                    <a:lnTo>
                      <a:pt x="316" y="85"/>
                    </a:lnTo>
                    <a:lnTo>
                      <a:pt x="315" y="77"/>
                    </a:lnTo>
                    <a:lnTo>
                      <a:pt x="312" y="68"/>
                    </a:lnTo>
                    <a:lnTo>
                      <a:pt x="308" y="60"/>
                    </a:lnTo>
                    <a:lnTo>
                      <a:pt x="303" y="52"/>
                    </a:lnTo>
                    <a:lnTo>
                      <a:pt x="297" y="44"/>
                    </a:lnTo>
                    <a:lnTo>
                      <a:pt x="289" y="38"/>
                    </a:lnTo>
                    <a:lnTo>
                      <a:pt x="280" y="30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6" y="14"/>
                    </a:lnTo>
                    <a:lnTo>
                      <a:pt x="233" y="10"/>
                    </a:lnTo>
                    <a:lnTo>
                      <a:pt x="219" y="6"/>
                    </a:lnTo>
                    <a:lnTo>
                      <a:pt x="205" y="3"/>
                    </a:lnTo>
                    <a:lnTo>
                      <a:pt x="190" y="1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1" y="0"/>
                    </a:lnTo>
                    <a:lnTo>
                      <a:pt x="126" y="1"/>
                    </a:lnTo>
                    <a:lnTo>
                      <a:pt x="111" y="3"/>
                    </a:lnTo>
                    <a:lnTo>
                      <a:pt x="97" y="6"/>
                    </a:lnTo>
                    <a:lnTo>
                      <a:pt x="83" y="10"/>
                    </a:lnTo>
                    <a:lnTo>
                      <a:pt x="70" y="14"/>
                    </a:lnTo>
                    <a:lnTo>
                      <a:pt x="57" y="19"/>
                    </a:lnTo>
                    <a:lnTo>
                      <a:pt x="46" y="25"/>
                    </a:lnTo>
                    <a:lnTo>
                      <a:pt x="36" y="30"/>
                    </a:lnTo>
                    <a:lnTo>
                      <a:pt x="27" y="38"/>
                    </a:lnTo>
                    <a:lnTo>
                      <a:pt x="19" y="44"/>
                    </a:lnTo>
                    <a:lnTo>
                      <a:pt x="13" y="52"/>
                    </a:lnTo>
                    <a:lnTo>
                      <a:pt x="7" y="60"/>
                    </a:lnTo>
                    <a:lnTo>
                      <a:pt x="4" y="68"/>
                    </a:lnTo>
                    <a:lnTo>
                      <a:pt x="1" y="77"/>
                    </a:lnTo>
                    <a:lnTo>
                      <a:pt x="0" y="85"/>
                    </a:lnTo>
                    <a:lnTo>
                      <a:pt x="1" y="94"/>
                    </a:lnTo>
                    <a:lnTo>
                      <a:pt x="4" y="103"/>
                    </a:lnTo>
                    <a:lnTo>
                      <a:pt x="7" y="112"/>
                    </a:lnTo>
                    <a:lnTo>
                      <a:pt x="13" y="119"/>
                    </a:lnTo>
                    <a:lnTo>
                      <a:pt x="19" y="127"/>
                    </a:lnTo>
                    <a:lnTo>
                      <a:pt x="27" y="133"/>
                    </a:lnTo>
                    <a:lnTo>
                      <a:pt x="36" y="140"/>
                    </a:lnTo>
                    <a:lnTo>
                      <a:pt x="46" y="146"/>
                    </a:lnTo>
                    <a:lnTo>
                      <a:pt x="57" y="153"/>
                    </a:lnTo>
                    <a:lnTo>
                      <a:pt x="70" y="158"/>
                    </a:lnTo>
                    <a:lnTo>
                      <a:pt x="83" y="161"/>
                    </a:lnTo>
                    <a:lnTo>
                      <a:pt x="97" y="165"/>
                    </a:lnTo>
                    <a:lnTo>
                      <a:pt x="111" y="168"/>
                    </a:lnTo>
                    <a:lnTo>
                      <a:pt x="126" y="170"/>
                    </a:lnTo>
                    <a:lnTo>
                      <a:pt x="141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2" name="Freeform 112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553" name="Freeform 113"/>
              <p:cNvSpPr>
                <a:spLocks/>
              </p:cNvSpPr>
              <p:nvPr/>
            </p:nvSpPr>
            <p:spPr bwMode="auto">
              <a:xfrm>
                <a:off x="1310" y="1160"/>
                <a:ext cx="79" cy="43"/>
              </a:xfrm>
              <a:custGeom>
                <a:avLst/>
                <a:gdLst>
                  <a:gd name="T0" fmla="*/ 175 w 317"/>
                  <a:gd name="T1" fmla="*/ 172 h 172"/>
                  <a:gd name="T2" fmla="*/ 206 w 317"/>
                  <a:gd name="T3" fmla="*/ 168 h 172"/>
                  <a:gd name="T4" fmla="*/ 234 w 317"/>
                  <a:gd name="T5" fmla="*/ 162 h 172"/>
                  <a:gd name="T6" fmla="*/ 259 w 317"/>
                  <a:gd name="T7" fmla="*/ 153 h 172"/>
                  <a:gd name="T8" fmla="*/ 281 w 317"/>
                  <a:gd name="T9" fmla="*/ 142 h 172"/>
                  <a:gd name="T10" fmla="*/ 297 w 317"/>
                  <a:gd name="T11" fmla="*/ 128 h 172"/>
                  <a:gd name="T12" fmla="*/ 309 w 317"/>
                  <a:gd name="T13" fmla="*/ 112 h 172"/>
                  <a:gd name="T14" fmla="*/ 315 w 317"/>
                  <a:gd name="T15" fmla="*/ 96 h 172"/>
                  <a:gd name="T16" fmla="*/ 315 w 317"/>
                  <a:gd name="T17" fmla="*/ 78 h 172"/>
                  <a:gd name="T18" fmla="*/ 309 w 317"/>
                  <a:gd name="T19" fmla="*/ 61 h 172"/>
                  <a:gd name="T20" fmla="*/ 297 w 317"/>
                  <a:gd name="T21" fmla="*/ 45 h 172"/>
                  <a:gd name="T22" fmla="*/ 281 w 317"/>
                  <a:gd name="T23" fmla="*/ 32 h 172"/>
                  <a:gd name="T24" fmla="*/ 259 w 317"/>
                  <a:gd name="T25" fmla="*/ 19 h 172"/>
                  <a:gd name="T26" fmla="*/ 234 w 317"/>
                  <a:gd name="T27" fmla="*/ 10 h 172"/>
                  <a:gd name="T28" fmla="*/ 206 w 317"/>
                  <a:gd name="T29" fmla="*/ 4 h 172"/>
                  <a:gd name="T30" fmla="*/ 175 w 317"/>
                  <a:gd name="T31" fmla="*/ 0 h 172"/>
                  <a:gd name="T32" fmla="*/ 142 w 317"/>
                  <a:gd name="T33" fmla="*/ 0 h 172"/>
                  <a:gd name="T34" fmla="*/ 111 w 317"/>
                  <a:gd name="T35" fmla="*/ 4 h 172"/>
                  <a:gd name="T36" fmla="*/ 83 w 317"/>
                  <a:gd name="T37" fmla="*/ 10 h 172"/>
                  <a:gd name="T38" fmla="*/ 58 w 317"/>
                  <a:gd name="T39" fmla="*/ 19 h 172"/>
                  <a:gd name="T40" fmla="*/ 36 w 317"/>
                  <a:gd name="T41" fmla="*/ 32 h 172"/>
                  <a:gd name="T42" fmla="*/ 19 w 317"/>
                  <a:gd name="T43" fmla="*/ 45 h 172"/>
                  <a:gd name="T44" fmla="*/ 8 w 317"/>
                  <a:gd name="T45" fmla="*/ 61 h 172"/>
                  <a:gd name="T46" fmla="*/ 2 w 317"/>
                  <a:gd name="T47" fmla="*/ 78 h 172"/>
                  <a:gd name="T48" fmla="*/ 2 w 317"/>
                  <a:gd name="T49" fmla="*/ 96 h 172"/>
                  <a:gd name="T50" fmla="*/ 8 w 317"/>
                  <a:gd name="T51" fmla="*/ 112 h 172"/>
                  <a:gd name="T52" fmla="*/ 19 w 317"/>
                  <a:gd name="T53" fmla="*/ 128 h 172"/>
                  <a:gd name="T54" fmla="*/ 36 w 317"/>
                  <a:gd name="T55" fmla="*/ 142 h 172"/>
                  <a:gd name="T56" fmla="*/ 58 w 317"/>
                  <a:gd name="T57" fmla="*/ 153 h 172"/>
                  <a:gd name="T58" fmla="*/ 83 w 317"/>
                  <a:gd name="T59" fmla="*/ 162 h 172"/>
                  <a:gd name="T60" fmla="*/ 111 w 317"/>
                  <a:gd name="T61" fmla="*/ 168 h 172"/>
                  <a:gd name="T62" fmla="*/ 142 w 317"/>
                  <a:gd name="T6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172">
                    <a:moveTo>
                      <a:pt x="158" y="172"/>
                    </a:moveTo>
                    <a:lnTo>
                      <a:pt x="175" y="172"/>
                    </a:lnTo>
                    <a:lnTo>
                      <a:pt x="190" y="171"/>
                    </a:lnTo>
                    <a:lnTo>
                      <a:pt x="206" y="168"/>
                    </a:lnTo>
                    <a:lnTo>
                      <a:pt x="220" y="166"/>
                    </a:lnTo>
                    <a:lnTo>
                      <a:pt x="234" y="162"/>
                    </a:lnTo>
                    <a:lnTo>
                      <a:pt x="246" y="158"/>
                    </a:lnTo>
                    <a:lnTo>
                      <a:pt x="259" y="153"/>
                    </a:lnTo>
                    <a:lnTo>
                      <a:pt x="271" y="147"/>
                    </a:lnTo>
                    <a:lnTo>
                      <a:pt x="281" y="142"/>
                    </a:lnTo>
                    <a:lnTo>
                      <a:pt x="290" y="134"/>
                    </a:lnTo>
                    <a:lnTo>
                      <a:pt x="297" y="128"/>
                    </a:lnTo>
                    <a:lnTo>
                      <a:pt x="304" y="120"/>
                    </a:lnTo>
                    <a:lnTo>
                      <a:pt x="309" y="112"/>
                    </a:lnTo>
                    <a:lnTo>
                      <a:pt x="314" y="103"/>
                    </a:lnTo>
                    <a:lnTo>
                      <a:pt x="315" y="96"/>
                    </a:lnTo>
                    <a:lnTo>
                      <a:pt x="317" y="87"/>
                    </a:lnTo>
                    <a:lnTo>
                      <a:pt x="315" y="78"/>
                    </a:lnTo>
                    <a:lnTo>
                      <a:pt x="314" y="69"/>
                    </a:lnTo>
                    <a:lnTo>
                      <a:pt x="309" y="61"/>
                    </a:lnTo>
                    <a:lnTo>
                      <a:pt x="304" y="52"/>
                    </a:lnTo>
                    <a:lnTo>
                      <a:pt x="297" y="45"/>
                    </a:lnTo>
                    <a:lnTo>
                      <a:pt x="290" y="38"/>
                    </a:lnTo>
                    <a:lnTo>
                      <a:pt x="281" y="32"/>
                    </a:lnTo>
                    <a:lnTo>
                      <a:pt x="271" y="26"/>
                    </a:lnTo>
                    <a:lnTo>
                      <a:pt x="259" y="19"/>
                    </a:lnTo>
                    <a:lnTo>
                      <a:pt x="246" y="16"/>
                    </a:lnTo>
                    <a:lnTo>
                      <a:pt x="234" y="10"/>
                    </a:lnTo>
                    <a:lnTo>
                      <a:pt x="220" y="7"/>
                    </a:lnTo>
                    <a:lnTo>
                      <a:pt x="206" y="4"/>
                    </a:lnTo>
                    <a:lnTo>
                      <a:pt x="190" y="2"/>
                    </a:lnTo>
                    <a:lnTo>
                      <a:pt x="175" y="0"/>
                    </a:lnTo>
                    <a:lnTo>
                      <a:pt x="158" y="0"/>
                    </a:lnTo>
                    <a:lnTo>
                      <a:pt x="142" y="0"/>
                    </a:lnTo>
                    <a:lnTo>
                      <a:pt x="127" y="2"/>
                    </a:lnTo>
                    <a:lnTo>
                      <a:pt x="111" y="4"/>
                    </a:lnTo>
                    <a:lnTo>
                      <a:pt x="97" y="7"/>
                    </a:lnTo>
                    <a:lnTo>
                      <a:pt x="83" y="10"/>
                    </a:lnTo>
                    <a:lnTo>
                      <a:pt x="70" y="16"/>
                    </a:lnTo>
                    <a:lnTo>
                      <a:pt x="58" y="19"/>
                    </a:lnTo>
                    <a:lnTo>
                      <a:pt x="46" y="26"/>
                    </a:lnTo>
                    <a:lnTo>
                      <a:pt x="36" y="32"/>
                    </a:lnTo>
                    <a:lnTo>
                      <a:pt x="27" y="38"/>
                    </a:lnTo>
                    <a:lnTo>
                      <a:pt x="19" y="45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4" y="69"/>
                    </a:lnTo>
                    <a:lnTo>
                      <a:pt x="2" y="78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4" y="103"/>
                    </a:lnTo>
                    <a:lnTo>
                      <a:pt x="8" y="112"/>
                    </a:lnTo>
                    <a:lnTo>
                      <a:pt x="13" y="120"/>
                    </a:lnTo>
                    <a:lnTo>
                      <a:pt x="19" y="128"/>
                    </a:lnTo>
                    <a:lnTo>
                      <a:pt x="27" y="134"/>
                    </a:lnTo>
                    <a:lnTo>
                      <a:pt x="36" y="142"/>
                    </a:lnTo>
                    <a:lnTo>
                      <a:pt x="46" y="147"/>
                    </a:lnTo>
                    <a:lnTo>
                      <a:pt x="58" y="153"/>
                    </a:lnTo>
                    <a:lnTo>
                      <a:pt x="70" y="158"/>
                    </a:lnTo>
                    <a:lnTo>
                      <a:pt x="83" y="162"/>
                    </a:lnTo>
                    <a:lnTo>
                      <a:pt x="97" y="166"/>
                    </a:lnTo>
                    <a:lnTo>
                      <a:pt x="111" y="168"/>
                    </a:lnTo>
                    <a:lnTo>
                      <a:pt x="127" y="171"/>
                    </a:lnTo>
                    <a:lnTo>
                      <a:pt x="142" y="172"/>
                    </a:lnTo>
                    <a:lnTo>
                      <a:pt x="158" y="17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grpSp>
            <p:nvGrpSpPr>
              <p:cNvPr id="13" name="Group 351"/>
              <p:cNvGrpSpPr>
                <a:grpSpLocks/>
              </p:cNvGrpSpPr>
              <p:nvPr/>
            </p:nvGrpSpPr>
            <p:grpSpPr bwMode="auto">
              <a:xfrm>
                <a:off x="2493" y="1542"/>
                <a:ext cx="234" cy="222"/>
                <a:chOff x="6655" y="1484"/>
                <a:chExt cx="234" cy="222"/>
              </a:xfrm>
            </p:grpSpPr>
            <p:sp>
              <p:nvSpPr>
                <p:cNvPr id="61792" name="Freeform 352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3" name="Freeform 353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4" name="Group 354"/>
              <p:cNvGrpSpPr>
                <a:grpSpLocks/>
              </p:cNvGrpSpPr>
              <p:nvPr/>
            </p:nvGrpSpPr>
            <p:grpSpPr bwMode="auto">
              <a:xfrm>
                <a:off x="2417" y="1283"/>
                <a:ext cx="234" cy="222"/>
                <a:chOff x="6655" y="1484"/>
                <a:chExt cx="234" cy="222"/>
              </a:xfrm>
            </p:grpSpPr>
            <p:sp>
              <p:nvSpPr>
                <p:cNvPr id="61795" name="Freeform 355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96" name="Freeform 356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798" name="Rectangle 358"/>
              <p:cNvSpPr>
                <a:spLocks noChangeArrowheads="1"/>
              </p:cNvSpPr>
              <p:nvPr/>
            </p:nvSpPr>
            <p:spPr bwMode="auto">
              <a:xfrm>
                <a:off x="1921" y="1326"/>
                <a:ext cx="40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/>
                  <a:t>PATÓGENO</a:t>
                </a:r>
              </a:p>
            </p:txBody>
          </p:sp>
        </p:grpSp>
        <p:sp>
          <p:nvSpPr>
            <p:cNvPr id="61814" name="AutoShape 374"/>
            <p:cNvSpPr>
              <a:spLocks noChangeArrowheads="1"/>
            </p:cNvSpPr>
            <p:nvPr/>
          </p:nvSpPr>
          <p:spPr bwMode="auto">
            <a:xfrm rot="3102736">
              <a:off x="3925888" y="15621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6" name="Group 472"/>
            <p:cNvGrpSpPr>
              <a:grpSpLocks/>
            </p:cNvGrpSpPr>
            <p:nvPr/>
          </p:nvGrpSpPr>
          <p:grpSpPr bwMode="auto">
            <a:xfrm>
              <a:off x="533400" y="4524375"/>
              <a:ext cx="8091488" cy="1800225"/>
              <a:chOff x="326" y="2855"/>
              <a:chExt cx="5097" cy="1134"/>
            </a:xfrm>
          </p:grpSpPr>
          <p:sp>
            <p:nvSpPr>
              <p:cNvPr id="61661" name="Freeform 221"/>
              <p:cNvSpPr>
                <a:spLocks/>
              </p:cNvSpPr>
              <p:nvPr/>
            </p:nvSpPr>
            <p:spPr bwMode="auto">
              <a:xfrm>
                <a:off x="328" y="2891"/>
                <a:ext cx="5088" cy="1097"/>
              </a:xfrm>
              <a:custGeom>
                <a:avLst/>
                <a:gdLst>
                  <a:gd name="T0" fmla="*/ 13260 w 20354"/>
                  <a:gd name="T1" fmla="*/ 4358 h 4387"/>
                  <a:gd name="T2" fmla="*/ 12595 w 20354"/>
                  <a:gd name="T3" fmla="*/ 4247 h 4387"/>
                  <a:gd name="T4" fmla="*/ 11928 w 20354"/>
                  <a:gd name="T5" fmla="*/ 4142 h 4387"/>
                  <a:gd name="T6" fmla="*/ 11258 w 20354"/>
                  <a:gd name="T7" fmla="*/ 4048 h 4387"/>
                  <a:gd name="T8" fmla="*/ 9939 w 20354"/>
                  <a:gd name="T9" fmla="*/ 3907 h 4387"/>
                  <a:gd name="T10" fmla="*/ 9644 w 20354"/>
                  <a:gd name="T11" fmla="*/ 3889 h 4387"/>
                  <a:gd name="T12" fmla="*/ 9351 w 20354"/>
                  <a:gd name="T13" fmla="*/ 3875 h 4387"/>
                  <a:gd name="T14" fmla="*/ 9056 w 20354"/>
                  <a:gd name="T15" fmla="*/ 3864 h 4387"/>
                  <a:gd name="T16" fmla="*/ 8762 w 20354"/>
                  <a:gd name="T17" fmla="*/ 3858 h 4387"/>
                  <a:gd name="T18" fmla="*/ 8383 w 20354"/>
                  <a:gd name="T19" fmla="*/ 3866 h 4387"/>
                  <a:gd name="T20" fmla="*/ 8007 w 20354"/>
                  <a:gd name="T21" fmla="*/ 3880 h 4387"/>
                  <a:gd name="T22" fmla="*/ 7630 w 20354"/>
                  <a:gd name="T23" fmla="*/ 3899 h 4387"/>
                  <a:gd name="T24" fmla="*/ 7252 w 20354"/>
                  <a:gd name="T25" fmla="*/ 3924 h 4387"/>
                  <a:gd name="T26" fmla="*/ 6784 w 20354"/>
                  <a:gd name="T27" fmla="*/ 3972 h 4387"/>
                  <a:gd name="T28" fmla="*/ 6318 w 20354"/>
                  <a:gd name="T29" fmla="*/ 4025 h 4387"/>
                  <a:gd name="T30" fmla="*/ 5852 w 20354"/>
                  <a:gd name="T31" fmla="*/ 4085 h 4387"/>
                  <a:gd name="T32" fmla="*/ 5387 w 20354"/>
                  <a:gd name="T33" fmla="*/ 4153 h 4387"/>
                  <a:gd name="T34" fmla="*/ 5057 w 20354"/>
                  <a:gd name="T35" fmla="*/ 4207 h 4387"/>
                  <a:gd name="T36" fmla="*/ 4728 w 20354"/>
                  <a:gd name="T37" fmla="*/ 4265 h 4387"/>
                  <a:gd name="T38" fmla="*/ 4400 w 20354"/>
                  <a:gd name="T39" fmla="*/ 4325 h 4387"/>
                  <a:gd name="T40" fmla="*/ 4072 w 20354"/>
                  <a:gd name="T41" fmla="*/ 4387 h 4387"/>
                  <a:gd name="T42" fmla="*/ 92 w 20354"/>
                  <a:gd name="T43" fmla="*/ 1510 h 4387"/>
                  <a:gd name="T44" fmla="*/ 277 w 20354"/>
                  <a:gd name="T45" fmla="*/ 1459 h 4387"/>
                  <a:gd name="T46" fmla="*/ 658 w 20354"/>
                  <a:gd name="T47" fmla="*/ 1348 h 4387"/>
                  <a:gd name="T48" fmla="*/ 1237 w 20354"/>
                  <a:gd name="T49" fmla="*/ 1188 h 4387"/>
                  <a:gd name="T50" fmla="*/ 1818 w 20354"/>
                  <a:gd name="T51" fmla="*/ 1036 h 4387"/>
                  <a:gd name="T52" fmla="*/ 2402 w 20354"/>
                  <a:gd name="T53" fmla="*/ 892 h 4387"/>
                  <a:gd name="T54" fmla="*/ 3030 w 20354"/>
                  <a:gd name="T55" fmla="*/ 747 h 4387"/>
                  <a:gd name="T56" fmla="*/ 3700 w 20354"/>
                  <a:gd name="T57" fmla="*/ 604 h 4387"/>
                  <a:gd name="T58" fmla="*/ 4373 w 20354"/>
                  <a:gd name="T59" fmla="*/ 471 h 4387"/>
                  <a:gd name="T60" fmla="*/ 5048 w 20354"/>
                  <a:gd name="T61" fmla="*/ 350 h 4387"/>
                  <a:gd name="T62" fmla="*/ 5620 w 20354"/>
                  <a:gd name="T63" fmla="*/ 260 h 4387"/>
                  <a:gd name="T64" fmla="*/ 6086 w 20354"/>
                  <a:gd name="T65" fmla="*/ 196 h 4387"/>
                  <a:gd name="T66" fmla="*/ 6551 w 20354"/>
                  <a:gd name="T67" fmla="*/ 140 h 4387"/>
                  <a:gd name="T68" fmla="*/ 7018 w 20354"/>
                  <a:gd name="T69" fmla="*/ 89 h 4387"/>
                  <a:gd name="T70" fmla="*/ 7442 w 20354"/>
                  <a:gd name="T71" fmla="*/ 53 h 4387"/>
                  <a:gd name="T72" fmla="*/ 7818 w 20354"/>
                  <a:gd name="T73" fmla="*/ 31 h 4387"/>
                  <a:gd name="T74" fmla="*/ 8195 w 20354"/>
                  <a:gd name="T75" fmla="*/ 14 h 4387"/>
                  <a:gd name="T76" fmla="*/ 8573 w 20354"/>
                  <a:gd name="T77" fmla="*/ 3 h 4387"/>
                  <a:gd name="T78" fmla="*/ 8910 w 20354"/>
                  <a:gd name="T79" fmla="*/ 3 h 4387"/>
                  <a:gd name="T80" fmla="*/ 9204 w 20354"/>
                  <a:gd name="T81" fmla="*/ 11 h 4387"/>
                  <a:gd name="T82" fmla="*/ 9498 w 20354"/>
                  <a:gd name="T83" fmla="*/ 24 h 4387"/>
                  <a:gd name="T84" fmla="*/ 9791 w 20354"/>
                  <a:gd name="T85" fmla="*/ 39 h 4387"/>
                  <a:gd name="T86" fmla="*/ 11012 w 20354"/>
                  <a:gd name="T87" fmla="*/ 158 h 4387"/>
                  <a:gd name="T88" fmla="*/ 12035 w 20354"/>
                  <a:gd name="T89" fmla="*/ 300 h 4387"/>
                  <a:gd name="T90" fmla="*/ 13052 w 20354"/>
                  <a:gd name="T91" fmla="*/ 465 h 4387"/>
                  <a:gd name="T92" fmla="*/ 14322 w 20354"/>
                  <a:gd name="T93" fmla="*/ 690 h 4387"/>
                  <a:gd name="T94" fmla="*/ 16351 w 20354"/>
                  <a:gd name="T95" fmla="*/ 1073 h 4387"/>
                  <a:gd name="T96" fmla="*/ 17619 w 20354"/>
                  <a:gd name="T97" fmla="*/ 1305 h 4387"/>
                  <a:gd name="T98" fmla="*/ 18637 w 20354"/>
                  <a:gd name="T99" fmla="*/ 1479 h 4387"/>
                  <a:gd name="T100" fmla="*/ 19166 w 20354"/>
                  <a:gd name="T101" fmla="*/ 1560 h 4387"/>
                  <a:gd name="T102" fmla="*/ 19531 w 20354"/>
                  <a:gd name="T103" fmla="*/ 1609 h 4387"/>
                  <a:gd name="T104" fmla="*/ 19897 w 20354"/>
                  <a:gd name="T105" fmla="*/ 1655 h 4387"/>
                  <a:gd name="T106" fmla="*/ 20262 w 20354"/>
                  <a:gd name="T107" fmla="*/ 169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354" h="4387">
                    <a:moveTo>
                      <a:pt x="20354" y="1706"/>
                    </a:moveTo>
                    <a:lnTo>
                      <a:pt x="20354" y="4387"/>
                    </a:lnTo>
                    <a:lnTo>
                      <a:pt x="13426" y="4387"/>
                    </a:lnTo>
                    <a:lnTo>
                      <a:pt x="13260" y="4358"/>
                    </a:lnTo>
                    <a:lnTo>
                      <a:pt x="13093" y="4330"/>
                    </a:lnTo>
                    <a:lnTo>
                      <a:pt x="12927" y="4302"/>
                    </a:lnTo>
                    <a:lnTo>
                      <a:pt x="12760" y="4274"/>
                    </a:lnTo>
                    <a:lnTo>
                      <a:pt x="12595" y="4247"/>
                    </a:lnTo>
                    <a:lnTo>
                      <a:pt x="12428" y="4220"/>
                    </a:lnTo>
                    <a:lnTo>
                      <a:pt x="12261" y="4193"/>
                    </a:lnTo>
                    <a:lnTo>
                      <a:pt x="12094" y="4168"/>
                    </a:lnTo>
                    <a:lnTo>
                      <a:pt x="11928" y="4142"/>
                    </a:lnTo>
                    <a:lnTo>
                      <a:pt x="11761" y="4118"/>
                    </a:lnTo>
                    <a:lnTo>
                      <a:pt x="11594" y="4094"/>
                    </a:lnTo>
                    <a:lnTo>
                      <a:pt x="11425" y="4071"/>
                    </a:lnTo>
                    <a:lnTo>
                      <a:pt x="11258" y="4048"/>
                    </a:lnTo>
                    <a:lnTo>
                      <a:pt x="11091" y="4026"/>
                    </a:lnTo>
                    <a:lnTo>
                      <a:pt x="10924" y="4005"/>
                    </a:lnTo>
                    <a:lnTo>
                      <a:pt x="10756" y="3984"/>
                    </a:lnTo>
                    <a:lnTo>
                      <a:pt x="9939" y="3907"/>
                    </a:lnTo>
                    <a:lnTo>
                      <a:pt x="9865" y="3901"/>
                    </a:lnTo>
                    <a:lnTo>
                      <a:pt x="9791" y="3898"/>
                    </a:lnTo>
                    <a:lnTo>
                      <a:pt x="9718" y="3893"/>
                    </a:lnTo>
                    <a:lnTo>
                      <a:pt x="9644" y="3889"/>
                    </a:lnTo>
                    <a:lnTo>
                      <a:pt x="9570" y="3885"/>
                    </a:lnTo>
                    <a:lnTo>
                      <a:pt x="9498" y="3881"/>
                    </a:lnTo>
                    <a:lnTo>
                      <a:pt x="9424" y="3879"/>
                    </a:lnTo>
                    <a:lnTo>
                      <a:pt x="9351" y="3875"/>
                    </a:lnTo>
                    <a:lnTo>
                      <a:pt x="9277" y="3872"/>
                    </a:lnTo>
                    <a:lnTo>
                      <a:pt x="9204" y="3870"/>
                    </a:lnTo>
                    <a:lnTo>
                      <a:pt x="9130" y="3867"/>
                    </a:lnTo>
                    <a:lnTo>
                      <a:pt x="9056" y="3864"/>
                    </a:lnTo>
                    <a:lnTo>
                      <a:pt x="8984" y="3863"/>
                    </a:lnTo>
                    <a:lnTo>
                      <a:pt x="8910" y="3861"/>
                    </a:lnTo>
                    <a:lnTo>
                      <a:pt x="8836" y="3859"/>
                    </a:lnTo>
                    <a:lnTo>
                      <a:pt x="8762" y="3858"/>
                    </a:lnTo>
                    <a:lnTo>
                      <a:pt x="8668" y="3859"/>
                    </a:lnTo>
                    <a:lnTo>
                      <a:pt x="8573" y="3861"/>
                    </a:lnTo>
                    <a:lnTo>
                      <a:pt x="8478" y="3863"/>
                    </a:lnTo>
                    <a:lnTo>
                      <a:pt x="8383" y="3866"/>
                    </a:lnTo>
                    <a:lnTo>
                      <a:pt x="8289" y="3868"/>
                    </a:lnTo>
                    <a:lnTo>
                      <a:pt x="8195" y="3872"/>
                    </a:lnTo>
                    <a:lnTo>
                      <a:pt x="8101" y="3876"/>
                    </a:lnTo>
                    <a:lnTo>
                      <a:pt x="8007" y="3880"/>
                    </a:lnTo>
                    <a:lnTo>
                      <a:pt x="7913" y="3884"/>
                    </a:lnTo>
                    <a:lnTo>
                      <a:pt x="7818" y="3889"/>
                    </a:lnTo>
                    <a:lnTo>
                      <a:pt x="7724" y="3894"/>
                    </a:lnTo>
                    <a:lnTo>
                      <a:pt x="7630" y="3899"/>
                    </a:lnTo>
                    <a:lnTo>
                      <a:pt x="7535" y="3905"/>
                    </a:lnTo>
                    <a:lnTo>
                      <a:pt x="7442" y="3912"/>
                    </a:lnTo>
                    <a:lnTo>
                      <a:pt x="7347" y="3918"/>
                    </a:lnTo>
                    <a:lnTo>
                      <a:pt x="7252" y="3924"/>
                    </a:lnTo>
                    <a:lnTo>
                      <a:pt x="7135" y="3936"/>
                    </a:lnTo>
                    <a:lnTo>
                      <a:pt x="7018" y="3947"/>
                    </a:lnTo>
                    <a:lnTo>
                      <a:pt x="6902" y="3959"/>
                    </a:lnTo>
                    <a:lnTo>
                      <a:pt x="6784" y="3972"/>
                    </a:lnTo>
                    <a:lnTo>
                      <a:pt x="6668" y="3984"/>
                    </a:lnTo>
                    <a:lnTo>
                      <a:pt x="6551" y="3997"/>
                    </a:lnTo>
                    <a:lnTo>
                      <a:pt x="6435" y="4011"/>
                    </a:lnTo>
                    <a:lnTo>
                      <a:pt x="6318" y="4025"/>
                    </a:lnTo>
                    <a:lnTo>
                      <a:pt x="6202" y="4039"/>
                    </a:lnTo>
                    <a:lnTo>
                      <a:pt x="6086" y="4054"/>
                    </a:lnTo>
                    <a:lnTo>
                      <a:pt x="5968" y="4070"/>
                    </a:lnTo>
                    <a:lnTo>
                      <a:pt x="5852" y="4085"/>
                    </a:lnTo>
                    <a:lnTo>
                      <a:pt x="5736" y="4102"/>
                    </a:lnTo>
                    <a:lnTo>
                      <a:pt x="5620" y="4118"/>
                    </a:lnTo>
                    <a:lnTo>
                      <a:pt x="5503" y="4135"/>
                    </a:lnTo>
                    <a:lnTo>
                      <a:pt x="5387" y="4153"/>
                    </a:lnTo>
                    <a:lnTo>
                      <a:pt x="5304" y="4165"/>
                    </a:lnTo>
                    <a:lnTo>
                      <a:pt x="5223" y="4179"/>
                    </a:lnTo>
                    <a:lnTo>
                      <a:pt x="5140" y="4193"/>
                    </a:lnTo>
                    <a:lnTo>
                      <a:pt x="5057" y="4207"/>
                    </a:lnTo>
                    <a:lnTo>
                      <a:pt x="4975" y="4221"/>
                    </a:lnTo>
                    <a:lnTo>
                      <a:pt x="4892" y="4235"/>
                    </a:lnTo>
                    <a:lnTo>
                      <a:pt x="4811" y="4249"/>
                    </a:lnTo>
                    <a:lnTo>
                      <a:pt x="4728" y="4265"/>
                    </a:lnTo>
                    <a:lnTo>
                      <a:pt x="4646" y="4279"/>
                    </a:lnTo>
                    <a:lnTo>
                      <a:pt x="4565" y="4294"/>
                    </a:lnTo>
                    <a:lnTo>
                      <a:pt x="4482" y="4309"/>
                    </a:lnTo>
                    <a:lnTo>
                      <a:pt x="4400" y="4325"/>
                    </a:lnTo>
                    <a:lnTo>
                      <a:pt x="4319" y="4340"/>
                    </a:lnTo>
                    <a:lnTo>
                      <a:pt x="4236" y="4355"/>
                    </a:lnTo>
                    <a:lnTo>
                      <a:pt x="4154" y="4372"/>
                    </a:lnTo>
                    <a:lnTo>
                      <a:pt x="4072" y="4387"/>
                    </a:lnTo>
                    <a:lnTo>
                      <a:pt x="5" y="4387"/>
                    </a:lnTo>
                    <a:lnTo>
                      <a:pt x="0" y="1534"/>
                    </a:lnTo>
                    <a:lnTo>
                      <a:pt x="46" y="1523"/>
                    </a:lnTo>
                    <a:lnTo>
                      <a:pt x="92" y="1510"/>
                    </a:lnTo>
                    <a:lnTo>
                      <a:pt x="139" y="1497"/>
                    </a:lnTo>
                    <a:lnTo>
                      <a:pt x="185" y="1485"/>
                    </a:lnTo>
                    <a:lnTo>
                      <a:pt x="231" y="1472"/>
                    </a:lnTo>
                    <a:lnTo>
                      <a:pt x="277" y="1459"/>
                    </a:lnTo>
                    <a:lnTo>
                      <a:pt x="323" y="1445"/>
                    </a:lnTo>
                    <a:lnTo>
                      <a:pt x="369" y="1431"/>
                    </a:lnTo>
                    <a:lnTo>
                      <a:pt x="513" y="1389"/>
                    </a:lnTo>
                    <a:lnTo>
                      <a:pt x="658" y="1348"/>
                    </a:lnTo>
                    <a:lnTo>
                      <a:pt x="802" y="1307"/>
                    </a:lnTo>
                    <a:lnTo>
                      <a:pt x="947" y="1267"/>
                    </a:lnTo>
                    <a:lnTo>
                      <a:pt x="1092" y="1227"/>
                    </a:lnTo>
                    <a:lnTo>
                      <a:pt x="1237" y="1188"/>
                    </a:lnTo>
                    <a:lnTo>
                      <a:pt x="1382" y="1149"/>
                    </a:lnTo>
                    <a:lnTo>
                      <a:pt x="1528" y="1111"/>
                    </a:lnTo>
                    <a:lnTo>
                      <a:pt x="1673" y="1073"/>
                    </a:lnTo>
                    <a:lnTo>
                      <a:pt x="1818" y="1036"/>
                    </a:lnTo>
                    <a:lnTo>
                      <a:pt x="1965" y="999"/>
                    </a:lnTo>
                    <a:lnTo>
                      <a:pt x="2110" y="963"/>
                    </a:lnTo>
                    <a:lnTo>
                      <a:pt x="2256" y="928"/>
                    </a:lnTo>
                    <a:lnTo>
                      <a:pt x="2402" y="892"/>
                    </a:lnTo>
                    <a:lnTo>
                      <a:pt x="2549" y="856"/>
                    </a:lnTo>
                    <a:lnTo>
                      <a:pt x="2695" y="822"/>
                    </a:lnTo>
                    <a:lnTo>
                      <a:pt x="2863" y="783"/>
                    </a:lnTo>
                    <a:lnTo>
                      <a:pt x="3030" y="747"/>
                    </a:lnTo>
                    <a:lnTo>
                      <a:pt x="3198" y="710"/>
                    </a:lnTo>
                    <a:lnTo>
                      <a:pt x="3365" y="674"/>
                    </a:lnTo>
                    <a:lnTo>
                      <a:pt x="3533" y="638"/>
                    </a:lnTo>
                    <a:lnTo>
                      <a:pt x="3700" y="604"/>
                    </a:lnTo>
                    <a:lnTo>
                      <a:pt x="3868" y="569"/>
                    </a:lnTo>
                    <a:lnTo>
                      <a:pt x="4037" y="536"/>
                    </a:lnTo>
                    <a:lnTo>
                      <a:pt x="4205" y="503"/>
                    </a:lnTo>
                    <a:lnTo>
                      <a:pt x="4373" y="471"/>
                    </a:lnTo>
                    <a:lnTo>
                      <a:pt x="4542" y="441"/>
                    </a:lnTo>
                    <a:lnTo>
                      <a:pt x="4710" y="410"/>
                    </a:lnTo>
                    <a:lnTo>
                      <a:pt x="4880" y="379"/>
                    </a:lnTo>
                    <a:lnTo>
                      <a:pt x="5048" y="350"/>
                    </a:lnTo>
                    <a:lnTo>
                      <a:pt x="5217" y="322"/>
                    </a:lnTo>
                    <a:lnTo>
                      <a:pt x="5387" y="294"/>
                    </a:lnTo>
                    <a:lnTo>
                      <a:pt x="5503" y="277"/>
                    </a:lnTo>
                    <a:lnTo>
                      <a:pt x="5620" y="260"/>
                    </a:lnTo>
                    <a:lnTo>
                      <a:pt x="5736" y="243"/>
                    </a:lnTo>
                    <a:lnTo>
                      <a:pt x="5852" y="228"/>
                    </a:lnTo>
                    <a:lnTo>
                      <a:pt x="5968" y="211"/>
                    </a:lnTo>
                    <a:lnTo>
                      <a:pt x="6086" y="196"/>
                    </a:lnTo>
                    <a:lnTo>
                      <a:pt x="6202" y="182"/>
                    </a:lnTo>
                    <a:lnTo>
                      <a:pt x="6318" y="167"/>
                    </a:lnTo>
                    <a:lnTo>
                      <a:pt x="6435" y="152"/>
                    </a:lnTo>
                    <a:lnTo>
                      <a:pt x="6551" y="140"/>
                    </a:lnTo>
                    <a:lnTo>
                      <a:pt x="6668" y="126"/>
                    </a:lnTo>
                    <a:lnTo>
                      <a:pt x="6784" y="113"/>
                    </a:lnTo>
                    <a:lnTo>
                      <a:pt x="6902" y="101"/>
                    </a:lnTo>
                    <a:lnTo>
                      <a:pt x="7018" y="89"/>
                    </a:lnTo>
                    <a:lnTo>
                      <a:pt x="7135" y="77"/>
                    </a:lnTo>
                    <a:lnTo>
                      <a:pt x="7252" y="67"/>
                    </a:lnTo>
                    <a:lnTo>
                      <a:pt x="7347" y="59"/>
                    </a:lnTo>
                    <a:lnTo>
                      <a:pt x="7442" y="53"/>
                    </a:lnTo>
                    <a:lnTo>
                      <a:pt x="7535" y="47"/>
                    </a:lnTo>
                    <a:lnTo>
                      <a:pt x="7630" y="42"/>
                    </a:lnTo>
                    <a:lnTo>
                      <a:pt x="7724" y="36"/>
                    </a:lnTo>
                    <a:lnTo>
                      <a:pt x="7818" y="31"/>
                    </a:lnTo>
                    <a:lnTo>
                      <a:pt x="7913" y="26"/>
                    </a:lnTo>
                    <a:lnTo>
                      <a:pt x="8007" y="21"/>
                    </a:lnTo>
                    <a:lnTo>
                      <a:pt x="8101" y="17"/>
                    </a:lnTo>
                    <a:lnTo>
                      <a:pt x="8195" y="14"/>
                    </a:lnTo>
                    <a:lnTo>
                      <a:pt x="8289" y="11"/>
                    </a:lnTo>
                    <a:lnTo>
                      <a:pt x="8383" y="8"/>
                    </a:lnTo>
                    <a:lnTo>
                      <a:pt x="8478" y="6"/>
                    </a:lnTo>
                    <a:lnTo>
                      <a:pt x="8573" y="3"/>
                    </a:lnTo>
                    <a:lnTo>
                      <a:pt x="8668" y="2"/>
                    </a:lnTo>
                    <a:lnTo>
                      <a:pt x="8762" y="0"/>
                    </a:lnTo>
                    <a:lnTo>
                      <a:pt x="8836" y="1"/>
                    </a:lnTo>
                    <a:lnTo>
                      <a:pt x="8910" y="3"/>
                    </a:lnTo>
                    <a:lnTo>
                      <a:pt x="8984" y="5"/>
                    </a:lnTo>
                    <a:lnTo>
                      <a:pt x="9056" y="7"/>
                    </a:lnTo>
                    <a:lnTo>
                      <a:pt x="9130" y="8"/>
                    </a:lnTo>
                    <a:lnTo>
                      <a:pt x="9204" y="11"/>
                    </a:lnTo>
                    <a:lnTo>
                      <a:pt x="9277" y="14"/>
                    </a:lnTo>
                    <a:lnTo>
                      <a:pt x="9351" y="17"/>
                    </a:lnTo>
                    <a:lnTo>
                      <a:pt x="9424" y="20"/>
                    </a:lnTo>
                    <a:lnTo>
                      <a:pt x="9498" y="24"/>
                    </a:lnTo>
                    <a:lnTo>
                      <a:pt x="9570" y="28"/>
                    </a:lnTo>
                    <a:lnTo>
                      <a:pt x="9644" y="31"/>
                    </a:lnTo>
                    <a:lnTo>
                      <a:pt x="9718" y="35"/>
                    </a:lnTo>
                    <a:lnTo>
                      <a:pt x="9791" y="39"/>
                    </a:lnTo>
                    <a:lnTo>
                      <a:pt x="9865" y="44"/>
                    </a:lnTo>
                    <a:lnTo>
                      <a:pt x="9939" y="48"/>
                    </a:lnTo>
                    <a:lnTo>
                      <a:pt x="10756" y="126"/>
                    </a:lnTo>
                    <a:lnTo>
                      <a:pt x="11012" y="158"/>
                    </a:lnTo>
                    <a:lnTo>
                      <a:pt x="11269" y="191"/>
                    </a:lnTo>
                    <a:lnTo>
                      <a:pt x="11524" y="226"/>
                    </a:lnTo>
                    <a:lnTo>
                      <a:pt x="11779" y="263"/>
                    </a:lnTo>
                    <a:lnTo>
                      <a:pt x="12035" y="300"/>
                    </a:lnTo>
                    <a:lnTo>
                      <a:pt x="12290" y="340"/>
                    </a:lnTo>
                    <a:lnTo>
                      <a:pt x="12544" y="381"/>
                    </a:lnTo>
                    <a:lnTo>
                      <a:pt x="12799" y="423"/>
                    </a:lnTo>
                    <a:lnTo>
                      <a:pt x="13052" y="465"/>
                    </a:lnTo>
                    <a:lnTo>
                      <a:pt x="13307" y="508"/>
                    </a:lnTo>
                    <a:lnTo>
                      <a:pt x="13561" y="553"/>
                    </a:lnTo>
                    <a:lnTo>
                      <a:pt x="13815" y="599"/>
                    </a:lnTo>
                    <a:lnTo>
                      <a:pt x="14322" y="690"/>
                    </a:lnTo>
                    <a:lnTo>
                      <a:pt x="14830" y="785"/>
                    </a:lnTo>
                    <a:lnTo>
                      <a:pt x="15336" y="880"/>
                    </a:lnTo>
                    <a:lnTo>
                      <a:pt x="15843" y="977"/>
                    </a:lnTo>
                    <a:lnTo>
                      <a:pt x="16351" y="1073"/>
                    </a:lnTo>
                    <a:lnTo>
                      <a:pt x="16857" y="1167"/>
                    </a:lnTo>
                    <a:lnTo>
                      <a:pt x="17111" y="1214"/>
                    </a:lnTo>
                    <a:lnTo>
                      <a:pt x="17366" y="1260"/>
                    </a:lnTo>
                    <a:lnTo>
                      <a:pt x="17619" y="1305"/>
                    </a:lnTo>
                    <a:lnTo>
                      <a:pt x="17873" y="1351"/>
                    </a:lnTo>
                    <a:lnTo>
                      <a:pt x="18127" y="1394"/>
                    </a:lnTo>
                    <a:lnTo>
                      <a:pt x="18382" y="1437"/>
                    </a:lnTo>
                    <a:lnTo>
                      <a:pt x="18637" y="1479"/>
                    </a:lnTo>
                    <a:lnTo>
                      <a:pt x="18891" y="1520"/>
                    </a:lnTo>
                    <a:lnTo>
                      <a:pt x="18982" y="1533"/>
                    </a:lnTo>
                    <a:lnTo>
                      <a:pt x="19074" y="1547"/>
                    </a:lnTo>
                    <a:lnTo>
                      <a:pt x="19166" y="1560"/>
                    </a:lnTo>
                    <a:lnTo>
                      <a:pt x="19256" y="1573"/>
                    </a:lnTo>
                    <a:lnTo>
                      <a:pt x="19348" y="1585"/>
                    </a:lnTo>
                    <a:lnTo>
                      <a:pt x="19440" y="1597"/>
                    </a:lnTo>
                    <a:lnTo>
                      <a:pt x="19531" y="1609"/>
                    </a:lnTo>
                    <a:lnTo>
                      <a:pt x="19622" y="1621"/>
                    </a:lnTo>
                    <a:lnTo>
                      <a:pt x="19714" y="1632"/>
                    </a:lnTo>
                    <a:lnTo>
                      <a:pt x="19805" y="1644"/>
                    </a:lnTo>
                    <a:lnTo>
                      <a:pt x="19897" y="1655"/>
                    </a:lnTo>
                    <a:lnTo>
                      <a:pt x="19988" y="1666"/>
                    </a:lnTo>
                    <a:lnTo>
                      <a:pt x="20080" y="1677"/>
                    </a:lnTo>
                    <a:lnTo>
                      <a:pt x="20171" y="1687"/>
                    </a:lnTo>
                    <a:lnTo>
                      <a:pt x="20262" y="1696"/>
                    </a:lnTo>
                    <a:lnTo>
                      <a:pt x="20354" y="1706"/>
                    </a:lnTo>
                    <a:close/>
                  </a:path>
                </a:pathLst>
              </a:custGeom>
              <a:solidFill>
                <a:srgbClr val="EE9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2" name="Freeform 222"/>
              <p:cNvSpPr>
                <a:spLocks/>
              </p:cNvSpPr>
              <p:nvPr/>
            </p:nvSpPr>
            <p:spPr bwMode="auto">
              <a:xfrm>
                <a:off x="326" y="3241"/>
                <a:ext cx="96" cy="41"/>
              </a:xfrm>
              <a:custGeom>
                <a:avLst/>
                <a:gdLst>
                  <a:gd name="T0" fmla="*/ 368 w 386"/>
                  <a:gd name="T1" fmla="*/ 0 h 165"/>
                  <a:gd name="T2" fmla="*/ 368 w 386"/>
                  <a:gd name="T3" fmla="*/ 0 h 165"/>
                  <a:gd name="T4" fmla="*/ 322 w 386"/>
                  <a:gd name="T5" fmla="*/ 14 h 165"/>
                  <a:gd name="T6" fmla="*/ 276 w 386"/>
                  <a:gd name="T7" fmla="*/ 27 h 165"/>
                  <a:gd name="T8" fmla="*/ 230 w 386"/>
                  <a:gd name="T9" fmla="*/ 41 h 165"/>
                  <a:gd name="T10" fmla="*/ 184 w 386"/>
                  <a:gd name="T11" fmla="*/ 54 h 165"/>
                  <a:gd name="T12" fmla="*/ 138 w 386"/>
                  <a:gd name="T13" fmla="*/ 67 h 165"/>
                  <a:gd name="T14" fmla="*/ 92 w 386"/>
                  <a:gd name="T15" fmla="*/ 79 h 165"/>
                  <a:gd name="T16" fmla="*/ 46 w 386"/>
                  <a:gd name="T17" fmla="*/ 91 h 165"/>
                  <a:gd name="T18" fmla="*/ 0 w 386"/>
                  <a:gd name="T19" fmla="*/ 104 h 165"/>
                  <a:gd name="T20" fmla="*/ 16 w 386"/>
                  <a:gd name="T21" fmla="*/ 165 h 165"/>
                  <a:gd name="T22" fmla="*/ 63 w 386"/>
                  <a:gd name="T23" fmla="*/ 153 h 165"/>
                  <a:gd name="T24" fmla="*/ 109 w 386"/>
                  <a:gd name="T25" fmla="*/ 141 h 165"/>
                  <a:gd name="T26" fmla="*/ 155 w 386"/>
                  <a:gd name="T27" fmla="*/ 128 h 165"/>
                  <a:gd name="T28" fmla="*/ 201 w 386"/>
                  <a:gd name="T29" fmla="*/ 115 h 165"/>
                  <a:gd name="T30" fmla="*/ 248 w 386"/>
                  <a:gd name="T31" fmla="*/ 102 h 165"/>
                  <a:gd name="T32" fmla="*/ 294 w 386"/>
                  <a:gd name="T33" fmla="*/ 90 h 165"/>
                  <a:gd name="T34" fmla="*/ 340 w 386"/>
                  <a:gd name="T35" fmla="*/ 76 h 165"/>
                  <a:gd name="T36" fmla="*/ 386 w 386"/>
                  <a:gd name="T37" fmla="*/ 62 h 165"/>
                  <a:gd name="T38" fmla="*/ 386 w 386"/>
                  <a:gd name="T39" fmla="*/ 62 h 165"/>
                  <a:gd name="T40" fmla="*/ 368 w 386"/>
                  <a:gd name="T41" fmla="*/ 0 h 165"/>
                  <a:gd name="T42" fmla="*/ 368 w 386"/>
                  <a:gd name="T43" fmla="*/ 0 h 165"/>
                  <a:gd name="T44" fmla="*/ 368 w 386"/>
                  <a:gd name="T45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6" h="165">
                    <a:moveTo>
                      <a:pt x="368" y="0"/>
                    </a:moveTo>
                    <a:lnTo>
                      <a:pt x="368" y="0"/>
                    </a:lnTo>
                    <a:lnTo>
                      <a:pt x="322" y="14"/>
                    </a:lnTo>
                    <a:lnTo>
                      <a:pt x="276" y="27"/>
                    </a:lnTo>
                    <a:lnTo>
                      <a:pt x="230" y="41"/>
                    </a:lnTo>
                    <a:lnTo>
                      <a:pt x="184" y="54"/>
                    </a:lnTo>
                    <a:lnTo>
                      <a:pt x="138" y="67"/>
                    </a:lnTo>
                    <a:lnTo>
                      <a:pt x="92" y="79"/>
                    </a:lnTo>
                    <a:lnTo>
                      <a:pt x="46" y="91"/>
                    </a:lnTo>
                    <a:lnTo>
                      <a:pt x="0" y="104"/>
                    </a:lnTo>
                    <a:lnTo>
                      <a:pt x="16" y="165"/>
                    </a:lnTo>
                    <a:lnTo>
                      <a:pt x="63" y="153"/>
                    </a:lnTo>
                    <a:lnTo>
                      <a:pt x="109" y="141"/>
                    </a:lnTo>
                    <a:lnTo>
                      <a:pt x="155" y="128"/>
                    </a:lnTo>
                    <a:lnTo>
                      <a:pt x="201" y="115"/>
                    </a:lnTo>
                    <a:lnTo>
                      <a:pt x="248" y="102"/>
                    </a:lnTo>
                    <a:lnTo>
                      <a:pt x="294" y="90"/>
                    </a:lnTo>
                    <a:lnTo>
                      <a:pt x="340" y="76"/>
                    </a:lnTo>
                    <a:lnTo>
                      <a:pt x="386" y="62"/>
                    </a:lnTo>
                    <a:lnTo>
                      <a:pt x="386" y="62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3" name="Freeform 223"/>
              <p:cNvSpPr>
                <a:spLocks/>
              </p:cNvSpPr>
              <p:nvPr/>
            </p:nvSpPr>
            <p:spPr bwMode="auto">
              <a:xfrm>
                <a:off x="418" y="3089"/>
                <a:ext cx="585" cy="168"/>
              </a:xfrm>
              <a:custGeom>
                <a:avLst/>
                <a:gdLst>
                  <a:gd name="T0" fmla="*/ 2328 w 2342"/>
                  <a:gd name="T1" fmla="*/ 0 h 671"/>
                  <a:gd name="T2" fmla="*/ 2328 w 2342"/>
                  <a:gd name="T3" fmla="*/ 0 h 671"/>
                  <a:gd name="T4" fmla="*/ 2181 w 2342"/>
                  <a:gd name="T5" fmla="*/ 35 h 671"/>
                  <a:gd name="T6" fmla="*/ 2035 w 2342"/>
                  <a:gd name="T7" fmla="*/ 69 h 671"/>
                  <a:gd name="T8" fmla="*/ 1889 w 2342"/>
                  <a:gd name="T9" fmla="*/ 105 h 671"/>
                  <a:gd name="T10" fmla="*/ 1743 w 2342"/>
                  <a:gd name="T11" fmla="*/ 140 h 671"/>
                  <a:gd name="T12" fmla="*/ 1596 w 2342"/>
                  <a:gd name="T13" fmla="*/ 177 h 671"/>
                  <a:gd name="T14" fmla="*/ 1451 w 2342"/>
                  <a:gd name="T15" fmla="*/ 214 h 671"/>
                  <a:gd name="T16" fmla="*/ 1305 w 2342"/>
                  <a:gd name="T17" fmla="*/ 251 h 671"/>
                  <a:gd name="T18" fmla="*/ 1160 w 2342"/>
                  <a:gd name="T19" fmla="*/ 289 h 671"/>
                  <a:gd name="T20" fmla="*/ 1015 w 2342"/>
                  <a:gd name="T21" fmla="*/ 328 h 671"/>
                  <a:gd name="T22" fmla="*/ 869 w 2342"/>
                  <a:gd name="T23" fmla="*/ 366 h 671"/>
                  <a:gd name="T24" fmla="*/ 724 w 2342"/>
                  <a:gd name="T25" fmla="*/ 405 h 671"/>
                  <a:gd name="T26" fmla="*/ 579 w 2342"/>
                  <a:gd name="T27" fmla="*/ 445 h 671"/>
                  <a:gd name="T28" fmla="*/ 433 w 2342"/>
                  <a:gd name="T29" fmla="*/ 486 h 671"/>
                  <a:gd name="T30" fmla="*/ 289 w 2342"/>
                  <a:gd name="T31" fmla="*/ 527 h 671"/>
                  <a:gd name="T32" fmla="*/ 144 w 2342"/>
                  <a:gd name="T33" fmla="*/ 567 h 671"/>
                  <a:gd name="T34" fmla="*/ 0 w 2342"/>
                  <a:gd name="T35" fmla="*/ 609 h 671"/>
                  <a:gd name="T36" fmla="*/ 18 w 2342"/>
                  <a:gd name="T37" fmla="*/ 671 h 671"/>
                  <a:gd name="T38" fmla="*/ 162 w 2342"/>
                  <a:gd name="T39" fmla="*/ 629 h 671"/>
                  <a:gd name="T40" fmla="*/ 306 w 2342"/>
                  <a:gd name="T41" fmla="*/ 588 h 671"/>
                  <a:gd name="T42" fmla="*/ 451 w 2342"/>
                  <a:gd name="T43" fmla="*/ 547 h 671"/>
                  <a:gd name="T44" fmla="*/ 595 w 2342"/>
                  <a:gd name="T45" fmla="*/ 506 h 671"/>
                  <a:gd name="T46" fmla="*/ 740 w 2342"/>
                  <a:gd name="T47" fmla="*/ 467 h 671"/>
                  <a:gd name="T48" fmla="*/ 886 w 2342"/>
                  <a:gd name="T49" fmla="*/ 427 h 671"/>
                  <a:gd name="T50" fmla="*/ 1030 w 2342"/>
                  <a:gd name="T51" fmla="*/ 389 h 671"/>
                  <a:gd name="T52" fmla="*/ 1175 w 2342"/>
                  <a:gd name="T53" fmla="*/ 351 h 671"/>
                  <a:gd name="T54" fmla="*/ 1321 w 2342"/>
                  <a:gd name="T55" fmla="*/ 312 h 671"/>
                  <a:gd name="T56" fmla="*/ 1466 w 2342"/>
                  <a:gd name="T57" fmla="*/ 275 h 671"/>
                  <a:gd name="T58" fmla="*/ 1613 w 2342"/>
                  <a:gd name="T59" fmla="*/ 240 h 671"/>
                  <a:gd name="T60" fmla="*/ 1758 w 2342"/>
                  <a:gd name="T61" fmla="*/ 203 h 671"/>
                  <a:gd name="T62" fmla="*/ 1903 w 2342"/>
                  <a:gd name="T63" fmla="*/ 167 h 671"/>
                  <a:gd name="T64" fmla="*/ 2050 w 2342"/>
                  <a:gd name="T65" fmla="*/ 131 h 671"/>
                  <a:gd name="T66" fmla="*/ 2197 w 2342"/>
                  <a:gd name="T67" fmla="*/ 97 h 671"/>
                  <a:gd name="T68" fmla="*/ 2342 w 2342"/>
                  <a:gd name="T69" fmla="*/ 61 h 671"/>
                  <a:gd name="T70" fmla="*/ 2342 w 2342"/>
                  <a:gd name="T71" fmla="*/ 61 h 671"/>
                  <a:gd name="T72" fmla="*/ 2328 w 2342"/>
                  <a:gd name="T73" fmla="*/ 0 h 671"/>
                  <a:gd name="T74" fmla="*/ 2328 w 2342"/>
                  <a:gd name="T75" fmla="*/ 0 h 671"/>
                  <a:gd name="T76" fmla="*/ 2328 w 2342"/>
                  <a:gd name="T77" fmla="*/ 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2" h="671">
                    <a:moveTo>
                      <a:pt x="2328" y="0"/>
                    </a:moveTo>
                    <a:lnTo>
                      <a:pt x="2328" y="0"/>
                    </a:lnTo>
                    <a:lnTo>
                      <a:pt x="2181" y="35"/>
                    </a:lnTo>
                    <a:lnTo>
                      <a:pt x="2035" y="69"/>
                    </a:lnTo>
                    <a:lnTo>
                      <a:pt x="1889" y="105"/>
                    </a:lnTo>
                    <a:lnTo>
                      <a:pt x="1743" y="140"/>
                    </a:lnTo>
                    <a:lnTo>
                      <a:pt x="1596" y="177"/>
                    </a:lnTo>
                    <a:lnTo>
                      <a:pt x="1451" y="214"/>
                    </a:lnTo>
                    <a:lnTo>
                      <a:pt x="1305" y="251"/>
                    </a:lnTo>
                    <a:lnTo>
                      <a:pt x="1160" y="289"/>
                    </a:lnTo>
                    <a:lnTo>
                      <a:pt x="1015" y="328"/>
                    </a:lnTo>
                    <a:lnTo>
                      <a:pt x="869" y="366"/>
                    </a:lnTo>
                    <a:lnTo>
                      <a:pt x="724" y="405"/>
                    </a:lnTo>
                    <a:lnTo>
                      <a:pt x="579" y="445"/>
                    </a:lnTo>
                    <a:lnTo>
                      <a:pt x="433" y="486"/>
                    </a:lnTo>
                    <a:lnTo>
                      <a:pt x="289" y="527"/>
                    </a:lnTo>
                    <a:lnTo>
                      <a:pt x="144" y="567"/>
                    </a:lnTo>
                    <a:lnTo>
                      <a:pt x="0" y="609"/>
                    </a:lnTo>
                    <a:lnTo>
                      <a:pt x="18" y="671"/>
                    </a:lnTo>
                    <a:lnTo>
                      <a:pt x="162" y="629"/>
                    </a:lnTo>
                    <a:lnTo>
                      <a:pt x="306" y="588"/>
                    </a:lnTo>
                    <a:lnTo>
                      <a:pt x="451" y="547"/>
                    </a:lnTo>
                    <a:lnTo>
                      <a:pt x="595" y="506"/>
                    </a:lnTo>
                    <a:lnTo>
                      <a:pt x="740" y="467"/>
                    </a:lnTo>
                    <a:lnTo>
                      <a:pt x="886" y="427"/>
                    </a:lnTo>
                    <a:lnTo>
                      <a:pt x="1030" y="389"/>
                    </a:lnTo>
                    <a:lnTo>
                      <a:pt x="1175" y="351"/>
                    </a:lnTo>
                    <a:lnTo>
                      <a:pt x="1321" y="312"/>
                    </a:lnTo>
                    <a:lnTo>
                      <a:pt x="1466" y="275"/>
                    </a:lnTo>
                    <a:lnTo>
                      <a:pt x="1613" y="240"/>
                    </a:lnTo>
                    <a:lnTo>
                      <a:pt x="1758" y="203"/>
                    </a:lnTo>
                    <a:lnTo>
                      <a:pt x="1903" y="167"/>
                    </a:lnTo>
                    <a:lnTo>
                      <a:pt x="2050" y="131"/>
                    </a:lnTo>
                    <a:lnTo>
                      <a:pt x="2197" y="97"/>
                    </a:lnTo>
                    <a:lnTo>
                      <a:pt x="2342" y="61"/>
                    </a:lnTo>
                    <a:lnTo>
                      <a:pt x="2342" y="61"/>
                    </a:lnTo>
                    <a:lnTo>
                      <a:pt x="2328" y="0"/>
                    </a:lnTo>
                    <a:lnTo>
                      <a:pt x="2328" y="0"/>
                    </a:lnTo>
                    <a:lnTo>
                      <a:pt x="232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4" name="Freeform 224"/>
              <p:cNvSpPr>
                <a:spLocks/>
              </p:cNvSpPr>
              <p:nvPr/>
            </p:nvSpPr>
            <p:spPr bwMode="auto">
              <a:xfrm>
                <a:off x="1000" y="2957"/>
                <a:ext cx="676" cy="147"/>
              </a:xfrm>
              <a:custGeom>
                <a:avLst/>
                <a:gdLst>
                  <a:gd name="T0" fmla="*/ 2694 w 2704"/>
                  <a:gd name="T1" fmla="*/ 0 h 590"/>
                  <a:gd name="T2" fmla="*/ 2694 w 2704"/>
                  <a:gd name="T3" fmla="*/ 0 h 590"/>
                  <a:gd name="T4" fmla="*/ 2524 w 2704"/>
                  <a:gd name="T5" fmla="*/ 28 h 590"/>
                  <a:gd name="T6" fmla="*/ 2355 w 2704"/>
                  <a:gd name="T7" fmla="*/ 57 h 590"/>
                  <a:gd name="T8" fmla="*/ 2185 w 2704"/>
                  <a:gd name="T9" fmla="*/ 87 h 590"/>
                  <a:gd name="T10" fmla="*/ 2017 w 2704"/>
                  <a:gd name="T11" fmla="*/ 116 h 590"/>
                  <a:gd name="T12" fmla="*/ 1847 w 2704"/>
                  <a:gd name="T13" fmla="*/ 147 h 590"/>
                  <a:gd name="T14" fmla="*/ 1679 w 2704"/>
                  <a:gd name="T15" fmla="*/ 179 h 590"/>
                  <a:gd name="T16" fmla="*/ 1511 w 2704"/>
                  <a:gd name="T17" fmla="*/ 210 h 590"/>
                  <a:gd name="T18" fmla="*/ 1342 w 2704"/>
                  <a:gd name="T19" fmla="*/ 242 h 590"/>
                  <a:gd name="T20" fmla="*/ 1174 w 2704"/>
                  <a:gd name="T21" fmla="*/ 277 h 590"/>
                  <a:gd name="T22" fmla="*/ 1006 w 2704"/>
                  <a:gd name="T23" fmla="*/ 310 h 590"/>
                  <a:gd name="T24" fmla="*/ 839 w 2704"/>
                  <a:gd name="T25" fmla="*/ 346 h 590"/>
                  <a:gd name="T26" fmla="*/ 670 w 2704"/>
                  <a:gd name="T27" fmla="*/ 380 h 590"/>
                  <a:gd name="T28" fmla="*/ 502 w 2704"/>
                  <a:gd name="T29" fmla="*/ 417 h 590"/>
                  <a:gd name="T30" fmla="*/ 335 w 2704"/>
                  <a:gd name="T31" fmla="*/ 454 h 590"/>
                  <a:gd name="T32" fmla="*/ 167 w 2704"/>
                  <a:gd name="T33" fmla="*/ 491 h 590"/>
                  <a:gd name="T34" fmla="*/ 0 w 2704"/>
                  <a:gd name="T35" fmla="*/ 529 h 590"/>
                  <a:gd name="T36" fmla="*/ 14 w 2704"/>
                  <a:gd name="T37" fmla="*/ 590 h 590"/>
                  <a:gd name="T38" fmla="*/ 181 w 2704"/>
                  <a:gd name="T39" fmla="*/ 553 h 590"/>
                  <a:gd name="T40" fmla="*/ 349 w 2704"/>
                  <a:gd name="T41" fmla="*/ 515 h 590"/>
                  <a:gd name="T42" fmla="*/ 516 w 2704"/>
                  <a:gd name="T43" fmla="*/ 479 h 590"/>
                  <a:gd name="T44" fmla="*/ 683 w 2704"/>
                  <a:gd name="T45" fmla="*/ 442 h 590"/>
                  <a:gd name="T46" fmla="*/ 852 w 2704"/>
                  <a:gd name="T47" fmla="*/ 408 h 590"/>
                  <a:gd name="T48" fmla="*/ 1019 w 2704"/>
                  <a:gd name="T49" fmla="*/ 372 h 590"/>
                  <a:gd name="T50" fmla="*/ 1187 w 2704"/>
                  <a:gd name="T51" fmla="*/ 339 h 590"/>
                  <a:gd name="T52" fmla="*/ 1355 w 2704"/>
                  <a:gd name="T53" fmla="*/ 306 h 590"/>
                  <a:gd name="T54" fmla="*/ 1522 w 2704"/>
                  <a:gd name="T55" fmla="*/ 273 h 590"/>
                  <a:gd name="T56" fmla="*/ 1690 w 2704"/>
                  <a:gd name="T57" fmla="*/ 241 h 590"/>
                  <a:gd name="T58" fmla="*/ 1859 w 2704"/>
                  <a:gd name="T59" fmla="*/ 209 h 590"/>
                  <a:gd name="T60" fmla="*/ 2028 w 2704"/>
                  <a:gd name="T61" fmla="*/ 179 h 590"/>
                  <a:gd name="T62" fmla="*/ 2197 w 2704"/>
                  <a:gd name="T63" fmla="*/ 149 h 590"/>
                  <a:gd name="T64" fmla="*/ 2365 w 2704"/>
                  <a:gd name="T65" fmla="*/ 120 h 590"/>
                  <a:gd name="T66" fmla="*/ 2535 w 2704"/>
                  <a:gd name="T67" fmla="*/ 92 h 590"/>
                  <a:gd name="T68" fmla="*/ 2704 w 2704"/>
                  <a:gd name="T69" fmla="*/ 64 h 590"/>
                  <a:gd name="T70" fmla="*/ 2704 w 2704"/>
                  <a:gd name="T71" fmla="*/ 64 h 590"/>
                  <a:gd name="T72" fmla="*/ 2694 w 2704"/>
                  <a:gd name="T73" fmla="*/ 0 h 590"/>
                  <a:gd name="T74" fmla="*/ 2694 w 2704"/>
                  <a:gd name="T75" fmla="*/ 0 h 590"/>
                  <a:gd name="T76" fmla="*/ 2694 w 2704"/>
                  <a:gd name="T77" fmla="*/ 0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04" h="590">
                    <a:moveTo>
                      <a:pt x="2694" y="0"/>
                    </a:moveTo>
                    <a:lnTo>
                      <a:pt x="2694" y="0"/>
                    </a:lnTo>
                    <a:lnTo>
                      <a:pt x="2524" y="28"/>
                    </a:lnTo>
                    <a:lnTo>
                      <a:pt x="2355" y="57"/>
                    </a:lnTo>
                    <a:lnTo>
                      <a:pt x="2185" y="87"/>
                    </a:lnTo>
                    <a:lnTo>
                      <a:pt x="2017" y="116"/>
                    </a:lnTo>
                    <a:lnTo>
                      <a:pt x="1847" y="147"/>
                    </a:lnTo>
                    <a:lnTo>
                      <a:pt x="1679" y="179"/>
                    </a:lnTo>
                    <a:lnTo>
                      <a:pt x="1511" y="210"/>
                    </a:lnTo>
                    <a:lnTo>
                      <a:pt x="1342" y="242"/>
                    </a:lnTo>
                    <a:lnTo>
                      <a:pt x="1174" y="277"/>
                    </a:lnTo>
                    <a:lnTo>
                      <a:pt x="1006" y="310"/>
                    </a:lnTo>
                    <a:lnTo>
                      <a:pt x="839" y="346"/>
                    </a:lnTo>
                    <a:lnTo>
                      <a:pt x="670" y="380"/>
                    </a:lnTo>
                    <a:lnTo>
                      <a:pt x="502" y="417"/>
                    </a:lnTo>
                    <a:lnTo>
                      <a:pt x="335" y="454"/>
                    </a:lnTo>
                    <a:lnTo>
                      <a:pt x="167" y="491"/>
                    </a:lnTo>
                    <a:lnTo>
                      <a:pt x="0" y="529"/>
                    </a:lnTo>
                    <a:lnTo>
                      <a:pt x="14" y="590"/>
                    </a:lnTo>
                    <a:lnTo>
                      <a:pt x="181" y="553"/>
                    </a:lnTo>
                    <a:lnTo>
                      <a:pt x="349" y="515"/>
                    </a:lnTo>
                    <a:lnTo>
                      <a:pt x="516" y="479"/>
                    </a:lnTo>
                    <a:lnTo>
                      <a:pt x="683" y="442"/>
                    </a:lnTo>
                    <a:lnTo>
                      <a:pt x="852" y="408"/>
                    </a:lnTo>
                    <a:lnTo>
                      <a:pt x="1019" y="372"/>
                    </a:lnTo>
                    <a:lnTo>
                      <a:pt x="1187" y="339"/>
                    </a:lnTo>
                    <a:lnTo>
                      <a:pt x="1355" y="306"/>
                    </a:lnTo>
                    <a:lnTo>
                      <a:pt x="1522" y="273"/>
                    </a:lnTo>
                    <a:lnTo>
                      <a:pt x="1690" y="241"/>
                    </a:lnTo>
                    <a:lnTo>
                      <a:pt x="1859" y="209"/>
                    </a:lnTo>
                    <a:lnTo>
                      <a:pt x="2028" y="179"/>
                    </a:lnTo>
                    <a:lnTo>
                      <a:pt x="2197" y="149"/>
                    </a:lnTo>
                    <a:lnTo>
                      <a:pt x="2365" y="120"/>
                    </a:lnTo>
                    <a:lnTo>
                      <a:pt x="2535" y="92"/>
                    </a:lnTo>
                    <a:lnTo>
                      <a:pt x="2704" y="64"/>
                    </a:lnTo>
                    <a:lnTo>
                      <a:pt x="2704" y="64"/>
                    </a:lnTo>
                    <a:lnTo>
                      <a:pt x="2694" y="0"/>
                    </a:lnTo>
                    <a:lnTo>
                      <a:pt x="2694" y="0"/>
                    </a:lnTo>
                    <a:lnTo>
                      <a:pt x="269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5" name="Freeform 225"/>
              <p:cNvSpPr>
                <a:spLocks/>
              </p:cNvSpPr>
              <p:nvPr/>
            </p:nvSpPr>
            <p:spPr bwMode="auto">
              <a:xfrm>
                <a:off x="1673" y="2900"/>
                <a:ext cx="469" cy="73"/>
              </a:xfrm>
              <a:custGeom>
                <a:avLst/>
                <a:gdLst>
                  <a:gd name="T0" fmla="*/ 1868 w 1874"/>
                  <a:gd name="T1" fmla="*/ 0 h 291"/>
                  <a:gd name="T2" fmla="*/ 1868 w 1874"/>
                  <a:gd name="T3" fmla="*/ 0 h 291"/>
                  <a:gd name="T4" fmla="*/ 1750 w 1874"/>
                  <a:gd name="T5" fmla="*/ 12 h 291"/>
                  <a:gd name="T6" fmla="*/ 1633 w 1874"/>
                  <a:gd name="T7" fmla="*/ 23 h 291"/>
                  <a:gd name="T8" fmla="*/ 1516 w 1874"/>
                  <a:gd name="T9" fmla="*/ 35 h 291"/>
                  <a:gd name="T10" fmla="*/ 1399 w 1874"/>
                  <a:gd name="T11" fmla="*/ 47 h 291"/>
                  <a:gd name="T12" fmla="*/ 1283 w 1874"/>
                  <a:gd name="T13" fmla="*/ 60 h 291"/>
                  <a:gd name="T14" fmla="*/ 1165 w 1874"/>
                  <a:gd name="T15" fmla="*/ 73 h 291"/>
                  <a:gd name="T16" fmla="*/ 1049 w 1874"/>
                  <a:gd name="T17" fmla="*/ 87 h 291"/>
                  <a:gd name="T18" fmla="*/ 932 w 1874"/>
                  <a:gd name="T19" fmla="*/ 101 h 291"/>
                  <a:gd name="T20" fmla="*/ 816 w 1874"/>
                  <a:gd name="T21" fmla="*/ 115 h 291"/>
                  <a:gd name="T22" fmla="*/ 700 w 1874"/>
                  <a:gd name="T23" fmla="*/ 130 h 291"/>
                  <a:gd name="T24" fmla="*/ 583 w 1874"/>
                  <a:gd name="T25" fmla="*/ 146 h 291"/>
                  <a:gd name="T26" fmla="*/ 467 w 1874"/>
                  <a:gd name="T27" fmla="*/ 161 h 291"/>
                  <a:gd name="T28" fmla="*/ 351 w 1874"/>
                  <a:gd name="T29" fmla="*/ 177 h 291"/>
                  <a:gd name="T30" fmla="*/ 233 w 1874"/>
                  <a:gd name="T31" fmla="*/ 193 h 291"/>
                  <a:gd name="T32" fmla="*/ 117 w 1874"/>
                  <a:gd name="T33" fmla="*/ 211 h 291"/>
                  <a:gd name="T34" fmla="*/ 0 w 1874"/>
                  <a:gd name="T35" fmla="*/ 227 h 291"/>
                  <a:gd name="T36" fmla="*/ 10 w 1874"/>
                  <a:gd name="T37" fmla="*/ 291 h 291"/>
                  <a:gd name="T38" fmla="*/ 126 w 1874"/>
                  <a:gd name="T39" fmla="*/ 273 h 291"/>
                  <a:gd name="T40" fmla="*/ 242 w 1874"/>
                  <a:gd name="T41" fmla="*/ 256 h 291"/>
                  <a:gd name="T42" fmla="*/ 358 w 1874"/>
                  <a:gd name="T43" fmla="*/ 240 h 291"/>
                  <a:gd name="T44" fmla="*/ 475 w 1874"/>
                  <a:gd name="T45" fmla="*/ 225 h 291"/>
                  <a:gd name="T46" fmla="*/ 592 w 1874"/>
                  <a:gd name="T47" fmla="*/ 208 h 291"/>
                  <a:gd name="T48" fmla="*/ 708 w 1874"/>
                  <a:gd name="T49" fmla="*/ 193 h 291"/>
                  <a:gd name="T50" fmla="*/ 824 w 1874"/>
                  <a:gd name="T51" fmla="*/ 179 h 291"/>
                  <a:gd name="T52" fmla="*/ 940 w 1874"/>
                  <a:gd name="T53" fmla="*/ 163 h 291"/>
                  <a:gd name="T54" fmla="*/ 1057 w 1874"/>
                  <a:gd name="T55" fmla="*/ 149 h 291"/>
                  <a:gd name="T56" fmla="*/ 1173 w 1874"/>
                  <a:gd name="T57" fmla="*/ 137 h 291"/>
                  <a:gd name="T58" fmla="*/ 1289 w 1874"/>
                  <a:gd name="T59" fmla="*/ 123 h 291"/>
                  <a:gd name="T60" fmla="*/ 1406 w 1874"/>
                  <a:gd name="T61" fmla="*/ 110 h 291"/>
                  <a:gd name="T62" fmla="*/ 1522 w 1874"/>
                  <a:gd name="T63" fmla="*/ 98 h 291"/>
                  <a:gd name="T64" fmla="*/ 1640 w 1874"/>
                  <a:gd name="T65" fmla="*/ 86 h 291"/>
                  <a:gd name="T66" fmla="*/ 1757 w 1874"/>
                  <a:gd name="T67" fmla="*/ 74 h 291"/>
                  <a:gd name="T68" fmla="*/ 1874 w 1874"/>
                  <a:gd name="T69" fmla="*/ 64 h 291"/>
                  <a:gd name="T70" fmla="*/ 1873 w 1874"/>
                  <a:gd name="T71" fmla="*/ 64 h 291"/>
                  <a:gd name="T72" fmla="*/ 1868 w 1874"/>
                  <a:gd name="T73" fmla="*/ 0 h 291"/>
                  <a:gd name="T74" fmla="*/ 1868 w 1874"/>
                  <a:gd name="T75" fmla="*/ 0 h 291"/>
                  <a:gd name="T76" fmla="*/ 1868 w 1874"/>
                  <a:gd name="T77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74" h="291">
                    <a:moveTo>
                      <a:pt x="1868" y="0"/>
                    </a:moveTo>
                    <a:lnTo>
                      <a:pt x="1868" y="0"/>
                    </a:lnTo>
                    <a:lnTo>
                      <a:pt x="1750" y="12"/>
                    </a:lnTo>
                    <a:lnTo>
                      <a:pt x="1633" y="23"/>
                    </a:lnTo>
                    <a:lnTo>
                      <a:pt x="1516" y="35"/>
                    </a:lnTo>
                    <a:lnTo>
                      <a:pt x="1399" y="47"/>
                    </a:lnTo>
                    <a:lnTo>
                      <a:pt x="1283" y="60"/>
                    </a:lnTo>
                    <a:lnTo>
                      <a:pt x="1165" y="73"/>
                    </a:lnTo>
                    <a:lnTo>
                      <a:pt x="1049" y="87"/>
                    </a:lnTo>
                    <a:lnTo>
                      <a:pt x="932" y="101"/>
                    </a:lnTo>
                    <a:lnTo>
                      <a:pt x="816" y="115"/>
                    </a:lnTo>
                    <a:lnTo>
                      <a:pt x="700" y="130"/>
                    </a:lnTo>
                    <a:lnTo>
                      <a:pt x="583" y="146"/>
                    </a:lnTo>
                    <a:lnTo>
                      <a:pt x="467" y="161"/>
                    </a:lnTo>
                    <a:lnTo>
                      <a:pt x="351" y="177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6"/>
                    </a:lnTo>
                    <a:lnTo>
                      <a:pt x="358" y="240"/>
                    </a:lnTo>
                    <a:lnTo>
                      <a:pt x="475" y="225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9"/>
                    </a:lnTo>
                    <a:lnTo>
                      <a:pt x="940" y="163"/>
                    </a:lnTo>
                    <a:lnTo>
                      <a:pt x="1057" y="149"/>
                    </a:lnTo>
                    <a:lnTo>
                      <a:pt x="1173" y="137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8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73" y="64"/>
                    </a:lnTo>
                    <a:lnTo>
                      <a:pt x="1868" y="0"/>
                    </a:lnTo>
                    <a:lnTo>
                      <a:pt x="1868" y="0"/>
                    </a:lnTo>
                    <a:lnTo>
                      <a:pt x="1868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6" name="Freeform 226"/>
              <p:cNvSpPr>
                <a:spLocks/>
              </p:cNvSpPr>
              <p:nvPr/>
            </p:nvSpPr>
            <p:spPr bwMode="auto">
              <a:xfrm>
                <a:off x="2140" y="2883"/>
                <a:ext cx="378" cy="33"/>
              </a:xfrm>
              <a:custGeom>
                <a:avLst/>
                <a:gdLst>
                  <a:gd name="T0" fmla="*/ 1512 w 1512"/>
                  <a:gd name="T1" fmla="*/ 1 h 131"/>
                  <a:gd name="T2" fmla="*/ 1512 w 1512"/>
                  <a:gd name="T3" fmla="*/ 1 h 131"/>
                  <a:gd name="T4" fmla="*/ 1416 w 1512"/>
                  <a:gd name="T5" fmla="*/ 2 h 131"/>
                  <a:gd name="T6" fmla="*/ 1322 w 1512"/>
                  <a:gd name="T7" fmla="*/ 3 h 131"/>
                  <a:gd name="T8" fmla="*/ 1228 w 1512"/>
                  <a:gd name="T9" fmla="*/ 6 h 131"/>
                  <a:gd name="T10" fmla="*/ 1133 w 1512"/>
                  <a:gd name="T11" fmla="*/ 9 h 131"/>
                  <a:gd name="T12" fmla="*/ 1039 w 1512"/>
                  <a:gd name="T13" fmla="*/ 11 h 131"/>
                  <a:gd name="T14" fmla="*/ 945 w 1512"/>
                  <a:gd name="T15" fmla="*/ 14 h 131"/>
                  <a:gd name="T16" fmla="*/ 850 w 1512"/>
                  <a:gd name="T17" fmla="*/ 17 h 131"/>
                  <a:gd name="T18" fmla="*/ 756 w 1512"/>
                  <a:gd name="T19" fmla="*/ 21 h 131"/>
                  <a:gd name="T20" fmla="*/ 662 w 1512"/>
                  <a:gd name="T21" fmla="*/ 26 h 131"/>
                  <a:gd name="T22" fmla="*/ 567 w 1512"/>
                  <a:gd name="T23" fmla="*/ 32 h 131"/>
                  <a:gd name="T24" fmla="*/ 473 w 1512"/>
                  <a:gd name="T25" fmla="*/ 37 h 131"/>
                  <a:gd name="T26" fmla="*/ 378 w 1512"/>
                  <a:gd name="T27" fmla="*/ 42 h 131"/>
                  <a:gd name="T28" fmla="*/ 284 w 1512"/>
                  <a:gd name="T29" fmla="*/ 47 h 131"/>
                  <a:gd name="T30" fmla="*/ 190 w 1512"/>
                  <a:gd name="T31" fmla="*/ 53 h 131"/>
                  <a:gd name="T32" fmla="*/ 95 w 1512"/>
                  <a:gd name="T33" fmla="*/ 60 h 131"/>
                  <a:gd name="T34" fmla="*/ 0 w 1512"/>
                  <a:gd name="T35" fmla="*/ 67 h 131"/>
                  <a:gd name="T36" fmla="*/ 5 w 1512"/>
                  <a:gd name="T37" fmla="*/ 131 h 131"/>
                  <a:gd name="T38" fmla="*/ 99 w 1512"/>
                  <a:gd name="T39" fmla="*/ 123 h 131"/>
                  <a:gd name="T40" fmla="*/ 194 w 1512"/>
                  <a:gd name="T41" fmla="*/ 117 h 131"/>
                  <a:gd name="T42" fmla="*/ 288 w 1512"/>
                  <a:gd name="T43" fmla="*/ 111 h 131"/>
                  <a:gd name="T44" fmla="*/ 382 w 1512"/>
                  <a:gd name="T45" fmla="*/ 105 h 131"/>
                  <a:gd name="T46" fmla="*/ 477 w 1512"/>
                  <a:gd name="T47" fmla="*/ 100 h 131"/>
                  <a:gd name="T48" fmla="*/ 570 w 1512"/>
                  <a:gd name="T49" fmla="*/ 95 h 131"/>
                  <a:gd name="T50" fmla="*/ 664 w 1512"/>
                  <a:gd name="T51" fmla="*/ 90 h 131"/>
                  <a:gd name="T52" fmla="*/ 758 w 1512"/>
                  <a:gd name="T53" fmla="*/ 85 h 131"/>
                  <a:gd name="T54" fmla="*/ 853 w 1512"/>
                  <a:gd name="T55" fmla="*/ 81 h 131"/>
                  <a:gd name="T56" fmla="*/ 946 w 1512"/>
                  <a:gd name="T57" fmla="*/ 77 h 131"/>
                  <a:gd name="T58" fmla="*/ 1040 w 1512"/>
                  <a:gd name="T59" fmla="*/ 75 h 131"/>
                  <a:gd name="T60" fmla="*/ 1135 w 1512"/>
                  <a:gd name="T61" fmla="*/ 72 h 131"/>
                  <a:gd name="T62" fmla="*/ 1229 w 1512"/>
                  <a:gd name="T63" fmla="*/ 70 h 131"/>
                  <a:gd name="T64" fmla="*/ 1323 w 1512"/>
                  <a:gd name="T65" fmla="*/ 67 h 131"/>
                  <a:gd name="T66" fmla="*/ 1418 w 1512"/>
                  <a:gd name="T67" fmla="*/ 66 h 131"/>
                  <a:gd name="T68" fmla="*/ 1512 w 1512"/>
                  <a:gd name="T69" fmla="*/ 63 h 131"/>
                  <a:gd name="T70" fmla="*/ 1512 w 1512"/>
                  <a:gd name="T71" fmla="*/ 63 h 131"/>
                  <a:gd name="T72" fmla="*/ 1512 w 1512"/>
                  <a:gd name="T73" fmla="*/ 1 h 131"/>
                  <a:gd name="T74" fmla="*/ 1512 w 1512"/>
                  <a:gd name="T75" fmla="*/ 0 h 131"/>
                  <a:gd name="T76" fmla="*/ 1512 w 1512"/>
                  <a:gd name="T77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12" h="131">
                    <a:moveTo>
                      <a:pt x="1512" y="1"/>
                    </a:moveTo>
                    <a:lnTo>
                      <a:pt x="1512" y="1"/>
                    </a:lnTo>
                    <a:lnTo>
                      <a:pt x="1416" y="2"/>
                    </a:lnTo>
                    <a:lnTo>
                      <a:pt x="1322" y="3"/>
                    </a:lnTo>
                    <a:lnTo>
                      <a:pt x="1228" y="6"/>
                    </a:lnTo>
                    <a:lnTo>
                      <a:pt x="1133" y="9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7"/>
                    </a:lnTo>
                    <a:lnTo>
                      <a:pt x="756" y="21"/>
                    </a:lnTo>
                    <a:lnTo>
                      <a:pt x="662" y="26"/>
                    </a:lnTo>
                    <a:lnTo>
                      <a:pt x="567" y="32"/>
                    </a:lnTo>
                    <a:lnTo>
                      <a:pt x="473" y="37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5" y="131"/>
                    </a:lnTo>
                    <a:lnTo>
                      <a:pt x="99" y="123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5"/>
                    </a:lnTo>
                    <a:lnTo>
                      <a:pt x="477" y="100"/>
                    </a:lnTo>
                    <a:lnTo>
                      <a:pt x="570" y="95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7"/>
                    </a:lnTo>
                    <a:lnTo>
                      <a:pt x="1040" y="75"/>
                    </a:lnTo>
                    <a:lnTo>
                      <a:pt x="1135" y="72"/>
                    </a:lnTo>
                    <a:lnTo>
                      <a:pt x="1229" y="70"/>
                    </a:lnTo>
                    <a:lnTo>
                      <a:pt x="1323" y="67"/>
                    </a:lnTo>
                    <a:lnTo>
                      <a:pt x="1418" y="66"/>
                    </a:lnTo>
                    <a:lnTo>
                      <a:pt x="1512" y="63"/>
                    </a:lnTo>
                    <a:lnTo>
                      <a:pt x="1512" y="63"/>
                    </a:lnTo>
                    <a:lnTo>
                      <a:pt x="1512" y="1"/>
                    </a:lnTo>
                    <a:lnTo>
                      <a:pt x="1512" y="0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7" name="Freeform 227"/>
              <p:cNvSpPr>
                <a:spLocks/>
              </p:cNvSpPr>
              <p:nvPr/>
            </p:nvSpPr>
            <p:spPr bwMode="auto">
              <a:xfrm>
                <a:off x="2518" y="2883"/>
                <a:ext cx="295" cy="28"/>
              </a:xfrm>
              <a:custGeom>
                <a:avLst/>
                <a:gdLst>
                  <a:gd name="T0" fmla="*/ 1179 w 1179"/>
                  <a:gd name="T1" fmla="*/ 47 h 111"/>
                  <a:gd name="T2" fmla="*/ 1178 w 1179"/>
                  <a:gd name="T3" fmla="*/ 47 h 111"/>
                  <a:gd name="T4" fmla="*/ 1105 w 1179"/>
                  <a:gd name="T5" fmla="*/ 43 h 111"/>
                  <a:gd name="T6" fmla="*/ 1031 w 1179"/>
                  <a:gd name="T7" fmla="*/ 38 h 111"/>
                  <a:gd name="T8" fmla="*/ 957 w 1179"/>
                  <a:gd name="T9" fmla="*/ 34 h 111"/>
                  <a:gd name="T10" fmla="*/ 884 w 1179"/>
                  <a:gd name="T11" fmla="*/ 31 h 111"/>
                  <a:gd name="T12" fmla="*/ 811 w 1179"/>
                  <a:gd name="T13" fmla="*/ 27 h 111"/>
                  <a:gd name="T14" fmla="*/ 737 w 1179"/>
                  <a:gd name="T15" fmla="*/ 23 h 111"/>
                  <a:gd name="T16" fmla="*/ 663 w 1179"/>
                  <a:gd name="T17" fmla="*/ 19 h 111"/>
                  <a:gd name="T18" fmla="*/ 590 w 1179"/>
                  <a:gd name="T19" fmla="*/ 16 h 111"/>
                  <a:gd name="T20" fmla="*/ 516 w 1179"/>
                  <a:gd name="T21" fmla="*/ 13 h 111"/>
                  <a:gd name="T22" fmla="*/ 442 w 1179"/>
                  <a:gd name="T23" fmla="*/ 10 h 111"/>
                  <a:gd name="T24" fmla="*/ 370 w 1179"/>
                  <a:gd name="T25" fmla="*/ 8 h 111"/>
                  <a:gd name="T26" fmla="*/ 296 w 1179"/>
                  <a:gd name="T27" fmla="*/ 6 h 111"/>
                  <a:gd name="T28" fmla="*/ 222 w 1179"/>
                  <a:gd name="T29" fmla="*/ 4 h 111"/>
                  <a:gd name="T30" fmla="*/ 148 w 1179"/>
                  <a:gd name="T31" fmla="*/ 2 h 111"/>
                  <a:gd name="T32" fmla="*/ 74 w 1179"/>
                  <a:gd name="T33" fmla="*/ 0 h 111"/>
                  <a:gd name="T34" fmla="*/ 0 w 1179"/>
                  <a:gd name="T35" fmla="*/ 0 h 111"/>
                  <a:gd name="T36" fmla="*/ 0 w 1179"/>
                  <a:gd name="T37" fmla="*/ 62 h 111"/>
                  <a:gd name="T38" fmla="*/ 74 w 1179"/>
                  <a:gd name="T39" fmla="*/ 64 h 111"/>
                  <a:gd name="T40" fmla="*/ 147 w 1179"/>
                  <a:gd name="T41" fmla="*/ 66 h 111"/>
                  <a:gd name="T42" fmla="*/ 221 w 1179"/>
                  <a:gd name="T43" fmla="*/ 67 h 111"/>
                  <a:gd name="T44" fmla="*/ 294 w 1179"/>
                  <a:gd name="T45" fmla="*/ 70 h 111"/>
                  <a:gd name="T46" fmla="*/ 367 w 1179"/>
                  <a:gd name="T47" fmla="*/ 71 h 111"/>
                  <a:gd name="T48" fmla="*/ 441 w 1179"/>
                  <a:gd name="T49" fmla="*/ 74 h 111"/>
                  <a:gd name="T50" fmla="*/ 514 w 1179"/>
                  <a:gd name="T51" fmla="*/ 76 h 111"/>
                  <a:gd name="T52" fmla="*/ 588 w 1179"/>
                  <a:gd name="T53" fmla="*/ 80 h 111"/>
                  <a:gd name="T54" fmla="*/ 660 w 1179"/>
                  <a:gd name="T55" fmla="*/ 83 h 111"/>
                  <a:gd name="T56" fmla="*/ 734 w 1179"/>
                  <a:gd name="T57" fmla="*/ 87 h 111"/>
                  <a:gd name="T58" fmla="*/ 807 w 1179"/>
                  <a:gd name="T59" fmla="*/ 90 h 111"/>
                  <a:gd name="T60" fmla="*/ 881 w 1179"/>
                  <a:gd name="T61" fmla="*/ 94 h 111"/>
                  <a:gd name="T62" fmla="*/ 954 w 1179"/>
                  <a:gd name="T63" fmla="*/ 98 h 111"/>
                  <a:gd name="T64" fmla="*/ 1028 w 1179"/>
                  <a:gd name="T65" fmla="*/ 102 h 111"/>
                  <a:gd name="T66" fmla="*/ 1102 w 1179"/>
                  <a:gd name="T67" fmla="*/ 107 h 111"/>
                  <a:gd name="T68" fmla="*/ 1174 w 1179"/>
                  <a:gd name="T69" fmla="*/ 111 h 111"/>
                  <a:gd name="T70" fmla="*/ 1174 w 1179"/>
                  <a:gd name="T71" fmla="*/ 111 h 111"/>
                  <a:gd name="T72" fmla="*/ 1179 w 1179"/>
                  <a:gd name="T73" fmla="*/ 47 h 111"/>
                  <a:gd name="T74" fmla="*/ 1179 w 1179"/>
                  <a:gd name="T75" fmla="*/ 47 h 111"/>
                  <a:gd name="T76" fmla="*/ 1178 w 1179"/>
                  <a:gd name="T77" fmla="*/ 47 h 111"/>
                  <a:gd name="T78" fmla="*/ 1179 w 1179"/>
                  <a:gd name="T79" fmla="*/ 4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9" h="111">
                    <a:moveTo>
                      <a:pt x="1179" y="47"/>
                    </a:moveTo>
                    <a:lnTo>
                      <a:pt x="1178" y="47"/>
                    </a:lnTo>
                    <a:lnTo>
                      <a:pt x="1105" y="43"/>
                    </a:lnTo>
                    <a:lnTo>
                      <a:pt x="1031" y="38"/>
                    </a:lnTo>
                    <a:lnTo>
                      <a:pt x="957" y="34"/>
                    </a:lnTo>
                    <a:lnTo>
                      <a:pt x="884" y="31"/>
                    </a:lnTo>
                    <a:lnTo>
                      <a:pt x="811" y="27"/>
                    </a:lnTo>
                    <a:lnTo>
                      <a:pt x="737" y="23"/>
                    </a:lnTo>
                    <a:lnTo>
                      <a:pt x="663" y="19"/>
                    </a:lnTo>
                    <a:lnTo>
                      <a:pt x="590" y="16"/>
                    </a:lnTo>
                    <a:lnTo>
                      <a:pt x="516" y="13"/>
                    </a:lnTo>
                    <a:lnTo>
                      <a:pt x="442" y="10"/>
                    </a:lnTo>
                    <a:lnTo>
                      <a:pt x="370" y="8"/>
                    </a:lnTo>
                    <a:lnTo>
                      <a:pt x="296" y="6"/>
                    </a:lnTo>
                    <a:lnTo>
                      <a:pt x="222" y="4"/>
                    </a:lnTo>
                    <a:lnTo>
                      <a:pt x="148" y="2"/>
                    </a:lnTo>
                    <a:lnTo>
                      <a:pt x="74" y="0"/>
                    </a:lnTo>
                    <a:lnTo>
                      <a:pt x="0" y="0"/>
                    </a:lnTo>
                    <a:lnTo>
                      <a:pt x="0" y="62"/>
                    </a:lnTo>
                    <a:lnTo>
                      <a:pt x="74" y="64"/>
                    </a:lnTo>
                    <a:lnTo>
                      <a:pt x="147" y="66"/>
                    </a:lnTo>
                    <a:lnTo>
                      <a:pt x="221" y="67"/>
                    </a:lnTo>
                    <a:lnTo>
                      <a:pt x="294" y="70"/>
                    </a:lnTo>
                    <a:lnTo>
                      <a:pt x="367" y="71"/>
                    </a:lnTo>
                    <a:lnTo>
                      <a:pt x="441" y="74"/>
                    </a:lnTo>
                    <a:lnTo>
                      <a:pt x="514" y="76"/>
                    </a:lnTo>
                    <a:lnTo>
                      <a:pt x="588" y="80"/>
                    </a:lnTo>
                    <a:lnTo>
                      <a:pt x="660" y="83"/>
                    </a:lnTo>
                    <a:lnTo>
                      <a:pt x="734" y="87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8"/>
                    </a:lnTo>
                    <a:lnTo>
                      <a:pt x="1028" y="102"/>
                    </a:lnTo>
                    <a:lnTo>
                      <a:pt x="1102" y="107"/>
                    </a:lnTo>
                    <a:lnTo>
                      <a:pt x="1174" y="111"/>
                    </a:lnTo>
                    <a:lnTo>
                      <a:pt x="1174" y="111"/>
                    </a:lnTo>
                    <a:lnTo>
                      <a:pt x="1179" y="47"/>
                    </a:lnTo>
                    <a:lnTo>
                      <a:pt x="1179" y="47"/>
                    </a:lnTo>
                    <a:lnTo>
                      <a:pt x="1178" y="47"/>
                    </a:lnTo>
                    <a:lnTo>
                      <a:pt x="1179" y="47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8" name="Freeform 228"/>
              <p:cNvSpPr>
                <a:spLocks/>
              </p:cNvSpPr>
              <p:nvPr/>
            </p:nvSpPr>
            <p:spPr bwMode="auto">
              <a:xfrm>
                <a:off x="2812" y="2895"/>
                <a:ext cx="206" cy="36"/>
              </a:xfrm>
              <a:custGeom>
                <a:avLst/>
                <a:gdLst>
                  <a:gd name="T0" fmla="*/ 824 w 824"/>
                  <a:gd name="T1" fmla="*/ 79 h 142"/>
                  <a:gd name="T2" fmla="*/ 823 w 824"/>
                  <a:gd name="T3" fmla="*/ 79 h 142"/>
                  <a:gd name="T4" fmla="*/ 5 w 824"/>
                  <a:gd name="T5" fmla="*/ 0 h 142"/>
                  <a:gd name="T6" fmla="*/ 0 w 824"/>
                  <a:gd name="T7" fmla="*/ 64 h 142"/>
                  <a:gd name="T8" fmla="*/ 817 w 824"/>
                  <a:gd name="T9" fmla="*/ 142 h 142"/>
                  <a:gd name="T10" fmla="*/ 824 w 824"/>
                  <a:gd name="T11" fmla="*/ 79 h 142"/>
                  <a:gd name="T12" fmla="*/ 824 w 824"/>
                  <a:gd name="T13" fmla="*/ 79 h 142"/>
                  <a:gd name="T14" fmla="*/ 824 w 824"/>
                  <a:gd name="T15" fmla="*/ 79 h 142"/>
                  <a:gd name="T16" fmla="*/ 823 w 824"/>
                  <a:gd name="T17" fmla="*/ 79 h 142"/>
                  <a:gd name="T18" fmla="*/ 824 w 824"/>
                  <a:gd name="T19" fmla="*/ 7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4" h="142">
                    <a:moveTo>
                      <a:pt x="824" y="79"/>
                    </a:moveTo>
                    <a:lnTo>
                      <a:pt x="823" y="79"/>
                    </a:lnTo>
                    <a:lnTo>
                      <a:pt x="5" y="0"/>
                    </a:lnTo>
                    <a:lnTo>
                      <a:pt x="0" y="64"/>
                    </a:lnTo>
                    <a:lnTo>
                      <a:pt x="817" y="142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4" y="79"/>
                    </a:lnTo>
                    <a:lnTo>
                      <a:pt x="823" y="79"/>
                    </a:lnTo>
                    <a:lnTo>
                      <a:pt x="824" y="7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69" name="Freeform 229"/>
              <p:cNvSpPr>
                <a:spLocks/>
              </p:cNvSpPr>
              <p:nvPr/>
            </p:nvSpPr>
            <p:spPr bwMode="auto">
              <a:xfrm>
                <a:off x="3016" y="2915"/>
                <a:ext cx="2036" cy="364"/>
              </a:xfrm>
              <a:custGeom>
                <a:avLst/>
                <a:gdLst>
                  <a:gd name="T0" fmla="*/ 8144 w 8144"/>
                  <a:gd name="T1" fmla="*/ 1393 h 1456"/>
                  <a:gd name="T2" fmla="*/ 8144 w 8144"/>
                  <a:gd name="T3" fmla="*/ 1393 h 1456"/>
                  <a:gd name="T4" fmla="*/ 7890 w 8144"/>
                  <a:gd name="T5" fmla="*/ 1353 h 1456"/>
                  <a:gd name="T6" fmla="*/ 7635 w 8144"/>
                  <a:gd name="T7" fmla="*/ 1311 h 1456"/>
                  <a:gd name="T8" fmla="*/ 7381 w 8144"/>
                  <a:gd name="T9" fmla="*/ 1267 h 1456"/>
                  <a:gd name="T10" fmla="*/ 7126 w 8144"/>
                  <a:gd name="T11" fmla="*/ 1224 h 1456"/>
                  <a:gd name="T12" fmla="*/ 6872 w 8144"/>
                  <a:gd name="T13" fmla="*/ 1179 h 1456"/>
                  <a:gd name="T14" fmla="*/ 6619 w 8144"/>
                  <a:gd name="T15" fmla="*/ 1133 h 1456"/>
                  <a:gd name="T16" fmla="*/ 6365 w 8144"/>
                  <a:gd name="T17" fmla="*/ 1087 h 1456"/>
                  <a:gd name="T18" fmla="*/ 6111 w 8144"/>
                  <a:gd name="T19" fmla="*/ 1040 h 1456"/>
                  <a:gd name="T20" fmla="*/ 5604 w 8144"/>
                  <a:gd name="T21" fmla="*/ 946 h 1456"/>
                  <a:gd name="T22" fmla="*/ 5098 w 8144"/>
                  <a:gd name="T23" fmla="*/ 850 h 1456"/>
                  <a:gd name="T24" fmla="*/ 4590 w 8144"/>
                  <a:gd name="T25" fmla="*/ 755 h 1456"/>
                  <a:gd name="T26" fmla="*/ 4083 w 8144"/>
                  <a:gd name="T27" fmla="*/ 659 h 1456"/>
                  <a:gd name="T28" fmla="*/ 3577 w 8144"/>
                  <a:gd name="T29" fmla="*/ 565 h 1456"/>
                  <a:gd name="T30" fmla="*/ 3068 w 8144"/>
                  <a:gd name="T31" fmla="*/ 472 h 1456"/>
                  <a:gd name="T32" fmla="*/ 2814 w 8144"/>
                  <a:gd name="T33" fmla="*/ 427 h 1456"/>
                  <a:gd name="T34" fmla="*/ 2560 w 8144"/>
                  <a:gd name="T35" fmla="*/ 383 h 1456"/>
                  <a:gd name="T36" fmla="*/ 2305 w 8144"/>
                  <a:gd name="T37" fmla="*/ 338 h 1456"/>
                  <a:gd name="T38" fmla="*/ 2052 w 8144"/>
                  <a:gd name="T39" fmla="*/ 296 h 1456"/>
                  <a:gd name="T40" fmla="*/ 1797 w 8144"/>
                  <a:gd name="T41" fmla="*/ 254 h 1456"/>
                  <a:gd name="T42" fmla="*/ 1542 w 8144"/>
                  <a:gd name="T43" fmla="*/ 213 h 1456"/>
                  <a:gd name="T44" fmla="*/ 1287 w 8144"/>
                  <a:gd name="T45" fmla="*/ 175 h 1456"/>
                  <a:gd name="T46" fmla="*/ 1032 w 8144"/>
                  <a:gd name="T47" fmla="*/ 137 h 1456"/>
                  <a:gd name="T48" fmla="*/ 777 w 8144"/>
                  <a:gd name="T49" fmla="*/ 100 h 1456"/>
                  <a:gd name="T50" fmla="*/ 520 w 8144"/>
                  <a:gd name="T51" fmla="*/ 65 h 1456"/>
                  <a:gd name="T52" fmla="*/ 264 w 8144"/>
                  <a:gd name="T53" fmla="*/ 32 h 1456"/>
                  <a:gd name="T54" fmla="*/ 8 w 8144"/>
                  <a:gd name="T55" fmla="*/ 0 h 1456"/>
                  <a:gd name="T56" fmla="*/ 0 w 8144"/>
                  <a:gd name="T57" fmla="*/ 63 h 1456"/>
                  <a:gd name="T58" fmla="*/ 256 w 8144"/>
                  <a:gd name="T59" fmla="*/ 94 h 1456"/>
                  <a:gd name="T60" fmla="*/ 511 w 8144"/>
                  <a:gd name="T61" fmla="*/ 128 h 1456"/>
                  <a:gd name="T62" fmla="*/ 768 w 8144"/>
                  <a:gd name="T63" fmla="*/ 163 h 1456"/>
                  <a:gd name="T64" fmla="*/ 1023 w 8144"/>
                  <a:gd name="T65" fmla="*/ 199 h 1456"/>
                  <a:gd name="T66" fmla="*/ 1278 w 8144"/>
                  <a:gd name="T67" fmla="*/ 237 h 1456"/>
                  <a:gd name="T68" fmla="*/ 1533 w 8144"/>
                  <a:gd name="T69" fmla="*/ 277 h 1456"/>
                  <a:gd name="T70" fmla="*/ 1786 w 8144"/>
                  <a:gd name="T71" fmla="*/ 318 h 1456"/>
                  <a:gd name="T72" fmla="*/ 2041 w 8144"/>
                  <a:gd name="T73" fmla="*/ 358 h 1456"/>
                  <a:gd name="T74" fmla="*/ 2295 w 8144"/>
                  <a:gd name="T75" fmla="*/ 402 h 1456"/>
                  <a:gd name="T76" fmla="*/ 2549 w 8144"/>
                  <a:gd name="T77" fmla="*/ 445 h 1456"/>
                  <a:gd name="T78" fmla="*/ 2804 w 8144"/>
                  <a:gd name="T79" fmla="*/ 490 h 1456"/>
                  <a:gd name="T80" fmla="*/ 3058 w 8144"/>
                  <a:gd name="T81" fmla="*/ 534 h 1456"/>
                  <a:gd name="T82" fmla="*/ 3565 w 8144"/>
                  <a:gd name="T83" fmla="*/ 627 h 1456"/>
                  <a:gd name="T84" fmla="*/ 4071 w 8144"/>
                  <a:gd name="T85" fmla="*/ 722 h 1456"/>
                  <a:gd name="T86" fmla="*/ 4579 w 8144"/>
                  <a:gd name="T87" fmla="*/ 817 h 1456"/>
                  <a:gd name="T88" fmla="*/ 5085 w 8144"/>
                  <a:gd name="T89" fmla="*/ 913 h 1456"/>
                  <a:gd name="T90" fmla="*/ 5592 w 8144"/>
                  <a:gd name="T91" fmla="*/ 1008 h 1456"/>
                  <a:gd name="T92" fmla="*/ 6100 w 8144"/>
                  <a:gd name="T93" fmla="*/ 1104 h 1456"/>
                  <a:gd name="T94" fmla="*/ 6354 w 8144"/>
                  <a:gd name="T95" fmla="*/ 1150 h 1456"/>
                  <a:gd name="T96" fmla="*/ 6607 w 8144"/>
                  <a:gd name="T97" fmla="*/ 1196 h 1456"/>
                  <a:gd name="T98" fmla="*/ 6861 w 8144"/>
                  <a:gd name="T99" fmla="*/ 1242 h 1456"/>
                  <a:gd name="T100" fmla="*/ 7116 w 8144"/>
                  <a:gd name="T101" fmla="*/ 1286 h 1456"/>
                  <a:gd name="T102" fmla="*/ 7370 w 8144"/>
                  <a:gd name="T103" fmla="*/ 1331 h 1456"/>
                  <a:gd name="T104" fmla="*/ 7625 w 8144"/>
                  <a:gd name="T105" fmla="*/ 1373 h 1456"/>
                  <a:gd name="T106" fmla="*/ 7878 w 8144"/>
                  <a:gd name="T107" fmla="*/ 1415 h 1456"/>
                  <a:gd name="T108" fmla="*/ 8135 w 8144"/>
                  <a:gd name="T109" fmla="*/ 1456 h 1456"/>
                  <a:gd name="T110" fmla="*/ 8135 w 8144"/>
                  <a:gd name="T111" fmla="*/ 1456 h 1456"/>
                  <a:gd name="T112" fmla="*/ 8135 w 8144"/>
                  <a:gd name="T113" fmla="*/ 1456 h 1456"/>
                  <a:gd name="T114" fmla="*/ 8135 w 8144"/>
                  <a:gd name="T115" fmla="*/ 1456 h 1456"/>
                  <a:gd name="T116" fmla="*/ 8135 w 8144"/>
                  <a:gd name="T117" fmla="*/ 1456 h 1456"/>
                  <a:gd name="T118" fmla="*/ 8144 w 8144"/>
                  <a:gd name="T119" fmla="*/ 1393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44" h="1456">
                    <a:moveTo>
                      <a:pt x="8144" y="1393"/>
                    </a:moveTo>
                    <a:lnTo>
                      <a:pt x="8144" y="1393"/>
                    </a:lnTo>
                    <a:lnTo>
                      <a:pt x="7890" y="1353"/>
                    </a:lnTo>
                    <a:lnTo>
                      <a:pt x="7635" y="1311"/>
                    </a:lnTo>
                    <a:lnTo>
                      <a:pt x="7381" y="1267"/>
                    </a:lnTo>
                    <a:lnTo>
                      <a:pt x="7126" y="1224"/>
                    </a:lnTo>
                    <a:lnTo>
                      <a:pt x="6872" y="1179"/>
                    </a:lnTo>
                    <a:lnTo>
                      <a:pt x="6619" y="1133"/>
                    </a:lnTo>
                    <a:lnTo>
                      <a:pt x="6365" y="1087"/>
                    </a:lnTo>
                    <a:lnTo>
                      <a:pt x="6111" y="1040"/>
                    </a:lnTo>
                    <a:lnTo>
                      <a:pt x="5604" y="946"/>
                    </a:lnTo>
                    <a:lnTo>
                      <a:pt x="5098" y="850"/>
                    </a:lnTo>
                    <a:lnTo>
                      <a:pt x="4590" y="755"/>
                    </a:lnTo>
                    <a:lnTo>
                      <a:pt x="4083" y="659"/>
                    </a:lnTo>
                    <a:lnTo>
                      <a:pt x="3577" y="565"/>
                    </a:lnTo>
                    <a:lnTo>
                      <a:pt x="3068" y="472"/>
                    </a:lnTo>
                    <a:lnTo>
                      <a:pt x="2814" y="427"/>
                    </a:lnTo>
                    <a:lnTo>
                      <a:pt x="2560" y="383"/>
                    </a:lnTo>
                    <a:lnTo>
                      <a:pt x="2305" y="338"/>
                    </a:lnTo>
                    <a:lnTo>
                      <a:pt x="2052" y="296"/>
                    </a:lnTo>
                    <a:lnTo>
                      <a:pt x="1797" y="254"/>
                    </a:lnTo>
                    <a:lnTo>
                      <a:pt x="1542" y="213"/>
                    </a:lnTo>
                    <a:lnTo>
                      <a:pt x="1287" y="175"/>
                    </a:lnTo>
                    <a:lnTo>
                      <a:pt x="1032" y="137"/>
                    </a:lnTo>
                    <a:lnTo>
                      <a:pt x="777" y="100"/>
                    </a:lnTo>
                    <a:lnTo>
                      <a:pt x="520" y="65"/>
                    </a:lnTo>
                    <a:lnTo>
                      <a:pt x="264" y="32"/>
                    </a:lnTo>
                    <a:lnTo>
                      <a:pt x="8" y="0"/>
                    </a:lnTo>
                    <a:lnTo>
                      <a:pt x="0" y="63"/>
                    </a:lnTo>
                    <a:lnTo>
                      <a:pt x="256" y="94"/>
                    </a:lnTo>
                    <a:lnTo>
                      <a:pt x="511" y="128"/>
                    </a:lnTo>
                    <a:lnTo>
                      <a:pt x="768" y="163"/>
                    </a:lnTo>
                    <a:lnTo>
                      <a:pt x="1023" y="199"/>
                    </a:lnTo>
                    <a:lnTo>
                      <a:pt x="1278" y="237"/>
                    </a:lnTo>
                    <a:lnTo>
                      <a:pt x="1533" y="277"/>
                    </a:lnTo>
                    <a:lnTo>
                      <a:pt x="1786" y="318"/>
                    </a:lnTo>
                    <a:lnTo>
                      <a:pt x="2041" y="358"/>
                    </a:lnTo>
                    <a:lnTo>
                      <a:pt x="2295" y="402"/>
                    </a:lnTo>
                    <a:lnTo>
                      <a:pt x="2549" y="445"/>
                    </a:lnTo>
                    <a:lnTo>
                      <a:pt x="2804" y="490"/>
                    </a:lnTo>
                    <a:lnTo>
                      <a:pt x="3058" y="534"/>
                    </a:lnTo>
                    <a:lnTo>
                      <a:pt x="3565" y="627"/>
                    </a:lnTo>
                    <a:lnTo>
                      <a:pt x="4071" y="722"/>
                    </a:lnTo>
                    <a:lnTo>
                      <a:pt x="4579" y="817"/>
                    </a:lnTo>
                    <a:lnTo>
                      <a:pt x="5085" y="913"/>
                    </a:lnTo>
                    <a:lnTo>
                      <a:pt x="5592" y="1008"/>
                    </a:lnTo>
                    <a:lnTo>
                      <a:pt x="6100" y="1104"/>
                    </a:lnTo>
                    <a:lnTo>
                      <a:pt x="6354" y="1150"/>
                    </a:lnTo>
                    <a:lnTo>
                      <a:pt x="6607" y="1196"/>
                    </a:lnTo>
                    <a:lnTo>
                      <a:pt x="6861" y="1242"/>
                    </a:lnTo>
                    <a:lnTo>
                      <a:pt x="7116" y="1286"/>
                    </a:lnTo>
                    <a:lnTo>
                      <a:pt x="7370" y="1331"/>
                    </a:lnTo>
                    <a:lnTo>
                      <a:pt x="7625" y="1373"/>
                    </a:lnTo>
                    <a:lnTo>
                      <a:pt x="7878" y="1415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35" y="1456"/>
                    </a:lnTo>
                    <a:lnTo>
                      <a:pt x="8144" y="1393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0" name="Freeform 230"/>
              <p:cNvSpPr>
                <a:spLocks/>
              </p:cNvSpPr>
              <p:nvPr/>
            </p:nvSpPr>
            <p:spPr bwMode="auto">
              <a:xfrm>
                <a:off x="5049" y="3263"/>
                <a:ext cx="374" cy="63"/>
              </a:xfrm>
              <a:custGeom>
                <a:avLst/>
                <a:gdLst>
                  <a:gd name="T0" fmla="*/ 1494 w 1494"/>
                  <a:gd name="T1" fmla="*/ 189 h 253"/>
                  <a:gd name="T2" fmla="*/ 1401 w 1494"/>
                  <a:gd name="T3" fmla="*/ 179 h 253"/>
                  <a:gd name="T4" fmla="*/ 1308 w 1494"/>
                  <a:gd name="T5" fmla="*/ 169 h 253"/>
                  <a:gd name="T6" fmla="*/ 1215 w 1494"/>
                  <a:gd name="T7" fmla="*/ 158 h 253"/>
                  <a:gd name="T8" fmla="*/ 1122 w 1494"/>
                  <a:gd name="T9" fmla="*/ 148 h 253"/>
                  <a:gd name="T10" fmla="*/ 1029 w 1494"/>
                  <a:gd name="T11" fmla="*/ 137 h 253"/>
                  <a:gd name="T12" fmla="*/ 937 w 1494"/>
                  <a:gd name="T13" fmla="*/ 127 h 253"/>
                  <a:gd name="T14" fmla="*/ 844 w 1494"/>
                  <a:gd name="T15" fmla="*/ 115 h 253"/>
                  <a:gd name="T16" fmla="*/ 751 w 1494"/>
                  <a:gd name="T17" fmla="*/ 104 h 253"/>
                  <a:gd name="T18" fmla="*/ 658 w 1494"/>
                  <a:gd name="T19" fmla="*/ 91 h 253"/>
                  <a:gd name="T20" fmla="*/ 566 w 1494"/>
                  <a:gd name="T21" fmla="*/ 78 h 253"/>
                  <a:gd name="T22" fmla="*/ 473 w 1494"/>
                  <a:gd name="T23" fmla="*/ 67 h 253"/>
                  <a:gd name="T24" fmla="*/ 380 w 1494"/>
                  <a:gd name="T25" fmla="*/ 54 h 253"/>
                  <a:gd name="T26" fmla="*/ 287 w 1494"/>
                  <a:gd name="T27" fmla="*/ 40 h 253"/>
                  <a:gd name="T28" fmla="*/ 195 w 1494"/>
                  <a:gd name="T29" fmla="*/ 27 h 253"/>
                  <a:gd name="T30" fmla="*/ 102 w 1494"/>
                  <a:gd name="T31" fmla="*/ 14 h 253"/>
                  <a:gd name="T32" fmla="*/ 9 w 1494"/>
                  <a:gd name="T33" fmla="*/ 0 h 253"/>
                  <a:gd name="T34" fmla="*/ 0 w 1494"/>
                  <a:gd name="T35" fmla="*/ 63 h 253"/>
                  <a:gd name="T36" fmla="*/ 93 w 1494"/>
                  <a:gd name="T37" fmla="*/ 77 h 253"/>
                  <a:gd name="T38" fmla="*/ 186 w 1494"/>
                  <a:gd name="T39" fmla="*/ 91 h 253"/>
                  <a:gd name="T40" fmla="*/ 278 w 1494"/>
                  <a:gd name="T41" fmla="*/ 104 h 253"/>
                  <a:gd name="T42" fmla="*/ 371 w 1494"/>
                  <a:gd name="T43" fmla="*/ 116 h 253"/>
                  <a:gd name="T44" fmla="*/ 464 w 1494"/>
                  <a:gd name="T45" fmla="*/ 129 h 253"/>
                  <a:gd name="T46" fmla="*/ 557 w 1494"/>
                  <a:gd name="T47" fmla="*/ 142 h 253"/>
                  <a:gd name="T48" fmla="*/ 650 w 1494"/>
                  <a:gd name="T49" fmla="*/ 155 h 253"/>
                  <a:gd name="T50" fmla="*/ 743 w 1494"/>
                  <a:gd name="T51" fmla="*/ 166 h 253"/>
                  <a:gd name="T52" fmla="*/ 836 w 1494"/>
                  <a:gd name="T53" fmla="*/ 178 h 253"/>
                  <a:gd name="T54" fmla="*/ 929 w 1494"/>
                  <a:gd name="T55" fmla="*/ 189 h 253"/>
                  <a:gd name="T56" fmla="*/ 1022 w 1494"/>
                  <a:gd name="T57" fmla="*/ 201 h 253"/>
                  <a:gd name="T58" fmla="*/ 1115 w 1494"/>
                  <a:gd name="T59" fmla="*/ 212 h 253"/>
                  <a:gd name="T60" fmla="*/ 1208 w 1494"/>
                  <a:gd name="T61" fmla="*/ 222 h 253"/>
                  <a:gd name="T62" fmla="*/ 1301 w 1494"/>
                  <a:gd name="T63" fmla="*/ 232 h 253"/>
                  <a:gd name="T64" fmla="*/ 1395 w 1494"/>
                  <a:gd name="T65" fmla="*/ 243 h 253"/>
                  <a:gd name="T66" fmla="*/ 1488 w 1494"/>
                  <a:gd name="T67" fmla="*/ 253 h 253"/>
                  <a:gd name="T68" fmla="*/ 1494 w 1494"/>
                  <a:gd name="T69" fmla="*/ 189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4" h="253">
                    <a:moveTo>
                      <a:pt x="1494" y="189"/>
                    </a:moveTo>
                    <a:lnTo>
                      <a:pt x="1401" y="179"/>
                    </a:lnTo>
                    <a:lnTo>
                      <a:pt x="1308" y="169"/>
                    </a:lnTo>
                    <a:lnTo>
                      <a:pt x="1215" y="158"/>
                    </a:lnTo>
                    <a:lnTo>
                      <a:pt x="1122" y="148"/>
                    </a:lnTo>
                    <a:lnTo>
                      <a:pt x="1029" y="137"/>
                    </a:lnTo>
                    <a:lnTo>
                      <a:pt x="937" y="127"/>
                    </a:lnTo>
                    <a:lnTo>
                      <a:pt x="844" y="115"/>
                    </a:lnTo>
                    <a:lnTo>
                      <a:pt x="751" y="104"/>
                    </a:lnTo>
                    <a:lnTo>
                      <a:pt x="658" y="91"/>
                    </a:lnTo>
                    <a:lnTo>
                      <a:pt x="566" y="78"/>
                    </a:lnTo>
                    <a:lnTo>
                      <a:pt x="473" y="67"/>
                    </a:lnTo>
                    <a:lnTo>
                      <a:pt x="380" y="54"/>
                    </a:lnTo>
                    <a:lnTo>
                      <a:pt x="287" y="40"/>
                    </a:lnTo>
                    <a:lnTo>
                      <a:pt x="195" y="27"/>
                    </a:lnTo>
                    <a:lnTo>
                      <a:pt x="102" y="14"/>
                    </a:lnTo>
                    <a:lnTo>
                      <a:pt x="9" y="0"/>
                    </a:lnTo>
                    <a:lnTo>
                      <a:pt x="0" y="63"/>
                    </a:lnTo>
                    <a:lnTo>
                      <a:pt x="93" y="77"/>
                    </a:lnTo>
                    <a:lnTo>
                      <a:pt x="186" y="91"/>
                    </a:lnTo>
                    <a:lnTo>
                      <a:pt x="278" y="104"/>
                    </a:lnTo>
                    <a:lnTo>
                      <a:pt x="371" y="116"/>
                    </a:lnTo>
                    <a:lnTo>
                      <a:pt x="464" y="129"/>
                    </a:lnTo>
                    <a:lnTo>
                      <a:pt x="557" y="142"/>
                    </a:lnTo>
                    <a:lnTo>
                      <a:pt x="650" y="155"/>
                    </a:lnTo>
                    <a:lnTo>
                      <a:pt x="743" y="166"/>
                    </a:lnTo>
                    <a:lnTo>
                      <a:pt x="836" y="178"/>
                    </a:lnTo>
                    <a:lnTo>
                      <a:pt x="929" y="189"/>
                    </a:lnTo>
                    <a:lnTo>
                      <a:pt x="1022" y="201"/>
                    </a:lnTo>
                    <a:lnTo>
                      <a:pt x="1115" y="212"/>
                    </a:lnTo>
                    <a:lnTo>
                      <a:pt x="1208" y="222"/>
                    </a:lnTo>
                    <a:lnTo>
                      <a:pt x="1301" y="232"/>
                    </a:lnTo>
                    <a:lnTo>
                      <a:pt x="1395" y="243"/>
                    </a:lnTo>
                    <a:lnTo>
                      <a:pt x="1488" y="253"/>
                    </a:lnTo>
                    <a:lnTo>
                      <a:pt x="1494" y="189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1" name="Freeform 231"/>
              <p:cNvSpPr>
                <a:spLocks/>
              </p:cNvSpPr>
              <p:nvPr/>
            </p:nvSpPr>
            <p:spPr bwMode="auto">
              <a:xfrm>
                <a:off x="3975" y="3926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2" name="Freeform 232"/>
              <p:cNvSpPr>
                <a:spLocks/>
              </p:cNvSpPr>
              <p:nvPr/>
            </p:nvSpPr>
            <p:spPr bwMode="auto">
              <a:xfrm>
                <a:off x="3975" y="3926"/>
                <a:ext cx="86" cy="59"/>
              </a:xfrm>
              <a:custGeom>
                <a:avLst/>
                <a:gdLst>
                  <a:gd name="T0" fmla="*/ 79 w 345"/>
                  <a:gd name="T1" fmla="*/ 158 h 233"/>
                  <a:gd name="T2" fmla="*/ 53 w 345"/>
                  <a:gd name="T3" fmla="*/ 135 h 233"/>
                  <a:gd name="T4" fmla="*/ 31 w 345"/>
                  <a:gd name="T5" fmla="*/ 112 h 233"/>
                  <a:gd name="T6" fmla="*/ 16 w 345"/>
                  <a:gd name="T7" fmla="*/ 90 h 233"/>
                  <a:gd name="T8" fmla="*/ 6 w 345"/>
                  <a:gd name="T9" fmla="*/ 69 h 233"/>
                  <a:gd name="T10" fmla="*/ 0 w 345"/>
                  <a:gd name="T11" fmla="*/ 50 h 233"/>
                  <a:gd name="T12" fmla="*/ 3 w 345"/>
                  <a:gd name="T13" fmla="*/ 33 h 233"/>
                  <a:gd name="T14" fmla="*/ 12 w 345"/>
                  <a:gd name="T15" fmla="*/ 18 h 233"/>
                  <a:gd name="T16" fmla="*/ 27 w 345"/>
                  <a:gd name="T17" fmla="*/ 7 h 233"/>
                  <a:gd name="T18" fmla="*/ 49 w 345"/>
                  <a:gd name="T19" fmla="*/ 1 h 233"/>
                  <a:gd name="T20" fmla="*/ 74 w 345"/>
                  <a:gd name="T21" fmla="*/ 0 h 233"/>
                  <a:gd name="T22" fmla="*/ 104 w 345"/>
                  <a:gd name="T23" fmla="*/ 4 h 233"/>
                  <a:gd name="T24" fmla="*/ 134 w 345"/>
                  <a:gd name="T25" fmla="*/ 10 h 233"/>
                  <a:gd name="T26" fmla="*/ 167 w 345"/>
                  <a:gd name="T27" fmla="*/ 22 h 233"/>
                  <a:gd name="T28" fmla="*/ 201 w 345"/>
                  <a:gd name="T29" fmla="*/ 36 h 233"/>
                  <a:gd name="T30" fmla="*/ 234 w 345"/>
                  <a:gd name="T31" fmla="*/ 55 h 233"/>
                  <a:gd name="T32" fmla="*/ 266 w 345"/>
                  <a:gd name="T33" fmla="*/ 75 h 233"/>
                  <a:gd name="T34" fmla="*/ 292 w 345"/>
                  <a:gd name="T35" fmla="*/ 98 h 233"/>
                  <a:gd name="T36" fmla="*/ 314 w 345"/>
                  <a:gd name="T37" fmla="*/ 121 h 233"/>
                  <a:gd name="T38" fmla="*/ 329 w 345"/>
                  <a:gd name="T39" fmla="*/ 143 h 233"/>
                  <a:gd name="T40" fmla="*/ 340 w 345"/>
                  <a:gd name="T41" fmla="*/ 164 h 233"/>
                  <a:gd name="T42" fmla="*/ 345 w 345"/>
                  <a:gd name="T43" fmla="*/ 183 h 233"/>
                  <a:gd name="T44" fmla="*/ 342 w 345"/>
                  <a:gd name="T45" fmla="*/ 200 h 233"/>
                  <a:gd name="T46" fmla="*/ 333 w 345"/>
                  <a:gd name="T47" fmla="*/ 215 h 233"/>
                  <a:gd name="T48" fmla="*/ 318 w 345"/>
                  <a:gd name="T49" fmla="*/ 225 h 233"/>
                  <a:gd name="T50" fmla="*/ 296 w 345"/>
                  <a:gd name="T51" fmla="*/ 232 h 233"/>
                  <a:gd name="T52" fmla="*/ 271 w 345"/>
                  <a:gd name="T53" fmla="*/ 233 h 233"/>
                  <a:gd name="T54" fmla="*/ 241 w 345"/>
                  <a:gd name="T55" fmla="*/ 229 h 233"/>
                  <a:gd name="T56" fmla="*/ 211 w 345"/>
                  <a:gd name="T57" fmla="*/ 223 h 233"/>
                  <a:gd name="T58" fmla="*/ 178 w 345"/>
                  <a:gd name="T59" fmla="*/ 211 h 233"/>
                  <a:gd name="T60" fmla="*/ 144 w 345"/>
                  <a:gd name="T61" fmla="*/ 197 h 233"/>
                  <a:gd name="T62" fmla="*/ 111 w 345"/>
                  <a:gd name="T63" fmla="*/ 178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33">
                    <a:moveTo>
                      <a:pt x="95" y="168"/>
                    </a:moveTo>
                    <a:lnTo>
                      <a:pt x="79" y="158"/>
                    </a:lnTo>
                    <a:lnTo>
                      <a:pt x="65" y="146"/>
                    </a:lnTo>
                    <a:lnTo>
                      <a:pt x="53" y="135"/>
                    </a:lnTo>
                    <a:lnTo>
                      <a:pt x="41" y="123"/>
                    </a:lnTo>
                    <a:lnTo>
                      <a:pt x="31" y="112"/>
                    </a:lnTo>
                    <a:lnTo>
                      <a:pt x="22" y="102"/>
                    </a:lnTo>
                    <a:lnTo>
                      <a:pt x="16" y="90"/>
                    </a:lnTo>
                    <a:lnTo>
                      <a:pt x="9" y="79"/>
                    </a:lnTo>
                    <a:lnTo>
                      <a:pt x="6" y="69"/>
                    </a:lnTo>
                    <a:lnTo>
                      <a:pt x="2" y="58"/>
                    </a:lnTo>
                    <a:lnTo>
                      <a:pt x="0" y="50"/>
                    </a:lnTo>
                    <a:lnTo>
                      <a:pt x="0" y="41"/>
                    </a:lnTo>
                    <a:lnTo>
                      <a:pt x="3" y="33"/>
                    </a:lnTo>
                    <a:lnTo>
                      <a:pt x="7" y="25"/>
                    </a:lnTo>
                    <a:lnTo>
                      <a:pt x="12" y="18"/>
                    </a:lnTo>
                    <a:lnTo>
                      <a:pt x="18" y="13"/>
                    </a:lnTo>
                    <a:lnTo>
                      <a:pt x="27" y="7"/>
                    </a:lnTo>
                    <a:lnTo>
                      <a:pt x="37" y="4"/>
                    </a:lnTo>
                    <a:lnTo>
                      <a:pt x="49" y="1"/>
                    </a:lnTo>
                    <a:lnTo>
                      <a:pt x="62" y="0"/>
                    </a:lnTo>
                    <a:lnTo>
                      <a:pt x="74" y="0"/>
                    </a:lnTo>
                    <a:lnTo>
                      <a:pt x="88" y="1"/>
                    </a:lnTo>
                    <a:lnTo>
                      <a:pt x="104" y="4"/>
                    </a:lnTo>
                    <a:lnTo>
                      <a:pt x="119" y="6"/>
                    </a:lnTo>
                    <a:lnTo>
                      <a:pt x="134" y="10"/>
                    </a:lnTo>
                    <a:lnTo>
                      <a:pt x="151" y="15"/>
                    </a:lnTo>
                    <a:lnTo>
                      <a:pt x="167" y="22"/>
                    </a:lnTo>
                    <a:lnTo>
                      <a:pt x="184" y="28"/>
                    </a:lnTo>
                    <a:lnTo>
                      <a:pt x="201" y="36"/>
                    </a:lnTo>
                    <a:lnTo>
                      <a:pt x="217" y="44"/>
                    </a:lnTo>
                    <a:lnTo>
                      <a:pt x="234" y="55"/>
                    </a:lnTo>
                    <a:lnTo>
                      <a:pt x="250" y="65"/>
                    </a:lnTo>
                    <a:lnTo>
                      <a:pt x="266" y="75"/>
                    </a:lnTo>
                    <a:lnTo>
                      <a:pt x="280" y="87"/>
                    </a:lnTo>
                    <a:lnTo>
                      <a:pt x="292" y="98"/>
                    </a:lnTo>
                    <a:lnTo>
                      <a:pt x="304" y="109"/>
                    </a:lnTo>
                    <a:lnTo>
                      <a:pt x="314" y="121"/>
                    </a:lnTo>
                    <a:lnTo>
                      <a:pt x="322" y="131"/>
                    </a:lnTo>
                    <a:lnTo>
                      <a:pt x="329" y="143"/>
                    </a:lnTo>
                    <a:lnTo>
                      <a:pt x="336" y="153"/>
                    </a:lnTo>
                    <a:lnTo>
                      <a:pt x="340" y="164"/>
                    </a:lnTo>
                    <a:lnTo>
                      <a:pt x="343" y="173"/>
                    </a:lnTo>
                    <a:lnTo>
                      <a:pt x="345" y="183"/>
                    </a:lnTo>
                    <a:lnTo>
                      <a:pt x="343" y="192"/>
                    </a:lnTo>
                    <a:lnTo>
                      <a:pt x="342" y="200"/>
                    </a:lnTo>
                    <a:lnTo>
                      <a:pt x="338" y="208"/>
                    </a:lnTo>
                    <a:lnTo>
                      <a:pt x="333" y="215"/>
                    </a:lnTo>
                    <a:lnTo>
                      <a:pt x="326" y="220"/>
                    </a:lnTo>
                    <a:lnTo>
                      <a:pt x="318" y="225"/>
                    </a:lnTo>
                    <a:lnTo>
                      <a:pt x="308" y="229"/>
                    </a:lnTo>
                    <a:lnTo>
                      <a:pt x="296" y="232"/>
                    </a:lnTo>
                    <a:lnTo>
                      <a:pt x="283" y="232"/>
                    </a:lnTo>
                    <a:lnTo>
                      <a:pt x="271" y="233"/>
                    </a:lnTo>
                    <a:lnTo>
                      <a:pt x="257" y="232"/>
                    </a:lnTo>
                    <a:lnTo>
                      <a:pt x="241" y="229"/>
                    </a:lnTo>
                    <a:lnTo>
                      <a:pt x="226" y="227"/>
                    </a:lnTo>
                    <a:lnTo>
                      <a:pt x="211" y="223"/>
                    </a:lnTo>
                    <a:lnTo>
                      <a:pt x="194" y="218"/>
                    </a:lnTo>
                    <a:lnTo>
                      <a:pt x="178" y="211"/>
                    </a:lnTo>
                    <a:lnTo>
                      <a:pt x="161" y="205"/>
                    </a:lnTo>
                    <a:lnTo>
                      <a:pt x="144" y="197"/>
                    </a:lnTo>
                    <a:lnTo>
                      <a:pt x="128" y="188"/>
                    </a:lnTo>
                    <a:lnTo>
                      <a:pt x="111" y="178"/>
                    </a:lnTo>
                    <a:lnTo>
                      <a:pt x="95" y="16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3" name="Freeform 233"/>
              <p:cNvSpPr>
                <a:spLocks/>
              </p:cNvSpPr>
              <p:nvPr/>
            </p:nvSpPr>
            <p:spPr bwMode="auto">
              <a:xfrm>
                <a:off x="3016" y="3874"/>
                <a:ext cx="660" cy="115"/>
              </a:xfrm>
              <a:custGeom>
                <a:avLst/>
                <a:gdLst>
                  <a:gd name="T0" fmla="*/ 1 w 2639"/>
                  <a:gd name="T1" fmla="*/ 64 h 460"/>
                  <a:gd name="T2" fmla="*/ 0 w 2639"/>
                  <a:gd name="T3" fmla="*/ 64 h 460"/>
                  <a:gd name="T4" fmla="*/ 166 w 2639"/>
                  <a:gd name="T5" fmla="*/ 84 h 460"/>
                  <a:gd name="T6" fmla="*/ 330 w 2639"/>
                  <a:gd name="T7" fmla="*/ 105 h 460"/>
                  <a:gd name="T8" fmla="*/ 495 w 2639"/>
                  <a:gd name="T9" fmla="*/ 126 h 460"/>
                  <a:gd name="T10" fmla="*/ 659 w 2639"/>
                  <a:gd name="T11" fmla="*/ 149 h 460"/>
                  <a:gd name="T12" fmla="*/ 824 w 2639"/>
                  <a:gd name="T13" fmla="*/ 172 h 460"/>
                  <a:gd name="T14" fmla="*/ 988 w 2639"/>
                  <a:gd name="T15" fmla="*/ 195 h 460"/>
                  <a:gd name="T16" fmla="*/ 1153 w 2639"/>
                  <a:gd name="T17" fmla="*/ 219 h 460"/>
                  <a:gd name="T18" fmla="*/ 1317 w 2639"/>
                  <a:gd name="T19" fmla="*/ 245 h 460"/>
                  <a:gd name="T20" fmla="*/ 1482 w 2639"/>
                  <a:gd name="T21" fmla="*/ 269 h 460"/>
                  <a:gd name="T22" fmla="*/ 1645 w 2639"/>
                  <a:gd name="T23" fmla="*/ 296 h 460"/>
                  <a:gd name="T24" fmla="*/ 1809 w 2639"/>
                  <a:gd name="T25" fmla="*/ 321 h 460"/>
                  <a:gd name="T26" fmla="*/ 1974 w 2639"/>
                  <a:gd name="T27" fmla="*/ 348 h 460"/>
                  <a:gd name="T28" fmla="*/ 2137 w 2639"/>
                  <a:gd name="T29" fmla="*/ 376 h 460"/>
                  <a:gd name="T30" fmla="*/ 2302 w 2639"/>
                  <a:gd name="T31" fmla="*/ 403 h 460"/>
                  <a:gd name="T32" fmla="*/ 2465 w 2639"/>
                  <a:gd name="T33" fmla="*/ 431 h 460"/>
                  <a:gd name="T34" fmla="*/ 2628 w 2639"/>
                  <a:gd name="T35" fmla="*/ 460 h 460"/>
                  <a:gd name="T36" fmla="*/ 2639 w 2639"/>
                  <a:gd name="T37" fmla="*/ 396 h 460"/>
                  <a:gd name="T38" fmla="*/ 2476 w 2639"/>
                  <a:gd name="T39" fmla="*/ 368 h 460"/>
                  <a:gd name="T40" fmla="*/ 2312 w 2639"/>
                  <a:gd name="T41" fmla="*/ 340 h 460"/>
                  <a:gd name="T42" fmla="*/ 2147 w 2639"/>
                  <a:gd name="T43" fmla="*/ 312 h 460"/>
                  <a:gd name="T44" fmla="*/ 1984 w 2639"/>
                  <a:gd name="T45" fmla="*/ 286 h 460"/>
                  <a:gd name="T46" fmla="*/ 1820 w 2639"/>
                  <a:gd name="T47" fmla="*/ 259 h 460"/>
                  <a:gd name="T48" fmla="*/ 1655 w 2639"/>
                  <a:gd name="T49" fmla="*/ 232 h 460"/>
                  <a:gd name="T50" fmla="*/ 1491 w 2639"/>
                  <a:gd name="T51" fmla="*/ 207 h 460"/>
                  <a:gd name="T52" fmla="*/ 1326 w 2639"/>
                  <a:gd name="T53" fmla="*/ 181 h 460"/>
                  <a:gd name="T54" fmla="*/ 1162 w 2639"/>
                  <a:gd name="T55" fmla="*/ 157 h 460"/>
                  <a:gd name="T56" fmla="*/ 997 w 2639"/>
                  <a:gd name="T57" fmla="*/ 133 h 460"/>
                  <a:gd name="T58" fmla="*/ 833 w 2639"/>
                  <a:gd name="T59" fmla="*/ 108 h 460"/>
                  <a:gd name="T60" fmla="*/ 668 w 2639"/>
                  <a:gd name="T61" fmla="*/ 85 h 460"/>
                  <a:gd name="T62" fmla="*/ 504 w 2639"/>
                  <a:gd name="T63" fmla="*/ 64 h 460"/>
                  <a:gd name="T64" fmla="*/ 338 w 2639"/>
                  <a:gd name="T65" fmla="*/ 42 h 460"/>
                  <a:gd name="T66" fmla="*/ 174 w 2639"/>
                  <a:gd name="T67" fmla="*/ 20 h 460"/>
                  <a:gd name="T68" fmla="*/ 8 w 2639"/>
                  <a:gd name="T69" fmla="*/ 0 h 460"/>
                  <a:gd name="T70" fmla="*/ 7 w 2639"/>
                  <a:gd name="T71" fmla="*/ 0 h 460"/>
                  <a:gd name="T72" fmla="*/ 8 w 2639"/>
                  <a:gd name="T73" fmla="*/ 0 h 460"/>
                  <a:gd name="T74" fmla="*/ 8 w 2639"/>
                  <a:gd name="T75" fmla="*/ 0 h 460"/>
                  <a:gd name="T76" fmla="*/ 7 w 2639"/>
                  <a:gd name="T77" fmla="*/ 0 h 460"/>
                  <a:gd name="T78" fmla="*/ 1 w 2639"/>
                  <a:gd name="T79" fmla="*/ 6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39" h="460">
                    <a:moveTo>
                      <a:pt x="1" y="64"/>
                    </a:moveTo>
                    <a:lnTo>
                      <a:pt x="0" y="64"/>
                    </a:lnTo>
                    <a:lnTo>
                      <a:pt x="166" y="84"/>
                    </a:lnTo>
                    <a:lnTo>
                      <a:pt x="330" y="105"/>
                    </a:lnTo>
                    <a:lnTo>
                      <a:pt x="495" y="126"/>
                    </a:lnTo>
                    <a:lnTo>
                      <a:pt x="659" y="149"/>
                    </a:lnTo>
                    <a:lnTo>
                      <a:pt x="824" y="172"/>
                    </a:lnTo>
                    <a:lnTo>
                      <a:pt x="988" y="195"/>
                    </a:lnTo>
                    <a:lnTo>
                      <a:pt x="1153" y="219"/>
                    </a:lnTo>
                    <a:lnTo>
                      <a:pt x="1317" y="245"/>
                    </a:lnTo>
                    <a:lnTo>
                      <a:pt x="1482" y="269"/>
                    </a:lnTo>
                    <a:lnTo>
                      <a:pt x="1645" y="296"/>
                    </a:lnTo>
                    <a:lnTo>
                      <a:pt x="1809" y="321"/>
                    </a:lnTo>
                    <a:lnTo>
                      <a:pt x="1974" y="348"/>
                    </a:lnTo>
                    <a:lnTo>
                      <a:pt x="2137" y="376"/>
                    </a:lnTo>
                    <a:lnTo>
                      <a:pt x="2302" y="403"/>
                    </a:lnTo>
                    <a:lnTo>
                      <a:pt x="2465" y="431"/>
                    </a:lnTo>
                    <a:lnTo>
                      <a:pt x="2628" y="460"/>
                    </a:lnTo>
                    <a:lnTo>
                      <a:pt x="2639" y="396"/>
                    </a:lnTo>
                    <a:lnTo>
                      <a:pt x="2476" y="368"/>
                    </a:lnTo>
                    <a:lnTo>
                      <a:pt x="2312" y="340"/>
                    </a:lnTo>
                    <a:lnTo>
                      <a:pt x="2147" y="312"/>
                    </a:lnTo>
                    <a:lnTo>
                      <a:pt x="1984" y="286"/>
                    </a:lnTo>
                    <a:lnTo>
                      <a:pt x="1820" y="259"/>
                    </a:lnTo>
                    <a:lnTo>
                      <a:pt x="1655" y="232"/>
                    </a:lnTo>
                    <a:lnTo>
                      <a:pt x="1491" y="207"/>
                    </a:lnTo>
                    <a:lnTo>
                      <a:pt x="1326" y="181"/>
                    </a:lnTo>
                    <a:lnTo>
                      <a:pt x="1162" y="157"/>
                    </a:lnTo>
                    <a:lnTo>
                      <a:pt x="997" y="133"/>
                    </a:lnTo>
                    <a:lnTo>
                      <a:pt x="833" y="108"/>
                    </a:lnTo>
                    <a:lnTo>
                      <a:pt x="668" y="85"/>
                    </a:lnTo>
                    <a:lnTo>
                      <a:pt x="504" y="64"/>
                    </a:lnTo>
                    <a:lnTo>
                      <a:pt x="338" y="42"/>
                    </a:lnTo>
                    <a:lnTo>
                      <a:pt x="174" y="2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1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4" name="Freeform 234"/>
              <p:cNvSpPr>
                <a:spLocks/>
              </p:cNvSpPr>
              <p:nvPr/>
            </p:nvSpPr>
            <p:spPr bwMode="auto">
              <a:xfrm>
                <a:off x="2812" y="3855"/>
                <a:ext cx="205" cy="35"/>
              </a:xfrm>
              <a:custGeom>
                <a:avLst/>
                <a:gdLst>
                  <a:gd name="T0" fmla="*/ 4 w 823"/>
                  <a:gd name="T1" fmla="*/ 0 h 142"/>
                  <a:gd name="T2" fmla="*/ 0 w 823"/>
                  <a:gd name="T3" fmla="*/ 64 h 142"/>
                  <a:gd name="T4" fmla="*/ 817 w 823"/>
                  <a:gd name="T5" fmla="*/ 142 h 142"/>
                  <a:gd name="T6" fmla="*/ 823 w 823"/>
                  <a:gd name="T7" fmla="*/ 78 h 142"/>
                  <a:gd name="T8" fmla="*/ 5 w 823"/>
                  <a:gd name="T9" fmla="*/ 0 h 142"/>
                  <a:gd name="T10" fmla="*/ 4 w 823"/>
                  <a:gd name="T11" fmla="*/ 0 h 142"/>
                  <a:gd name="T12" fmla="*/ 5 w 823"/>
                  <a:gd name="T13" fmla="*/ 0 h 142"/>
                  <a:gd name="T14" fmla="*/ 5 w 823"/>
                  <a:gd name="T15" fmla="*/ 0 h 142"/>
                  <a:gd name="T16" fmla="*/ 4 w 823"/>
                  <a:gd name="T17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3" h="142">
                    <a:moveTo>
                      <a:pt x="4" y="0"/>
                    </a:moveTo>
                    <a:lnTo>
                      <a:pt x="0" y="64"/>
                    </a:lnTo>
                    <a:lnTo>
                      <a:pt x="817" y="142"/>
                    </a:lnTo>
                    <a:lnTo>
                      <a:pt x="823" y="78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5" name="Freeform 235"/>
              <p:cNvSpPr>
                <a:spLocks/>
              </p:cNvSpPr>
              <p:nvPr/>
            </p:nvSpPr>
            <p:spPr bwMode="auto">
              <a:xfrm>
                <a:off x="2518" y="3843"/>
                <a:ext cx="295" cy="28"/>
              </a:xfrm>
              <a:custGeom>
                <a:avLst/>
                <a:gdLst>
                  <a:gd name="T0" fmla="*/ 0 w 1178"/>
                  <a:gd name="T1" fmla="*/ 64 h 112"/>
                  <a:gd name="T2" fmla="*/ 0 w 1178"/>
                  <a:gd name="T3" fmla="*/ 64 h 112"/>
                  <a:gd name="T4" fmla="*/ 74 w 1178"/>
                  <a:gd name="T5" fmla="*/ 65 h 112"/>
                  <a:gd name="T6" fmla="*/ 147 w 1178"/>
                  <a:gd name="T7" fmla="*/ 66 h 112"/>
                  <a:gd name="T8" fmla="*/ 221 w 1178"/>
                  <a:gd name="T9" fmla="*/ 69 h 112"/>
                  <a:gd name="T10" fmla="*/ 294 w 1178"/>
                  <a:gd name="T11" fmla="*/ 70 h 112"/>
                  <a:gd name="T12" fmla="*/ 367 w 1178"/>
                  <a:gd name="T13" fmla="*/ 73 h 112"/>
                  <a:gd name="T14" fmla="*/ 441 w 1178"/>
                  <a:gd name="T15" fmla="*/ 75 h 112"/>
                  <a:gd name="T16" fmla="*/ 514 w 1178"/>
                  <a:gd name="T17" fmla="*/ 78 h 112"/>
                  <a:gd name="T18" fmla="*/ 588 w 1178"/>
                  <a:gd name="T19" fmla="*/ 80 h 112"/>
                  <a:gd name="T20" fmla="*/ 660 w 1178"/>
                  <a:gd name="T21" fmla="*/ 84 h 112"/>
                  <a:gd name="T22" fmla="*/ 734 w 1178"/>
                  <a:gd name="T23" fmla="*/ 88 h 112"/>
                  <a:gd name="T24" fmla="*/ 807 w 1178"/>
                  <a:gd name="T25" fmla="*/ 90 h 112"/>
                  <a:gd name="T26" fmla="*/ 881 w 1178"/>
                  <a:gd name="T27" fmla="*/ 94 h 112"/>
                  <a:gd name="T28" fmla="*/ 954 w 1178"/>
                  <a:gd name="T29" fmla="*/ 99 h 112"/>
                  <a:gd name="T30" fmla="*/ 1028 w 1178"/>
                  <a:gd name="T31" fmla="*/ 103 h 112"/>
                  <a:gd name="T32" fmla="*/ 1102 w 1178"/>
                  <a:gd name="T33" fmla="*/ 108 h 112"/>
                  <a:gd name="T34" fmla="*/ 1174 w 1178"/>
                  <a:gd name="T35" fmla="*/ 112 h 112"/>
                  <a:gd name="T36" fmla="*/ 1178 w 1178"/>
                  <a:gd name="T37" fmla="*/ 48 h 112"/>
                  <a:gd name="T38" fmla="*/ 1105 w 1178"/>
                  <a:gd name="T39" fmla="*/ 44 h 112"/>
                  <a:gd name="T40" fmla="*/ 1031 w 1178"/>
                  <a:gd name="T41" fmla="*/ 39 h 112"/>
                  <a:gd name="T42" fmla="*/ 957 w 1178"/>
                  <a:gd name="T43" fmla="*/ 36 h 112"/>
                  <a:gd name="T44" fmla="*/ 884 w 1178"/>
                  <a:gd name="T45" fmla="*/ 30 h 112"/>
                  <a:gd name="T46" fmla="*/ 811 w 1178"/>
                  <a:gd name="T47" fmla="*/ 27 h 112"/>
                  <a:gd name="T48" fmla="*/ 737 w 1178"/>
                  <a:gd name="T49" fmla="*/ 24 h 112"/>
                  <a:gd name="T50" fmla="*/ 663 w 1178"/>
                  <a:gd name="T51" fmla="*/ 20 h 112"/>
                  <a:gd name="T52" fmla="*/ 590 w 1178"/>
                  <a:gd name="T53" fmla="*/ 16 h 112"/>
                  <a:gd name="T54" fmla="*/ 516 w 1178"/>
                  <a:gd name="T55" fmla="*/ 14 h 112"/>
                  <a:gd name="T56" fmla="*/ 442 w 1178"/>
                  <a:gd name="T57" fmla="*/ 11 h 112"/>
                  <a:gd name="T58" fmla="*/ 370 w 1178"/>
                  <a:gd name="T59" fmla="*/ 9 h 112"/>
                  <a:gd name="T60" fmla="*/ 296 w 1178"/>
                  <a:gd name="T61" fmla="*/ 6 h 112"/>
                  <a:gd name="T62" fmla="*/ 222 w 1178"/>
                  <a:gd name="T63" fmla="*/ 5 h 112"/>
                  <a:gd name="T64" fmla="*/ 148 w 1178"/>
                  <a:gd name="T65" fmla="*/ 2 h 112"/>
                  <a:gd name="T66" fmla="*/ 74 w 1178"/>
                  <a:gd name="T67" fmla="*/ 1 h 112"/>
                  <a:gd name="T68" fmla="*/ 0 w 1178"/>
                  <a:gd name="T69" fmla="*/ 0 h 112"/>
                  <a:gd name="T70" fmla="*/ 0 w 1178"/>
                  <a:gd name="T71" fmla="*/ 0 h 112"/>
                  <a:gd name="T72" fmla="*/ 0 w 1178"/>
                  <a:gd name="T73" fmla="*/ 0 h 112"/>
                  <a:gd name="T74" fmla="*/ 0 w 1178"/>
                  <a:gd name="T75" fmla="*/ 0 h 112"/>
                  <a:gd name="T76" fmla="*/ 0 w 1178"/>
                  <a:gd name="T77" fmla="*/ 0 h 112"/>
                  <a:gd name="T78" fmla="*/ 0 w 1178"/>
                  <a:gd name="T79" fmla="*/ 6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78" h="112">
                    <a:moveTo>
                      <a:pt x="0" y="64"/>
                    </a:moveTo>
                    <a:lnTo>
                      <a:pt x="0" y="64"/>
                    </a:lnTo>
                    <a:lnTo>
                      <a:pt x="74" y="65"/>
                    </a:lnTo>
                    <a:lnTo>
                      <a:pt x="147" y="66"/>
                    </a:lnTo>
                    <a:lnTo>
                      <a:pt x="221" y="69"/>
                    </a:lnTo>
                    <a:lnTo>
                      <a:pt x="294" y="70"/>
                    </a:lnTo>
                    <a:lnTo>
                      <a:pt x="367" y="73"/>
                    </a:lnTo>
                    <a:lnTo>
                      <a:pt x="441" y="75"/>
                    </a:lnTo>
                    <a:lnTo>
                      <a:pt x="514" y="78"/>
                    </a:lnTo>
                    <a:lnTo>
                      <a:pt x="588" y="80"/>
                    </a:lnTo>
                    <a:lnTo>
                      <a:pt x="660" y="84"/>
                    </a:lnTo>
                    <a:lnTo>
                      <a:pt x="734" y="88"/>
                    </a:lnTo>
                    <a:lnTo>
                      <a:pt x="807" y="90"/>
                    </a:lnTo>
                    <a:lnTo>
                      <a:pt x="881" y="94"/>
                    </a:lnTo>
                    <a:lnTo>
                      <a:pt x="954" y="99"/>
                    </a:lnTo>
                    <a:lnTo>
                      <a:pt x="1028" y="103"/>
                    </a:lnTo>
                    <a:lnTo>
                      <a:pt x="1102" y="108"/>
                    </a:lnTo>
                    <a:lnTo>
                      <a:pt x="1174" y="112"/>
                    </a:lnTo>
                    <a:lnTo>
                      <a:pt x="1178" y="48"/>
                    </a:lnTo>
                    <a:lnTo>
                      <a:pt x="1105" y="44"/>
                    </a:lnTo>
                    <a:lnTo>
                      <a:pt x="1031" y="39"/>
                    </a:lnTo>
                    <a:lnTo>
                      <a:pt x="957" y="36"/>
                    </a:lnTo>
                    <a:lnTo>
                      <a:pt x="884" y="30"/>
                    </a:lnTo>
                    <a:lnTo>
                      <a:pt x="811" y="27"/>
                    </a:lnTo>
                    <a:lnTo>
                      <a:pt x="737" y="24"/>
                    </a:lnTo>
                    <a:lnTo>
                      <a:pt x="663" y="20"/>
                    </a:lnTo>
                    <a:lnTo>
                      <a:pt x="590" y="16"/>
                    </a:lnTo>
                    <a:lnTo>
                      <a:pt x="516" y="14"/>
                    </a:lnTo>
                    <a:lnTo>
                      <a:pt x="442" y="11"/>
                    </a:lnTo>
                    <a:lnTo>
                      <a:pt x="370" y="9"/>
                    </a:lnTo>
                    <a:lnTo>
                      <a:pt x="296" y="6"/>
                    </a:lnTo>
                    <a:lnTo>
                      <a:pt x="222" y="5"/>
                    </a:lnTo>
                    <a:lnTo>
                      <a:pt x="148" y="2"/>
                    </a:lnTo>
                    <a:lnTo>
                      <a:pt x="74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6" name="Freeform 236"/>
              <p:cNvSpPr>
                <a:spLocks/>
              </p:cNvSpPr>
              <p:nvPr/>
            </p:nvSpPr>
            <p:spPr bwMode="auto">
              <a:xfrm>
                <a:off x="2140" y="3843"/>
                <a:ext cx="378" cy="33"/>
              </a:xfrm>
              <a:custGeom>
                <a:avLst/>
                <a:gdLst>
                  <a:gd name="T0" fmla="*/ 6 w 1512"/>
                  <a:gd name="T1" fmla="*/ 131 h 131"/>
                  <a:gd name="T2" fmla="*/ 5 w 1512"/>
                  <a:gd name="T3" fmla="*/ 131 h 131"/>
                  <a:gd name="T4" fmla="*/ 99 w 1512"/>
                  <a:gd name="T5" fmla="*/ 124 h 131"/>
                  <a:gd name="T6" fmla="*/ 194 w 1512"/>
                  <a:gd name="T7" fmla="*/ 117 h 131"/>
                  <a:gd name="T8" fmla="*/ 288 w 1512"/>
                  <a:gd name="T9" fmla="*/ 111 h 131"/>
                  <a:gd name="T10" fmla="*/ 382 w 1512"/>
                  <a:gd name="T11" fmla="*/ 106 h 131"/>
                  <a:gd name="T12" fmla="*/ 477 w 1512"/>
                  <a:gd name="T13" fmla="*/ 99 h 131"/>
                  <a:gd name="T14" fmla="*/ 570 w 1512"/>
                  <a:gd name="T15" fmla="*/ 94 h 131"/>
                  <a:gd name="T16" fmla="*/ 664 w 1512"/>
                  <a:gd name="T17" fmla="*/ 90 h 131"/>
                  <a:gd name="T18" fmla="*/ 758 w 1512"/>
                  <a:gd name="T19" fmla="*/ 85 h 131"/>
                  <a:gd name="T20" fmla="*/ 853 w 1512"/>
                  <a:gd name="T21" fmla="*/ 81 h 131"/>
                  <a:gd name="T22" fmla="*/ 946 w 1512"/>
                  <a:gd name="T23" fmla="*/ 78 h 131"/>
                  <a:gd name="T24" fmla="*/ 1040 w 1512"/>
                  <a:gd name="T25" fmla="*/ 75 h 131"/>
                  <a:gd name="T26" fmla="*/ 1135 w 1512"/>
                  <a:gd name="T27" fmla="*/ 71 h 131"/>
                  <a:gd name="T28" fmla="*/ 1229 w 1512"/>
                  <a:gd name="T29" fmla="*/ 69 h 131"/>
                  <a:gd name="T30" fmla="*/ 1323 w 1512"/>
                  <a:gd name="T31" fmla="*/ 67 h 131"/>
                  <a:gd name="T32" fmla="*/ 1418 w 1512"/>
                  <a:gd name="T33" fmla="*/ 65 h 131"/>
                  <a:gd name="T34" fmla="*/ 1512 w 1512"/>
                  <a:gd name="T35" fmla="*/ 64 h 131"/>
                  <a:gd name="T36" fmla="*/ 1512 w 1512"/>
                  <a:gd name="T37" fmla="*/ 0 h 131"/>
                  <a:gd name="T38" fmla="*/ 1416 w 1512"/>
                  <a:gd name="T39" fmla="*/ 1 h 131"/>
                  <a:gd name="T40" fmla="*/ 1322 w 1512"/>
                  <a:gd name="T41" fmla="*/ 4 h 131"/>
                  <a:gd name="T42" fmla="*/ 1228 w 1512"/>
                  <a:gd name="T43" fmla="*/ 5 h 131"/>
                  <a:gd name="T44" fmla="*/ 1133 w 1512"/>
                  <a:gd name="T45" fmla="*/ 8 h 131"/>
                  <a:gd name="T46" fmla="*/ 1039 w 1512"/>
                  <a:gd name="T47" fmla="*/ 11 h 131"/>
                  <a:gd name="T48" fmla="*/ 945 w 1512"/>
                  <a:gd name="T49" fmla="*/ 14 h 131"/>
                  <a:gd name="T50" fmla="*/ 850 w 1512"/>
                  <a:gd name="T51" fmla="*/ 18 h 131"/>
                  <a:gd name="T52" fmla="*/ 756 w 1512"/>
                  <a:gd name="T53" fmla="*/ 22 h 131"/>
                  <a:gd name="T54" fmla="*/ 662 w 1512"/>
                  <a:gd name="T55" fmla="*/ 27 h 131"/>
                  <a:gd name="T56" fmla="*/ 567 w 1512"/>
                  <a:gd name="T57" fmla="*/ 30 h 131"/>
                  <a:gd name="T58" fmla="*/ 473 w 1512"/>
                  <a:gd name="T59" fmla="*/ 36 h 131"/>
                  <a:gd name="T60" fmla="*/ 378 w 1512"/>
                  <a:gd name="T61" fmla="*/ 42 h 131"/>
                  <a:gd name="T62" fmla="*/ 284 w 1512"/>
                  <a:gd name="T63" fmla="*/ 47 h 131"/>
                  <a:gd name="T64" fmla="*/ 190 w 1512"/>
                  <a:gd name="T65" fmla="*/ 53 h 131"/>
                  <a:gd name="T66" fmla="*/ 95 w 1512"/>
                  <a:gd name="T67" fmla="*/ 60 h 131"/>
                  <a:gd name="T68" fmla="*/ 0 w 1512"/>
                  <a:gd name="T69" fmla="*/ 67 h 131"/>
                  <a:gd name="T70" fmla="*/ 0 w 1512"/>
                  <a:gd name="T71" fmla="*/ 67 h 131"/>
                  <a:gd name="T72" fmla="*/ 0 w 1512"/>
                  <a:gd name="T73" fmla="*/ 67 h 131"/>
                  <a:gd name="T74" fmla="*/ 0 w 1512"/>
                  <a:gd name="T75" fmla="*/ 67 h 131"/>
                  <a:gd name="T76" fmla="*/ 0 w 1512"/>
                  <a:gd name="T77" fmla="*/ 67 h 131"/>
                  <a:gd name="T78" fmla="*/ 6 w 1512"/>
                  <a:gd name="T7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12" h="131">
                    <a:moveTo>
                      <a:pt x="6" y="131"/>
                    </a:moveTo>
                    <a:lnTo>
                      <a:pt x="5" y="131"/>
                    </a:lnTo>
                    <a:lnTo>
                      <a:pt x="99" y="124"/>
                    </a:lnTo>
                    <a:lnTo>
                      <a:pt x="194" y="117"/>
                    </a:lnTo>
                    <a:lnTo>
                      <a:pt x="288" y="111"/>
                    </a:lnTo>
                    <a:lnTo>
                      <a:pt x="382" y="106"/>
                    </a:lnTo>
                    <a:lnTo>
                      <a:pt x="477" y="99"/>
                    </a:lnTo>
                    <a:lnTo>
                      <a:pt x="570" y="94"/>
                    </a:lnTo>
                    <a:lnTo>
                      <a:pt x="664" y="90"/>
                    </a:lnTo>
                    <a:lnTo>
                      <a:pt x="758" y="85"/>
                    </a:lnTo>
                    <a:lnTo>
                      <a:pt x="853" y="81"/>
                    </a:lnTo>
                    <a:lnTo>
                      <a:pt x="946" y="78"/>
                    </a:lnTo>
                    <a:lnTo>
                      <a:pt x="1040" y="75"/>
                    </a:lnTo>
                    <a:lnTo>
                      <a:pt x="1135" y="71"/>
                    </a:lnTo>
                    <a:lnTo>
                      <a:pt x="1229" y="69"/>
                    </a:lnTo>
                    <a:lnTo>
                      <a:pt x="1323" y="67"/>
                    </a:lnTo>
                    <a:lnTo>
                      <a:pt x="1418" y="65"/>
                    </a:lnTo>
                    <a:lnTo>
                      <a:pt x="1512" y="64"/>
                    </a:lnTo>
                    <a:lnTo>
                      <a:pt x="1512" y="0"/>
                    </a:lnTo>
                    <a:lnTo>
                      <a:pt x="1416" y="1"/>
                    </a:lnTo>
                    <a:lnTo>
                      <a:pt x="1322" y="4"/>
                    </a:lnTo>
                    <a:lnTo>
                      <a:pt x="1228" y="5"/>
                    </a:lnTo>
                    <a:lnTo>
                      <a:pt x="1133" y="8"/>
                    </a:lnTo>
                    <a:lnTo>
                      <a:pt x="1039" y="11"/>
                    </a:lnTo>
                    <a:lnTo>
                      <a:pt x="945" y="14"/>
                    </a:lnTo>
                    <a:lnTo>
                      <a:pt x="850" y="18"/>
                    </a:lnTo>
                    <a:lnTo>
                      <a:pt x="756" y="22"/>
                    </a:lnTo>
                    <a:lnTo>
                      <a:pt x="662" y="27"/>
                    </a:lnTo>
                    <a:lnTo>
                      <a:pt x="567" y="30"/>
                    </a:lnTo>
                    <a:lnTo>
                      <a:pt x="473" y="36"/>
                    </a:lnTo>
                    <a:lnTo>
                      <a:pt x="378" y="42"/>
                    </a:lnTo>
                    <a:lnTo>
                      <a:pt x="284" y="47"/>
                    </a:lnTo>
                    <a:lnTo>
                      <a:pt x="190" y="53"/>
                    </a:lnTo>
                    <a:lnTo>
                      <a:pt x="95" y="60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0" y="67"/>
                    </a:lnTo>
                    <a:lnTo>
                      <a:pt x="6" y="13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7" name="Freeform 237"/>
              <p:cNvSpPr>
                <a:spLocks/>
              </p:cNvSpPr>
              <p:nvPr/>
            </p:nvSpPr>
            <p:spPr bwMode="auto">
              <a:xfrm>
                <a:off x="1673" y="3860"/>
                <a:ext cx="469" cy="72"/>
              </a:xfrm>
              <a:custGeom>
                <a:avLst/>
                <a:gdLst>
                  <a:gd name="T0" fmla="*/ 10 w 1874"/>
                  <a:gd name="T1" fmla="*/ 291 h 291"/>
                  <a:gd name="T2" fmla="*/ 10 w 1874"/>
                  <a:gd name="T3" fmla="*/ 291 h 291"/>
                  <a:gd name="T4" fmla="*/ 126 w 1874"/>
                  <a:gd name="T5" fmla="*/ 273 h 291"/>
                  <a:gd name="T6" fmla="*/ 242 w 1874"/>
                  <a:gd name="T7" fmla="*/ 257 h 291"/>
                  <a:gd name="T8" fmla="*/ 358 w 1874"/>
                  <a:gd name="T9" fmla="*/ 240 h 291"/>
                  <a:gd name="T10" fmla="*/ 475 w 1874"/>
                  <a:gd name="T11" fmla="*/ 223 h 291"/>
                  <a:gd name="T12" fmla="*/ 592 w 1874"/>
                  <a:gd name="T13" fmla="*/ 208 h 291"/>
                  <a:gd name="T14" fmla="*/ 708 w 1874"/>
                  <a:gd name="T15" fmla="*/ 193 h 291"/>
                  <a:gd name="T16" fmla="*/ 824 w 1874"/>
                  <a:gd name="T17" fmla="*/ 178 h 291"/>
                  <a:gd name="T18" fmla="*/ 940 w 1874"/>
                  <a:gd name="T19" fmla="*/ 164 h 291"/>
                  <a:gd name="T20" fmla="*/ 1057 w 1874"/>
                  <a:gd name="T21" fmla="*/ 150 h 291"/>
                  <a:gd name="T22" fmla="*/ 1173 w 1874"/>
                  <a:gd name="T23" fmla="*/ 136 h 291"/>
                  <a:gd name="T24" fmla="*/ 1289 w 1874"/>
                  <a:gd name="T25" fmla="*/ 123 h 291"/>
                  <a:gd name="T26" fmla="*/ 1406 w 1874"/>
                  <a:gd name="T27" fmla="*/ 110 h 291"/>
                  <a:gd name="T28" fmla="*/ 1522 w 1874"/>
                  <a:gd name="T29" fmla="*/ 97 h 291"/>
                  <a:gd name="T30" fmla="*/ 1640 w 1874"/>
                  <a:gd name="T31" fmla="*/ 86 h 291"/>
                  <a:gd name="T32" fmla="*/ 1757 w 1874"/>
                  <a:gd name="T33" fmla="*/ 74 h 291"/>
                  <a:gd name="T34" fmla="*/ 1874 w 1874"/>
                  <a:gd name="T35" fmla="*/ 64 h 291"/>
                  <a:gd name="T36" fmla="*/ 1868 w 1874"/>
                  <a:gd name="T37" fmla="*/ 0 h 291"/>
                  <a:gd name="T38" fmla="*/ 1750 w 1874"/>
                  <a:gd name="T39" fmla="*/ 11 h 291"/>
                  <a:gd name="T40" fmla="*/ 1633 w 1874"/>
                  <a:gd name="T41" fmla="*/ 22 h 291"/>
                  <a:gd name="T42" fmla="*/ 1516 w 1874"/>
                  <a:gd name="T43" fmla="*/ 35 h 291"/>
                  <a:gd name="T44" fmla="*/ 1399 w 1874"/>
                  <a:gd name="T45" fmla="*/ 46 h 291"/>
                  <a:gd name="T46" fmla="*/ 1283 w 1874"/>
                  <a:gd name="T47" fmla="*/ 59 h 291"/>
                  <a:gd name="T48" fmla="*/ 1165 w 1874"/>
                  <a:gd name="T49" fmla="*/ 73 h 291"/>
                  <a:gd name="T50" fmla="*/ 1049 w 1874"/>
                  <a:gd name="T51" fmla="*/ 86 h 291"/>
                  <a:gd name="T52" fmla="*/ 932 w 1874"/>
                  <a:gd name="T53" fmla="*/ 100 h 291"/>
                  <a:gd name="T54" fmla="*/ 816 w 1874"/>
                  <a:gd name="T55" fmla="*/ 115 h 291"/>
                  <a:gd name="T56" fmla="*/ 700 w 1874"/>
                  <a:gd name="T57" fmla="*/ 129 h 291"/>
                  <a:gd name="T58" fmla="*/ 583 w 1874"/>
                  <a:gd name="T59" fmla="*/ 144 h 291"/>
                  <a:gd name="T60" fmla="*/ 467 w 1874"/>
                  <a:gd name="T61" fmla="*/ 161 h 291"/>
                  <a:gd name="T62" fmla="*/ 351 w 1874"/>
                  <a:gd name="T63" fmla="*/ 176 h 291"/>
                  <a:gd name="T64" fmla="*/ 233 w 1874"/>
                  <a:gd name="T65" fmla="*/ 193 h 291"/>
                  <a:gd name="T66" fmla="*/ 117 w 1874"/>
                  <a:gd name="T67" fmla="*/ 211 h 291"/>
                  <a:gd name="T68" fmla="*/ 0 w 1874"/>
                  <a:gd name="T69" fmla="*/ 227 h 291"/>
                  <a:gd name="T70" fmla="*/ 0 w 1874"/>
                  <a:gd name="T71" fmla="*/ 227 h 291"/>
                  <a:gd name="T72" fmla="*/ 0 w 1874"/>
                  <a:gd name="T73" fmla="*/ 227 h 291"/>
                  <a:gd name="T74" fmla="*/ 0 w 1874"/>
                  <a:gd name="T75" fmla="*/ 227 h 291"/>
                  <a:gd name="T76" fmla="*/ 0 w 1874"/>
                  <a:gd name="T77" fmla="*/ 227 h 291"/>
                  <a:gd name="T78" fmla="*/ 10 w 1874"/>
                  <a:gd name="T79" fmla="*/ 291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4" h="291">
                    <a:moveTo>
                      <a:pt x="10" y="291"/>
                    </a:moveTo>
                    <a:lnTo>
                      <a:pt x="10" y="291"/>
                    </a:lnTo>
                    <a:lnTo>
                      <a:pt x="126" y="273"/>
                    </a:lnTo>
                    <a:lnTo>
                      <a:pt x="242" y="257"/>
                    </a:lnTo>
                    <a:lnTo>
                      <a:pt x="358" y="240"/>
                    </a:lnTo>
                    <a:lnTo>
                      <a:pt x="475" y="223"/>
                    </a:lnTo>
                    <a:lnTo>
                      <a:pt x="592" y="208"/>
                    </a:lnTo>
                    <a:lnTo>
                      <a:pt x="708" y="193"/>
                    </a:lnTo>
                    <a:lnTo>
                      <a:pt x="824" y="178"/>
                    </a:lnTo>
                    <a:lnTo>
                      <a:pt x="940" y="164"/>
                    </a:lnTo>
                    <a:lnTo>
                      <a:pt x="1057" y="150"/>
                    </a:lnTo>
                    <a:lnTo>
                      <a:pt x="1173" y="136"/>
                    </a:lnTo>
                    <a:lnTo>
                      <a:pt x="1289" y="123"/>
                    </a:lnTo>
                    <a:lnTo>
                      <a:pt x="1406" y="110"/>
                    </a:lnTo>
                    <a:lnTo>
                      <a:pt x="1522" y="97"/>
                    </a:lnTo>
                    <a:lnTo>
                      <a:pt x="1640" y="86"/>
                    </a:lnTo>
                    <a:lnTo>
                      <a:pt x="1757" y="74"/>
                    </a:lnTo>
                    <a:lnTo>
                      <a:pt x="1874" y="64"/>
                    </a:lnTo>
                    <a:lnTo>
                      <a:pt x="1868" y="0"/>
                    </a:lnTo>
                    <a:lnTo>
                      <a:pt x="1750" y="11"/>
                    </a:lnTo>
                    <a:lnTo>
                      <a:pt x="1633" y="22"/>
                    </a:lnTo>
                    <a:lnTo>
                      <a:pt x="1516" y="35"/>
                    </a:lnTo>
                    <a:lnTo>
                      <a:pt x="1399" y="46"/>
                    </a:lnTo>
                    <a:lnTo>
                      <a:pt x="1283" y="59"/>
                    </a:lnTo>
                    <a:lnTo>
                      <a:pt x="1165" y="73"/>
                    </a:lnTo>
                    <a:lnTo>
                      <a:pt x="1049" y="86"/>
                    </a:lnTo>
                    <a:lnTo>
                      <a:pt x="932" y="100"/>
                    </a:lnTo>
                    <a:lnTo>
                      <a:pt x="816" y="115"/>
                    </a:lnTo>
                    <a:lnTo>
                      <a:pt x="700" y="129"/>
                    </a:lnTo>
                    <a:lnTo>
                      <a:pt x="583" y="144"/>
                    </a:lnTo>
                    <a:lnTo>
                      <a:pt x="467" y="161"/>
                    </a:lnTo>
                    <a:lnTo>
                      <a:pt x="351" y="176"/>
                    </a:lnTo>
                    <a:lnTo>
                      <a:pt x="233" y="193"/>
                    </a:lnTo>
                    <a:lnTo>
                      <a:pt x="117" y="211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10" y="291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8" name="Freeform 238"/>
              <p:cNvSpPr>
                <a:spLocks/>
              </p:cNvSpPr>
              <p:nvPr/>
            </p:nvSpPr>
            <p:spPr bwMode="auto">
              <a:xfrm>
                <a:off x="1353" y="3916"/>
                <a:ext cx="323" cy="73"/>
              </a:xfrm>
              <a:custGeom>
                <a:avLst/>
                <a:gdLst>
                  <a:gd name="T0" fmla="*/ 13 w 1290"/>
                  <a:gd name="T1" fmla="*/ 292 h 292"/>
                  <a:gd name="T2" fmla="*/ 92 w 1290"/>
                  <a:gd name="T3" fmla="*/ 276 h 292"/>
                  <a:gd name="T4" fmla="*/ 171 w 1290"/>
                  <a:gd name="T5" fmla="*/ 260 h 292"/>
                  <a:gd name="T6" fmla="*/ 251 w 1290"/>
                  <a:gd name="T7" fmla="*/ 246 h 292"/>
                  <a:gd name="T8" fmla="*/ 330 w 1290"/>
                  <a:gd name="T9" fmla="*/ 231 h 292"/>
                  <a:gd name="T10" fmla="*/ 410 w 1290"/>
                  <a:gd name="T11" fmla="*/ 216 h 292"/>
                  <a:gd name="T12" fmla="*/ 491 w 1290"/>
                  <a:gd name="T13" fmla="*/ 202 h 292"/>
                  <a:gd name="T14" fmla="*/ 570 w 1290"/>
                  <a:gd name="T15" fmla="*/ 186 h 292"/>
                  <a:gd name="T16" fmla="*/ 650 w 1290"/>
                  <a:gd name="T17" fmla="*/ 172 h 292"/>
                  <a:gd name="T18" fmla="*/ 729 w 1290"/>
                  <a:gd name="T19" fmla="*/ 158 h 292"/>
                  <a:gd name="T20" fmla="*/ 809 w 1290"/>
                  <a:gd name="T21" fmla="*/ 144 h 292"/>
                  <a:gd name="T22" fmla="*/ 890 w 1290"/>
                  <a:gd name="T23" fmla="*/ 130 h 292"/>
                  <a:gd name="T24" fmla="*/ 970 w 1290"/>
                  <a:gd name="T25" fmla="*/ 116 h 292"/>
                  <a:gd name="T26" fmla="*/ 1049 w 1290"/>
                  <a:gd name="T27" fmla="*/ 104 h 292"/>
                  <a:gd name="T28" fmla="*/ 1129 w 1290"/>
                  <a:gd name="T29" fmla="*/ 90 h 292"/>
                  <a:gd name="T30" fmla="*/ 1210 w 1290"/>
                  <a:gd name="T31" fmla="*/ 77 h 292"/>
                  <a:gd name="T32" fmla="*/ 1290 w 1290"/>
                  <a:gd name="T33" fmla="*/ 64 h 292"/>
                  <a:gd name="T34" fmla="*/ 1280 w 1290"/>
                  <a:gd name="T35" fmla="*/ 0 h 292"/>
                  <a:gd name="T36" fmla="*/ 1200 w 1290"/>
                  <a:gd name="T37" fmla="*/ 13 h 292"/>
                  <a:gd name="T38" fmla="*/ 1119 w 1290"/>
                  <a:gd name="T39" fmla="*/ 27 h 292"/>
                  <a:gd name="T40" fmla="*/ 1039 w 1290"/>
                  <a:gd name="T41" fmla="*/ 40 h 292"/>
                  <a:gd name="T42" fmla="*/ 959 w 1290"/>
                  <a:gd name="T43" fmla="*/ 54 h 292"/>
                  <a:gd name="T44" fmla="*/ 878 w 1290"/>
                  <a:gd name="T45" fmla="*/ 68 h 292"/>
                  <a:gd name="T46" fmla="*/ 799 w 1290"/>
                  <a:gd name="T47" fmla="*/ 82 h 292"/>
                  <a:gd name="T48" fmla="*/ 719 w 1290"/>
                  <a:gd name="T49" fmla="*/ 96 h 292"/>
                  <a:gd name="T50" fmla="*/ 639 w 1290"/>
                  <a:gd name="T51" fmla="*/ 110 h 292"/>
                  <a:gd name="T52" fmla="*/ 558 w 1290"/>
                  <a:gd name="T53" fmla="*/ 124 h 292"/>
                  <a:gd name="T54" fmla="*/ 479 w 1290"/>
                  <a:gd name="T55" fmla="*/ 139 h 292"/>
                  <a:gd name="T56" fmla="*/ 399 w 1290"/>
                  <a:gd name="T57" fmla="*/ 153 h 292"/>
                  <a:gd name="T58" fmla="*/ 319 w 1290"/>
                  <a:gd name="T59" fmla="*/ 169 h 292"/>
                  <a:gd name="T60" fmla="*/ 240 w 1290"/>
                  <a:gd name="T61" fmla="*/ 183 h 292"/>
                  <a:gd name="T62" fmla="*/ 159 w 1290"/>
                  <a:gd name="T63" fmla="*/ 198 h 292"/>
                  <a:gd name="T64" fmla="*/ 80 w 1290"/>
                  <a:gd name="T65" fmla="*/ 213 h 292"/>
                  <a:gd name="T66" fmla="*/ 0 w 1290"/>
                  <a:gd name="T67" fmla="*/ 228 h 292"/>
                  <a:gd name="T68" fmla="*/ 13 w 1290"/>
                  <a:gd name="T6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90" h="292">
                    <a:moveTo>
                      <a:pt x="13" y="292"/>
                    </a:moveTo>
                    <a:lnTo>
                      <a:pt x="92" y="276"/>
                    </a:lnTo>
                    <a:lnTo>
                      <a:pt x="171" y="260"/>
                    </a:lnTo>
                    <a:lnTo>
                      <a:pt x="251" y="246"/>
                    </a:lnTo>
                    <a:lnTo>
                      <a:pt x="330" y="231"/>
                    </a:lnTo>
                    <a:lnTo>
                      <a:pt x="410" y="216"/>
                    </a:lnTo>
                    <a:lnTo>
                      <a:pt x="491" y="202"/>
                    </a:lnTo>
                    <a:lnTo>
                      <a:pt x="570" y="186"/>
                    </a:lnTo>
                    <a:lnTo>
                      <a:pt x="650" y="172"/>
                    </a:lnTo>
                    <a:lnTo>
                      <a:pt x="729" y="158"/>
                    </a:lnTo>
                    <a:lnTo>
                      <a:pt x="809" y="144"/>
                    </a:lnTo>
                    <a:lnTo>
                      <a:pt x="890" y="130"/>
                    </a:lnTo>
                    <a:lnTo>
                      <a:pt x="970" y="116"/>
                    </a:lnTo>
                    <a:lnTo>
                      <a:pt x="1049" y="104"/>
                    </a:lnTo>
                    <a:lnTo>
                      <a:pt x="1129" y="90"/>
                    </a:lnTo>
                    <a:lnTo>
                      <a:pt x="1210" y="77"/>
                    </a:lnTo>
                    <a:lnTo>
                      <a:pt x="1290" y="64"/>
                    </a:lnTo>
                    <a:lnTo>
                      <a:pt x="1280" y="0"/>
                    </a:lnTo>
                    <a:lnTo>
                      <a:pt x="1200" y="13"/>
                    </a:lnTo>
                    <a:lnTo>
                      <a:pt x="1119" y="27"/>
                    </a:lnTo>
                    <a:lnTo>
                      <a:pt x="1039" y="40"/>
                    </a:lnTo>
                    <a:lnTo>
                      <a:pt x="959" y="54"/>
                    </a:lnTo>
                    <a:lnTo>
                      <a:pt x="878" y="68"/>
                    </a:lnTo>
                    <a:lnTo>
                      <a:pt x="799" y="82"/>
                    </a:lnTo>
                    <a:lnTo>
                      <a:pt x="719" y="96"/>
                    </a:lnTo>
                    <a:lnTo>
                      <a:pt x="639" y="110"/>
                    </a:lnTo>
                    <a:lnTo>
                      <a:pt x="558" y="124"/>
                    </a:lnTo>
                    <a:lnTo>
                      <a:pt x="479" y="139"/>
                    </a:lnTo>
                    <a:lnTo>
                      <a:pt x="399" y="153"/>
                    </a:lnTo>
                    <a:lnTo>
                      <a:pt x="319" y="169"/>
                    </a:lnTo>
                    <a:lnTo>
                      <a:pt x="240" y="183"/>
                    </a:lnTo>
                    <a:lnTo>
                      <a:pt x="159" y="198"/>
                    </a:lnTo>
                    <a:lnTo>
                      <a:pt x="80" y="213"/>
                    </a:lnTo>
                    <a:lnTo>
                      <a:pt x="0" y="228"/>
                    </a:lnTo>
                    <a:lnTo>
                      <a:pt x="13" y="292"/>
                    </a:lnTo>
                    <a:close/>
                  </a:path>
                </a:pathLst>
              </a:custGeom>
              <a:solidFill>
                <a:srgbClr val="962A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79" name="Freeform 239"/>
              <p:cNvSpPr>
                <a:spLocks/>
              </p:cNvSpPr>
              <p:nvPr/>
            </p:nvSpPr>
            <p:spPr bwMode="auto">
              <a:xfrm>
                <a:off x="999" y="3935"/>
                <a:ext cx="194" cy="53"/>
              </a:xfrm>
              <a:custGeom>
                <a:avLst/>
                <a:gdLst>
                  <a:gd name="T0" fmla="*/ 502 w 775"/>
                  <a:gd name="T1" fmla="*/ 213 h 214"/>
                  <a:gd name="T2" fmla="*/ 337 w 775"/>
                  <a:gd name="T3" fmla="*/ 214 h 214"/>
                  <a:gd name="T4" fmla="*/ 207 w 775"/>
                  <a:gd name="T5" fmla="*/ 214 h 214"/>
                  <a:gd name="T6" fmla="*/ 156 w 775"/>
                  <a:gd name="T7" fmla="*/ 214 h 214"/>
                  <a:gd name="T8" fmla="*/ 112 w 775"/>
                  <a:gd name="T9" fmla="*/ 213 h 214"/>
                  <a:gd name="T10" fmla="*/ 77 w 775"/>
                  <a:gd name="T11" fmla="*/ 211 h 214"/>
                  <a:gd name="T12" fmla="*/ 48 w 775"/>
                  <a:gd name="T13" fmla="*/ 208 h 214"/>
                  <a:gd name="T14" fmla="*/ 27 w 775"/>
                  <a:gd name="T15" fmla="*/ 205 h 214"/>
                  <a:gd name="T16" fmla="*/ 11 w 775"/>
                  <a:gd name="T17" fmla="*/ 203 h 214"/>
                  <a:gd name="T18" fmla="*/ 3 w 775"/>
                  <a:gd name="T19" fmla="*/ 199 h 214"/>
                  <a:gd name="T20" fmla="*/ 0 w 775"/>
                  <a:gd name="T21" fmla="*/ 195 h 214"/>
                  <a:gd name="T22" fmla="*/ 3 w 775"/>
                  <a:gd name="T23" fmla="*/ 191 h 214"/>
                  <a:gd name="T24" fmla="*/ 10 w 775"/>
                  <a:gd name="T25" fmla="*/ 186 h 214"/>
                  <a:gd name="T26" fmla="*/ 23 w 775"/>
                  <a:gd name="T27" fmla="*/ 180 h 214"/>
                  <a:gd name="T28" fmla="*/ 40 w 775"/>
                  <a:gd name="T29" fmla="*/ 175 h 214"/>
                  <a:gd name="T30" fmla="*/ 84 w 775"/>
                  <a:gd name="T31" fmla="*/ 161 h 214"/>
                  <a:gd name="T32" fmla="*/ 142 w 775"/>
                  <a:gd name="T33" fmla="*/ 146 h 214"/>
                  <a:gd name="T34" fmla="*/ 208 w 775"/>
                  <a:gd name="T35" fmla="*/ 129 h 214"/>
                  <a:gd name="T36" fmla="*/ 281 w 775"/>
                  <a:gd name="T37" fmla="*/ 109 h 214"/>
                  <a:gd name="T38" fmla="*/ 357 w 775"/>
                  <a:gd name="T39" fmla="*/ 87 h 214"/>
                  <a:gd name="T40" fmla="*/ 434 w 775"/>
                  <a:gd name="T41" fmla="*/ 64 h 214"/>
                  <a:gd name="T42" fmla="*/ 470 w 775"/>
                  <a:gd name="T43" fmla="*/ 51 h 214"/>
                  <a:gd name="T44" fmla="*/ 506 w 775"/>
                  <a:gd name="T45" fmla="*/ 38 h 214"/>
                  <a:gd name="T46" fmla="*/ 542 w 775"/>
                  <a:gd name="T47" fmla="*/ 24 h 214"/>
                  <a:gd name="T48" fmla="*/ 574 w 775"/>
                  <a:gd name="T49" fmla="*/ 10 h 214"/>
                  <a:gd name="T50" fmla="*/ 587 w 775"/>
                  <a:gd name="T51" fmla="*/ 7 h 214"/>
                  <a:gd name="T52" fmla="*/ 599 w 775"/>
                  <a:gd name="T53" fmla="*/ 4 h 214"/>
                  <a:gd name="T54" fmla="*/ 613 w 775"/>
                  <a:gd name="T55" fmla="*/ 2 h 214"/>
                  <a:gd name="T56" fmla="*/ 626 w 775"/>
                  <a:gd name="T57" fmla="*/ 2 h 214"/>
                  <a:gd name="T58" fmla="*/ 640 w 775"/>
                  <a:gd name="T59" fmla="*/ 0 h 214"/>
                  <a:gd name="T60" fmla="*/ 654 w 775"/>
                  <a:gd name="T61" fmla="*/ 2 h 214"/>
                  <a:gd name="T62" fmla="*/ 667 w 775"/>
                  <a:gd name="T63" fmla="*/ 3 h 214"/>
                  <a:gd name="T64" fmla="*/ 680 w 775"/>
                  <a:gd name="T65" fmla="*/ 5 h 214"/>
                  <a:gd name="T66" fmla="*/ 692 w 775"/>
                  <a:gd name="T67" fmla="*/ 8 h 214"/>
                  <a:gd name="T68" fmla="*/ 704 w 775"/>
                  <a:gd name="T69" fmla="*/ 12 h 214"/>
                  <a:gd name="T70" fmla="*/ 715 w 775"/>
                  <a:gd name="T71" fmla="*/ 16 h 214"/>
                  <a:gd name="T72" fmla="*/ 727 w 775"/>
                  <a:gd name="T73" fmla="*/ 21 h 214"/>
                  <a:gd name="T74" fmla="*/ 736 w 775"/>
                  <a:gd name="T75" fmla="*/ 26 h 214"/>
                  <a:gd name="T76" fmla="*/ 746 w 775"/>
                  <a:gd name="T77" fmla="*/ 31 h 214"/>
                  <a:gd name="T78" fmla="*/ 754 w 775"/>
                  <a:gd name="T79" fmla="*/ 37 h 214"/>
                  <a:gd name="T80" fmla="*/ 760 w 775"/>
                  <a:gd name="T81" fmla="*/ 44 h 214"/>
                  <a:gd name="T82" fmla="*/ 766 w 775"/>
                  <a:gd name="T83" fmla="*/ 51 h 214"/>
                  <a:gd name="T84" fmla="*/ 770 w 775"/>
                  <a:gd name="T85" fmla="*/ 58 h 214"/>
                  <a:gd name="T86" fmla="*/ 773 w 775"/>
                  <a:gd name="T87" fmla="*/ 65 h 214"/>
                  <a:gd name="T88" fmla="*/ 775 w 775"/>
                  <a:gd name="T89" fmla="*/ 73 h 214"/>
                  <a:gd name="T90" fmla="*/ 774 w 775"/>
                  <a:gd name="T91" fmla="*/ 81 h 214"/>
                  <a:gd name="T92" fmla="*/ 773 w 775"/>
                  <a:gd name="T93" fmla="*/ 89 h 214"/>
                  <a:gd name="T94" fmla="*/ 769 w 775"/>
                  <a:gd name="T95" fmla="*/ 97 h 214"/>
                  <a:gd name="T96" fmla="*/ 762 w 775"/>
                  <a:gd name="T97" fmla="*/ 106 h 214"/>
                  <a:gd name="T98" fmla="*/ 755 w 775"/>
                  <a:gd name="T99" fmla="*/ 115 h 214"/>
                  <a:gd name="T100" fmla="*/ 746 w 775"/>
                  <a:gd name="T101" fmla="*/ 123 h 214"/>
                  <a:gd name="T102" fmla="*/ 733 w 775"/>
                  <a:gd name="T103" fmla="*/ 132 h 214"/>
                  <a:gd name="T104" fmla="*/ 719 w 775"/>
                  <a:gd name="T105" fmla="*/ 140 h 214"/>
                  <a:gd name="T106" fmla="*/ 701 w 775"/>
                  <a:gd name="T107" fmla="*/ 148 h 214"/>
                  <a:gd name="T108" fmla="*/ 682 w 775"/>
                  <a:gd name="T109" fmla="*/ 157 h 214"/>
                  <a:gd name="T110" fmla="*/ 660 w 775"/>
                  <a:gd name="T111" fmla="*/ 165 h 214"/>
                  <a:gd name="T112" fmla="*/ 635 w 775"/>
                  <a:gd name="T113" fmla="*/ 172 h 214"/>
                  <a:gd name="T114" fmla="*/ 606 w 775"/>
                  <a:gd name="T115" fmla="*/ 181 h 214"/>
                  <a:gd name="T116" fmla="*/ 574 w 775"/>
                  <a:gd name="T117" fmla="*/ 191 h 214"/>
                  <a:gd name="T118" fmla="*/ 539 w 775"/>
                  <a:gd name="T119" fmla="*/ 202 h 214"/>
                  <a:gd name="T120" fmla="*/ 502 w 775"/>
                  <a:gd name="T121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75" h="214">
                    <a:moveTo>
                      <a:pt x="502" y="213"/>
                    </a:moveTo>
                    <a:lnTo>
                      <a:pt x="337" y="214"/>
                    </a:lnTo>
                    <a:lnTo>
                      <a:pt x="207" y="214"/>
                    </a:lnTo>
                    <a:lnTo>
                      <a:pt x="156" y="214"/>
                    </a:lnTo>
                    <a:lnTo>
                      <a:pt x="112" y="213"/>
                    </a:lnTo>
                    <a:lnTo>
                      <a:pt x="77" y="211"/>
                    </a:lnTo>
                    <a:lnTo>
                      <a:pt x="48" y="208"/>
                    </a:lnTo>
                    <a:lnTo>
                      <a:pt x="27" y="205"/>
                    </a:lnTo>
                    <a:lnTo>
                      <a:pt x="11" y="203"/>
                    </a:lnTo>
                    <a:lnTo>
                      <a:pt x="3" y="199"/>
                    </a:lnTo>
                    <a:lnTo>
                      <a:pt x="0" y="195"/>
                    </a:lnTo>
                    <a:lnTo>
                      <a:pt x="3" y="191"/>
                    </a:lnTo>
                    <a:lnTo>
                      <a:pt x="10" y="186"/>
                    </a:lnTo>
                    <a:lnTo>
                      <a:pt x="23" y="180"/>
                    </a:lnTo>
                    <a:lnTo>
                      <a:pt x="40" y="175"/>
                    </a:lnTo>
                    <a:lnTo>
                      <a:pt x="84" y="161"/>
                    </a:lnTo>
                    <a:lnTo>
                      <a:pt x="142" y="146"/>
                    </a:lnTo>
                    <a:lnTo>
                      <a:pt x="208" y="129"/>
                    </a:lnTo>
                    <a:lnTo>
                      <a:pt x="281" y="109"/>
                    </a:lnTo>
                    <a:lnTo>
                      <a:pt x="357" y="87"/>
                    </a:lnTo>
                    <a:lnTo>
                      <a:pt x="434" y="64"/>
                    </a:lnTo>
                    <a:lnTo>
                      <a:pt x="470" y="51"/>
                    </a:lnTo>
                    <a:lnTo>
                      <a:pt x="506" y="38"/>
                    </a:lnTo>
                    <a:lnTo>
                      <a:pt x="542" y="24"/>
                    </a:lnTo>
                    <a:lnTo>
                      <a:pt x="574" y="10"/>
                    </a:lnTo>
                    <a:lnTo>
                      <a:pt x="587" y="7"/>
                    </a:lnTo>
                    <a:lnTo>
                      <a:pt x="599" y="4"/>
                    </a:lnTo>
                    <a:lnTo>
                      <a:pt x="613" y="2"/>
                    </a:lnTo>
                    <a:lnTo>
                      <a:pt x="626" y="2"/>
                    </a:lnTo>
                    <a:lnTo>
                      <a:pt x="640" y="0"/>
                    </a:lnTo>
                    <a:lnTo>
                      <a:pt x="654" y="2"/>
                    </a:lnTo>
                    <a:lnTo>
                      <a:pt x="667" y="3"/>
                    </a:lnTo>
                    <a:lnTo>
                      <a:pt x="680" y="5"/>
                    </a:lnTo>
                    <a:lnTo>
                      <a:pt x="692" y="8"/>
                    </a:lnTo>
                    <a:lnTo>
                      <a:pt x="704" y="12"/>
                    </a:lnTo>
                    <a:lnTo>
                      <a:pt x="715" y="16"/>
                    </a:lnTo>
                    <a:lnTo>
                      <a:pt x="727" y="21"/>
                    </a:lnTo>
                    <a:lnTo>
                      <a:pt x="736" y="26"/>
                    </a:lnTo>
                    <a:lnTo>
                      <a:pt x="746" y="31"/>
                    </a:lnTo>
                    <a:lnTo>
                      <a:pt x="754" y="37"/>
                    </a:lnTo>
                    <a:lnTo>
                      <a:pt x="760" y="44"/>
                    </a:lnTo>
                    <a:lnTo>
                      <a:pt x="766" y="51"/>
                    </a:lnTo>
                    <a:lnTo>
                      <a:pt x="770" y="58"/>
                    </a:lnTo>
                    <a:lnTo>
                      <a:pt x="773" y="65"/>
                    </a:lnTo>
                    <a:lnTo>
                      <a:pt x="775" y="73"/>
                    </a:lnTo>
                    <a:lnTo>
                      <a:pt x="774" y="81"/>
                    </a:lnTo>
                    <a:lnTo>
                      <a:pt x="773" y="89"/>
                    </a:lnTo>
                    <a:lnTo>
                      <a:pt x="769" y="97"/>
                    </a:lnTo>
                    <a:lnTo>
                      <a:pt x="762" y="106"/>
                    </a:lnTo>
                    <a:lnTo>
                      <a:pt x="755" y="115"/>
                    </a:lnTo>
                    <a:lnTo>
                      <a:pt x="746" y="123"/>
                    </a:lnTo>
                    <a:lnTo>
                      <a:pt x="733" y="132"/>
                    </a:lnTo>
                    <a:lnTo>
                      <a:pt x="719" y="140"/>
                    </a:lnTo>
                    <a:lnTo>
                      <a:pt x="701" y="148"/>
                    </a:lnTo>
                    <a:lnTo>
                      <a:pt x="682" y="157"/>
                    </a:lnTo>
                    <a:lnTo>
                      <a:pt x="660" y="165"/>
                    </a:lnTo>
                    <a:lnTo>
                      <a:pt x="635" y="172"/>
                    </a:lnTo>
                    <a:lnTo>
                      <a:pt x="606" y="181"/>
                    </a:lnTo>
                    <a:lnTo>
                      <a:pt x="574" y="191"/>
                    </a:lnTo>
                    <a:lnTo>
                      <a:pt x="539" y="202"/>
                    </a:lnTo>
                    <a:lnTo>
                      <a:pt x="502" y="213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0" name="Freeform 240"/>
              <p:cNvSpPr>
                <a:spLocks/>
              </p:cNvSpPr>
              <p:nvPr/>
            </p:nvSpPr>
            <p:spPr bwMode="auto">
              <a:xfrm>
                <a:off x="999" y="3935"/>
                <a:ext cx="194" cy="53"/>
              </a:xfrm>
              <a:custGeom>
                <a:avLst/>
                <a:gdLst>
                  <a:gd name="T0" fmla="*/ 502 w 775"/>
                  <a:gd name="T1" fmla="*/ 213 h 214"/>
                  <a:gd name="T2" fmla="*/ 337 w 775"/>
                  <a:gd name="T3" fmla="*/ 214 h 214"/>
                  <a:gd name="T4" fmla="*/ 207 w 775"/>
                  <a:gd name="T5" fmla="*/ 214 h 214"/>
                  <a:gd name="T6" fmla="*/ 156 w 775"/>
                  <a:gd name="T7" fmla="*/ 214 h 214"/>
                  <a:gd name="T8" fmla="*/ 112 w 775"/>
                  <a:gd name="T9" fmla="*/ 213 h 214"/>
                  <a:gd name="T10" fmla="*/ 77 w 775"/>
                  <a:gd name="T11" fmla="*/ 211 h 214"/>
                  <a:gd name="T12" fmla="*/ 48 w 775"/>
                  <a:gd name="T13" fmla="*/ 208 h 214"/>
                  <a:gd name="T14" fmla="*/ 27 w 775"/>
                  <a:gd name="T15" fmla="*/ 205 h 214"/>
                  <a:gd name="T16" fmla="*/ 11 w 775"/>
                  <a:gd name="T17" fmla="*/ 203 h 214"/>
                  <a:gd name="T18" fmla="*/ 3 w 775"/>
                  <a:gd name="T19" fmla="*/ 199 h 214"/>
                  <a:gd name="T20" fmla="*/ 0 w 775"/>
                  <a:gd name="T21" fmla="*/ 195 h 214"/>
                  <a:gd name="T22" fmla="*/ 3 w 775"/>
                  <a:gd name="T23" fmla="*/ 191 h 214"/>
                  <a:gd name="T24" fmla="*/ 10 w 775"/>
                  <a:gd name="T25" fmla="*/ 186 h 214"/>
                  <a:gd name="T26" fmla="*/ 23 w 775"/>
                  <a:gd name="T27" fmla="*/ 180 h 214"/>
                  <a:gd name="T28" fmla="*/ 40 w 775"/>
                  <a:gd name="T29" fmla="*/ 175 h 214"/>
                  <a:gd name="T30" fmla="*/ 84 w 775"/>
                  <a:gd name="T31" fmla="*/ 161 h 214"/>
                  <a:gd name="T32" fmla="*/ 142 w 775"/>
                  <a:gd name="T33" fmla="*/ 146 h 214"/>
                  <a:gd name="T34" fmla="*/ 208 w 775"/>
                  <a:gd name="T35" fmla="*/ 129 h 214"/>
                  <a:gd name="T36" fmla="*/ 281 w 775"/>
                  <a:gd name="T37" fmla="*/ 109 h 214"/>
                  <a:gd name="T38" fmla="*/ 357 w 775"/>
                  <a:gd name="T39" fmla="*/ 87 h 214"/>
                  <a:gd name="T40" fmla="*/ 434 w 775"/>
                  <a:gd name="T41" fmla="*/ 64 h 214"/>
                  <a:gd name="T42" fmla="*/ 470 w 775"/>
                  <a:gd name="T43" fmla="*/ 51 h 214"/>
                  <a:gd name="T44" fmla="*/ 506 w 775"/>
                  <a:gd name="T45" fmla="*/ 38 h 214"/>
                  <a:gd name="T46" fmla="*/ 542 w 775"/>
                  <a:gd name="T47" fmla="*/ 24 h 214"/>
                  <a:gd name="T48" fmla="*/ 574 w 775"/>
                  <a:gd name="T49" fmla="*/ 10 h 214"/>
                  <a:gd name="T50" fmla="*/ 587 w 775"/>
                  <a:gd name="T51" fmla="*/ 7 h 214"/>
                  <a:gd name="T52" fmla="*/ 599 w 775"/>
                  <a:gd name="T53" fmla="*/ 4 h 214"/>
                  <a:gd name="T54" fmla="*/ 613 w 775"/>
                  <a:gd name="T55" fmla="*/ 2 h 214"/>
                  <a:gd name="T56" fmla="*/ 626 w 775"/>
                  <a:gd name="T57" fmla="*/ 2 h 214"/>
                  <a:gd name="T58" fmla="*/ 640 w 775"/>
                  <a:gd name="T59" fmla="*/ 0 h 214"/>
                  <a:gd name="T60" fmla="*/ 654 w 775"/>
                  <a:gd name="T61" fmla="*/ 2 h 214"/>
                  <a:gd name="T62" fmla="*/ 667 w 775"/>
                  <a:gd name="T63" fmla="*/ 3 h 214"/>
                  <a:gd name="T64" fmla="*/ 680 w 775"/>
                  <a:gd name="T65" fmla="*/ 5 h 214"/>
                  <a:gd name="T66" fmla="*/ 692 w 775"/>
                  <a:gd name="T67" fmla="*/ 8 h 214"/>
                  <a:gd name="T68" fmla="*/ 704 w 775"/>
                  <a:gd name="T69" fmla="*/ 12 h 214"/>
                  <a:gd name="T70" fmla="*/ 715 w 775"/>
                  <a:gd name="T71" fmla="*/ 16 h 214"/>
                  <a:gd name="T72" fmla="*/ 727 w 775"/>
                  <a:gd name="T73" fmla="*/ 21 h 214"/>
                  <a:gd name="T74" fmla="*/ 736 w 775"/>
                  <a:gd name="T75" fmla="*/ 26 h 214"/>
                  <a:gd name="T76" fmla="*/ 746 w 775"/>
                  <a:gd name="T77" fmla="*/ 31 h 214"/>
                  <a:gd name="T78" fmla="*/ 754 w 775"/>
                  <a:gd name="T79" fmla="*/ 37 h 214"/>
                  <a:gd name="T80" fmla="*/ 760 w 775"/>
                  <a:gd name="T81" fmla="*/ 44 h 214"/>
                  <a:gd name="T82" fmla="*/ 766 w 775"/>
                  <a:gd name="T83" fmla="*/ 51 h 214"/>
                  <a:gd name="T84" fmla="*/ 770 w 775"/>
                  <a:gd name="T85" fmla="*/ 58 h 214"/>
                  <a:gd name="T86" fmla="*/ 773 w 775"/>
                  <a:gd name="T87" fmla="*/ 65 h 214"/>
                  <a:gd name="T88" fmla="*/ 775 w 775"/>
                  <a:gd name="T89" fmla="*/ 73 h 214"/>
                  <a:gd name="T90" fmla="*/ 774 w 775"/>
                  <a:gd name="T91" fmla="*/ 81 h 214"/>
                  <a:gd name="T92" fmla="*/ 773 w 775"/>
                  <a:gd name="T93" fmla="*/ 89 h 214"/>
                  <a:gd name="T94" fmla="*/ 769 w 775"/>
                  <a:gd name="T95" fmla="*/ 97 h 214"/>
                  <a:gd name="T96" fmla="*/ 762 w 775"/>
                  <a:gd name="T97" fmla="*/ 106 h 214"/>
                  <a:gd name="T98" fmla="*/ 755 w 775"/>
                  <a:gd name="T99" fmla="*/ 115 h 214"/>
                  <a:gd name="T100" fmla="*/ 746 w 775"/>
                  <a:gd name="T101" fmla="*/ 123 h 214"/>
                  <a:gd name="T102" fmla="*/ 733 w 775"/>
                  <a:gd name="T103" fmla="*/ 132 h 214"/>
                  <a:gd name="T104" fmla="*/ 719 w 775"/>
                  <a:gd name="T105" fmla="*/ 140 h 214"/>
                  <a:gd name="T106" fmla="*/ 701 w 775"/>
                  <a:gd name="T107" fmla="*/ 148 h 214"/>
                  <a:gd name="T108" fmla="*/ 682 w 775"/>
                  <a:gd name="T109" fmla="*/ 157 h 214"/>
                  <a:gd name="T110" fmla="*/ 660 w 775"/>
                  <a:gd name="T111" fmla="*/ 165 h 214"/>
                  <a:gd name="T112" fmla="*/ 635 w 775"/>
                  <a:gd name="T113" fmla="*/ 172 h 214"/>
                  <a:gd name="T114" fmla="*/ 606 w 775"/>
                  <a:gd name="T115" fmla="*/ 181 h 214"/>
                  <a:gd name="T116" fmla="*/ 574 w 775"/>
                  <a:gd name="T117" fmla="*/ 191 h 214"/>
                  <a:gd name="T118" fmla="*/ 539 w 775"/>
                  <a:gd name="T119" fmla="*/ 202 h 214"/>
                  <a:gd name="T120" fmla="*/ 502 w 775"/>
                  <a:gd name="T121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75" h="214">
                    <a:moveTo>
                      <a:pt x="502" y="213"/>
                    </a:moveTo>
                    <a:lnTo>
                      <a:pt x="337" y="214"/>
                    </a:lnTo>
                    <a:lnTo>
                      <a:pt x="207" y="214"/>
                    </a:lnTo>
                    <a:lnTo>
                      <a:pt x="156" y="214"/>
                    </a:lnTo>
                    <a:lnTo>
                      <a:pt x="112" y="213"/>
                    </a:lnTo>
                    <a:lnTo>
                      <a:pt x="77" y="211"/>
                    </a:lnTo>
                    <a:lnTo>
                      <a:pt x="48" y="208"/>
                    </a:lnTo>
                    <a:lnTo>
                      <a:pt x="27" y="205"/>
                    </a:lnTo>
                    <a:lnTo>
                      <a:pt x="11" y="203"/>
                    </a:lnTo>
                    <a:lnTo>
                      <a:pt x="3" y="199"/>
                    </a:lnTo>
                    <a:lnTo>
                      <a:pt x="0" y="195"/>
                    </a:lnTo>
                    <a:lnTo>
                      <a:pt x="3" y="191"/>
                    </a:lnTo>
                    <a:lnTo>
                      <a:pt x="10" y="186"/>
                    </a:lnTo>
                    <a:lnTo>
                      <a:pt x="23" y="180"/>
                    </a:lnTo>
                    <a:lnTo>
                      <a:pt x="40" y="175"/>
                    </a:lnTo>
                    <a:lnTo>
                      <a:pt x="84" y="161"/>
                    </a:lnTo>
                    <a:lnTo>
                      <a:pt x="142" y="146"/>
                    </a:lnTo>
                    <a:lnTo>
                      <a:pt x="208" y="129"/>
                    </a:lnTo>
                    <a:lnTo>
                      <a:pt x="281" y="109"/>
                    </a:lnTo>
                    <a:lnTo>
                      <a:pt x="357" y="87"/>
                    </a:lnTo>
                    <a:lnTo>
                      <a:pt x="434" y="64"/>
                    </a:lnTo>
                    <a:lnTo>
                      <a:pt x="470" y="51"/>
                    </a:lnTo>
                    <a:lnTo>
                      <a:pt x="506" y="38"/>
                    </a:lnTo>
                    <a:lnTo>
                      <a:pt x="542" y="24"/>
                    </a:lnTo>
                    <a:lnTo>
                      <a:pt x="574" y="10"/>
                    </a:lnTo>
                    <a:lnTo>
                      <a:pt x="587" y="7"/>
                    </a:lnTo>
                    <a:lnTo>
                      <a:pt x="599" y="4"/>
                    </a:lnTo>
                    <a:lnTo>
                      <a:pt x="613" y="2"/>
                    </a:lnTo>
                    <a:lnTo>
                      <a:pt x="626" y="2"/>
                    </a:lnTo>
                    <a:lnTo>
                      <a:pt x="640" y="0"/>
                    </a:lnTo>
                    <a:lnTo>
                      <a:pt x="654" y="2"/>
                    </a:lnTo>
                    <a:lnTo>
                      <a:pt x="667" y="3"/>
                    </a:lnTo>
                    <a:lnTo>
                      <a:pt x="680" y="5"/>
                    </a:lnTo>
                    <a:lnTo>
                      <a:pt x="692" y="8"/>
                    </a:lnTo>
                    <a:lnTo>
                      <a:pt x="704" y="12"/>
                    </a:lnTo>
                    <a:lnTo>
                      <a:pt x="715" y="16"/>
                    </a:lnTo>
                    <a:lnTo>
                      <a:pt x="727" y="21"/>
                    </a:lnTo>
                    <a:lnTo>
                      <a:pt x="736" y="26"/>
                    </a:lnTo>
                    <a:lnTo>
                      <a:pt x="746" y="31"/>
                    </a:lnTo>
                    <a:lnTo>
                      <a:pt x="754" y="37"/>
                    </a:lnTo>
                    <a:lnTo>
                      <a:pt x="760" y="44"/>
                    </a:lnTo>
                    <a:lnTo>
                      <a:pt x="766" y="51"/>
                    </a:lnTo>
                    <a:lnTo>
                      <a:pt x="770" y="58"/>
                    </a:lnTo>
                    <a:lnTo>
                      <a:pt x="773" y="65"/>
                    </a:lnTo>
                    <a:lnTo>
                      <a:pt x="775" y="73"/>
                    </a:lnTo>
                    <a:lnTo>
                      <a:pt x="774" y="81"/>
                    </a:lnTo>
                    <a:lnTo>
                      <a:pt x="773" y="89"/>
                    </a:lnTo>
                    <a:lnTo>
                      <a:pt x="769" y="97"/>
                    </a:lnTo>
                    <a:lnTo>
                      <a:pt x="762" y="106"/>
                    </a:lnTo>
                    <a:lnTo>
                      <a:pt x="755" y="115"/>
                    </a:lnTo>
                    <a:lnTo>
                      <a:pt x="746" y="123"/>
                    </a:lnTo>
                    <a:lnTo>
                      <a:pt x="733" y="132"/>
                    </a:lnTo>
                    <a:lnTo>
                      <a:pt x="719" y="140"/>
                    </a:lnTo>
                    <a:lnTo>
                      <a:pt x="701" y="148"/>
                    </a:lnTo>
                    <a:lnTo>
                      <a:pt x="682" y="157"/>
                    </a:lnTo>
                    <a:lnTo>
                      <a:pt x="660" y="165"/>
                    </a:lnTo>
                    <a:lnTo>
                      <a:pt x="635" y="172"/>
                    </a:lnTo>
                    <a:lnTo>
                      <a:pt x="606" y="181"/>
                    </a:lnTo>
                    <a:lnTo>
                      <a:pt x="574" y="191"/>
                    </a:lnTo>
                    <a:lnTo>
                      <a:pt x="539" y="202"/>
                    </a:lnTo>
                    <a:lnTo>
                      <a:pt x="502" y="213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1" name="Freeform 241"/>
              <p:cNvSpPr>
                <a:spLocks/>
              </p:cNvSpPr>
              <p:nvPr/>
            </p:nvSpPr>
            <p:spPr bwMode="auto">
              <a:xfrm>
                <a:off x="340" y="3105"/>
                <a:ext cx="792" cy="240"/>
              </a:xfrm>
              <a:custGeom>
                <a:avLst/>
                <a:gdLst>
                  <a:gd name="T0" fmla="*/ 280 w 3167"/>
                  <a:gd name="T1" fmla="*/ 753 h 960"/>
                  <a:gd name="T2" fmla="*/ 526 w 3167"/>
                  <a:gd name="T3" fmla="*/ 683 h 960"/>
                  <a:gd name="T4" fmla="*/ 804 w 3167"/>
                  <a:gd name="T5" fmla="*/ 603 h 960"/>
                  <a:gd name="T6" fmla="*/ 1085 w 3167"/>
                  <a:gd name="T7" fmla="*/ 525 h 960"/>
                  <a:gd name="T8" fmla="*/ 1335 w 3167"/>
                  <a:gd name="T9" fmla="*/ 460 h 960"/>
                  <a:gd name="T10" fmla="*/ 1539 w 3167"/>
                  <a:gd name="T11" fmla="*/ 414 h 960"/>
                  <a:gd name="T12" fmla="*/ 1832 w 3167"/>
                  <a:gd name="T13" fmla="*/ 340 h 960"/>
                  <a:gd name="T14" fmla="*/ 2202 w 3167"/>
                  <a:gd name="T15" fmla="*/ 240 h 960"/>
                  <a:gd name="T16" fmla="*/ 2575 w 3167"/>
                  <a:gd name="T17" fmla="*/ 135 h 960"/>
                  <a:gd name="T18" fmla="*/ 2881 w 3167"/>
                  <a:gd name="T19" fmla="*/ 50 h 960"/>
                  <a:gd name="T20" fmla="*/ 3047 w 3167"/>
                  <a:gd name="T21" fmla="*/ 4 h 960"/>
                  <a:gd name="T22" fmla="*/ 3080 w 3167"/>
                  <a:gd name="T23" fmla="*/ 0 h 960"/>
                  <a:gd name="T24" fmla="*/ 3110 w 3167"/>
                  <a:gd name="T25" fmla="*/ 6 h 960"/>
                  <a:gd name="T26" fmla="*/ 3134 w 3167"/>
                  <a:gd name="T27" fmla="*/ 20 h 960"/>
                  <a:gd name="T28" fmla="*/ 3153 w 3167"/>
                  <a:gd name="T29" fmla="*/ 41 h 960"/>
                  <a:gd name="T30" fmla="*/ 3163 w 3167"/>
                  <a:gd name="T31" fmla="*/ 66 h 960"/>
                  <a:gd name="T32" fmla="*/ 3167 w 3167"/>
                  <a:gd name="T33" fmla="*/ 93 h 960"/>
                  <a:gd name="T34" fmla="*/ 3161 w 3167"/>
                  <a:gd name="T35" fmla="*/ 120 h 960"/>
                  <a:gd name="T36" fmla="*/ 3145 w 3167"/>
                  <a:gd name="T37" fmla="*/ 145 h 960"/>
                  <a:gd name="T38" fmla="*/ 3119 w 3167"/>
                  <a:gd name="T39" fmla="*/ 168 h 960"/>
                  <a:gd name="T40" fmla="*/ 3080 w 3167"/>
                  <a:gd name="T41" fmla="*/ 185 h 960"/>
                  <a:gd name="T42" fmla="*/ 3008 w 3167"/>
                  <a:gd name="T43" fmla="*/ 200 h 960"/>
                  <a:gd name="T44" fmla="*/ 2844 w 3167"/>
                  <a:gd name="T45" fmla="*/ 243 h 960"/>
                  <a:gd name="T46" fmla="*/ 2640 w 3167"/>
                  <a:gd name="T47" fmla="*/ 306 h 960"/>
                  <a:gd name="T48" fmla="*/ 2426 w 3167"/>
                  <a:gd name="T49" fmla="*/ 378 h 960"/>
                  <a:gd name="T50" fmla="*/ 2232 w 3167"/>
                  <a:gd name="T51" fmla="*/ 451 h 960"/>
                  <a:gd name="T52" fmla="*/ 2091 w 3167"/>
                  <a:gd name="T53" fmla="*/ 514 h 960"/>
                  <a:gd name="T54" fmla="*/ 1998 w 3167"/>
                  <a:gd name="T55" fmla="*/ 571 h 960"/>
                  <a:gd name="T56" fmla="*/ 1874 w 3167"/>
                  <a:gd name="T57" fmla="*/ 678 h 960"/>
                  <a:gd name="T58" fmla="*/ 1794 w 3167"/>
                  <a:gd name="T59" fmla="*/ 739 h 960"/>
                  <a:gd name="T60" fmla="*/ 1729 w 3167"/>
                  <a:gd name="T61" fmla="*/ 776 h 960"/>
                  <a:gd name="T62" fmla="*/ 1669 w 3167"/>
                  <a:gd name="T63" fmla="*/ 800 h 960"/>
                  <a:gd name="T64" fmla="*/ 1600 w 3167"/>
                  <a:gd name="T65" fmla="*/ 822 h 960"/>
                  <a:gd name="T66" fmla="*/ 1526 w 3167"/>
                  <a:gd name="T67" fmla="*/ 836 h 960"/>
                  <a:gd name="T68" fmla="*/ 1457 w 3167"/>
                  <a:gd name="T69" fmla="*/ 842 h 960"/>
                  <a:gd name="T70" fmla="*/ 1370 w 3167"/>
                  <a:gd name="T71" fmla="*/ 841 h 960"/>
                  <a:gd name="T72" fmla="*/ 1249 w 3167"/>
                  <a:gd name="T73" fmla="*/ 825 h 960"/>
                  <a:gd name="T74" fmla="*/ 1054 w 3167"/>
                  <a:gd name="T75" fmla="*/ 791 h 960"/>
                  <a:gd name="T76" fmla="*/ 975 w 3167"/>
                  <a:gd name="T77" fmla="*/ 786 h 960"/>
                  <a:gd name="T78" fmla="*/ 891 w 3167"/>
                  <a:gd name="T79" fmla="*/ 791 h 960"/>
                  <a:gd name="T80" fmla="*/ 747 w 3167"/>
                  <a:gd name="T81" fmla="*/ 813 h 960"/>
                  <a:gd name="T82" fmla="*/ 593 w 3167"/>
                  <a:gd name="T83" fmla="*/ 845 h 960"/>
                  <a:gd name="T84" fmla="*/ 350 w 3167"/>
                  <a:gd name="T85" fmla="*/ 906 h 960"/>
                  <a:gd name="T86" fmla="*/ 195 w 3167"/>
                  <a:gd name="T87" fmla="*/ 953 h 960"/>
                  <a:gd name="T88" fmla="*/ 153 w 3167"/>
                  <a:gd name="T89" fmla="*/ 960 h 960"/>
                  <a:gd name="T90" fmla="*/ 111 w 3167"/>
                  <a:gd name="T91" fmla="*/ 957 h 960"/>
                  <a:gd name="T92" fmla="*/ 71 w 3167"/>
                  <a:gd name="T93" fmla="*/ 950 h 960"/>
                  <a:gd name="T94" fmla="*/ 38 w 3167"/>
                  <a:gd name="T95" fmla="*/ 936 h 960"/>
                  <a:gd name="T96" fmla="*/ 14 w 3167"/>
                  <a:gd name="T97" fmla="*/ 916 h 960"/>
                  <a:gd name="T98" fmla="*/ 1 w 3167"/>
                  <a:gd name="T99" fmla="*/ 895 h 960"/>
                  <a:gd name="T100" fmla="*/ 2 w 3167"/>
                  <a:gd name="T101" fmla="*/ 870 h 960"/>
                  <a:gd name="T102" fmla="*/ 22 w 3167"/>
                  <a:gd name="T103" fmla="*/ 845 h 960"/>
                  <a:gd name="T104" fmla="*/ 61 w 3167"/>
                  <a:gd name="T105" fmla="*/ 820 h 960"/>
                  <a:gd name="T106" fmla="*/ 125 w 3167"/>
                  <a:gd name="T107" fmla="*/ 797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67" h="960">
                    <a:moveTo>
                      <a:pt x="152" y="789"/>
                    </a:moveTo>
                    <a:lnTo>
                      <a:pt x="212" y="772"/>
                    </a:lnTo>
                    <a:lnTo>
                      <a:pt x="280" y="753"/>
                    </a:lnTo>
                    <a:lnTo>
                      <a:pt x="357" y="732"/>
                    </a:lnTo>
                    <a:lnTo>
                      <a:pt x="440" y="709"/>
                    </a:lnTo>
                    <a:lnTo>
                      <a:pt x="526" y="683"/>
                    </a:lnTo>
                    <a:lnTo>
                      <a:pt x="617" y="656"/>
                    </a:lnTo>
                    <a:lnTo>
                      <a:pt x="710" y="630"/>
                    </a:lnTo>
                    <a:lnTo>
                      <a:pt x="804" y="603"/>
                    </a:lnTo>
                    <a:lnTo>
                      <a:pt x="899" y="576"/>
                    </a:lnTo>
                    <a:lnTo>
                      <a:pt x="993" y="549"/>
                    </a:lnTo>
                    <a:lnTo>
                      <a:pt x="1085" y="525"/>
                    </a:lnTo>
                    <a:lnTo>
                      <a:pt x="1173" y="501"/>
                    </a:lnTo>
                    <a:lnTo>
                      <a:pt x="1257" y="479"/>
                    </a:lnTo>
                    <a:lnTo>
                      <a:pt x="1335" y="460"/>
                    </a:lnTo>
                    <a:lnTo>
                      <a:pt x="1406" y="442"/>
                    </a:lnTo>
                    <a:lnTo>
                      <a:pt x="1470" y="429"/>
                    </a:lnTo>
                    <a:lnTo>
                      <a:pt x="1539" y="414"/>
                    </a:lnTo>
                    <a:lnTo>
                      <a:pt x="1623" y="394"/>
                    </a:lnTo>
                    <a:lnTo>
                      <a:pt x="1722" y="370"/>
                    </a:lnTo>
                    <a:lnTo>
                      <a:pt x="1832" y="340"/>
                    </a:lnTo>
                    <a:lnTo>
                      <a:pt x="1951" y="308"/>
                    </a:lnTo>
                    <a:lnTo>
                      <a:pt x="2074" y="275"/>
                    </a:lnTo>
                    <a:lnTo>
                      <a:pt x="2202" y="240"/>
                    </a:lnTo>
                    <a:lnTo>
                      <a:pt x="2329" y="204"/>
                    </a:lnTo>
                    <a:lnTo>
                      <a:pt x="2456" y="169"/>
                    </a:lnTo>
                    <a:lnTo>
                      <a:pt x="2575" y="135"/>
                    </a:lnTo>
                    <a:lnTo>
                      <a:pt x="2689" y="103"/>
                    </a:lnTo>
                    <a:lnTo>
                      <a:pt x="2792" y="74"/>
                    </a:lnTo>
                    <a:lnTo>
                      <a:pt x="2881" y="50"/>
                    </a:lnTo>
                    <a:lnTo>
                      <a:pt x="2957" y="28"/>
                    </a:lnTo>
                    <a:lnTo>
                      <a:pt x="3011" y="13"/>
                    </a:lnTo>
                    <a:lnTo>
                      <a:pt x="3047" y="4"/>
                    </a:lnTo>
                    <a:lnTo>
                      <a:pt x="3059" y="1"/>
                    </a:lnTo>
                    <a:lnTo>
                      <a:pt x="3070" y="0"/>
                    </a:lnTo>
                    <a:lnTo>
                      <a:pt x="3080" y="0"/>
                    </a:lnTo>
                    <a:lnTo>
                      <a:pt x="3090" y="1"/>
                    </a:lnTo>
                    <a:lnTo>
                      <a:pt x="3101" y="4"/>
                    </a:lnTo>
                    <a:lnTo>
                      <a:pt x="3110" y="6"/>
                    </a:lnTo>
                    <a:lnTo>
                      <a:pt x="3119" y="10"/>
                    </a:lnTo>
                    <a:lnTo>
                      <a:pt x="3127" y="15"/>
                    </a:lnTo>
                    <a:lnTo>
                      <a:pt x="3134" y="20"/>
                    </a:lnTo>
                    <a:lnTo>
                      <a:pt x="3141" y="27"/>
                    </a:lnTo>
                    <a:lnTo>
                      <a:pt x="3147" y="34"/>
                    </a:lnTo>
                    <a:lnTo>
                      <a:pt x="3153" y="41"/>
                    </a:lnTo>
                    <a:lnTo>
                      <a:pt x="3157" y="48"/>
                    </a:lnTo>
                    <a:lnTo>
                      <a:pt x="3161" y="57"/>
                    </a:lnTo>
                    <a:lnTo>
                      <a:pt x="3163" y="66"/>
                    </a:lnTo>
                    <a:lnTo>
                      <a:pt x="3166" y="74"/>
                    </a:lnTo>
                    <a:lnTo>
                      <a:pt x="3167" y="83"/>
                    </a:lnTo>
                    <a:lnTo>
                      <a:pt x="3167" y="93"/>
                    </a:lnTo>
                    <a:lnTo>
                      <a:pt x="3166" y="102"/>
                    </a:lnTo>
                    <a:lnTo>
                      <a:pt x="3163" y="111"/>
                    </a:lnTo>
                    <a:lnTo>
                      <a:pt x="3161" y="120"/>
                    </a:lnTo>
                    <a:lnTo>
                      <a:pt x="3157" y="129"/>
                    </a:lnTo>
                    <a:lnTo>
                      <a:pt x="3152" y="138"/>
                    </a:lnTo>
                    <a:lnTo>
                      <a:pt x="3145" y="145"/>
                    </a:lnTo>
                    <a:lnTo>
                      <a:pt x="3138" y="153"/>
                    </a:lnTo>
                    <a:lnTo>
                      <a:pt x="3129" y="160"/>
                    </a:lnTo>
                    <a:lnTo>
                      <a:pt x="3119" y="168"/>
                    </a:lnTo>
                    <a:lnTo>
                      <a:pt x="3107" y="174"/>
                    </a:lnTo>
                    <a:lnTo>
                      <a:pt x="3094" y="180"/>
                    </a:lnTo>
                    <a:lnTo>
                      <a:pt x="3080" y="185"/>
                    </a:lnTo>
                    <a:lnTo>
                      <a:pt x="3064" y="190"/>
                    </a:lnTo>
                    <a:lnTo>
                      <a:pt x="3047" y="192"/>
                    </a:lnTo>
                    <a:lnTo>
                      <a:pt x="3008" y="200"/>
                    </a:lnTo>
                    <a:lnTo>
                      <a:pt x="2959" y="211"/>
                    </a:lnTo>
                    <a:lnTo>
                      <a:pt x="2904" y="225"/>
                    </a:lnTo>
                    <a:lnTo>
                      <a:pt x="2844" y="243"/>
                    </a:lnTo>
                    <a:lnTo>
                      <a:pt x="2779" y="262"/>
                    </a:lnTo>
                    <a:lnTo>
                      <a:pt x="2711" y="283"/>
                    </a:lnTo>
                    <a:lnTo>
                      <a:pt x="2640" y="306"/>
                    </a:lnTo>
                    <a:lnTo>
                      <a:pt x="2569" y="329"/>
                    </a:lnTo>
                    <a:lnTo>
                      <a:pt x="2496" y="354"/>
                    </a:lnTo>
                    <a:lnTo>
                      <a:pt x="2426" y="378"/>
                    </a:lnTo>
                    <a:lnTo>
                      <a:pt x="2357" y="404"/>
                    </a:lnTo>
                    <a:lnTo>
                      <a:pt x="2294" y="428"/>
                    </a:lnTo>
                    <a:lnTo>
                      <a:pt x="2232" y="451"/>
                    </a:lnTo>
                    <a:lnTo>
                      <a:pt x="2178" y="474"/>
                    </a:lnTo>
                    <a:lnTo>
                      <a:pt x="2130" y="494"/>
                    </a:lnTo>
                    <a:lnTo>
                      <a:pt x="2091" y="514"/>
                    </a:lnTo>
                    <a:lnTo>
                      <a:pt x="2056" y="531"/>
                    </a:lnTo>
                    <a:lnTo>
                      <a:pt x="2026" y="551"/>
                    </a:lnTo>
                    <a:lnTo>
                      <a:pt x="1998" y="571"/>
                    </a:lnTo>
                    <a:lnTo>
                      <a:pt x="1971" y="591"/>
                    </a:lnTo>
                    <a:lnTo>
                      <a:pt x="1923" y="635"/>
                    </a:lnTo>
                    <a:lnTo>
                      <a:pt x="1874" y="678"/>
                    </a:lnTo>
                    <a:lnTo>
                      <a:pt x="1850" y="698"/>
                    </a:lnTo>
                    <a:lnTo>
                      <a:pt x="1823" y="719"/>
                    </a:lnTo>
                    <a:lnTo>
                      <a:pt x="1794" y="739"/>
                    </a:lnTo>
                    <a:lnTo>
                      <a:pt x="1763" y="758"/>
                    </a:lnTo>
                    <a:lnTo>
                      <a:pt x="1747" y="767"/>
                    </a:lnTo>
                    <a:lnTo>
                      <a:pt x="1729" y="776"/>
                    </a:lnTo>
                    <a:lnTo>
                      <a:pt x="1710" y="785"/>
                    </a:lnTo>
                    <a:lnTo>
                      <a:pt x="1691" y="793"/>
                    </a:lnTo>
                    <a:lnTo>
                      <a:pt x="1669" y="800"/>
                    </a:lnTo>
                    <a:lnTo>
                      <a:pt x="1647" y="808"/>
                    </a:lnTo>
                    <a:lnTo>
                      <a:pt x="1624" y="814"/>
                    </a:lnTo>
                    <a:lnTo>
                      <a:pt x="1600" y="822"/>
                    </a:lnTo>
                    <a:lnTo>
                      <a:pt x="1574" y="827"/>
                    </a:lnTo>
                    <a:lnTo>
                      <a:pt x="1550" y="832"/>
                    </a:lnTo>
                    <a:lnTo>
                      <a:pt x="1526" y="836"/>
                    </a:lnTo>
                    <a:lnTo>
                      <a:pt x="1503" y="839"/>
                    </a:lnTo>
                    <a:lnTo>
                      <a:pt x="1480" y="841"/>
                    </a:lnTo>
                    <a:lnTo>
                      <a:pt x="1457" y="842"/>
                    </a:lnTo>
                    <a:lnTo>
                      <a:pt x="1436" y="842"/>
                    </a:lnTo>
                    <a:lnTo>
                      <a:pt x="1414" y="842"/>
                    </a:lnTo>
                    <a:lnTo>
                      <a:pt x="1370" y="841"/>
                    </a:lnTo>
                    <a:lnTo>
                      <a:pt x="1330" y="836"/>
                    </a:lnTo>
                    <a:lnTo>
                      <a:pt x="1289" y="831"/>
                    </a:lnTo>
                    <a:lnTo>
                      <a:pt x="1249" y="825"/>
                    </a:lnTo>
                    <a:lnTo>
                      <a:pt x="1170" y="809"/>
                    </a:lnTo>
                    <a:lnTo>
                      <a:pt x="1094" y="797"/>
                    </a:lnTo>
                    <a:lnTo>
                      <a:pt x="1054" y="791"/>
                    </a:lnTo>
                    <a:lnTo>
                      <a:pt x="1015" y="788"/>
                    </a:lnTo>
                    <a:lnTo>
                      <a:pt x="994" y="786"/>
                    </a:lnTo>
                    <a:lnTo>
                      <a:pt x="975" y="786"/>
                    </a:lnTo>
                    <a:lnTo>
                      <a:pt x="955" y="786"/>
                    </a:lnTo>
                    <a:lnTo>
                      <a:pt x="933" y="788"/>
                    </a:lnTo>
                    <a:lnTo>
                      <a:pt x="891" y="791"/>
                    </a:lnTo>
                    <a:lnTo>
                      <a:pt x="845" y="798"/>
                    </a:lnTo>
                    <a:lnTo>
                      <a:pt x="797" y="804"/>
                    </a:lnTo>
                    <a:lnTo>
                      <a:pt x="747" y="813"/>
                    </a:lnTo>
                    <a:lnTo>
                      <a:pt x="696" y="823"/>
                    </a:lnTo>
                    <a:lnTo>
                      <a:pt x="645" y="834"/>
                    </a:lnTo>
                    <a:lnTo>
                      <a:pt x="593" y="845"/>
                    </a:lnTo>
                    <a:lnTo>
                      <a:pt x="542" y="856"/>
                    </a:lnTo>
                    <a:lnTo>
                      <a:pt x="442" y="882"/>
                    </a:lnTo>
                    <a:lnTo>
                      <a:pt x="350" y="906"/>
                    </a:lnTo>
                    <a:lnTo>
                      <a:pt x="271" y="929"/>
                    </a:lnTo>
                    <a:lnTo>
                      <a:pt x="208" y="950"/>
                    </a:lnTo>
                    <a:lnTo>
                      <a:pt x="195" y="953"/>
                    </a:lnTo>
                    <a:lnTo>
                      <a:pt x="181" y="956"/>
                    </a:lnTo>
                    <a:lnTo>
                      <a:pt x="167" y="958"/>
                    </a:lnTo>
                    <a:lnTo>
                      <a:pt x="153" y="960"/>
                    </a:lnTo>
                    <a:lnTo>
                      <a:pt x="139" y="960"/>
                    </a:lnTo>
                    <a:lnTo>
                      <a:pt x="125" y="958"/>
                    </a:lnTo>
                    <a:lnTo>
                      <a:pt x="111" y="957"/>
                    </a:lnTo>
                    <a:lnTo>
                      <a:pt x="97" y="956"/>
                    </a:lnTo>
                    <a:lnTo>
                      <a:pt x="84" y="952"/>
                    </a:lnTo>
                    <a:lnTo>
                      <a:pt x="71" y="950"/>
                    </a:lnTo>
                    <a:lnTo>
                      <a:pt x="60" y="944"/>
                    </a:lnTo>
                    <a:lnTo>
                      <a:pt x="48" y="941"/>
                    </a:lnTo>
                    <a:lnTo>
                      <a:pt x="38" y="936"/>
                    </a:lnTo>
                    <a:lnTo>
                      <a:pt x="29" y="929"/>
                    </a:lnTo>
                    <a:lnTo>
                      <a:pt x="22" y="923"/>
                    </a:lnTo>
                    <a:lnTo>
                      <a:pt x="14" y="916"/>
                    </a:lnTo>
                    <a:lnTo>
                      <a:pt x="9" y="909"/>
                    </a:lnTo>
                    <a:lnTo>
                      <a:pt x="4" y="902"/>
                    </a:lnTo>
                    <a:lnTo>
                      <a:pt x="1" y="895"/>
                    </a:lnTo>
                    <a:lnTo>
                      <a:pt x="0" y="887"/>
                    </a:lnTo>
                    <a:lnTo>
                      <a:pt x="1" y="878"/>
                    </a:lnTo>
                    <a:lnTo>
                      <a:pt x="2" y="870"/>
                    </a:lnTo>
                    <a:lnTo>
                      <a:pt x="8" y="862"/>
                    </a:lnTo>
                    <a:lnTo>
                      <a:pt x="14" y="854"/>
                    </a:lnTo>
                    <a:lnTo>
                      <a:pt x="22" y="845"/>
                    </a:lnTo>
                    <a:lnTo>
                      <a:pt x="33" y="837"/>
                    </a:lnTo>
                    <a:lnTo>
                      <a:pt x="46" y="828"/>
                    </a:lnTo>
                    <a:lnTo>
                      <a:pt x="61" y="820"/>
                    </a:lnTo>
                    <a:lnTo>
                      <a:pt x="80" y="812"/>
                    </a:lnTo>
                    <a:lnTo>
                      <a:pt x="101" y="804"/>
                    </a:lnTo>
                    <a:lnTo>
                      <a:pt x="125" y="797"/>
                    </a:lnTo>
                    <a:lnTo>
                      <a:pt x="152" y="78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2" name="Freeform 242"/>
              <p:cNvSpPr>
                <a:spLocks/>
              </p:cNvSpPr>
              <p:nvPr/>
            </p:nvSpPr>
            <p:spPr bwMode="auto">
              <a:xfrm>
                <a:off x="340" y="3105"/>
                <a:ext cx="792" cy="240"/>
              </a:xfrm>
              <a:custGeom>
                <a:avLst/>
                <a:gdLst>
                  <a:gd name="T0" fmla="*/ 280 w 3167"/>
                  <a:gd name="T1" fmla="*/ 753 h 960"/>
                  <a:gd name="T2" fmla="*/ 526 w 3167"/>
                  <a:gd name="T3" fmla="*/ 683 h 960"/>
                  <a:gd name="T4" fmla="*/ 804 w 3167"/>
                  <a:gd name="T5" fmla="*/ 603 h 960"/>
                  <a:gd name="T6" fmla="*/ 1085 w 3167"/>
                  <a:gd name="T7" fmla="*/ 525 h 960"/>
                  <a:gd name="T8" fmla="*/ 1335 w 3167"/>
                  <a:gd name="T9" fmla="*/ 460 h 960"/>
                  <a:gd name="T10" fmla="*/ 1539 w 3167"/>
                  <a:gd name="T11" fmla="*/ 414 h 960"/>
                  <a:gd name="T12" fmla="*/ 1832 w 3167"/>
                  <a:gd name="T13" fmla="*/ 340 h 960"/>
                  <a:gd name="T14" fmla="*/ 2202 w 3167"/>
                  <a:gd name="T15" fmla="*/ 240 h 960"/>
                  <a:gd name="T16" fmla="*/ 2575 w 3167"/>
                  <a:gd name="T17" fmla="*/ 135 h 960"/>
                  <a:gd name="T18" fmla="*/ 2881 w 3167"/>
                  <a:gd name="T19" fmla="*/ 50 h 960"/>
                  <a:gd name="T20" fmla="*/ 3047 w 3167"/>
                  <a:gd name="T21" fmla="*/ 4 h 960"/>
                  <a:gd name="T22" fmla="*/ 3080 w 3167"/>
                  <a:gd name="T23" fmla="*/ 0 h 960"/>
                  <a:gd name="T24" fmla="*/ 3110 w 3167"/>
                  <a:gd name="T25" fmla="*/ 6 h 960"/>
                  <a:gd name="T26" fmla="*/ 3134 w 3167"/>
                  <a:gd name="T27" fmla="*/ 20 h 960"/>
                  <a:gd name="T28" fmla="*/ 3153 w 3167"/>
                  <a:gd name="T29" fmla="*/ 41 h 960"/>
                  <a:gd name="T30" fmla="*/ 3163 w 3167"/>
                  <a:gd name="T31" fmla="*/ 66 h 960"/>
                  <a:gd name="T32" fmla="*/ 3167 w 3167"/>
                  <a:gd name="T33" fmla="*/ 93 h 960"/>
                  <a:gd name="T34" fmla="*/ 3161 w 3167"/>
                  <a:gd name="T35" fmla="*/ 120 h 960"/>
                  <a:gd name="T36" fmla="*/ 3145 w 3167"/>
                  <a:gd name="T37" fmla="*/ 145 h 960"/>
                  <a:gd name="T38" fmla="*/ 3119 w 3167"/>
                  <a:gd name="T39" fmla="*/ 168 h 960"/>
                  <a:gd name="T40" fmla="*/ 3080 w 3167"/>
                  <a:gd name="T41" fmla="*/ 185 h 960"/>
                  <a:gd name="T42" fmla="*/ 3008 w 3167"/>
                  <a:gd name="T43" fmla="*/ 200 h 960"/>
                  <a:gd name="T44" fmla="*/ 2844 w 3167"/>
                  <a:gd name="T45" fmla="*/ 243 h 960"/>
                  <a:gd name="T46" fmla="*/ 2640 w 3167"/>
                  <a:gd name="T47" fmla="*/ 306 h 960"/>
                  <a:gd name="T48" fmla="*/ 2426 w 3167"/>
                  <a:gd name="T49" fmla="*/ 378 h 960"/>
                  <a:gd name="T50" fmla="*/ 2232 w 3167"/>
                  <a:gd name="T51" fmla="*/ 451 h 960"/>
                  <a:gd name="T52" fmla="*/ 2091 w 3167"/>
                  <a:gd name="T53" fmla="*/ 514 h 960"/>
                  <a:gd name="T54" fmla="*/ 1998 w 3167"/>
                  <a:gd name="T55" fmla="*/ 571 h 960"/>
                  <a:gd name="T56" fmla="*/ 1874 w 3167"/>
                  <a:gd name="T57" fmla="*/ 678 h 960"/>
                  <a:gd name="T58" fmla="*/ 1794 w 3167"/>
                  <a:gd name="T59" fmla="*/ 739 h 960"/>
                  <a:gd name="T60" fmla="*/ 1729 w 3167"/>
                  <a:gd name="T61" fmla="*/ 776 h 960"/>
                  <a:gd name="T62" fmla="*/ 1669 w 3167"/>
                  <a:gd name="T63" fmla="*/ 800 h 960"/>
                  <a:gd name="T64" fmla="*/ 1600 w 3167"/>
                  <a:gd name="T65" fmla="*/ 822 h 960"/>
                  <a:gd name="T66" fmla="*/ 1526 w 3167"/>
                  <a:gd name="T67" fmla="*/ 836 h 960"/>
                  <a:gd name="T68" fmla="*/ 1457 w 3167"/>
                  <a:gd name="T69" fmla="*/ 842 h 960"/>
                  <a:gd name="T70" fmla="*/ 1370 w 3167"/>
                  <a:gd name="T71" fmla="*/ 841 h 960"/>
                  <a:gd name="T72" fmla="*/ 1249 w 3167"/>
                  <a:gd name="T73" fmla="*/ 825 h 960"/>
                  <a:gd name="T74" fmla="*/ 1054 w 3167"/>
                  <a:gd name="T75" fmla="*/ 791 h 960"/>
                  <a:gd name="T76" fmla="*/ 975 w 3167"/>
                  <a:gd name="T77" fmla="*/ 786 h 960"/>
                  <a:gd name="T78" fmla="*/ 891 w 3167"/>
                  <a:gd name="T79" fmla="*/ 791 h 960"/>
                  <a:gd name="T80" fmla="*/ 747 w 3167"/>
                  <a:gd name="T81" fmla="*/ 813 h 960"/>
                  <a:gd name="T82" fmla="*/ 593 w 3167"/>
                  <a:gd name="T83" fmla="*/ 845 h 960"/>
                  <a:gd name="T84" fmla="*/ 350 w 3167"/>
                  <a:gd name="T85" fmla="*/ 906 h 960"/>
                  <a:gd name="T86" fmla="*/ 195 w 3167"/>
                  <a:gd name="T87" fmla="*/ 953 h 960"/>
                  <a:gd name="T88" fmla="*/ 153 w 3167"/>
                  <a:gd name="T89" fmla="*/ 960 h 960"/>
                  <a:gd name="T90" fmla="*/ 111 w 3167"/>
                  <a:gd name="T91" fmla="*/ 957 h 960"/>
                  <a:gd name="T92" fmla="*/ 71 w 3167"/>
                  <a:gd name="T93" fmla="*/ 950 h 960"/>
                  <a:gd name="T94" fmla="*/ 38 w 3167"/>
                  <a:gd name="T95" fmla="*/ 936 h 960"/>
                  <a:gd name="T96" fmla="*/ 14 w 3167"/>
                  <a:gd name="T97" fmla="*/ 916 h 960"/>
                  <a:gd name="T98" fmla="*/ 1 w 3167"/>
                  <a:gd name="T99" fmla="*/ 895 h 960"/>
                  <a:gd name="T100" fmla="*/ 2 w 3167"/>
                  <a:gd name="T101" fmla="*/ 870 h 960"/>
                  <a:gd name="T102" fmla="*/ 22 w 3167"/>
                  <a:gd name="T103" fmla="*/ 845 h 960"/>
                  <a:gd name="T104" fmla="*/ 61 w 3167"/>
                  <a:gd name="T105" fmla="*/ 820 h 960"/>
                  <a:gd name="T106" fmla="*/ 125 w 3167"/>
                  <a:gd name="T107" fmla="*/ 797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67" h="960">
                    <a:moveTo>
                      <a:pt x="152" y="789"/>
                    </a:moveTo>
                    <a:lnTo>
                      <a:pt x="212" y="772"/>
                    </a:lnTo>
                    <a:lnTo>
                      <a:pt x="280" y="753"/>
                    </a:lnTo>
                    <a:lnTo>
                      <a:pt x="357" y="732"/>
                    </a:lnTo>
                    <a:lnTo>
                      <a:pt x="440" y="709"/>
                    </a:lnTo>
                    <a:lnTo>
                      <a:pt x="526" y="683"/>
                    </a:lnTo>
                    <a:lnTo>
                      <a:pt x="617" y="656"/>
                    </a:lnTo>
                    <a:lnTo>
                      <a:pt x="710" y="630"/>
                    </a:lnTo>
                    <a:lnTo>
                      <a:pt x="804" y="603"/>
                    </a:lnTo>
                    <a:lnTo>
                      <a:pt x="899" y="576"/>
                    </a:lnTo>
                    <a:lnTo>
                      <a:pt x="993" y="549"/>
                    </a:lnTo>
                    <a:lnTo>
                      <a:pt x="1085" y="525"/>
                    </a:lnTo>
                    <a:lnTo>
                      <a:pt x="1173" y="501"/>
                    </a:lnTo>
                    <a:lnTo>
                      <a:pt x="1257" y="479"/>
                    </a:lnTo>
                    <a:lnTo>
                      <a:pt x="1335" y="460"/>
                    </a:lnTo>
                    <a:lnTo>
                      <a:pt x="1406" y="442"/>
                    </a:lnTo>
                    <a:lnTo>
                      <a:pt x="1470" y="429"/>
                    </a:lnTo>
                    <a:lnTo>
                      <a:pt x="1539" y="414"/>
                    </a:lnTo>
                    <a:lnTo>
                      <a:pt x="1623" y="394"/>
                    </a:lnTo>
                    <a:lnTo>
                      <a:pt x="1722" y="370"/>
                    </a:lnTo>
                    <a:lnTo>
                      <a:pt x="1832" y="340"/>
                    </a:lnTo>
                    <a:lnTo>
                      <a:pt x="1951" y="308"/>
                    </a:lnTo>
                    <a:lnTo>
                      <a:pt x="2074" y="275"/>
                    </a:lnTo>
                    <a:lnTo>
                      <a:pt x="2202" y="240"/>
                    </a:lnTo>
                    <a:lnTo>
                      <a:pt x="2329" y="204"/>
                    </a:lnTo>
                    <a:lnTo>
                      <a:pt x="2456" y="169"/>
                    </a:lnTo>
                    <a:lnTo>
                      <a:pt x="2575" y="135"/>
                    </a:lnTo>
                    <a:lnTo>
                      <a:pt x="2689" y="103"/>
                    </a:lnTo>
                    <a:lnTo>
                      <a:pt x="2792" y="74"/>
                    </a:lnTo>
                    <a:lnTo>
                      <a:pt x="2881" y="50"/>
                    </a:lnTo>
                    <a:lnTo>
                      <a:pt x="2957" y="28"/>
                    </a:lnTo>
                    <a:lnTo>
                      <a:pt x="3011" y="13"/>
                    </a:lnTo>
                    <a:lnTo>
                      <a:pt x="3047" y="4"/>
                    </a:lnTo>
                    <a:lnTo>
                      <a:pt x="3059" y="1"/>
                    </a:lnTo>
                    <a:lnTo>
                      <a:pt x="3070" y="0"/>
                    </a:lnTo>
                    <a:lnTo>
                      <a:pt x="3080" y="0"/>
                    </a:lnTo>
                    <a:lnTo>
                      <a:pt x="3090" y="1"/>
                    </a:lnTo>
                    <a:lnTo>
                      <a:pt x="3101" y="4"/>
                    </a:lnTo>
                    <a:lnTo>
                      <a:pt x="3110" y="6"/>
                    </a:lnTo>
                    <a:lnTo>
                      <a:pt x="3119" y="10"/>
                    </a:lnTo>
                    <a:lnTo>
                      <a:pt x="3127" y="15"/>
                    </a:lnTo>
                    <a:lnTo>
                      <a:pt x="3134" y="20"/>
                    </a:lnTo>
                    <a:lnTo>
                      <a:pt x="3141" y="27"/>
                    </a:lnTo>
                    <a:lnTo>
                      <a:pt x="3147" y="34"/>
                    </a:lnTo>
                    <a:lnTo>
                      <a:pt x="3153" y="41"/>
                    </a:lnTo>
                    <a:lnTo>
                      <a:pt x="3157" y="48"/>
                    </a:lnTo>
                    <a:lnTo>
                      <a:pt x="3161" y="57"/>
                    </a:lnTo>
                    <a:lnTo>
                      <a:pt x="3163" y="66"/>
                    </a:lnTo>
                    <a:lnTo>
                      <a:pt x="3166" y="74"/>
                    </a:lnTo>
                    <a:lnTo>
                      <a:pt x="3167" y="83"/>
                    </a:lnTo>
                    <a:lnTo>
                      <a:pt x="3167" y="93"/>
                    </a:lnTo>
                    <a:lnTo>
                      <a:pt x="3166" y="102"/>
                    </a:lnTo>
                    <a:lnTo>
                      <a:pt x="3163" y="111"/>
                    </a:lnTo>
                    <a:lnTo>
                      <a:pt x="3161" y="120"/>
                    </a:lnTo>
                    <a:lnTo>
                      <a:pt x="3157" y="129"/>
                    </a:lnTo>
                    <a:lnTo>
                      <a:pt x="3152" y="138"/>
                    </a:lnTo>
                    <a:lnTo>
                      <a:pt x="3145" y="145"/>
                    </a:lnTo>
                    <a:lnTo>
                      <a:pt x="3138" y="153"/>
                    </a:lnTo>
                    <a:lnTo>
                      <a:pt x="3129" y="160"/>
                    </a:lnTo>
                    <a:lnTo>
                      <a:pt x="3119" y="168"/>
                    </a:lnTo>
                    <a:lnTo>
                      <a:pt x="3107" y="174"/>
                    </a:lnTo>
                    <a:lnTo>
                      <a:pt x="3094" y="180"/>
                    </a:lnTo>
                    <a:lnTo>
                      <a:pt x="3080" y="185"/>
                    </a:lnTo>
                    <a:lnTo>
                      <a:pt x="3064" y="190"/>
                    </a:lnTo>
                    <a:lnTo>
                      <a:pt x="3047" y="192"/>
                    </a:lnTo>
                    <a:lnTo>
                      <a:pt x="3008" y="200"/>
                    </a:lnTo>
                    <a:lnTo>
                      <a:pt x="2959" y="211"/>
                    </a:lnTo>
                    <a:lnTo>
                      <a:pt x="2904" y="225"/>
                    </a:lnTo>
                    <a:lnTo>
                      <a:pt x="2844" y="243"/>
                    </a:lnTo>
                    <a:lnTo>
                      <a:pt x="2779" y="262"/>
                    </a:lnTo>
                    <a:lnTo>
                      <a:pt x="2711" y="283"/>
                    </a:lnTo>
                    <a:lnTo>
                      <a:pt x="2640" y="306"/>
                    </a:lnTo>
                    <a:lnTo>
                      <a:pt x="2569" y="329"/>
                    </a:lnTo>
                    <a:lnTo>
                      <a:pt x="2496" y="354"/>
                    </a:lnTo>
                    <a:lnTo>
                      <a:pt x="2426" y="378"/>
                    </a:lnTo>
                    <a:lnTo>
                      <a:pt x="2357" y="404"/>
                    </a:lnTo>
                    <a:lnTo>
                      <a:pt x="2294" y="428"/>
                    </a:lnTo>
                    <a:lnTo>
                      <a:pt x="2232" y="451"/>
                    </a:lnTo>
                    <a:lnTo>
                      <a:pt x="2178" y="474"/>
                    </a:lnTo>
                    <a:lnTo>
                      <a:pt x="2130" y="494"/>
                    </a:lnTo>
                    <a:lnTo>
                      <a:pt x="2091" y="514"/>
                    </a:lnTo>
                    <a:lnTo>
                      <a:pt x="2056" y="531"/>
                    </a:lnTo>
                    <a:lnTo>
                      <a:pt x="2026" y="551"/>
                    </a:lnTo>
                    <a:lnTo>
                      <a:pt x="1998" y="571"/>
                    </a:lnTo>
                    <a:lnTo>
                      <a:pt x="1971" y="591"/>
                    </a:lnTo>
                    <a:lnTo>
                      <a:pt x="1923" y="635"/>
                    </a:lnTo>
                    <a:lnTo>
                      <a:pt x="1874" y="678"/>
                    </a:lnTo>
                    <a:lnTo>
                      <a:pt x="1850" y="698"/>
                    </a:lnTo>
                    <a:lnTo>
                      <a:pt x="1823" y="719"/>
                    </a:lnTo>
                    <a:lnTo>
                      <a:pt x="1794" y="739"/>
                    </a:lnTo>
                    <a:lnTo>
                      <a:pt x="1763" y="758"/>
                    </a:lnTo>
                    <a:lnTo>
                      <a:pt x="1747" y="767"/>
                    </a:lnTo>
                    <a:lnTo>
                      <a:pt x="1729" y="776"/>
                    </a:lnTo>
                    <a:lnTo>
                      <a:pt x="1710" y="785"/>
                    </a:lnTo>
                    <a:lnTo>
                      <a:pt x="1691" y="793"/>
                    </a:lnTo>
                    <a:lnTo>
                      <a:pt x="1669" y="800"/>
                    </a:lnTo>
                    <a:lnTo>
                      <a:pt x="1647" y="808"/>
                    </a:lnTo>
                    <a:lnTo>
                      <a:pt x="1624" y="814"/>
                    </a:lnTo>
                    <a:lnTo>
                      <a:pt x="1600" y="822"/>
                    </a:lnTo>
                    <a:lnTo>
                      <a:pt x="1574" y="827"/>
                    </a:lnTo>
                    <a:lnTo>
                      <a:pt x="1550" y="832"/>
                    </a:lnTo>
                    <a:lnTo>
                      <a:pt x="1526" y="836"/>
                    </a:lnTo>
                    <a:lnTo>
                      <a:pt x="1503" y="839"/>
                    </a:lnTo>
                    <a:lnTo>
                      <a:pt x="1480" y="841"/>
                    </a:lnTo>
                    <a:lnTo>
                      <a:pt x="1457" y="842"/>
                    </a:lnTo>
                    <a:lnTo>
                      <a:pt x="1436" y="842"/>
                    </a:lnTo>
                    <a:lnTo>
                      <a:pt x="1414" y="842"/>
                    </a:lnTo>
                    <a:lnTo>
                      <a:pt x="1370" y="841"/>
                    </a:lnTo>
                    <a:lnTo>
                      <a:pt x="1330" y="836"/>
                    </a:lnTo>
                    <a:lnTo>
                      <a:pt x="1289" y="831"/>
                    </a:lnTo>
                    <a:lnTo>
                      <a:pt x="1249" y="825"/>
                    </a:lnTo>
                    <a:lnTo>
                      <a:pt x="1170" y="809"/>
                    </a:lnTo>
                    <a:lnTo>
                      <a:pt x="1094" y="797"/>
                    </a:lnTo>
                    <a:lnTo>
                      <a:pt x="1054" y="791"/>
                    </a:lnTo>
                    <a:lnTo>
                      <a:pt x="1015" y="788"/>
                    </a:lnTo>
                    <a:lnTo>
                      <a:pt x="994" y="786"/>
                    </a:lnTo>
                    <a:lnTo>
                      <a:pt x="975" y="786"/>
                    </a:lnTo>
                    <a:lnTo>
                      <a:pt x="955" y="786"/>
                    </a:lnTo>
                    <a:lnTo>
                      <a:pt x="933" y="788"/>
                    </a:lnTo>
                    <a:lnTo>
                      <a:pt x="891" y="791"/>
                    </a:lnTo>
                    <a:lnTo>
                      <a:pt x="845" y="798"/>
                    </a:lnTo>
                    <a:lnTo>
                      <a:pt x="797" y="804"/>
                    </a:lnTo>
                    <a:lnTo>
                      <a:pt x="747" y="813"/>
                    </a:lnTo>
                    <a:lnTo>
                      <a:pt x="696" y="823"/>
                    </a:lnTo>
                    <a:lnTo>
                      <a:pt x="645" y="834"/>
                    </a:lnTo>
                    <a:lnTo>
                      <a:pt x="593" y="845"/>
                    </a:lnTo>
                    <a:lnTo>
                      <a:pt x="542" y="856"/>
                    </a:lnTo>
                    <a:lnTo>
                      <a:pt x="442" y="882"/>
                    </a:lnTo>
                    <a:lnTo>
                      <a:pt x="350" y="906"/>
                    </a:lnTo>
                    <a:lnTo>
                      <a:pt x="271" y="929"/>
                    </a:lnTo>
                    <a:lnTo>
                      <a:pt x="208" y="950"/>
                    </a:lnTo>
                    <a:lnTo>
                      <a:pt x="195" y="953"/>
                    </a:lnTo>
                    <a:lnTo>
                      <a:pt x="181" y="956"/>
                    </a:lnTo>
                    <a:lnTo>
                      <a:pt x="167" y="958"/>
                    </a:lnTo>
                    <a:lnTo>
                      <a:pt x="153" y="960"/>
                    </a:lnTo>
                    <a:lnTo>
                      <a:pt x="139" y="960"/>
                    </a:lnTo>
                    <a:lnTo>
                      <a:pt x="125" y="958"/>
                    </a:lnTo>
                    <a:lnTo>
                      <a:pt x="111" y="957"/>
                    </a:lnTo>
                    <a:lnTo>
                      <a:pt x="97" y="956"/>
                    </a:lnTo>
                    <a:lnTo>
                      <a:pt x="84" y="952"/>
                    </a:lnTo>
                    <a:lnTo>
                      <a:pt x="71" y="950"/>
                    </a:lnTo>
                    <a:lnTo>
                      <a:pt x="60" y="944"/>
                    </a:lnTo>
                    <a:lnTo>
                      <a:pt x="48" y="941"/>
                    </a:lnTo>
                    <a:lnTo>
                      <a:pt x="38" y="936"/>
                    </a:lnTo>
                    <a:lnTo>
                      <a:pt x="29" y="929"/>
                    </a:lnTo>
                    <a:lnTo>
                      <a:pt x="22" y="923"/>
                    </a:lnTo>
                    <a:lnTo>
                      <a:pt x="14" y="916"/>
                    </a:lnTo>
                    <a:lnTo>
                      <a:pt x="9" y="909"/>
                    </a:lnTo>
                    <a:lnTo>
                      <a:pt x="4" y="902"/>
                    </a:lnTo>
                    <a:lnTo>
                      <a:pt x="1" y="895"/>
                    </a:lnTo>
                    <a:lnTo>
                      <a:pt x="0" y="887"/>
                    </a:lnTo>
                    <a:lnTo>
                      <a:pt x="1" y="878"/>
                    </a:lnTo>
                    <a:lnTo>
                      <a:pt x="2" y="870"/>
                    </a:lnTo>
                    <a:lnTo>
                      <a:pt x="8" y="862"/>
                    </a:lnTo>
                    <a:lnTo>
                      <a:pt x="14" y="854"/>
                    </a:lnTo>
                    <a:lnTo>
                      <a:pt x="22" y="845"/>
                    </a:lnTo>
                    <a:lnTo>
                      <a:pt x="33" y="837"/>
                    </a:lnTo>
                    <a:lnTo>
                      <a:pt x="46" y="828"/>
                    </a:lnTo>
                    <a:lnTo>
                      <a:pt x="61" y="820"/>
                    </a:lnTo>
                    <a:lnTo>
                      <a:pt x="80" y="812"/>
                    </a:lnTo>
                    <a:lnTo>
                      <a:pt x="101" y="804"/>
                    </a:lnTo>
                    <a:lnTo>
                      <a:pt x="125" y="797"/>
                    </a:lnTo>
                    <a:lnTo>
                      <a:pt x="152" y="789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3" name="Freeform 243"/>
              <p:cNvSpPr>
                <a:spLocks/>
              </p:cNvSpPr>
              <p:nvPr/>
            </p:nvSpPr>
            <p:spPr bwMode="auto">
              <a:xfrm>
                <a:off x="705" y="3245"/>
                <a:ext cx="94" cy="42"/>
              </a:xfrm>
              <a:custGeom>
                <a:avLst/>
                <a:gdLst>
                  <a:gd name="T0" fmla="*/ 245 w 378"/>
                  <a:gd name="T1" fmla="*/ 1 h 171"/>
                  <a:gd name="T2" fmla="*/ 279 w 378"/>
                  <a:gd name="T3" fmla="*/ 5 h 171"/>
                  <a:gd name="T4" fmla="*/ 310 w 378"/>
                  <a:gd name="T5" fmla="*/ 13 h 171"/>
                  <a:gd name="T6" fmla="*/ 336 w 378"/>
                  <a:gd name="T7" fmla="*/ 23 h 171"/>
                  <a:gd name="T8" fmla="*/ 356 w 378"/>
                  <a:gd name="T9" fmla="*/ 36 h 171"/>
                  <a:gd name="T10" fmla="*/ 370 w 378"/>
                  <a:gd name="T11" fmla="*/ 50 h 171"/>
                  <a:gd name="T12" fmla="*/ 378 w 378"/>
                  <a:gd name="T13" fmla="*/ 65 h 171"/>
                  <a:gd name="T14" fmla="*/ 378 w 378"/>
                  <a:gd name="T15" fmla="*/ 82 h 171"/>
                  <a:gd name="T16" fmla="*/ 370 w 378"/>
                  <a:gd name="T17" fmla="*/ 100 h 171"/>
                  <a:gd name="T18" fmla="*/ 355 w 378"/>
                  <a:gd name="T19" fmla="*/ 116 h 171"/>
                  <a:gd name="T20" fmla="*/ 334 w 378"/>
                  <a:gd name="T21" fmla="*/ 130 h 171"/>
                  <a:gd name="T22" fmla="*/ 309 w 378"/>
                  <a:gd name="T23" fmla="*/ 144 h 171"/>
                  <a:gd name="T24" fmla="*/ 278 w 378"/>
                  <a:gd name="T25" fmla="*/ 154 h 171"/>
                  <a:gd name="T26" fmla="*/ 245 w 378"/>
                  <a:gd name="T27" fmla="*/ 163 h 171"/>
                  <a:gd name="T28" fmla="*/ 208 w 378"/>
                  <a:gd name="T29" fmla="*/ 168 h 171"/>
                  <a:gd name="T30" fmla="*/ 171 w 378"/>
                  <a:gd name="T31" fmla="*/ 171 h 171"/>
                  <a:gd name="T32" fmla="*/ 133 w 378"/>
                  <a:gd name="T33" fmla="*/ 170 h 171"/>
                  <a:gd name="T34" fmla="*/ 98 w 378"/>
                  <a:gd name="T35" fmla="*/ 166 h 171"/>
                  <a:gd name="T36" fmla="*/ 68 w 378"/>
                  <a:gd name="T37" fmla="*/ 158 h 171"/>
                  <a:gd name="T38" fmla="*/ 42 w 378"/>
                  <a:gd name="T39" fmla="*/ 148 h 171"/>
                  <a:gd name="T40" fmla="*/ 22 w 378"/>
                  <a:gd name="T41" fmla="*/ 137 h 171"/>
                  <a:gd name="T42" fmla="*/ 8 w 378"/>
                  <a:gd name="T43" fmla="*/ 123 h 171"/>
                  <a:gd name="T44" fmla="*/ 0 w 378"/>
                  <a:gd name="T45" fmla="*/ 106 h 171"/>
                  <a:gd name="T46" fmla="*/ 0 w 378"/>
                  <a:gd name="T47" fmla="*/ 89 h 171"/>
                  <a:gd name="T48" fmla="*/ 8 w 378"/>
                  <a:gd name="T49" fmla="*/ 72 h 171"/>
                  <a:gd name="T50" fmla="*/ 23 w 378"/>
                  <a:gd name="T51" fmla="*/ 56 h 171"/>
                  <a:gd name="T52" fmla="*/ 44 w 378"/>
                  <a:gd name="T53" fmla="*/ 41 h 171"/>
                  <a:gd name="T54" fmla="*/ 69 w 378"/>
                  <a:gd name="T55" fmla="*/ 28 h 171"/>
                  <a:gd name="T56" fmla="*/ 100 w 378"/>
                  <a:gd name="T57" fmla="*/ 17 h 171"/>
                  <a:gd name="T58" fmla="*/ 133 w 378"/>
                  <a:gd name="T59" fmla="*/ 8 h 171"/>
                  <a:gd name="T60" fmla="*/ 170 w 378"/>
                  <a:gd name="T61" fmla="*/ 3 h 171"/>
                  <a:gd name="T62" fmla="*/ 207 w 378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8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5" y="9"/>
                    </a:lnTo>
                    <a:lnTo>
                      <a:pt x="310" y="13"/>
                    </a:lnTo>
                    <a:lnTo>
                      <a:pt x="323" y="18"/>
                    </a:lnTo>
                    <a:lnTo>
                      <a:pt x="336" y="23"/>
                    </a:lnTo>
                    <a:lnTo>
                      <a:pt x="346" y="30"/>
                    </a:lnTo>
                    <a:lnTo>
                      <a:pt x="356" y="36"/>
                    </a:lnTo>
                    <a:lnTo>
                      <a:pt x="364" y="42"/>
                    </a:lnTo>
                    <a:lnTo>
                      <a:pt x="370" y="50"/>
                    </a:lnTo>
                    <a:lnTo>
                      <a:pt x="374" y="58"/>
                    </a:lnTo>
                    <a:lnTo>
                      <a:pt x="378" y="65"/>
                    </a:lnTo>
                    <a:lnTo>
                      <a:pt x="378" y="73"/>
                    </a:lnTo>
                    <a:lnTo>
                      <a:pt x="378" y="82"/>
                    </a:lnTo>
                    <a:lnTo>
                      <a:pt x="375" y="91"/>
                    </a:lnTo>
                    <a:lnTo>
                      <a:pt x="370" y="100"/>
                    </a:lnTo>
                    <a:lnTo>
                      <a:pt x="364" y="107"/>
                    </a:lnTo>
                    <a:lnTo>
                      <a:pt x="355" y="116"/>
                    </a:lnTo>
                    <a:lnTo>
                      <a:pt x="346" y="124"/>
                    </a:lnTo>
                    <a:lnTo>
                      <a:pt x="334" y="130"/>
                    </a:lnTo>
                    <a:lnTo>
                      <a:pt x="321" y="138"/>
                    </a:lnTo>
                    <a:lnTo>
                      <a:pt x="309" y="144"/>
                    </a:lnTo>
                    <a:lnTo>
                      <a:pt x="293" y="149"/>
                    </a:lnTo>
                    <a:lnTo>
                      <a:pt x="278" y="154"/>
                    </a:lnTo>
                    <a:lnTo>
                      <a:pt x="262" y="160"/>
                    </a:lnTo>
                    <a:lnTo>
                      <a:pt x="245" y="163"/>
                    </a:lnTo>
                    <a:lnTo>
                      <a:pt x="227" y="166"/>
                    </a:lnTo>
                    <a:lnTo>
                      <a:pt x="208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3"/>
                    </a:lnTo>
                    <a:lnTo>
                      <a:pt x="22" y="137"/>
                    </a:lnTo>
                    <a:lnTo>
                      <a:pt x="14" y="129"/>
                    </a:lnTo>
                    <a:lnTo>
                      <a:pt x="8" y="123"/>
                    </a:lnTo>
                    <a:lnTo>
                      <a:pt x="4" y="115"/>
                    </a:lnTo>
                    <a:lnTo>
                      <a:pt x="0" y="106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4" y="80"/>
                    </a:lnTo>
                    <a:lnTo>
                      <a:pt x="8" y="72"/>
                    </a:lnTo>
                    <a:lnTo>
                      <a:pt x="14" y="64"/>
                    </a:lnTo>
                    <a:lnTo>
                      <a:pt x="23" y="56"/>
                    </a:lnTo>
                    <a:lnTo>
                      <a:pt x="32" y="49"/>
                    </a:lnTo>
                    <a:lnTo>
                      <a:pt x="44" y="41"/>
                    </a:lnTo>
                    <a:lnTo>
                      <a:pt x="56" y="35"/>
                    </a:lnTo>
                    <a:lnTo>
                      <a:pt x="69" y="28"/>
                    </a:lnTo>
                    <a:lnTo>
                      <a:pt x="84" y="22"/>
                    </a:lnTo>
                    <a:lnTo>
                      <a:pt x="100" y="17"/>
                    </a:lnTo>
                    <a:lnTo>
                      <a:pt x="116" y="13"/>
                    </a:lnTo>
                    <a:lnTo>
                      <a:pt x="133" y="8"/>
                    </a:lnTo>
                    <a:lnTo>
                      <a:pt x="151" y="5"/>
                    </a:lnTo>
                    <a:lnTo>
                      <a:pt x="170" y="3"/>
                    </a:lnTo>
                    <a:lnTo>
                      <a:pt x="188" y="1"/>
                    </a:lnTo>
                    <a:lnTo>
                      <a:pt x="207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4" name="Freeform 244"/>
              <p:cNvSpPr>
                <a:spLocks/>
              </p:cNvSpPr>
              <p:nvPr/>
            </p:nvSpPr>
            <p:spPr bwMode="auto">
              <a:xfrm>
                <a:off x="705" y="3245"/>
                <a:ext cx="94" cy="42"/>
              </a:xfrm>
              <a:custGeom>
                <a:avLst/>
                <a:gdLst>
                  <a:gd name="T0" fmla="*/ 245 w 378"/>
                  <a:gd name="T1" fmla="*/ 1 h 171"/>
                  <a:gd name="T2" fmla="*/ 279 w 378"/>
                  <a:gd name="T3" fmla="*/ 5 h 171"/>
                  <a:gd name="T4" fmla="*/ 310 w 378"/>
                  <a:gd name="T5" fmla="*/ 13 h 171"/>
                  <a:gd name="T6" fmla="*/ 336 w 378"/>
                  <a:gd name="T7" fmla="*/ 23 h 171"/>
                  <a:gd name="T8" fmla="*/ 356 w 378"/>
                  <a:gd name="T9" fmla="*/ 36 h 171"/>
                  <a:gd name="T10" fmla="*/ 370 w 378"/>
                  <a:gd name="T11" fmla="*/ 50 h 171"/>
                  <a:gd name="T12" fmla="*/ 378 w 378"/>
                  <a:gd name="T13" fmla="*/ 65 h 171"/>
                  <a:gd name="T14" fmla="*/ 378 w 378"/>
                  <a:gd name="T15" fmla="*/ 82 h 171"/>
                  <a:gd name="T16" fmla="*/ 370 w 378"/>
                  <a:gd name="T17" fmla="*/ 100 h 171"/>
                  <a:gd name="T18" fmla="*/ 355 w 378"/>
                  <a:gd name="T19" fmla="*/ 116 h 171"/>
                  <a:gd name="T20" fmla="*/ 334 w 378"/>
                  <a:gd name="T21" fmla="*/ 130 h 171"/>
                  <a:gd name="T22" fmla="*/ 309 w 378"/>
                  <a:gd name="T23" fmla="*/ 144 h 171"/>
                  <a:gd name="T24" fmla="*/ 278 w 378"/>
                  <a:gd name="T25" fmla="*/ 154 h 171"/>
                  <a:gd name="T26" fmla="*/ 245 w 378"/>
                  <a:gd name="T27" fmla="*/ 163 h 171"/>
                  <a:gd name="T28" fmla="*/ 208 w 378"/>
                  <a:gd name="T29" fmla="*/ 168 h 171"/>
                  <a:gd name="T30" fmla="*/ 171 w 378"/>
                  <a:gd name="T31" fmla="*/ 171 h 171"/>
                  <a:gd name="T32" fmla="*/ 133 w 378"/>
                  <a:gd name="T33" fmla="*/ 170 h 171"/>
                  <a:gd name="T34" fmla="*/ 98 w 378"/>
                  <a:gd name="T35" fmla="*/ 166 h 171"/>
                  <a:gd name="T36" fmla="*/ 68 w 378"/>
                  <a:gd name="T37" fmla="*/ 158 h 171"/>
                  <a:gd name="T38" fmla="*/ 42 w 378"/>
                  <a:gd name="T39" fmla="*/ 148 h 171"/>
                  <a:gd name="T40" fmla="*/ 22 w 378"/>
                  <a:gd name="T41" fmla="*/ 137 h 171"/>
                  <a:gd name="T42" fmla="*/ 8 w 378"/>
                  <a:gd name="T43" fmla="*/ 123 h 171"/>
                  <a:gd name="T44" fmla="*/ 0 w 378"/>
                  <a:gd name="T45" fmla="*/ 106 h 171"/>
                  <a:gd name="T46" fmla="*/ 0 w 378"/>
                  <a:gd name="T47" fmla="*/ 89 h 171"/>
                  <a:gd name="T48" fmla="*/ 8 w 378"/>
                  <a:gd name="T49" fmla="*/ 72 h 171"/>
                  <a:gd name="T50" fmla="*/ 23 w 378"/>
                  <a:gd name="T51" fmla="*/ 56 h 171"/>
                  <a:gd name="T52" fmla="*/ 44 w 378"/>
                  <a:gd name="T53" fmla="*/ 41 h 171"/>
                  <a:gd name="T54" fmla="*/ 69 w 378"/>
                  <a:gd name="T55" fmla="*/ 28 h 171"/>
                  <a:gd name="T56" fmla="*/ 100 w 378"/>
                  <a:gd name="T57" fmla="*/ 17 h 171"/>
                  <a:gd name="T58" fmla="*/ 133 w 378"/>
                  <a:gd name="T59" fmla="*/ 8 h 171"/>
                  <a:gd name="T60" fmla="*/ 170 w 378"/>
                  <a:gd name="T61" fmla="*/ 3 h 171"/>
                  <a:gd name="T62" fmla="*/ 207 w 378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8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5" y="9"/>
                    </a:lnTo>
                    <a:lnTo>
                      <a:pt x="310" y="13"/>
                    </a:lnTo>
                    <a:lnTo>
                      <a:pt x="323" y="18"/>
                    </a:lnTo>
                    <a:lnTo>
                      <a:pt x="336" y="23"/>
                    </a:lnTo>
                    <a:lnTo>
                      <a:pt x="346" y="30"/>
                    </a:lnTo>
                    <a:lnTo>
                      <a:pt x="356" y="36"/>
                    </a:lnTo>
                    <a:lnTo>
                      <a:pt x="364" y="42"/>
                    </a:lnTo>
                    <a:lnTo>
                      <a:pt x="370" y="50"/>
                    </a:lnTo>
                    <a:lnTo>
                      <a:pt x="374" y="58"/>
                    </a:lnTo>
                    <a:lnTo>
                      <a:pt x="378" y="65"/>
                    </a:lnTo>
                    <a:lnTo>
                      <a:pt x="378" y="73"/>
                    </a:lnTo>
                    <a:lnTo>
                      <a:pt x="378" y="82"/>
                    </a:lnTo>
                    <a:lnTo>
                      <a:pt x="375" y="91"/>
                    </a:lnTo>
                    <a:lnTo>
                      <a:pt x="370" y="100"/>
                    </a:lnTo>
                    <a:lnTo>
                      <a:pt x="364" y="107"/>
                    </a:lnTo>
                    <a:lnTo>
                      <a:pt x="355" y="116"/>
                    </a:lnTo>
                    <a:lnTo>
                      <a:pt x="346" y="124"/>
                    </a:lnTo>
                    <a:lnTo>
                      <a:pt x="334" y="130"/>
                    </a:lnTo>
                    <a:lnTo>
                      <a:pt x="321" y="138"/>
                    </a:lnTo>
                    <a:lnTo>
                      <a:pt x="309" y="144"/>
                    </a:lnTo>
                    <a:lnTo>
                      <a:pt x="293" y="149"/>
                    </a:lnTo>
                    <a:lnTo>
                      <a:pt x="278" y="154"/>
                    </a:lnTo>
                    <a:lnTo>
                      <a:pt x="262" y="160"/>
                    </a:lnTo>
                    <a:lnTo>
                      <a:pt x="245" y="163"/>
                    </a:lnTo>
                    <a:lnTo>
                      <a:pt x="227" y="166"/>
                    </a:lnTo>
                    <a:lnTo>
                      <a:pt x="208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3"/>
                    </a:lnTo>
                    <a:lnTo>
                      <a:pt x="22" y="137"/>
                    </a:lnTo>
                    <a:lnTo>
                      <a:pt x="14" y="129"/>
                    </a:lnTo>
                    <a:lnTo>
                      <a:pt x="8" y="123"/>
                    </a:lnTo>
                    <a:lnTo>
                      <a:pt x="4" y="115"/>
                    </a:lnTo>
                    <a:lnTo>
                      <a:pt x="0" y="106"/>
                    </a:lnTo>
                    <a:lnTo>
                      <a:pt x="0" y="98"/>
                    </a:lnTo>
                    <a:lnTo>
                      <a:pt x="0" y="89"/>
                    </a:lnTo>
                    <a:lnTo>
                      <a:pt x="4" y="80"/>
                    </a:lnTo>
                    <a:lnTo>
                      <a:pt x="8" y="72"/>
                    </a:lnTo>
                    <a:lnTo>
                      <a:pt x="14" y="64"/>
                    </a:lnTo>
                    <a:lnTo>
                      <a:pt x="23" y="56"/>
                    </a:lnTo>
                    <a:lnTo>
                      <a:pt x="32" y="49"/>
                    </a:lnTo>
                    <a:lnTo>
                      <a:pt x="44" y="41"/>
                    </a:lnTo>
                    <a:lnTo>
                      <a:pt x="56" y="35"/>
                    </a:lnTo>
                    <a:lnTo>
                      <a:pt x="69" y="28"/>
                    </a:lnTo>
                    <a:lnTo>
                      <a:pt x="84" y="22"/>
                    </a:lnTo>
                    <a:lnTo>
                      <a:pt x="100" y="17"/>
                    </a:lnTo>
                    <a:lnTo>
                      <a:pt x="116" y="13"/>
                    </a:lnTo>
                    <a:lnTo>
                      <a:pt x="133" y="8"/>
                    </a:lnTo>
                    <a:lnTo>
                      <a:pt x="151" y="5"/>
                    </a:lnTo>
                    <a:lnTo>
                      <a:pt x="170" y="3"/>
                    </a:lnTo>
                    <a:lnTo>
                      <a:pt x="188" y="1"/>
                    </a:lnTo>
                    <a:lnTo>
                      <a:pt x="207" y="0"/>
                    </a:lnTo>
                    <a:lnTo>
                      <a:pt x="226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5" name="Freeform 245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6" name="Freeform 246"/>
              <p:cNvSpPr>
                <a:spLocks/>
              </p:cNvSpPr>
              <p:nvPr/>
            </p:nvSpPr>
            <p:spPr bwMode="auto">
              <a:xfrm>
                <a:off x="1173" y="2959"/>
                <a:ext cx="807" cy="176"/>
              </a:xfrm>
              <a:custGeom>
                <a:avLst/>
                <a:gdLst>
                  <a:gd name="T0" fmla="*/ 292 w 3229"/>
                  <a:gd name="T1" fmla="*/ 478 h 705"/>
                  <a:gd name="T2" fmla="*/ 544 w 3229"/>
                  <a:gd name="T3" fmla="*/ 432 h 705"/>
                  <a:gd name="T4" fmla="*/ 828 w 3229"/>
                  <a:gd name="T5" fmla="*/ 380 h 705"/>
                  <a:gd name="T6" fmla="*/ 1115 w 3229"/>
                  <a:gd name="T7" fmla="*/ 329 h 705"/>
                  <a:gd name="T8" fmla="*/ 1370 w 3229"/>
                  <a:gd name="T9" fmla="*/ 288 h 705"/>
                  <a:gd name="T10" fmla="*/ 1576 w 3229"/>
                  <a:gd name="T11" fmla="*/ 262 h 705"/>
                  <a:gd name="T12" fmla="*/ 1876 w 3229"/>
                  <a:gd name="T13" fmla="*/ 218 h 705"/>
                  <a:gd name="T14" fmla="*/ 2253 w 3229"/>
                  <a:gd name="T15" fmla="*/ 154 h 705"/>
                  <a:gd name="T16" fmla="*/ 2636 w 3229"/>
                  <a:gd name="T17" fmla="*/ 86 h 705"/>
                  <a:gd name="T18" fmla="*/ 2950 w 3229"/>
                  <a:gd name="T19" fmla="*/ 30 h 705"/>
                  <a:gd name="T20" fmla="*/ 3118 w 3229"/>
                  <a:gd name="T21" fmla="*/ 1 h 705"/>
                  <a:gd name="T22" fmla="*/ 3152 w 3229"/>
                  <a:gd name="T23" fmla="*/ 1 h 705"/>
                  <a:gd name="T24" fmla="*/ 3180 w 3229"/>
                  <a:gd name="T25" fmla="*/ 10 h 705"/>
                  <a:gd name="T26" fmla="*/ 3203 w 3229"/>
                  <a:gd name="T27" fmla="*/ 27 h 705"/>
                  <a:gd name="T28" fmla="*/ 3220 w 3229"/>
                  <a:gd name="T29" fmla="*/ 48 h 705"/>
                  <a:gd name="T30" fmla="*/ 3227 w 3229"/>
                  <a:gd name="T31" fmla="*/ 74 h 705"/>
                  <a:gd name="T32" fmla="*/ 3229 w 3229"/>
                  <a:gd name="T33" fmla="*/ 100 h 705"/>
                  <a:gd name="T34" fmla="*/ 3220 w 3229"/>
                  <a:gd name="T35" fmla="*/ 127 h 705"/>
                  <a:gd name="T36" fmla="*/ 3202 w 3229"/>
                  <a:gd name="T37" fmla="*/ 151 h 705"/>
                  <a:gd name="T38" fmla="*/ 3173 w 3229"/>
                  <a:gd name="T39" fmla="*/ 171 h 705"/>
                  <a:gd name="T40" fmla="*/ 3133 w 3229"/>
                  <a:gd name="T41" fmla="*/ 185 h 705"/>
                  <a:gd name="T42" fmla="*/ 3059 w 3229"/>
                  <a:gd name="T43" fmla="*/ 192 h 705"/>
                  <a:gd name="T44" fmla="*/ 2888 w 3229"/>
                  <a:gd name="T45" fmla="*/ 213 h 705"/>
                  <a:gd name="T46" fmla="*/ 2670 w 3229"/>
                  <a:gd name="T47" fmla="*/ 246 h 705"/>
                  <a:gd name="T48" fmla="*/ 2441 w 3229"/>
                  <a:gd name="T49" fmla="*/ 287 h 705"/>
                  <a:gd name="T50" fmla="*/ 2234 w 3229"/>
                  <a:gd name="T51" fmla="*/ 331 h 705"/>
                  <a:gd name="T52" fmla="*/ 2084 w 3229"/>
                  <a:gd name="T53" fmla="*/ 375 h 705"/>
                  <a:gd name="T54" fmla="*/ 2033 w 3229"/>
                  <a:gd name="T55" fmla="*/ 399 h 705"/>
                  <a:gd name="T56" fmla="*/ 1989 w 3229"/>
                  <a:gd name="T57" fmla="*/ 429 h 705"/>
                  <a:gd name="T58" fmla="*/ 1940 w 3229"/>
                  <a:gd name="T59" fmla="*/ 475 h 705"/>
                  <a:gd name="T60" fmla="*/ 1872 w 3229"/>
                  <a:gd name="T61" fmla="*/ 550 h 705"/>
                  <a:gd name="T62" fmla="*/ 1811 w 3229"/>
                  <a:gd name="T63" fmla="*/ 610 h 705"/>
                  <a:gd name="T64" fmla="*/ 1766 w 3229"/>
                  <a:gd name="T65" fmla="*/ 642 h 705"/>
                  <a:gd name="T66" fmla="*/ 1715 w 3229"/>
                  <a:gd name="T67" fmla="*/ 669 h 705"/>
                  <a:gd name="T68" fmla="*/ 1653 w 3229"/>
                  <a:gd name="T69" fmla="*/ 689 h 705"/>
                  <a:gd name="T70" fmla="*/ 1579 w 3229"/>
                  <a:gd name="T71" fmla="*/ 702 h 705"/>
                  <a:gd name="T72" fmla="*/ 1506 w 3229"/>
                  <a:gd name="T73" fmla="*/ 703 h 705"/>
                  <a:gd name="T74" fmla="*/ 1439 w 3229"/>
                  <a:gd name="T75" fmla="*/ 696 h 705"/>
                  <a:gd name="T76" fmla="*/ 1375 w 3229"/>
                  <a:gd name="T77" fmla="*/ 679 h 705"/>
                  <a:gd name="T78" fmla="*/ 1293 w 3229"/>
                  <a:gd name="T79" fmla="*/ 649 h 705"/>
                  <a:gd name="T80" fmla="*/ 1102 w 3229"/>
                  <a:gd name="T81" fmla="*/ 562 h 705"/>
                  <a:gd name="T82" fmla="*/ 1043 w 3229"/>
                  <a:gd name="T83" fmla="*/ 543 h 705"/>
                  <a:gd name="T84" fmla="*/ 985 w 3229"/>
                  <a:gd name="T85" fmla="*/ 530 h 705"/>
                  <a:gd name="T86" fmla="*/ 901 w 3229"/>
                  <a:gd name="T87" fmla="*/ 527 h 705"/>
                  <a:gd name="T88" fmla="*/ 755 w 3229"/>
                  <a:gd name="T89" fmla="*/ 542 h 705"/>
                  <a:gd name="T90" fmla="*/ 597 w 3229"/>
                  <a:gd name="T91" fmla="*/ 571 h 705"/>
                  <a:gd name="T92" fmla="*/ 347 w 3229"/>
                  <a:gd name="T93" fmla="*/ 629 h 705"/>
                  <a:gd name="T94" fmla="*/ 187 w 3229"/>
                  <a:gd name="T95" fmla="*/ 669 h 705"/>
                  <a:gd name="T96" fmla="*/ 145 w 3229"/>
                  <a:gd name="T97" fmla="*/ 672 h 705"/>
                  <a:gd name="T98" fmla="*/ 104 w 3229"/>
                  <a:gd name="T99" fmla="*/ 665 h 705"/>
                  <a:gd name="T100" fmla="*/ 65 w 3229"/>
                  <a:gd name="T101" fmla="*/ 652 h 705"/>
                  <a:gd name="T102" fmla="*/ 34 w 3229"/>
                  <a:gd name="T103" fmla="*/ 636 h 705"/>
                  <a:gd name="T104" fmla="*/ 11 w 3229"/>
                  <a:gd name="T105" fmla="*/ 614 h 705"/>
                  <a:gd name="T106" fmla="*/ 0 w 3229"/>
                  <a:gd name="T107" fmla="*/ 591 h 705"/>
                  <a:gd name="T108" fmla="*/ 4 w 3229"/>
                  <a:gd name="T109" fmla="*/ 568 h 705"/>
                  <a:gd name="T110" fmla="*/ 26 w 3229"/>
                  <a:gd name="T111" fmla="*/ 544 h 705"/>
                  <a:gd name="T112" fmla="*/ 68 w 3229"/>
                  <a:gd name="T113" fmla="*/ 524 h 705"/>
                  <a:gd name="T114" fmla="*/ 133 w 3229"/>
                  <a:gd name="T115" fmla="*/ 50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29" h="705">
                    <a:moveTo>
                      <a:pt x="160" y="501"/>
                    </a:moveTo>
                    <a:lnTo>
                      <a:pt x="222" y="491"/>
                    </a:lnTo>
                    <a:lnTo>
                      <a:pt x="292" y="478"/>
                    </a:lnTo>
                    <a:lnTo>
                      <a:pt x="370" y="464"/>
                    </a:lnTo>
                    <a:lnTo>
                      <a:pt x="454" y="448"/>
                    </a:lnTo>
                    <a:lnTo>
                      <a:pt x="544" y="432"/>
                    </a:lnTo>
                    <a:lnTo>
                      <a:pt x="637" y="415"/>
                    </a:lnTo>
                    <a:lnTo>
                      <a:pt x="731" y="397"/>
                    </a:lnTo>
                    <a:lnTo>
                      <a:pt x="828" y="380"/>
                    </a:lnTo>
                    <a:lnTo>
                      <a:pt x="925" y="362"/>
                    </a:lnTo>
                    <a:lnTo>
                      <a:pt x="1020" y="345"/>
                    </a:lnTo>
                    <a:lnTo>
                      <a:pt x="1115" y="329"/>
                    </a:lnTo>
                    <a:lnTo>
                      <a:pt x="1205" y="313"/>
                    </a:lnTo>
                    <a:lnTo>
                      <a:pt x="1291" y="301"/>
                    </a:lnTo>
                    <a:lnTo>
                      <a:pt x="1370" y="288"/>
                    </a:lnTo>
                    <a:lnTo>
                      <a:pt x="1442" y="279"/>
                    </a:lnTo>
                    <a:lnTo>
                      <a:pt x="1507" y="271"/>
                    </a:lnTo>
                    <a:lnTo>
                      <a:pt x="1576" y="262"/>
                    </a:lnTo>
                    <a:lnTo>
                      <a:pt x="1663" y="251"/>
                    </a:lnTo>
                    <a:lnTo>
                      <a:pt x="1764" y="236"/>
                    </a:lnTo>
                    <a:lnTo>
                      <a:pt x="1876" y="218"/>
                    </a:lnTo>
                    <a:lnTo>
                      <a:pt x="1997" y="197"/>
                    </a:lnTo>
                    <a:lnTo>
                      <a:pt x="2123" y="177"/>
                    </a:lnTo>
                    <a:lnTo>
                      <a:pt x="2253" y="154"/>
                    </a:lnTo>
                    <a:lnTo>
                      <a:pt x="2385" y="131"/>
                    </a:lnTo>
                    <a:lnTo>
                      <a:pt x="2513" y="108"/>
                    </a:lnTo>
                    <a:lnTo>
                      <a:pt x="2636" y="86"/>
                    </a:lnTo>
                    <a:lnTo>
                      <a:pt x="2752" y="65"/>
                    </a:lnTo>
                    <a:lnTo>
                      <a:pt x="2858" y="47"/>
                    </a:lnTo>
                    <a:lnTo>
                      <a:pt x="2950" y="30"/>
                    </a:lnTo>
                    <a:lnTo>
                      <a:pt x="3025" y="16"/>
                    </a:lnTo>
                    <a:lnTo>
                      <a:pt x="3082" y="6"/>
                    </a:lnTo>
                    <a:lnTo>
                      <a:pt x="3118" y="1"/>
                    </a:lnTo>
                    <a:lnTo>
                      <a:pt x="3131" y="0"/>
                    </a:lnTo>
                    <a:lnTo>
                      <a:pt x="3141" y="0"/>
                    </a:lnTo>
                    <a:lnTo>
                      <a:pt x="3152" y="1"/>
                    </a:lnTo>
                    <a:lnTo>
                      <a:pt x="3162" y="2"/>
                    </a:lnTo>
                    <a:lnTo>
                      <a:pt x="3171" y="6"/>
                    </a:lnTo>
                    <a:lnTo>
                      <a:pt x="3180" y="10"/>
                    </a:lnTo>
                    <a:lnTo>
                      <a:pt x="3189" y="15"/>
                    </a:lnTo>
                    <a:lnTo>
                      <a:pt x="3197" y="20"/>
                    </a:lnTo>
                    <a:lnTo>
                      <a:pt x="3203" y="27"/>
                    </a:lnTo>
                    <a:lnTo>
                      <a:pt x="3210" y="33"/>
                    </a:lnTo>
                    <a:lnTo>
                      <a:pt x="3215" y="41"/>
                    </a:lnTo>
                    <a:lnTo>
                      <a:pt x="3220" y="48"/>
                    </a:lnTo>
                    <a:lnTo>
                      <a:pt x="3224" y="56"/>
                    </a:lnTo>
                    <a:lnTo>
                      <a:pt x="3226" y="65"/>
                    </a:lnTo>
                    <a:lnTo>
                      <a:pt x="3227" y="74"/>
                    </a:lnTo>
                    <a:lnTo>
                      <a:pt x="3229" y="83"/>
                    </a:lnTo>
                    <a:lnTo>
                      <a:pt x="3229" y="92"/>
                    </a:lnTo>
                    <a:lnTo>
                      <a:pt x="3229" y="100"/>
                    </a:lnTo>
                    <a:lnTo>
                      <a:pt x="3226" y="109"/>
                    </a:lnTo>
                    <a:lnTo>
                      <a:pt x="3224" y="118"/>
                    </a:lnTo>
                    <a:lnTo>
                      <a:pt x="3220" y="127"/>
                    </a:lnTo>
                    <a:lnTo>
                      <a:pt x="3215" y="136"/>
                    </a:lnTo>
                    <a:lnTo>
                      <a:pt x="3208" y="144"/>
                    </a:lnTo>
                    <a:lnTo>
                      <a:pt x="3202" y="151"/>
                    </a:lnTo>
                    <a:lnTo>
                      <a:pt x="3193" y="158"/>
                    </a:lnTo>
                    <a:lnTo>
                      <a:pt x="3184" y="165"/>
                    </a:lnTo>
                    <a:lnTo>
                      <a:pt x="3173" y="171"/>
                    </a:lnTo>
                    <a:lnTo>
                      <a:pt x="3161" y="176"/>
                    </a:lnTo>
                    <a:lnTo>
                      <a:pt x="3147" y="181"/>
                    </a:lnTo>
                    <a:lnTo>
                      <a:pt x="3133" y="185"/>
                    </a:lnTo>
                    <a:lnTo>
                      <a:pt x="3117" y="187"/>
                    </a:lnTo>
                    <a:lnTo>
                      <a:pt x="3100" y="188"/>
                    </a:lnTo>
                    <a:lnTo>
                      <a:pt x="3059" y="192"/>
                    </a:lnTo>
                    <a:lnTo>
                      <a:pt x="3009" y="197"/>
                    </a:lnTo>
                    <a:lnTo>
                      <a:pt x="2952" y="204"/>
                    </a:lnTo>
                    <a:lnTo>
                      <a:pt x="2888" y="213"/>
                    </a:lnTo>
                    <a:lnTo>
                      <a:pt x="2819" y="223"/>
                    </a:lnTo>
                    <a:lnTo>
                      <a:pt x="2747" y="233"/>
                    </a:lnTo>
                    <a:lnTo>
                      <a:pt x="2670" y="246"/>
                    </a:lnTo>
                    <a:lnTo>
                      <a:pt x="2594" y="259"/>
                    </a:lnTo>
                    <a:lnTo>
                      <a:pt x="2517" y="273"/>
                    </a:lnTo>
                    <a:lnTo>
                      <a:pt x="2441" y="287"/>
                    </a:lnTo>
                    <a:lnTo>
                      <a:pt x="2368" y="301"/>
                    </a:lnTo>
                    <a:lnTo>
                      <a:pt x="2299" y="316"/>
                    </a:lnTo>
                    <a:lnTo>
                      <a:pt x="2234" y="331"/>
                    </a:lnTo>
                    <a:lnTo>
                      <a:pt x="2176" y="345"/>
                    </a:lnTo>
                    <a:lnTo>
                      <a:pt x="2126" y="361"/>
                    </a:lnTo>
                    <a:lnTo>
                      <a:pt x="2084" y="375"/>
                    </a:lnTo>
                    <a:lnTo>
                      <a:pt x="2066" y="382"/>
                    </a:lnTo>
                    <a:lnTo>
                      <a:pt x="2048" y="391"/>
                    </a:lnTo>
                    <a:lnTo>
                      <a:pt x="2033" y="399"/>
                    </a:lnTo>
                    <a:lnTo>
                      <a:pt x="2017" y="409"/>
                    </a:lnTo>
                    <a:lnTo>
                      <a:pt x="2003" y="419"/>
                    </a:lnTo>
                    <a:lnTo>
                      <a:pt x="1989" y="429"/>
                    </a:lnTo>
                    <a:lnTo>
                      <a:pt x="1977" y="441"/>
                    </a:lnTo>
                    <a:lnTo>
                      <a:pt x="1964" y="452"/>
                    </a:lnTo>
                    <a:lnTo>
                      <a:pt x="1940" y="475"/>
                    </a:lnTo>
                    <a:lnTo>
                      <a:pt x="1917" y="499"/>
                    </a:lnTo>
                    <a:lnTo>
                      <a:pt x="1895" y="525"/>
                    </a:lnTo>
                    <a:lnTo>
                      <a:pt x="1872" y="550"/>
                    </a:lnTo>
                    <a:lnTo>
                      <a:pt x="1849" y="575"/>
                    </a:lnTo>
                    <a:lnTo>
                      <a:pt x="1824" y="599"/>
                    </a:lnTo>
                    <a:lnTo>
                      <a:pt x="1811" y="610"/>
                    </a:lnTo>
                    <a:lnTo>
                      <a:pt x="1797" y="621"/>
                    </a:lnTo>
                    <a:lnTo>
                      <a:pt x="1782" y="632"/>
                    </a:lnTo>
                    <a:lnTo>
                      <a:pt x="1766" y="642"/>
                    </a:lnTo>
                    <a:lnTo>
                      <a:pt x="1751" y="651"/>
                    </a:lnTo>
                    <a:lnTo>
                      <a:pt x="1733" y="660"/>
                    </a:lnTo>
                    <a:lnTo>
                      <a:pt x="1715" y="669"/>
                    </a:lnTo>
                    <a:lnTo>
                      <a:pt x="1695" y="677"/>
                    </a:lnTo>
                    <a:lnTo>
                      <a:pt x="1675" y="683"/>
                    </a:lnTo>
                    <a:lnTo>
                      <a:pt x="1653" y="689"/>
                    </a:lnTo>
                    <a:lnTo>
                      <a:pt x="1629" y="694"/>
                    </a:lnTo>
                    <a:lnTo>
                      <a:pt x="1604" y="700"/>
                    </a:lnTo>
                    <a:lnTo>
                      <a:pt x="1579" y="702"/>
                    </a:lnTo>
                    <a:lnTo>
                      <a:pt x="1555" y="705"/>
                    </a:lnTo>
                    <a:lnTo>
                      <a:pt x="1530" y="705"/>
                    </a:lnTo>
                    <a:lnTo>
                      <a:pt x="1506" y="703"/>
                    </a:lnTo>
                    <a:lnTo>
                      <a:pt x="1483" y="702"/>
                    </a:lnTo>
                    <a:lnTo>
                      <a:pt x="1460" y="700"/>
                    </a:lnTo>
                    <a:lnTo>
                      <a:pt x="1439" y="696"/>
                    </a:lnTo>
                    <a:lnTo>
                      <a:pt x="1417" y="691"/>
                    </a:lnTo>
                    <a:lnTo>
                      <a:pt x="1395" y="686"/>
                    </a:lnTo>
                    <a:lnTo>
                      <a:pt x="1375" y="679"/>
                    </a:lnTo>
                    <a:lnTo>
                      <a:pt x="1353" y="672"/>
                    </a:lnTo>
                    <a:lnTo>
                      <a:pt x="1333" y="664"/>
                    </a:lnTo>
                    <a:lnTo>
                      <a:pt x="1293" y="649"/>
                    </a:lnTo>
                    <a:lnTo>
                      <a:pt x="1254" y="631"/>
                    </a:lnTo>
                    <a:lnTo>
                      <a:pt x="1177" y="595"/>
                    </a:lnTo>
                    <a:lnTo>
                      <a:pt x="1102" y="562"/>
                    </a:lnTo>
                    <a:lnTo>
                      <a:pt x="1083" y="556"/>
                    </a:lnTo>
                    <a:lnTo>
                      <a:pt x="1064" y="549"/>
                    </a:lnTo>
                    <a:lnTo>
                      <a:pt x="1043" y="543"/>
                    </a:lnTo>
                    <a:lnTo>
                      <a:pt x="1024" y="538"/>
                    </a:lnTo>
                    <a:lnTo>
                      <a:pt x="1004" y="534"/>
                    </a:lnTo>
                    <a:lnTo>
                      <a:pt x="985" y="530"/>
                    </a:lnTo>
                    <a:lnTo>
                      <a:pt x="964" y="529"/>
                    </a:lnTo>
                    <a:lnTo>
                      <a:pt x="944" y="527"/>
                    </a:lnTo>
                    <a:lnTo>
                      <a:pt x="901" y="527"/>
                    </a:lnTo>
                    <a:lnTo>
                      <a:pt x="853" y="530"/>
                    </a:lnTo>
                    <a:lnTo>
                      <a:pt x="805" y="535"/>
                    </a:lnTo>
                    <a:lnTo>
                      <a:pt x="755" y="542"/>
                    </a:lnTo>
                    <a:lnTo>
                      <a:pt x="703" y="550"/>
                    </a:lnTo>
                    <a:lnTo>
                      <a:pt x="649" y="561"/>
                    </a:lnTo>
                    <a:lnTo>
                      <a:pt x="597" y="571"/>
                    </a:lnTo>
                    <a:lnTo>
                      <a:pt x="544" y="582"/>
                    </a:lnTo>
                    <a:lnTo>
                      <a:pt x="442" y="607"/>
                    </a:lnTo>
                    <a:lnTo>
                      <a:pt x="347" y="629"/>
                    </a:lnTo>
                    <a:lnTo>
                      <a:pt x="266" y="651"/>
                    </a:lnTo>
                    <a:lnTo>
                      <a:pt x="201" y="666"/>
                    </a:lnTo>
                    <a:lnTo>
                      <a:pt x="187" y="669"/>
                    </a:lnTo>
                    <a:lnTo>
                      <a:pt x="173" y="670"/>
                    </a:lnTo>
                    <a:lnTo>
                      <a:pt x="159" y="672"/>
                    </a:lnTo>
                    <a:lnTo>
                      <a:pt x="145" y="672"/>
                    </a:lnTo>
                    <a:lnTo>
                      <a:pt x="130" y="670"/>
                    </a:lnTo>
                    <a:lnTo>
                      <a:pt x="116" y="668"/>
                    </a:lnTo>
                    <a:lnTo>
                      <a:pt x="104" y="665"/>
                    </a:lnTo>
                    <a:lnTo>
                      <a:pt x="90" y="661"/>
                    </a:lnTo>
                    <a:lnTo>
                      <a:pt x="77" y="658"/>
                    </a:lnTo>
                    <a:lnTo>
                      <a:pt x="65" y="652"/>
                    </a:lnTo>
                    <a:lnTo>
                      <a:pt x="54" y="647"/>
                    </a:lnTo>
                    <a:lnTo>
                      <a:pt x="44" y="642"/>
                    </a:lnTo>
                    <a:lnTo>
                      <a:pt x="34" y="636"/>
                    </a:lnTo>
                    <a:lnTo>
                      <a:pt x="25" y="629"/>
                    </a:lnTo>
                    <a:lnTo>
                      <a:pt x="17" y="622"/>
                    </a:lnTo>
                    <a:lnTo>
                      <a:pt x="11" y="614"/>
                    </a:lnTo>
                    <a:lnTo>
                      <a:pt x="6" y="607"/>
                    </a:lnTo>
                    <a:lnTo>
                      <a:pt x="2" y="599"/>
                    </a:lnTo>
                    <a:lnTo>
                      <a:pt x="0" y="591"/>
                    </a:lnTo>
                    <a:lnTo>
                      <a:pt x="0" y="584"/>
                    </a:lnTo>
                    <a:lnTo>
                      <a:pt x="2" y="576"/>
                    </a:lnTo>
                    <a:lnTo>
                      <a:pt x="4" y="568"/>
                    </a:lnTo>
                    <a:lnTo>
                      <a:pt x="9" y="559"/>
                    </a:lnTo>
                    <a:lnTo>
                      <a:pt x="17" y="552"/>
                    </a:lnTo>
                    <a:lnTo>
                      <a:pt x="26" y="544"/>
                    </a:lnTo>
                    <a:lnTo>
                      <a:pt x="37" y="538"/>
                    </a:lnTo>
                    <a:lnTo>
                      <a:pt x="51" y="530"/>
                    </a:lnTo>
                    <a:lnTo>
                      <a:pt x="68" y="524"/>
                    </a:lnTo>
                    <a:lnTo>
                      <a:pt x="86" y="517"/>
                    </a:lnTo>
                    <a:lnTo>
                      <a:pt x="108" y="511"/>
                    </a:lnTo>
                    <a:lnTo>
                      <a:pt x="133" y="506"/>
                    </a:lnTo>
                    <a:lnTo>
                      <a:pt x="160" y="50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7" name="Freeform 247"/>
              <p:cNvSpPr>
                <a:spLocks/>
              </p:cNvSpPr>
              <p:nvPr/>
            </p:nvSpPr>
            <p:spPr bwMode="auto">
              <a:xfrm>
                <a:off x="1518" y="3073"/>
                <a:ext cx="95" cy="42"/>
              </a:xfrm>
              <a:custGeom>
                <a:avLst/>
                <a:gdLst>
                  <a:gd name="T0" fmla="*/ 245 w 379"/>
                  <a:gd name="T1" fmla="*/ 1 h 171"/>
                  <a:gd name="T2" fmla="*/ 279 w 379"/>
                  <a:gd name="T3" fmla="*/ 5 h 171"/>
                  <a:gd name="T4" fmla="*/ 310 w 379"/>
                  <a:gd name="T5" fmla="*/ 13 h 171"/>
                  <a:gd name="T6" fmla="*/ 335 w 379"/>
                  <a:gd name="T7" fmla="*/ 23 h 171"/>
                  <a:gd name="T8" fmla="*/ 356 w 379"/>
                  <a:gd name="T9" fmla="*/ 35 h 171"/>
                  <a:gd name="T10" fmla="*/ 370 w 379"/>
                  <a:gd name="T11" fmla="*/ 49 h 171"/>
                  <a:gd name="T12" fmla="*/ 377 w 379"/>
                  <a:gd name="T13" fmla="*/ 65 h 171"/>
                  <a:gd name="T14" fmla="*/ 377 w 379"/>
                  <a:gd name="T15" fmla="*/ 82 h 171"/>
                  <a:gd name="T16" fmla="*/ 370 w 379"/>
                  <a:gd name="T17" fmla="*/ 98 h 171"/>
                  <a:gd name="T18" fmla="*/ 356 w 379"/>
                  <a:gd name="T19" fmla="*/ 115 h 171"/>
                  <a:gd name="T20" fmla="*/ 334 w 379"/>
                  <a:gd name="T21" fmla="*/ 130 h 171"/>
                  <a:gd name="T22" fmla="*/ 309 w 379"/>
                  <a:gd name="T23" fmla="*/ 143 h 171"/>
                  <a:gd name="T24" fmla="*/ 278 w 379"/>
                  <a:gd name="T25" fmla="*/ 154 h 171"/>
                  <a:gd name="T26" fmla="*/ 245 w 379"/>
                  <a:gd name="T27" fmla="*/ 162 h 171"/>
                  <a:gd name="T28" fmla="*/ 209 w 379"/>
                  <a:gd name="T29" fmla="*/ 168 h 171"/>
                  <a:gd name="T30" fmla="*/ 171 w 379"/>
                  <a:gd name="T31" fmla="*/ 171 h 171"/>
                  <a:gd name="T32" fmla="*/ 133 w 379"/>
                  <a:gd name="T33" fmla="*/ 170 h 171"/>
                  <a:gd name="T34" fmla="*/ 98 w 379"/>
                  <a:gd name="T35" fmla="*/ 166 h 171"/>
                  <a:gd name="T36" fmla="*/ 68 w 379"/>
                  <a:gd name="T37" fmla="*/ 158 h 171"/>
                  <a:gd name="T38" fmla="*/ 42 w 379"/>
                  <a:gd name="T39" fmla="*/ 148 h 171"/>
                  <a:gd name="T40" fmla="*/ 23 w 379"/>
                  <a:gd name="T41" fmla="*/ 135 h 171"/>
                  <a:gd name="T42" fmla="*/ 9 w 379"/>
                  <a:gd name="T43" fmla="*/ 121 h 171"/>
                  <a:gd name="T44" fmla="*/ 1 w 379"/>
                  <a:gd name="T45" fmla="*/ 106 h 171"/>
                  <a:gd name="T46" fmla="*/ 1 w 379"/>
                  <a:gd name="T47" fmla="*/ 89 h 171"/>
                  <a:gd name="T48" fmla="*/ 9 w 379"/>
                  <a:gd name="T49" fmla="*/ 71 h 171"/>
                  <a:gd name="T50" fmla="*/ 23 w 379"/>
                  <a:gd name="T51" fmla="*/ 55 h 171"/>
                  <a:gd name="T52" fmla="*/ 43 w 379"/>
                  <a:gd name="T53" fmla="*/ 41 h 171"/>
                  <a:gd name="T54" fmla="*/ 70 w 379"/>
                  <a:gd name="T55" fmla="*/ 27 h 171"/>
                  <a:gd name="T56" fmla="*/ 99 w 379"/>
                  <a:gd name="T57" fmla="*/ 17 h 171"/>
                  <a:gd name="T58" fmla="*/ 134 w 379"/>
                  <a:gd name="T59" fmla="*/ 8 h 171"/>
                  <a:gd name="T60" fmla="*/ 170 w 379"/>
                  <a:gd name="T61" fmla="*/ 3 h 171"/>
                  <a:gd name="T62" fmla="*/ 207 w 379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9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6" y="9"/>
                    </a:lnTo>
                    <a:lnTo>
                      <a:pt x="310" y="13"/>
                    </a:lnTo>
                    <a:lnTo>
                      <a:pt x="324" y="17"/>
                    </a:lnTo>
                    <a:lnTo>
                      <a:pt x="335" y="23"/>
                    </a:lnTo>
                    <a:lnTo>
                      <a:pt x="347" y="28"/>
                    </a:lnTo>
                    <a:lnTo>
                      <a:pt x="356" y="35"/>
                    </a:lnTo>
                    <a:lnTo>
                      <a:pt x="363" y="42"/>
                    </a:lnTo>
                    <a:lnTo>
                      <a:pt x="370" y="49"/>
                    </a:lnTo>
                    <a:lnTo>
                      <a:pt x="375" y="56"/>
                    </a:lnTo>
                    <a:lnTo>
                      <a:pt x="377" y="65"/>
                    </a:lnTo>
                    <a:lnTo>
                      <a:pt x="379" y="73"/>
                    </a:lnTo>
                    <a:lnTo>
                      <a:pt x="377" y="82"/>
                    </a:lnTo>
                    <a:lnTo>
                      <a:pt x="375" y="91"/>
                    </a:lnTo>
                    <a:lnTo>
                      <a:pt x="370" y="98"/>
                    </a:lnTo>
                    <a:lnTo>
                      <a:pt x="363" y="107"/>
                    </a:lnTo>
                    <a:lnTo>
                      <a:pt x="356" y="115"/>
                    </a:lnTo>
                    <a:lnTo>
                      <a:pt x="346" y="122"/>
                    </a:lnTo>
                    <a:lnTo>
                      <a:pt x="334" y="130"/>
                    </a:lnTo>
                    <a:lnTo>
                      <a:pt x="323" y="137"/>
                    </a:lnTo>
                    <a:lnTo>
                      <a:pt x="309" y="143"/>
                    </a:lnTo>
                    <a:lnTo>
                      <a:pt x="295" y="149"/>
                    </a:lnTo>
                    <a:lnTo>
                      <a:pt x="278" y="154"/>
                    </a:lnTo>
                    <a:lnTo>
                      <a:pt x="261" y="158"/>
                    </a:lnTo>
                    <a:lnTo>
                      <a:pt x="245" y="162"/>
                    </a:lnTo>
                    <a:lnTo>
                      <a:pt x="227" y="166"/>
                    </a:lnTo>
                    <a:lnTo>
                      <a:pt x="209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2"/>
                    </a:lnTo>
                    <a:lnTo>
                      <a:pt x="23" y="135"/>
                    </a:lnTo>
                    <a:lnTo>
                      <a:pt x="14" y="129"/>
                    </a:lnTo>
                    <a:lnTo>
                      <a:pt x="9" y="121"/>
                    </a:lnTo>
                    <a:lnTo>
                      <a:pt x="4" y="114"/>
                    </a:lnTo>
                    <a:lnTo>
                      <a:pt x="1" y="106"/>
                    </a:lnTo>
                    <a:lnTo>
                      <a:pt x="0" y="97"/>
                    </a:lnTo>
                    <a:lnTo>
                      <a:pt x="1" y="89"/>
                    </a:lnTo>
                    <a:lnTo>
                      <a:pt x="4" y="80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3" y="55"/>
                    </a:lnTo>
                    <a:lnTo>
                      <a:pt x="33" y="47"/>
                    </a:lnTo>
                    <a:lnTo>
                      <a:pt x="43" y="41"/>
                    </a:lnTo>
                    <a:lnTo>
                      <a:pt x="56" y="33"/>
                    </a:lnTo>
                    <a:lnTo>
                      <a:pt x="70" y="27"/>
                    </a:lnTo>
                    <a:lnTo>
                      <a:pt x="84" y="22"/>
                    </a:lnTo>
                    <a:lnTo>
                      <a:pt x="99" y="17"/>
                    </a:lnTo>
                    <a:lnTo>
                      <a:pt x="116" y="12"/>
                    </a:lnTo>
                    <a:lnTo>
                      <a:pt x="134" y="8"/>
                    </a:lnTo>
                    <a:lnTo>
                      <a:pt x="152" y="5"/>
                    </a:lnTo>
                    <a:lnTo>
                      <a:pt x="170" y="3"/>
                    </a:lnTo>
                    <a:lnTo>
                      <a:pt x="189" y="0"/>
                    </a:lnTo>
                    <a:lnTo>
                      <a:pt x="207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8" name="Freeform 248"/>
              <p:cNvSpPr>
                <a:spLocks/>
              </p:cNvSpPr>
              <p:nvPr/>
            </p:nvSpPr>
            <p:spPr bwMode="auto">
              <a:xfrm>
                <a:off x="1518" y="3073"/>
                <a:ext cx="95" cy="42"/>
              </a:xfrm>
              <a:custGeom>
                <a:avLst/>
                <a:gdLst>
                  <a:gd name="T0" fmla="*/ 245 w 379"/>
                  <a:gd name="T1" fmla="*/ 1 h 171"/>
                  <a:gd name="T2" fmla="*/ 279 w 379"/>
                  <a:gd name="T3" fmla="*/ 5 h 171"/>
                  <a:gd name="T4" fmla="*/ 310 w 379"/>
                  <a:gd name="T5" fmla="*/ 13 h 171"/>
                  <a:gd name="T6" fmla="*/ 335 w 379"/>
                  <a:gd name="T7" fmla="*/ 23 h 171"/>
                  <a:gd name="T8" fmla="*/ 356 w 379"/>
                  <a:gd name="T9" fmla="*/ 35 h 171"/>
                  <a:gd name="T10" fmla="*/ 370 w 379"/>
                  <a:gd name="T11" fmla="*/ 49 h 171"/>
                  <a:gd name="T12" fmla="*/ 377 w 379"/>
                  <a:gd name="T13" fmla="*/ 65 h 171"/>
                  <a:gd name="T14" fmla="*/ 377 w 379"/>
                  <a:gd name="T15" fmla="*/ 82 h 171"/>
                  <a:gd name="T16" fmla="*/ 370 w 379"/>
                  <a:gd name="T17" fmla="*/ 98 h 171"/>
                  <a:gd name="T18" fmla="*/ 356 w 379"/>
                  <a:gd name="T19" fmla="*/ 115 h 171"/>
                  <a:gd name="T20" fmla="*/ 334 w 379"/>
                  <a:gd name="T21" fmla="*/ 130 h 171"/>
                  <a:gd name="T22" fmla="*/ 309 w 379"/>
                  <a:gd name="T23" fmla="*/ 143 h 171"/>
                  <a:gd name="T24" fmla="*/ 278 w 379"/>
                  <a:gd name="T25" fmla="*/ 154 h 171"/>
                  <a:gd name="T26" fmla="*/ 245 w 379"/>
                  <a:gd name="T27" fmla="*/ 162 h 171"/>
                  <a:gd name="T28" fmla="*/ 209 w 379"/>
                  <a:gd name="T29" fmla="*/ 168 h 171"/>
                  <a:gd name="T30" fmla="*/ 171 w 379"/>
                  <a:gd name="T31" fmla="*/ 171 h 171"/>
                  <a:gd name="T32" fmla="*/ 133 w 379"/>
                  <a:gd name="T33" fmla="*/ 170 h 171"/>
                  <a:gd name="T34" fmla="*/ 98 w 379"/>
                  <a:gd name="T35" fmla="*/ 166 h 171"/>
                  <a:gd name="T36" fmla="*/ 68 w 379"/>
                  <a:gd name="T37" fmla="*/ 158 h 171"/>
                  <a:gd name="T38" fmla="*/ 42 w 379"/>
                  <a:gd name="T39" fmla="*/ 148 h 171"/>
                  <a:gd name="T40" fmla="*/ 23 w 379"/>
                  <a:gd name="T41" fmla="*/ 135 h 171"/>
                  <a:gd name="T42" fmla="*/ 9 w 379"/>
                  <a:gd name="T43" fmla="*/ 121 h 171"/>
                  <a:gd name="T44" fmla="*/ 1 w 379"/>
                  <a:gd name="T45" fmla="*/ 106 h 171"/>
                  <a:gd name="T46" fmla="*/ 1 w 379"/>
                  <a:gd name="T47" fmla="*/ 89 h 171"/>
                  <a:gd name="T48" fmla="*/ 9 w 379"/>
                  <a:gd name="T49" fmla="*/ 71 h 171"/>
                  <a:gd name="T50" fmla="*/ 23 w 379"/>
                  <a:gd name="T51" fmla="*/ 55 h 171"/>
                  <a:gd name="T52" fmla="*/ 43 w 379"/>
                  <a:gd name="T53" fmla="*/ 41 h 171"/>
                  <a:gd name="T54" fmla="*/ 70 w 379"/>
                  <a:gd name="T55" fmla="*/ 27 h 171"/>
                  <a:gd name="T56" fmla="*/ 99 w 379"/>
                  <a:gd name="T57" fmla="*/ 17 h 171"/>
                  <a:gd name="T58" fmla="*/ 134 w 379"/>
                  <a:gd name="T59" fmla="*/ 8 h 171"/>
                  <a:gd name="T60" fmla="*/ 170 w 379"/>
                  <a:gd name="T61" fmla="*/ 3 h 171"/>
                  <a:gd name="T62" fmla="*/ 207 w 379"/>
                  <a:gd name="T6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9" h="171">
                    <a:moveTo>
                      <a:pt x="226" y="0"/>
                    </a:moveTo>
                    <a:lnTo>
                      <a:pt x="245" y="1"/>
                    </a:lnTo>
                    <a:lnTo>
                      <a:pt x="263" y="3"/>
                    </a:lnTo>
                    <a:lnTo>
                      <a:pt x="279" y="5"/>
                    </a:lnTo>
                    <a:lnTo>
                      <a:pt x="296" y="9"/>
                    </a:lnTo>
                    <a:lnTo>
                      <a:pt x="310" y="13"/>
                    </a:lnTo>
                    <a:lnTo>
                      <a:pt x="324" y="17"/>
                    </a:lnTo>
                    <a:lnTo>
                      <a:pt x="335" y="23"/>
                    </a:lnTo>
                    <a:lnTo>
                      <a:pt x="347" y="28"/>
                    </a:lnTo>
                    <a:lnTo>
                      <a:pt x="356" y="35"/>
                    </a:lnTo>
                    <a:lnTo>
                      <a:pt x="363" y="42"/>
                    </a:lnTo>
                    <a:lnTo>
                      <a:pt x="370" y="49"/>
                    </a:lnTo>
                    <a:lnTo>
                      <a:pt x="375" y="56"/>
                    </a:lnTo>
                    <a:lnTo>
                      <a:pt x="377" y="65"/>
                    </a:lnTo>
                    <a:lnTo>
                      <a:pt x="379" y="73"/>
                    </a:lnTo>
                    <a:lnTo>
                      <a:pt x="377" y="82"/>
                    </a:lnTo>
                    <a:lnTo>
                      <a:pt x="375" y="91"/>
                    </a:lnTo>
                    <a:lnTo>
                      <a:pt x="370" y="98"/>
                    </a:lnTo>
                    <a:lnTo>
                      <a:pt x="363" y="107"/>
                    </a:lnTo>
                    <a:lnTo>
                      <a:pt x="356" y="115"/>
                    </a:lnTo>
                    <a:lnTo>
                      <a:pt x="346" y="122"/>
                    </a:lnTo>
                    <a:lnTo>
                      <a:pt x="334" y="130"/>
                    </a:lnTo>
                    <a:lnTo>
                      <a:pt x="323" y="137"/>
                    </a:lnTo>
                    <a:lnTo>
                      <a:pt x="309" y="143"/>
                    </a:lnTo>
                    <a:lnTo>
                      <a:pt x="295" y="149"/>
                    </a:lnTo>
                    <a:lnTo>
                      <a:pt x="278" y="154"/>
                    </a:lnTo>
                    <a:lnTo>
                      <a:pt x="261" y="158"/>
                    </a:lnTo>
                    <a:lnTo>
                      <a:pt x="245" y="162"/>
                    </a:lnTo>
                    <a:lnTo>
                      <a:pt x="227" y="166"/>
                    </a:lnTo>
                    <a:lnTo>
                      <a:pt x="209" y="168"/>
                    </a:lnTo>
                    <a:lnTo>
                      <a:pt x="190" y="170"/>
                    </a:lnTo>
                    <a:lnTo>
                      <a:pt x="171" y="171"/>
                    </a:lnTo>
                    <a:lnTo>
                      <a:pt x="152" y="171"/>
                    </a:lnTo>
                    <a:lnTo>
                      <a:pt x="133" y="170"/>
                    </a:lnTo>
                    <a:lnTo>
                      <a:pt x="115" y="168"/>
                    </a:lnTo>
                    <a:lnTo>
                      <a:pt x="98" y="166"/>
                    </a:lnTo>
                    <a:lnTo>
                      <a:pt x="83" y="162"/>
                    </a:lnTo>
                    <a:lnTo>
                      <a:pt x="68" y="158"/>
                    </a:lnTo>
                    <a:lnTo>
                      <a:pt x="55" y="153"/>
                    </a:lnTo>
                    <a:lnTo>
                      <a:pt x="42" y="148"/>
                    </a:lnTo>
                    <a:lnTo>
                      <a:pt x="32" y="142"/>
                    </a:lnTo>
                    <a:lnTo>
                      <a:pt x="23" y="135"/>
                    </a:lnTo>
                    <a:lnTo>
                      <a:pt x="14" y="129"/>
                    </a:lnTo>
                    <a:lnTo>
                      <a:pt x="9" y="121"/>
                    </a:lnTo>
                    <a:lnTo>
                      <a:pt x="4" y="114"/>
                    </a:lnTo>
                    <a:lnTo>
                      <a:pt x="1" y="106"/>
                    </a:lnTo>
                    <a:lnTo>
                      <a:pt x="0" y="97"/>
                    </a:lnTo>
                    <a:lnTo>
                      <a:pt x="1" y="89"/>
                    </a:lnTo>
                    <a:lnTo>
                      <a:pt x="4" y="80"/>
                    </a:lnTo>
                    <a:lnTo>
                      <a:pt x="9" y="71"/>
                    </a:lnTo>
                    <a:lnTo>
                      <a:pt x="15" y="64"/>
                    </a:lnTo>
                    <a:lnTo>
                      <a:pt x="23" y="55"/>
                    </a:lnTo>
                    <a:lnTo>
                      <a:pt x="33" y="47"/>
                    </a:lnTo>
                    <a:lnTo>
                      <a:pt x="43" y="41"/>
                    </a:lnTo>
                    <a:lnTo>
                      <a:pt x="56" y="33"/>
                    </a:lnTo>
                    <a:lnTo>
                      <a:pt x="70" y="27"/>
                    </a:lnTo>
                    <a:lnTo>
                      <a:pt x="84" y="22"/>
                    </a:lnTo>
                    <a:lnTo>
                      <a:pt x="99" y="17"/>
                    </a:lnTo>
                    <a:lnTo>
                      <a:pt x="116" y="12"/>
                    </a:lnTo>
                    <a:lnTo>
                      <a:pt x="134" y="8"/>
                    </a:lnTo>
                    <a:lnTo>
                      <a:pt x="152" y="5"/>
                    </a:lnTo>
                    <a:lnTo>
                      <a:pt x="170" y="3"/>
                    </a:lnTo>
                    <a:lnTo>
                      <a:pt x="189" y="0"/>
                    </a:lnTo>
                    <a:lnTo>
                      <a:pt x="207" y="0"/>
                    </a:lnTo>
                    <a:lnTo>
                      <a:pt x="226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89" name="Freeform 249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0" name="Freeform 250"/>
              <p:cNvSpPr>
                <a:spLocks/>
              </p:cNvSpPr>
              <p:nvPr/>
            </p:nvSpPr>
            <p:spPr bwMode="auto">
              <a:xfrm>
                <a:off x="2022" y="2927"/>
                <a:ext cx="772" cy="125"/>
              </a:xfrm>
              <a:custGeom>
                <a:avLst/>
                <a:gdLst>
                  <a:gd name="T0" fmla="*/ 289 w 3091"/>
                  <a:gd name="T1" fmla="*/ 105 h 501"/>
                  <a:gd name="T2" fmla="*/ 530 w 3091"/>
                  <a:gd name="T3" fmla="*/ 92 h 501"/>
                  <a:gd name="T4" fmla="*/ 802 w 3091"/>
                  <a:gd name="T5" fmla="*/ 77 h 501"/>
                  <a:gd name="T6" fmla="*/ 1078 w 3091"/>
                  <a:gd name="T7" fmla="*/ 61 h 501"/>
                  <a:gd name="T8" fmla="*/ 1323 w 3091"/>
                  <a:gd name="T9" fmla="*/ 54 h 501"/>
                  <a:gd name="T10" fmla="*/ 1519 w 3091"/>
                  <a:gd name="T11" fmla="*/ 58 h 501"/>
                  <a:gd name="T12" fmla="*/ 1806 w 3091"/>
                  <a:gd name="T13" fmla="*/ 53 h 501"/>
                  <a:gd name="T14" fmla="*/ 2168 w 3091"/>
                  <a:gd name="T15" fmla="*/ 39 h 501"/>
                  <a:gd name="T16" fmla="*/ 2535 w 3091"/>
                  <a:gd name="T17" fmla="*/ 21 h 501"/>
                  <a:gd name="T18" fmla="*/ 2835 w 3091"/>
                  <a:gd name="T19" fmla="*/ 7 h 501"/>
                  <a:gd name="T20" fmla="*/ 2998 w 3091"/>
                  <a:gd name="T21" fmla="*/ 0 h 501"/>
                  <a:gd name="T22" fmla="*/ 3029 w 3091"/>
                  <a:gd name="T23" fmla="*/ 5 h 501"/>
                  <a:gd name="T24" fmla="*/ 3054 w 3091"/>
                  <a:gd name="T25" fmla="*/ 19 h 501"/>
                  <a:gd name="T26" fmla="*/ 3073 w 3091"/>
                  <a:gd name="T27" fmla="*/ 40 h 501"/>
                  <a:gd name="T28" fmla="*/ 3086 w 3091"/>
                  <a:gd name="T29" fmla="*/ 65 h 501"/>
                  <a:gd name="T30" fmla="*/ 3091 w 3091"/>
                  <a:gd name="T31" fmla="*/ 93 h 501"/>
                  <a:gd name="T32" fmla="*/ 3087 w 3091"/>
                  <a:gd name="T33" fmla="*/ 121 h 501"/>
                  <a:gd name="T34" fmla="*/ 3076 w 3091"/>
                  <a:gd name="T35" fmla="*/ 148 h 501"/>
                  <a:gd name="T36" fmla="*/ 3055 w 3091"/>
                  <a:gd name="T37" fmla="*/ 170 h 501"/>
                  <a:gd name="T38" fmla="*/ 3026 w 3091"/>
                  <a:gd name="T39" fmla="*/ 188 h 501"/>
                  <a:gd name="T40" fmla="*/ 2988 w 3091"/>
                  <a:gd name="T41" fmla="*/ 195 h 501"/>
                  <a:gd name="T42" fmla="*/ 2916 w 3091"/>
                  <a:gd name="T43" fmla="*/ 194 h 501"/>
                  <a:gd name="T44" fmla="*/ 2754 w 3091"/>
                  <a:gd name="T45" fmla="*/ 194 h 501"/>
                  <a:gd name="T46" fmla="*/ 2547 w 3091"/>
                  <a:gd name="T47" fmla="*/ 204 h 501"/>
                  <a:gd name="T48" fmla="*/ 2326 w 3091"/>
                  <a:gd name="T49" fmla="*/ 222 h 501"/>
                  <a:gd name="T50" fmla="*/ 2126 w 3091"/>
                  <a:gd name="T51" fmla="*/ 249 h 501"/>
                  <a:gd name="T52" fmla="*/ 2020 w 3091"/>
                  <a:gd name="T53" fmla="*/ 271 h 501"/>
                  <a:gd name="T54" fmla="*/ 1961 w 3091"/>
                  <a:gd name="T55" fmla="*/ 288 h 501"/>
                  <a:gd name="T56" fmla="*/ 1913 w 3091"/>
                  <a:gd name="T57" fmla="*/ 310 h 501"/>
                  <a:gd name="T58" fmla="*/ 1834 w 3091"/>
                  <a:gd name="T59" fmla="*/ 361 h 501"/>
                  <a:gd name="T60" fmla="*/ 1764 w 3091"/>
                  <a:gd name="T61" fmla="*/ 416 h 501"/>
                  <a:gd name="T62" fmla="*/ 1701 w 3091"/>
                  <a:gd name="T63" fmla="*/ 457 h 501"/>
                  <a:gd name="T64" fmla="*/ 1657 w 3091"/>
                  <a:gd name="T65" fmla="*/ 476 h 501"/>
                  <a:gd name="T66" fmla="*/ 1606 w 3091"/>
                  <a:gd name="T67" fmla="*/ 491 h 501"/>
                  <a:gd name="T68" fmla="*/ 1546 w 3091"/>
                  <a:gd name="T69" fmla="*/ 500 h 501"/>
                  <a:gd name="T70" fmla="*/ 1476 w 3091"/>
                  <a:gd name="T71" fmla="*/ 500 h 501"/>
                  <a:gd name="T72" fmla="*/ 1407 w 3091"/>
                  <a:gd name="T73" fmla="*/ 491 h 501"/>
                  <a:gd name="T74" fmla="*/ 1343 w 3091"/>
                  <a:gd name="T75" fmla="*/ 474 h 501"/>
                  <a:gd name="T76" fmla="*/ 1246 w 3091"/>
                  <a:gd name="T77" fmla="*/ 435 h 501"/>
                  <a:gd name="T78" fmla="*/ 1142 w 3091"/>
                  <a:gd name="T79" fmla="*/ 378 h 501"/>
                  <a:gd name="T80" fmla="*/ 1056 w 3091"/>
                  <a:gd name="T81" fmla="*/ 324 h 501"/>
                  <a:gd name="T82" fmla="*/ 1008 w 3091"/>
                  <a:gd name="T83" fmla="*/ 300 h 501"/>
                  <a:gd name="T84" fmla="*/ 944 w 3091"/>
                  <a:gd name="T85" fmla="*/ 278 h 501"/>
                  <a:gd name="T86" fmla="*/ 860 w 3091"/>
                  <a:gd name="T87" fmla="*/ 258 h 501"/>
                  <a:gd name="T88" fmla="*/ 735 w 3091"/>
                  <a:gd name="T89" fmla="*/ 250 h 501"/>
                  <a:gd name="T90" fmla="*/ 583 w 3091"/>
                  <a:gd name="T91" fmla="*/ 254 h 501"/>
                  <a:gd name="T92" fmla="*/ 327 w 3091"/>
                  <a:gd name="T93" fmla="*/ 269 h 501"/>
                  <a:gd name="T94" fmla="*/ 165 w 3091"/>
                  <a:gd name="T95" fmla="*/ 282 h 501"/>
                  <a:gd name="T96" fmla="*/ 125 w 3091"/>
                  <a:gd name="T97" fmla="*/ 277 h 501"/>
                  <a:gd name="T98" fmla="*/ 87 w 3091"/>
                  <a:gd name="T99" fmla="*/ 265 h 501"/>
                  <a:gd name="T100" fmla="*/ 53 w 3091"/>
                  <a:gd name="T101" fmla="*/ 246 h 501"/>
                  <a:gd name="T102" fmla="*/ 25 w 3091"/>
                  <a:gd name="T103" fmla="*/ 225 h 501"/>
                  <a:gd name="T104" fmla="*/ 7 w 3091"/>
                  <a:gd name="T105" fmla="*/ 202 h 501"/>
                  <a:gd name="T106" fmla="*/ 0 w 3091"/>
                  <a:gd name="T107" fmla="*/ 177 h 501"/>
                  <a:gd name="T108" fmla="*/ 7 w 3091"/>
                  <a:gd name="T109" fmla="*/ 155 h 501"/>
                  <a:gd name="T110" fmla="*/ 30 w 3091"/>
                  <a:gd name="T111" fmla="*/ 134 h 501"/>
                  <a:gd name="T112" fmla="*/ 72 w 3091"/>
                  <a:gd name="T113" fmla="*/ 119 h 501"/>
                  <a:gd name="T114" fmla="*/ 136 w 3091"/>
                  <a:gd name="T115" fmla="*/ 11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501">
                    <a:moveTo>
                      <a:pt x="161" y="109"/>
                    </a:moveTo>
                    <a:lnTo>
                      <a:pt x="221" y="107"/>
                    </a:lnTo>
                    <a:lnTo>
                      <a:pt x="289" y="105"/>
                    </a:lnTo>
                    <a:lnTo>
                      <a:pt x="363" y="101"/>
                    </a:lnTo>
                    <a:lnTo>
                      <a:pt x="444" y="97"/>
                    </a:lnTo>
                    <a:lnTo>
                      <a:pt x="530" y="92"/>
                    </a:lnTo>
                    <a:lnTo>
                      <a:pt x="619" y="87"/>
                    </a:lnTo>
                    <a:lnTo>
                      <a:pt x="711" y="82"/>
                    </a:lnTo>
                    <a:lnTo>
                      <a:pt x="802" y="77"/>
                    </a:lnTo>
                    <a:lnTo>
                      <a:pt x="896" y="72"/>
                    </a:lnTo>
                    <a:lnTo>
                      <a:pt x="989" y="67"/>
                    </a:lnTo>
                    <a:lnTo>
                      <a:pt x="1078" y="61"/>
                    </a:lnTo>
                    <a:lnTo>
                      <a:pt x="1165" y="58"/>
                    </a:lnTo>
                    <a:lnTo>
                      <a:pt x="1246" y="55"/>
                    </a:lnTo>
                    <a:lnTo>
                      <a:pt x="1323" y="54"/>
                    </a:lnTo>
                    <a:lnTo>
                      <a:pt x="1393" y="54"/>
                    </a:lnTo>
                    <a:lnTo>
                      <a:pt x="1454" y="55"/>
                    </a:lnTo>
                    <a:lnTo>
                      <a:pt x="1519" y="58"/>
                    </a:lnTo>
                    <a:lnTo>
                      <a:pt x="1602" y="58"/>
                    </a:lnTo>
                    <a:lnTo>
                      <a:pt x="1699" y="55"/>
                    </a:lnTo>
                    <a:lnTo>
                      <a:pt x="1806" y="53"/>
                    </a:lnTo>
                    <a:lnTo>
                      <a:pt x="1922" y="49"/>
                    </a:lnTo>
                    <a:lnTo>
                      <a:pt x="2043" y="44"/>
                    </a:lnTo>
                    <a:lnTo>
                      <a:pt x="2168" y="39"/>
                    </a:lnTo>
                    <a:lnTo>
                      <a:pt x="2293" y="32"/>
                    </a:lnTo>
                    <a:lnTo>
                      <a:pt x="2417" y="26"/>
                    </a:lnTo>
                    <a:lnTo>
                      <a:pt x="2535" y="21"/>
                    </a:lnTo>
                    <a:lnTo>
                      <a:pt x="2646" y="16"/>
                    </a:lnTo>
                    <a:lnTo>
                      <a:pt x="2747" y="10"/>
                    </a:lnTo>
                    <a:lnTo>
                      <a:pt x="2835" y="7"/>
                    </a:lnTo>
                    <a:lnTo>
                      <a:pt x="2909" y="4"/>
                    </a:lnTo>
                    <a:lnTo>
                      <a:pt x="2964" y="2"/>
                    </a:lnTo>
                    <a:lnTo>
                      <a:pt x="2998" y="0"/>
                    </a:lnTo>
                    <a:lnTo>
                      <a:pt x="3008" y="2"/>
                    </a:lnTo>
                    <a:lnTo>
                      <a:pt x="3020" y="3"/>
                    </a:lnTo>
                    <a:lnTo>
                      <a:pt x="3029" y="5"/>
                    </a:lnTo>
                    <a:lnTo>
                      <a:pt x="3039" y="9"/>
                    </a:lnTo>
                    <a:lnTo>
                      <a:pt x="3046" y="14"/>
                    </a:lnTo>
                    <a:lnTo>
                      <a:pt x="3054" y="19"/>
                    </a:lnTo>
                    <a:lnTo>
                      <a:pt x="3062" y="26"/>
                    </a:lnTo>
                    <a:lnTo>
                      <a:pt x="3068" y="32"/>
                    </a:lnTo>
                    <a:lnTo>
                      <a:pt x="3073" y="40"/>
                    </a:lnTo>
                    <a:lnTo>
                      <a:pt x="3078" y="47"/>
                    </a:lnTo>
                    <a:lnTo>
                      <a:pt x="3082" y="56"/>
                    </a:lnTo>
                    <a:lnTo>
                      <a:pt x="3086" y="65"/>
                    </a:lnTo>
                    <a:lnTo>
                      <a:pt x="3089" y="74"/>
                    </a:lnTo>
                    <a:lnTo>
                      <a:pt x="3090" y="84"/>
                    </a:lnTo>
                    <a:lnTo>
                      <a:pt x="3091" y="93"/>
                    </a:lnTo>
                    <a:lnTo>
                      <a:pt x="3090" y="102"/>
                    </a:lnTo>
                    <a:lnTo>
                      <a:pt x="3090" y="112"/>
                    </a:lnTo>
                    <a:lnTo>
                      <a:pt x="3087" y="121"/>
                    </a:lnTo>
                    <a:lnTo>
                      <a:pt x="3085" y="130"/>
                    </a:lnTo>
                    <a:lnTo>
                      <a:pt x="3081" y="139"/>
                    </a:lnTo>
                    <a:lnTo>
                      <a:pt x="3076" y="148"/>
                    </a:lnTo>
                    <a:lnTo>
                      <a:pt x="3071" y="156"/>
                    </a:lnTo>
                    <a:lnTo>
                      <a:pt x="3063" y="163"/>
                    </a:lnTo>
                    <a:lnTo>
                      <a:pt x="3055" y="170"/>
                    </a:lnTo>
                    <a:lnTo>
                      <a:pt x="3046" y="176"/>
                    </a:lnTo>
                    <a:lnTo>
                      <a:pt x="3038" y="183"/>
                    </a:lnTo>
                    <a:lnTo>
                      <a:pt x="3026" y="188"/>
                    </a:lnTo>
                    <a:lnTo>
                      <a:pt x="3015" y="191"/>
                    </a:lnTo>
                    <a:lnTo>
                      <a:pt x="3002" y="194"/>
                    </a:lnTo>
                    <a:lnTo>
                      <a:pt x="2988" y="195"/>
                    </a:lnTo>
                    <a:lnTo>
                      <a:pt x="2973" y="197"/>
                    </a:lnTo>
                    <a:lnTo>
                      <a:pt x="2956" y="195"/>
                    </a:lnTo>
                    <a:lnTo>
                      <a:pt x="2916" y="194"/>
                    </a:lnTo>
                    <a:lnTo>
                      <a:pt x="2869" y="193"/>
                    </a:lnTo>
                    <a:lnTo>
                      <a:pt x="2814" y="194"/>
                    </a:lnTo>
                    <a:lnTo>
                      <a:pt x="2754" y="194"/>
                    </a:lnTo>
                    <a:lnTo>
                      <a:pt x="2688" y="197"/>
                    </a:lnTo>
                    <a:lnTo>
                      <a:pt x="2618" y="199"/>
                    </a:lnTo>
                    <a:lnTo>
                      <a:pt x="2547" y="204"/>
                    </a:lnTo>
                    <a:lnTo>
                      <a:pt x="2473" y="209"/>
                    </a:lnTo>
                    <a:lnTo>
                      <a:pt x="2399" y="214"/>
                    </a:lnTo>
                    <a:lnTo>
                      <a:pt x="2326" y="222"/>
                    </a:lnTo>
                    <a:lnTo>
                      <a:pt x="2256" y="230"/>
                    </a:lnTo>
                    <a:lnTo>
                      <a:pt x="2188" y="239"/>
                    </a:lnTo>
                    <a:lnTo>
                      <a:pt x="2126" y="249"/>
                    </a:lnTo>
                    <a:lnTo>
                      <a:pt x="2070" y="259"/>
                    </a:lnTo>
                    <a:lnTo>
                      <a:pt x="2044" y="264"/>
                    </a:lnTo>
                    <a:lnTo>
                      <a:pt x="2020" y="271"/>
                    </a:lnTo>
                    <a:lnTo>
                      <a:pt x="1998" y="276"/>
                    </a:lnTo>
                    <a:lnTo>
                      <a:pt x="1979" y="282"/>
                    </a:lnTo>
                    <a:lnTo>
                      <a:pt x="1961" y="288"/>
                    </a:lnTo>
                    <a:lnTo>
                      <a:pt x="1945" y="295"/>
                    </a:lnTo>
                    <a:lnTo>
                      <a:pt x="1928" y="302"/>
                    </a:lnTo>
                    <a:lnTo>
                      <a:pt x="1913" y="310"/>
                    </a:lnTo>
                    <a:lnTo>
                      <a:pt x="1885" y="327"/>
                    </a:lnTo>
                    <a:lnTo>
                      <a:pt x="1858" y="343"/>
                    </a:lnTo>
                    <a:lnTo>
                      <a:pt x="1834" y="361"/>
                    </a:lnTo>
                    <a:lnTo>
                      <a:pt x="1811" y="380"/>
                    </a:lnTo>
                    <a:lnTo>
                      <a:pt x="1787" y="398"/>
                    </a:lnTo>
                    <a:lnTo>
                      <a:pt x="1764" y="416"/>
                    </a:lnTo>
                    <a:lnTo>
                      <a:pt x="1740" y="432"/>
                    </a:lnTo>
                    <a:lnTo>
                      <a:pt x="1714" y="449"/>
                    </a:lnTo>
                    <a:lnTo>
                      <a:pt x="1701" y="457"/>
                    </a:lnTo>
                    <a:lnTo>
                      <a:pt x="1687" y="463"/>
                    </a:lnTo>
                    <a:lnTo>
                      <a:pt x="1672" y="469"/>
                    </a:lnTo>
                    <a:lnTo>
                      <a:pt x="1657" y="476"/>
                    </a:lnTo>
                    <a:lnTo>
                      <a:pt x="1641" y="482"/>
                    </a:lnTo>
                    <a:lnTo>
                      <a:pt x="1624" y="487"/>
                    </a:lnTo>
                    <a:lnTo>
                      <a:pt x="1606" y="491"/>
                    </a:lnTo>
                    <a:lnTo>
                      <a:pt x="1587" y="495"/>
                    </a:lnTo>
                    <a:lnTo>
                      <a:pt x="1567" y="497"/>
                    </a:lnTo>
                    <a:lnTo>
                      <a:pt x="1546" y="500"/>
                    </a:lnTo>
                    <a:lnTo>
                      <a:pt x="1523" y="500"/>
                    </a:lnTo>
                    <a:lnTo>
                      <a:pt x="1500" y="501"/>
                    </a:lnTo>
                    <a:lnTo>
                      <a:pt x="1476" y="500"/>
                    </a:lnTo>
                    <a:lnTo>
                      <a:pt x="1451" y="497"/>
                    </a:lnTo>
                    <a:lnTo>
                      <a:pt x="1428" y="495"/>
                    </a:lnTo>
                    <a:lnTo>
                      <a:pt x="1407" y="491"/>
                    </a:lnTo>
                    <a:lnTo>
                      <a:pt x="1385" y="487"/>
                    </a:lnTo>
                    <a:lnTo>
                      <a:pt x="1363" y="481"/>
                    </a:lnTo>
                    <a:lnTo>
                      <a:pt x="1343" y="474"/>
                    </a:lnTo>
                    <a:lnTo>
                      <a:pt x="1323" y="468"/>
                    </a:lnTo>
                    <a:lnTo>
                      <a:pt x="1284" y="453"/>
                    </a:lnTo>
                    <a:lnTo>
                      <a:pt x="1246" y="435"/>
                    </a:lnTo>
                    <a:lnTo>
                      <a:pt x="1210" y="417"/>
                    </a:lnTo>
                    <a:lnTo>
                      <a:pt x="1175" y="397"/>
                    </a:lnTo>
                    <a:lnTo>
                      <a:pt x="1142" y="378"/>
                    </a:lnTo>
                    <a:lnTo>
                      <a:pt x="1114" y="360"/>
                    </a:lnTo>
                    <a:lnTo>
                      <a:pt x="1086" y="342"/>
                    </a:lnTo>
                    <a:lnTo>
                      <a:pt x="1056" y="324"/>
                    </a:lnTo>
                    <a:lnTo>
                      <a:pt x="1041" y="316"/>
                    </a:lnTo>
                    <a:lnTo>
                      <a:pt x="1024" y="307"/>
                    </a:lnTo>
                    <a:lnTo>
                      <a:pt x="1008" y="300"/>
                    </a:lnTo>
                    <a:lnTo>
                      <a:pt x="989" y="292"/>
                    </a:lnTo>
                    <a:lnTo>
                      <a:pt x="967" y="285"/>
                    </a:lnTo>
                    <a:lnTo>
                      <a:pt x="944" y="278"/>
                    </a:lnTo>
                    <a:lnTo>
                      <a:pt x="920" y="271"/>
                    </a:lnTo>
                    <a:lnTo>
                      <a:pt x="892" y="264"/>
                    </a:lnTo>
                    <a:lnTo>
                      <a:pt x="860" y="258"/>
                    </a:lnTo>
                    <a:lnTo>
                      <a:pt x="823" y="254"/>
                    </a:lnTo>
                    <a:lnTo>
                      <a:pt x="781" y="251"/>
                    </a:lnTo>
                    <a:lnTo>
                      <a:pt x="735" y="250"/>
                    </a:lnTo>
                    <a:lnTo>
                      <a:pt x="686" y="250"/>
                    </a:lnTo>
                    <a:lnTo>
                      <a:pt x="635" y="251"/>
                    </a:lnTo>
                    <a:lnTo>
                      <a:pt x="583" y="254"/>
                    </a:lnTo>
                    <a:lnTo>
                      <a:pt x="530" y="257"/>
                    </a:lnTo>
                    <a:lnTo>
                      <a:pt x="425" y="263"/>
                    </a:lnTo>
                    <a:lnTo>
                      <a:pt x="327" y="269"/>
                    </a:lnTo>
                    <a:lnTo>
                      <a:pt x="243" y="277"/>
                    </a:lnTo>
                    <a:lnTo>
                      <a:pt x="178" y="282"/>
                    </a:lnTo>
                    <a:lnTo>
                      <a:pt x="165" y="282"/>
                    </a:lnTo>
                    <a:lnTo>
                      <a:pt x="151" y="281"/>
                    </a:lnTo>
                    <a:lnTo>
                      <a:pt x="138" y="279"/>
                    </a:lnTo>
                    <a:lnTo>
                      <a:pt x="125" y="277"/>
                    </a:lnTo>
                    <a:lnTo>
                      <a:pt x="111" y="274"/>
                    </a:lnTo>
                    <a:lnTo>
                      <a:pt x="99" y="269"/>
                    </a:lnTo>
                    <a:lnTo>
                      <a:pt x="87" y="265"/>
                    </a:lnTo>
                    <a:lnTo>
                      <a:pt x="74" y="259"/>
                    </a:lnTo>
                    <a:lnTo>
                      <a:pt x="63" y="254"/>
                    </a:lnTo>
                    <a:lnTo>
                      <a:pt x="53" y="246"/>
                    </a:lnTo>
                    <a:lnTo>
                      <a:pt x="43" y="240"/>
                    </a:lnTo>
                    <a:lnTo>
                      <a:pt x="34" y="232"/>
                    </a:lnTo>
                    <a:lnTo>
                      <a:pt x="25" y="225"/>
                    </a:lnTo>
                    <a:lnTo>
                      <a:pt x="18" y="217"/>
                    </a:lnTo>
                    <a:lnTo>
                      <a:pt x="12" y="209"/>
                    </a:lnTo>
                    <a:lnTo>
                      <a:pt x="7" y="202"/>
                    </a:lnTo>
                    <a:lnTo>
                      <a:pt x="3" y="193"/>
                    </a:lnTo>
                    <a:lnTo>
                      <a:pt x="0" y="185"/>
                    </a:lnTo>
                    <a:lnTo>
                      <a:pt x="0" y="177"/>
                    </a:lnTo>
                    <a:lnTo>
                      <a:pt x="0" y="169"/>
                    </a:lnTo>
                    <a:lnTo>
                      <a:pt x="3" y="161"/>
                    </a:lnTo>
                    <a:lnTo>
                      <a:pt x="7" y="155"/>
                    </a:lnTo>
                    <a:lnTo>
                      <a:pt x="13" y="147"/>
                    </a:lnTo>
                    <a:lnTo>
                      <a:pt x="21" y="141"/>
                    </a:lnTo>
                    <a:lnTo>
                      <a:pt x="30" y="134"/>
                    </a:lnTo>
                    <a:lnTo>
                      <a:pt x="41" y="129"/>
                    </a:lnTo>
                    <a:lnTo>
                      <a:pt x="55" y="124"/>
                    </a:lnTo>
                    <a:lnTo>
                      <a:pt x="72" y="119"/>
                    </a:lnTo>
                    <a:lnTo>
                      <a:pt x="91" y="115"/>
                    </a:lnTo>
                    <a:lnTo>
                      <a:pt x="111" y="112"/>
                    </a:lnTo>
                    <a:lnTo>
                      <a:pt x="136" y="110"/>
                    </a:lnTo>
                    <a:lnTo>
                      <a:pt x="161" y="109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1" name="Freeform 251"/>
              <p:cNvSpPr>
                <a:spLocks/>
              </p:cNvSpPr>
              <p:nvPr/>
            </p:nvSpPr>
            <p:spPr bwMode="auto">
              <a:xfrm>
                <a:off x="2345" y="2981"/>
                <a:ext cx="93" cy="47"/>
              </a:xfrm>
              <a:custGeom>
                <a:avLst/>
                <a:gdLst>
                  <a:gd name="T0" fmla="*/ 265 w 371"/>
                  <a:gd name="T1" fmla="*/ 31 h 186"/>
                  <a:gd name="T2" fmla="*/ 296 w 371"/>
                  <a:gd name="T3" fmla="*/ 45 h 186"/>
                  <a:gd name="T4" fmla="*/ 322 w 371"/>
                  <a:gd name="T5" fmla="*/ 61 h 186"/>
                  <a:gd name="T6" fmla="*/ 344 w 371"/>
                  <a:gd name="T7" fmla="*/ 79 h 186"/>
                  <a:gd name="T8" fmla="*/ 359 w 371"/>
                  <a:gd name="T9" fmla="*/ 97 h 186"/>
                  <a:gd name="T10" fmla="*/ 368 w 371"/>
                  <a:gd name="T11" fmla="*/ 115 h 186"/>
                  <a:gd name="T12" fmla="*/ 371 w 371"/>
                  <a:gd name="T13" fmla="*/ 132 h 186"/>
                  <a:gd name="T14" fmla="*/ 366 w 371"/>
                  <a:gd name="T15" fmla="*/ 148 h 186"/>
                  <a:gd name="T16" fmla="*/ 353 w 371"/>
                  <a:gd name="T17" fmla="*/ 162 h 186"/>
                  <a:gd name="T18" fmla="*/ 334 w 371"/>
                  <a:gd name="T19" fmla="*/ 174 h 186"/>
                  <a:gd name="T20" fmla="*/ 310 w 371"/>
                  <a:gd name="T21" fmla="*/ 181 h 186"/>
                  <a:gd name="T22" fmla="*/ 280 w 371"/>
                  <a:gd name="T23" fmla="*/ 185 h 186"/>
                  <a:gd name="T24" fmla="*/ 249 w 371"/>
                  <a:gd name="T25" fmla="*/ 186 h 186"/>
                  <a:gd name="T26" fmla="*/ 214 w 371"/>
                  <a:gd name="T27" fmla="*/ 184 h 186"/>
                  <a:gd name="T28" fmla="*/ 178 w 371"/>
                  <a:gd name="T29" fmla="*/ 179 h 186"/>
                  <a:gd name="T30" fmla="*/ 141 w 371"/>
                  <a:gd name="T31" fmla="*/ 169 h 186"/>
                  <a:gd name="T32" fmla="*/ 106 w 371"/>
                  <a:gd name="T33" fmla="*/ 156 h 186"/>
                  <a:gd name="T34" fmla="*/ 74 w 371"/>
                  <a:gd name="T35" fmla="*/ 142 h 186"/>
                  <a:gd name="T36" fmla="*/ 48 w 371"/>
                  <a:gd name="T37" fmla="*/ 125 h 186"/>
                  <a:gd name="T38" fmla="*/ 27 w 371"/>
                  <a:gd name="T39" fmla="*/ 107 h 186"/>
                  <a:gd name="T40" fmla="*/ 11 w 371"/>
                  <a:gd name="T41" fmla="*/ 89 h 186"/>
                  <a:gd name="T42" fmla="*/ 2 w 371"/>
                  <a:gd name="T43" fmla="*/ 72 h 186"/>
                  <a:gd name="T44" fmla="*/ 0 w 371"/>
                  <a:gd name="T45" fmla="*/ 55 h 186"/>
                  <a:gd name="T46" fmla="*/ 5 w 371"/>
                  <a:gd name="T47" fmla="*/ 39 h 186"/>
                  <a:gd name="T48" fmla="*/ 18 w 371"/>
                  <a:gd name="T49" fmla="*/ 24 h 186"/>
                  <a:gd name="T50" fmla="*/ 37 w 371"/>
                  <a:gd name="T51" fmla="*/ 13 h 186"/>
                  <a:gd name="T52" fmla="*/ 61 w 371"/>
                  <a:gd name="T53" fmla="*/ 5 h 186"/>
                  <a:gd name="T54" fmla="*/ 89 w 371"/>
                  <a:gd name="T55" fmla="*/ 2 h 186"/>
                  <a:gd name="T56" fmla="*/ 122 w 371"/>
                  <a:gd name="T57" fmla="*/ 0 h 186"/>
                  <a:gd name="T58" fmla="*/ 157 w 371"/>
                  <a:gd name="T59" fmla="*/ 3 h 186"/>
                  <a:gd name="T60" fmla="*/ 192 w 371"/>
                  <a:gd name="T61" fmla="*/ 8 h 186"/>
                  <a:gd name="T62" fmla="*/ 229 w 371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247" y="23"/>
                    </a:moveTo>
                    <a:lnTo>
                      <a:pt x="265" y="31"/>
                    </a:lnTo>
                    <a:lnTo>
                      <a:pt x="280" y="37"/>
                    </a:lnTo>
                    <a:lnTo>
                      <a:pt x="296" y="45"/>
                    </a:lnTo>
                    <a:lnTo>
                      <a:pt x="310" y="54"/>
                    </a:lnTo>
                    <a:lnTo>
                      <a:pt x="322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59" y="97"/>
                    </a:lnTo>
                    <a:lnTo>
                      <a:pt x="365" y="106"/>
                    </a:lnTo>
                    <a:lnTo>
                      <a:pt x="368" y="115"/>
                    </a:lnTo>
                    <a:lnTo>
                      <a:pt x="371" y="124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6"/>
                    </a:lnTo>
                    <a:lnTo>
                      <a:pt x="353" y="162"/>
                    </a:lnTo>
                    <a:lnTo>
                      <a:pt x="344" y="169"/>
                    </a:lnTo>
                    <a:lnTo>
                      <a:pt x="334" y="174"/>
                    </a:lnTo>
                    <a:lnTo>
                      <a:pt x="322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0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5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8" y="179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lnTo>
                      <a:pt x="106" y="156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1" y="133"/>
                    </a:lnTo>
                    <a:lnTo>
                      <a:pt x="48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2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9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8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2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9" y="2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2" y="8"/>
                    </a:lnTo>
                    <a:lnTo>
                      <a:pt x="210" y="13"/>
                    </a:lnTo>
                    <a:lnTo>
                      <a:pt x="229" y="18"/>
                    </a:lnTo>
                    <a:lnTo>
                      <a:pt x="247" y="2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2" name="Freeform 252"/>
              <p:cNvSpPr>
                <a:spLocks/>
              </p:cNvSpPr>
              <p:nvPr/>
            </p:nvSpPr>
            <p:spPr bwMode="auto">
              <a:xfrm>
                <a:off x="2345" y="2981"/>
                <a:ext cx="93" cy="47"/>
              </a:xfrm>
              <a:custGeom>
                <a:avLst/>
                <a:gdLst>
                  <a:gd name="T0" fmla="*/ 265 w 371"/>
                  <a:gd name="T1" fmla="*/ 31 h 186"/>
                  <a:gd name="T2" fmla="*/ 296 w 371"/>
                  <a:gd name="T3" fmla="*/ 45 h 186"/>
                  <a:gd name="T4" fmla="*/ 322 w 371"/>
                  <a:gd name="T5" fmla="*/ 61 h 186"/>
                  <a:gd name="T6" fmla="*/ 344 w 371"/>
                  <a:gd name="T7" fmla="*/ 79 h 186"/>
                  <a:gd name="T8" fmla="*/ 359 w 371"/>
                  <a:gd name="T9" fmla="*/ 97 h 186"/>
                  <a:gd name="T10" fmla="*/ 368 w 371"/>
                  <a:gd name="T11" fmla="*/ 115 h 186"/>
                  <a:gd name="T12" fmla="*/ 371 w 371"/>
                  <a:gd name="T13" fmla="*/ 132 h 186"/>
                  <a:gd name="T14" fmla="*/ 366 w 371"/>
                  <a:gd name="T15" fmla="*/ 148 h 186"/>
                  <a:gd name="T16" fmla="*/ 353 w 371"/>
                  <a:gd name="T17" fmla="*/ 162 h 186"/>
                  <a:gd name="T18" fmla="*/ 334 w 371"/>
                  <a:gd name="T19" fmla="*/ 174 h 186"/>
                  <a:gd name="T20" fmla="*/ 310 w 371"/>
                  <a:gd name="T21" fmla="*/ 181 h 186"/>
                  <a:gd name="T22" fmla="*/ 280 w 371"/>
                  <a:gd name="T23" fmla="*/ 185 h 186"/>
                  <a:gd name="T24" fmla="*/ 249 w 371"/>
                  <a:gd name="T25" fmla="*/ 186 h 186"/>
                  <a:gd name="T26" fmla="*/ 214 w 371"/>
                  <a:gd name="T27" fmla="*/ 184 h 186"/>
                  <a:gd name="T28" fmla="*/ 178 w 371"/>
                  <a:gd name="T29" fmla="*/ 179 h 186"/>
                  <a:gd name="T30" fmla="*/ 141 w 371"/>
                  <a:gd name="T31" fmla="*/ 169 h 186"/>
                  <a:gd name="T32" fmla="*/ 106 w 371"/>
                  <a:gd name="T33" fmla="*/ 156 h 186"/>
                  <a:gd name="T34" fmla="*/ 74 w 371"/>
                  <a:gd name="T35" fmla="*/ 142 h 186"/>
                  <a:gd name="T36" fmla="*/ 48 w 371"/>
                  <a:gd name="T37" fmla="*/ 125 h 186"/>
                  <a:gd name="T38" fmla="*/ 27 w 371"/>
                  <a:gd name="T39" fmla="*/ 107 h 186"/>
                  <a:gd name="T40" fmla="*/ 11 w 371"/>
                  <a:gd name="T41" fmla="*/ 89 h 186"/>
                  <a:gd name="T42" fmla="*/ 2 w 371"/>
                  <a:gd name="T43" fmla="*/ 72 h 186"/>
                  <a:gd name="T44" fmla="*/ 0 w 371"/>
                  <a:gd name="T45" fmla="*/ 55 h 186"/>
                  <a:gd name="T46" fmla="*/ 5 w 371"/>
                  <a:gd name="T47" fmla="*/ 39 h 186"/>
                  <a:gd name="T48" fmla="*/ 18 w 371"/>
                  <a:gd name="T49" fmla="*/ 24 h 186"/>
                  <a:gd name="T50" fmla="*/ 37 w 371"/>
                  <a:gd name="T51" fmla="*/ 13 h 186"/>
                  <a:gd name="T52" fmla="*/ 61 w 371"/>
                  <a:gd name="T53" fmla="*/ 5 h 186"/>
                  <a:gd name="T54" fmla="*/ 89 w 371"/>
                  <a:gd name="T55" fmla="*/ 2 h 186"/>
                  <a:gd name="T56" fmla="*/ 122 w 371"/>
                  <a:gd name="T57" fmla="*/ 0 h 186"/>
                  <a:gd name="T58" fmla="*/ 157 w 371"/>
                  <a:gd name="T59" fmla="*/ 3 h 186"/>
                  <a:gd name="T60" fmla="*/ 192 w 371"/>
                  <a:gd name="T61" fmla="*/ 8 h 186"/>
                  <a:gd name="T62" fmla="*/ 229 w 371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247" y="23"/>
                    </a:moveTo>
                    <a:lnTo>
                      <a:pt x="265" y="31"/>
                    </a:lnTo>
                    <a:lnTo>
                      <a:pt x="280" y="37"/>
                    </a:lnTo>
                    <a:lnTo>
                      <a:pt x="296" y="45"/>
                    </a:lnTo>
                    <a:lnTo>
                      <a:pt x="310" y="54"/>
                    </a:lnTo>
                    <a:lnTo>
                      <a:pt x="322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59" y="97"/>
                    </a:lnTo>
                    <a:lnTo>
                      <a:pt x="365" y="106"/>
                    </a:lnTo>
                    <a:lnTo>
                      <a:pt x="368" y="115"/>
                    </a:lnTo>
                    <a:lnTo>
                      <a:pt x="371" y="124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6"/>
                    </a:lnTo>
                    <a:lnTo>
                      <a:pt x="353" y="162"/>
                    </a:lnTo>
                    <a:lnTo>
                      <a:pt x="344" y="169"/>
                    </a:lnTo>
                    <a:lnTo>
                      <a:pt x="334" y="174"/>
                    </a:lnTo>
                    <a:lnTo>
                      <a:pt x="322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0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5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8" y="179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lnTo>
                      <a:pt x="106" y="156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1" y="133"/>
                    </a:lnTo>
                    <a:lnTo>
                      <a:pt x="48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1" y="89"/>
                    </a:lnTo>
                    <a:lnTo>
                      <a:pt x="6" y="81"/>
                    </a:lnTo>
                    <a:lnTo>
                      <a:pt x="2" y="72"/>
                    </a:lnTo>
                    <a:lnTo>
                      <a:pt x="0" y="63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9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8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2"/>
                    </a:lnTo>
                    <a:lnTo>
                      <a:pt x="106" y="0"/>
                    </a:lnTo>
                    <a:lnTo>
                      <a:pt x="122" y="0"/>
                    </a:lnTo>
                    <a:lnTo>
                      <a:pt x="139" y="2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2" y="8"/>
                    </a:lnTo>
                    <a:lnTo>
                      <a:pt x="210" y="13"/>
                    </a:lnTo>
                    <a:lnTo>
                      <a:pt x="229" y="18"/>
                    </a:lnTo>
                    <a:lnTo>
                      <a:pt x="247" y="2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3" name="Freeform 253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4" name="Freeform 254"/>
              <p:cNvSpPr>
                <a:spLocks/>
              </p:cNvSpPr>
              <p:nvPr/>
            </p:nvSpPr>
            <p:spPr bwMode="auto">
              <a:xfrm>
                <a:off x="2851" y="2956"/>
                <a:ext cx="809" cy="164"/>
              </a:xfrm>
              <a:custGeom>
                <a:avLst/>
                <a:gdLst>
                  <a:gd name="T0" fmla="*/ 312 w 3238"/>
                  <a:gd name="T1" fmla="*/ 23 h 653"/>
                  <a:gd name="T2" fmla="*/ 566 w 3238"/>
                  <a:gd name="T3" fmla="*/ 53 h 653"/>
                  <a:gd name="T4" fmla="*/ 854 w 3238"/>
                  <a:gd name="T5" fmla="*/ 86 h 653"/>
                  <a:gd name="T6" fmla="*/ 1142 w 3238"/>
                  <a:gd name="T7" fmla="*/ 122 h 653"/>
                  <a:gd name="T8" fmla="*/ 1398 w 3238"/>
                  <a:gd name="T9" fmla="*/ 159 h 653"/>
                  <a:gd name="T10" fmla="*/ 1604 w 3238"/>
                  <a:gd name="T11" fmla="*/ 196 h 653"/>
                  <a:gd name="T12" fmla="*/ 1902 w 3238"/>
                  <a:gd name="T13" fmla="*/ 240 h 653"/>
                  <a:gd name="T14" fmla="*/ 2283 w 3238"/>
                  <a:gd name="T15" fmla="*/ 290 h 653"/>
                  <a:gd name="T16" fmla="*/ 2668 w 3238"/>
                  <a:gd name="T17" fmla="*/ 339 h 653"/>
                  <a:gd name="T18" fmla="*/ 2983 w 3238"/>
                  <a:gd name="T19" fmla="*/ 377 h 653"/>
                  <a:gd name="T20" fmla="*/ 3154 w 3238"/>
                  <a:gd name="T21" fmla="*/ 399 h 653"/>
                  <a:gd name="T22" fmla="*/ 3186 w 3238"/>
                  <a:gd name="T23" fmla="*/ 409 h 653"/>
                  <a:gd name="T24" fmla="*/ 3211 w 3238"/>
                  <a:gd name="T25" fmla="*/ 425 h 653"/>
                  <a:gd name="T26" fmla="*/ 3228 w 3238"/>
                  <a:gd name="T27" fmla="*/ 448 h 653"/>
                  <a:gd name="T28" fmla="*/ 3237 w 3238"/>
                  <a:gd name="T29" fmla="*/ 474 h 653"/>
                  <a:gd name="T30" fmla="*/ 3237 w 3238"/>
                  <a:gd name="T31" fmla="*/ 501 h 653"/>
                  <a:gd name="T32" fmla="*/ 3229 w 3238"/>
                  <a:gd name="T33" fmla="*/ 526 h 653"/>
                  <a:gd name="T34" fmla="*/ 3214 w 3238"/>
                  <a:gd name="T35" fmla="*/ 549 h 653"/>
                  <a:gd name="T36" fmla="*/ 3190 w 3238"/>
                  <a:gd name="T37" fmla="*/ 567 h 653"/>
                  <a:gd name="T38" fmla="*/ 3155 w 3238"/>
                  <a:gd name="T39" fmla="*/ 577 h 653"/>
                  <a:gd name="T40" fmla="*/ 3113 w 3238"/>
                  <a:gd name="T41" fmla="*/ 578 h 653"/>
                  <a:gd name="T42" fmla="*/ 3041 w 3238"/>
                  <a:gd name="T43" fmla="*/ 564 h 653"/>
                  <a:gd name="T44" fmla="*/ 2871 w 3238"/>
                  <a:gd name="T45" fmla="*/ 534 h 653"/>
                  <a:gd name="T46" fmla="*/ 2654 w 3238"/>
                  <a:gd name="T47" fmla="*/ 501 h 653"/>
                  <a:gd name="T48" fmla="*/ 2424 w 3238"/>
                  <a:gd name="T49" fmla="*/ 472 h 653"/>
                  <a:gd name="T50" fmla="*/ 2212 w 3238"/>
                  <a:gd name="T51" fmla="*/ 453 h 653"/>
                  <a:gd name="T52" fmla="*/ 2055 w 3238"/>
                  <a:gd name="T53" fmla="*/ 452 h 653"/>
                  <a:gd name="T54" fmla="*/ 1999 w 3238"/>
                  <a:gd name="T55" fmla="*/ 461 h 653"/>
                  <a:gd name="T56" fmla="*/ 1951 w 3238"/>
                  <a:gd name="T57" fmla="*/ 479 h 653"/>
                  <a:gd name="T58" fmla="*/ 1891 w 3238"/>
                  <a:gd name="T59" fmla="*/ 512 h 653"/>
                  <a:gd name="T60" fmla="*/ 1808 w 3238"/>
                  <a:gd name="T61" fmla="*/ 571 h 653"/>
                  <a:gd name="T62" fmla="*/ 1734 w 3238"/>
                  <a:gd name="T63" fmla="*/ 617 h 653"/>
                  <a:gd name="T64" fmla="*/ 1684 w 3238"/>
                  <a:gd name="T65" fmla="*/ 637 h 653"/>
                  <a:gd name="T66" fmla="*/ 1628 w 3238"/>
                  <a:gd name="T67" fmla="*/ 651 h 653"/>
                  <a:gd name="T68" fmla="*/ 1563 w 3238"/>
                  <a:gd name="T69" fmla="*/ 653 h 653"/>
                  <a:gd name="T70" fmla="*/ 1489 w 3238"/>
                  <a:gd name="T71" fmla="*/ 645 h 653"/>
                  <a:gd name="T72" fmla="*/ 1415 w 3238"/>
                  <a:gd name="T73" fmla="*/ 623 h 653"/>
                  <a:gd name="T74" fmla="*/ 1344 w 3238"/>
                  <a:gd name="T75" fmla="*/ 592 h 653"/>
                  <a:gd name="T76" fmla="*/ 1230 w 3238"/>
                  <a:gd name="T77" fmla="*/ 527 h 653"/>
                  <a:gd name="T78" fmla="*/ 1062 w 3238"/>
                  <a:gd name="T79" fmla="*/ 405 h 653"/>
                  <a:gd name="T80" fmla="*/ 901 w 3238"/>
                  <a:gd name="T81" fmla="*/ 297 h 653"/>
                  <a:gd name="T82" fmla="*/ 841 w 3238"/>
                  <a:gd name="T83" fmla="*/ 269 h 653"/>
                  <a:gd name="T84" fmla="*/ 741 w 3238"/>
                  <a:gd name="T85" fmla="*/ 238 h 653"/>
                  <a:gd name="T86" fmla="*/ 608 w 3238"/>
                  <a:gd name="T87" fmla="*/ 212 h 653"/>
                  <a:gd name="T88" fmla="*/ 473 w 3238"/>
                  <a:gd name="T89" fmla="*/ 197 h 653"/>
                  <a:gd name="T90" fmla="*/ 232 w 3238"/>
                  <a:gd name="T91" fmla="*/ 181 h 653"/>
                  <a:gd name="T92" fmla="*/ 143 w 3238"/>
                  <a:gd name="T93" fmla="*/ 172 h 653"/>
                  <a:gd name="T94" fmla="*/ 102 w 3238"/>
                  <a:gd name="T95" fmla="*/ 159 h 653"/>
                  <a:gd name="T96" fmla="*/ 65 w 3238"/>
                  <a:gd name="T97" fmla="*/ 139 h 653"/>
                  <a:gd name="T98" fmla="*/ 34 w 3238"/>
                  <a:gd name="T99" fmla="*/ 114 h 653"/>
                  <a:gd name="T100" fmla="*/ 13 w 3238"/>
                  <a:gd name="T101" fmla="*/ 89 h 653"/>
                  <a:gd name="T102" fmla="*/ 1 w 3238"/>
                  <a:gd name="T103" fmla="*/ 62 h 653"/>
                  <a:gd name="T104" fmla="*/ 2 w 3238"/>
                  <a:gd name="T105" fmla="*/ 38 h 653"/>
                  <a:gd name="T106" fmla="*/ 18 w 3238"/>
                  <a:gd name="T107" fmla="*/ 17 h 653"/>
                  <a:gd name="T108" fmla="*/ 52 w 3238"/>
                  <a:gd name="T109" fmla="*/ 5 h 653"/>
                  <a:gd name="T110" fmla="*/ 104 w 3238"/>
                  <a:gd name="T111" fmla="*/ 0 h 653"/>
                  <a:gd name="T112" fmla="*/ 180 w 3238"/>
                  <a:gd name="T113" fmla="*/ 6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38" h="653">
                    <a:moveTo>
                      <a:pt x="180" y="6"/>
                    </a:moveTo>
                    <a:lnTo>
                      <a:pt x="242" y="14"/>
                    </a:lnTo>
                    <a:lnTo>
                      <a:pt x="312" y="23"/>
                    </a:lnTo>
                    <a:lnTo>
                      <a:pt x="391" y="33"/>
                    </a:lnTo>
                    <a:lnTo>
                      <a:pt x="477" y="43"/>
                    </a:lnTo>
                    <a:lnTo>
                      <a:pt x="566" y="53"/>
                    </a:lnTo>
                    <a:lnTo>
                      <a:pt x="660" y="63"/>
                    </a:lnTo>
                    <a:lnTo>
                      <a:pt x="756" y="75"/>
                    </a:lnTo>
                    <a:lnTo>
                      <a:pt x="854" y="86"/>
                    </a:lnTo>
                    <a:lnTo>
                      <a:pt x="951" y="98"/>
                    </a:lnTo>
                    <a:lnTo>
                      <a:pt x="1048" y="110"/>
                    </a:lnTo>
                    <a:lnTo>
                      <a:pt x="1142" y="122"/>
                    </a:lnTo>
                    <a:lnTo>
                      <a:pt x="1233" y="135"/>
                    </a:lnTo>
                    <a:lnTo>
                      <a:pt x="1319" y="146"/>
                    </a:lnTo>
                    <a:lnTo>
                      <a:pt x="1398" y="159"/>
                    </a:lnTo>
                    <a:lnTo>
                      <a:pt x="1471" y="170"/>
                    </a:lnTo>
                    <a:lnTo>
                      <a:pt x="1535" y="183"/>
                    </a:lnTo>
                    <a:lnTo>
                      <a:pt x="1604" y="196"/>
                    </a:lnTo>
                    <a:lnTo>
                      <a:pt x="1689" y="210"/>
                    </a:lnTo>
                    <a:lnTo>
                      <a:pt x="1790" y="225"/>
                    </a:lnTo>
                    <a:lnTo>
                      <a:pt x="1902" y="240"/>
                    </a:lnTo>
                    <a:lnTo>
                      <a:pt x="2024" y="257"/>
                    </a:lnTo>
                    <a:lnTo>
                      <a:pt x="2152" y="274"/>
                    </a:lnTo>
                    <a:lnTo>
                      <a:pt x="2283" y="290"/>
                    </a:lnTo>
                    <a:lnTo>
                      <a:pt x="2415" y="307"/>
                    </a:lnTo>
                    <a:lnTo>
                      <a:pt x="2543" y="323"/>
                    </a:lnTo>
                    <a:lnTo>
                      <a:pt x="2668" y="339"/>
                    </a:lnTo>
                    <a:lnTo>
                      <a:pt x="2784" y="353"/>
                    </a:lnTo>
                    <a:lnTo>
                      <a:pt x="2891" y="365"/>
                    </a:lnTo>
                    <a:lnTo>
                      <a:pt x="2983" y="377"/>
                    </a:lnTo>
                    <a:lnTo>
                      <a:pt x="3060" y="386"/>
                    </a:lnTo>
                    <a:lnTo>
                      <a:pt x="3118" y="393"/>
                    </a:lnTo>
                    <a:lnTo>
                      <a:pt x="3154" y="399"/>
                    </a:lnTo>
                    <a:lnTo>
                      <a:pt x="3166" y="401"/>
                    </a:lnTo>
                    <a:lnTo>
                      <a:pt x="3176" y="404"/>
                    </a:lnTo>
                    <a:lnTo>
                      <a:pt x="3186" y="409"/>
                    </a:lnTo>
                    <a:lnTo>
                      <a:pt x="3195" y="414"/>
                    </a:lnTo>
                    <a:lnTo>
                      <a:pt x="3204" y="419"/>
                    </a:lnTo>
                    <a:lnTo>
                      <a:pt x="3211" y="425"/>
                    </a:lnTo>
                    <a:lnTo>
                      <a:pt x="3218" y="433"/>
                    </a:lnTo>
                    <a:lnTo>
                      <a:pt x="3223" y="441"/>
                    </a:lnTo>
                    <a:lnTo>
                      <a:pt x="3228" y="448"/>
                    </a:lnTo>
                    <a:lnTo>
                      <a:pt x="3232" y="456"/>
                    </a:lnTo>
                    <a:lnTo>
                      <a:pt x="3234" y="465"/>
                    </a:lnTo>
                    <a:lnTo>
                      <a:pt x="3237" y="474"/>
                    </a:lnTo>
                    <a:lnTo>
                      <a:pt x="3238" y="483"/>
                    </a:lnTo>
                    <a:lnTo>
                      <a:pt x="3238" y="492"/>
                    </a:lnTo>
                    <a:lnTo>
                      <a:pt x="3237" y="501"/>
                    </a:lnTo>
                    <a:lnTo>
                      <a:pt x="3236" y="509"/>
                    </a:lnTo>
                    <a:lnTo>
                      <a:pt x="3233" y="518"/>
                    </a:lnTo>
                    <a:lnTo>
                      <a:pt x="3229" y="526"/>
                    </a:lnTo>
                    <a:lnTo>
                      <a:pt x="3226" y="535"/>
                    </a:lnTo>
                    <a:lnTo>
                      <a:pt x="3220" y="543"/>
                    </a:lnTo>
                    <a:lnTo>
                      <a:pt x="3214" y="549"/>
                    </a:lnTo>
                    <a:lnTo>
                      <a:pt x="3206" y="555"/>
                    </a:lnTo>
                    <a:lnTo>
                      <a:pt x="3199" y="562"/>
                    </a:lnTo>
                    <a:lnTo>
                      <a:pt x="3190" y="567"/>
                    </a:lnTo>
                    <a:lnTo>
                      <a:pt x="3180" y="572"/>
                    </a:lnTo>
                    <a:lnTo>
                      <a:pt x="3168" y="574"/>
                    </a:lnTo>
                    <a:lnTo>
                      <a:pt x="3155" y="577"/>
                    </a:lnTo>
                    <a:lnTo>
                      <a:pt x="3143" y="580"/>
                    </a:lnTo>
                    <a:lnTo>
                      <a:pt x="3129" y="580"/>
                    </a:lnTo>
                    <a:lnTo>
                      <a:pt x="3113" y="578"/>
                    </a:lnTo>
                    <a:lnTo>
                      <a:pt x="3098" y="577"/>
                    </a:lnTo>
                    <a:lnTo>
                      <a:pt x="3081" y="573"/>
                    </a:lnTo>
                    <a:lnTo>
                      <a:pt x="3041" y="564"/>
                    </a:lnTo>
                    <a:lnTo>
                      <a:pt x="2992" y="554"/>
                    </a:lnTo>
                    <a:lnTo>
                      <a:pt x="2935" y="544"/>
                    </a:lnTo>
                    <a:lnTo>
                      <a:pt x="2871" y="534"/>
                    </a:lnTo>
                    <a:lnTo>
                      <a:pt x="2802" y="522"/>
                    </a:lnTo>
                    <a:lnTo>
                      <a:pt x="2730" y="512"/>
                    </a:lnTo>
                    <a:lnTo>
                      <a:pt x="2654" y="501"/>
                    </a:lnTo>
                    <a:lnTo>
                      <a:pt x="2577" y="490"/>
                    </a:lnTo>
                    <a:lnTo>
                      <a:pt x="2500" y="481"/>
                    </a:lnTo>
                    <a:lnTo>
                      <a:pt x="2424" y="472"/>
                    </a:lnTo>
                    <a:lnTo>
                      <a:pt x="2348" y="465"/>
                    </a:lnTo>
                    <a:lnTo>
                      <a:pt x="2278" y="458"/>
                    </a:lnTo>
                    <a:lnTo>
                      <a:pt x="2212" y="453"/>
                    </a:lnTo>
                    <a:lnTo>
                      <a:pt x="2152" y="451"/>
                    </a:lnTo>
                    <a:lnTo>
                      <a:pt x="2098" y="450"/>
                    </a:lnTo>
                    <a:lnTo>
                      <a:pt x="2055" y="452"/>
                    </a:lnTo>
                    <a:lnTo>
                      <a:pt x="2036" y="453"/>
                    </a:lnTo>
                    <a:lnTo>
                      <a:pt x="2017" y="457"/>
                    </a:lnTo>
                    <a:lnTo>
                      <a:pt x="1999" y="461"/>
                    </a:lnTo>
                    <a:lnTo>
                      <a:pt x="1982" y="466"/>
                    </a:lnTo>
                    <a:lnTo>
                      <a:pt x="1966" y="472"/>
                    </a:lnTo>
                    <a:lnTo>
                      <a:pt x="1951" y="479"/>
                    </a:lnTo>
                    <a:lnTo>
                      <a:pt x="1935" y="487"/>
                    </a:lnTo>
                    <a:lnTo>
                      <a:pt x="1920" y="494"/>
                    </a:lnTo>
                    <a:lnTo>
                      <a:pt x="1891" y="512"/>
                    </a:lnTo>
                    <a:lnTo>
                      <a:pt x="1863" y="531"/>
                    </a:lnTo>
                    <a:lnTo>
                      <a:pt x="1836" y="552"/>
                    </a:lnTo>
                    <a:lnTo>
                      <a:pt x="1808" y="571"/>
                    </a:lnTo>
                    <a:lnTo>
                      <a:pt x="1780" y="590"/>
                    </a:lnTo>
                    <a:lnTo>
                      <a:pt x="1750" y="609"/>
                    </a:lnTo>
                    <a:lnTo>
                      <a:pt x="1734" y="617"/>
                    </a:lnTo>
                    <a:lnTo>
                      <a:pt x="1718" y="624"/>
                    </a:lnTo>
                    <a:lnTo>
                      <a:pt x="1702" y="631"/>
                    </a:lnTo>
                    <a:lnTo>
                      <a:pt x="1684" y="637"/>
                    </a:lnTo>
                    <a:lnTo>
                      <a:pt x="1666" y="643"/>
                    </a:lnTo>
                    <a:lnTo>
                      <a:pt x="1647" y="647"/>
                    </a:lnTo>
                    <a:lnTo>
                      <a:pt x="1628" y="651"/>
                    </a:lnTo>
                    <a:lnTo>
                      <a:pt x="1608" y="652"/>
                    </a:lnTo>
                    <a:lnTo>
                      <a:pt x="1586" y="653"/>
                    </a:lnTo>
                    <a:lnTo>
                      <a:pt x="1563" y="653"/>
                    </a:lnTo>
                    <a:lnTo>
                      <a:pt x="1540" y="652"/>
                    </a:lnTo>
                    <a:lnTo>
                      <a:pt x="1514" y="648"/>
                    </a:lnTo>
                    <a:lnTo>
                      <a:pt x="1489" y="645"/>
                    </a:lnTo>
                    <a:lnTo>
                      <a:pt x="1463" y="638"/>
                    </a:lnTo>
                    <a:lnTo>
                      <a:pt x="1439" y="632"/>
                    </a:lnTo>
                    <a:lnTo>
                      <a:pt x="1415" y="623"/>
                    </a:lnTo>
                    <a:lnTo>
                      <a:pt x="1391" y="614"/>
                    </a:lnTo>
                    <a:lnTo>
                      <a:pt x="1367" y="604"/>
                    </a:lnTo>
                    <a:lnTo>
                      <a:pt x="1344" y="592"/>
                    </a:lnTo>
                    <a:lnTo>
                      <a:pt x="1321" y="581"/>
                    </a:lnTo>
                    <a:lnTo>
                      <a:pt x="1275" y="555"/>
                    </a:lnTo>
                    <a:lnTo>
                      <a:pt x="1230" y="527"/>
                    </a:lnTo>
                    <a:lnTo>
                      <a:pt x="1187" y="497"/>
                    </a:lnTo>
                    <a:lnTo>
                      <a:pt x="1145" y="466"/>
                    </a:lnTo>
                    <a:lnTo>
                      <a:pt x="1062" y="405"/>
                    </a:lnTo>
                    <a:lnTo>
                      <a:pt x="980" y="346"/>
                    </a:lnTo>
                    <a:lnTo>
                      <a:pt x="941" y="321"/>
                    </a:lnTo>
                    <a:lnTo>
                      <a:pt x="901" y="297"/>
                    </a:lnTo>
                    <a:lnTo>
                      <a:pt x="881" y="286"/>
                    </a:lnTo>
                    <a:lnTo>
                      <a:pt x="862" y="277"/>
                    </a:lnTo>
                    <a:lnTo>
                      <a:pt x="841" y="269"/>
                    </a:lnTo>
                    <a:lnTo>
                      <a:pt x="822" y="262"/>
                    </a:lnTo>
                    <a:lnTo>
                      <a:pt x="781" y="249"/>
                    </a:lnTo>
                    <a:lnTo>
                      <a:pt x="741" y="238"/>
                    </a:lnTo>
                    <a:lnTo>
                      <a:pt x="697" y="229"/>
                    </a:lnTo>
                    <a:lnTo>
                      <a:pt x="653" y="220"/>
                    </a:lnTo>
                    <a:lnTo>
                      <a:pt x="608" y="212"/>
                    </a:lnTo>
                    <a:lnTo>
                      <a:pt x="563" y="206"/>
                    </a:lnTo>
                    <a:lnTo>
                      <a:pt x="517" y="201"/>
                    </a:lnTo>
                    <a:lnTo>
                      <a:pt x="473" y="197"/>
                    </a:lnTo>
                    <a:lnTo>
                      <a:pt x="386" y="189"/>
                    </a:lnTo>
                    <a:lnTo>
                      <a:pt x="306" y="184"/>
                    </a:lnTo>
                    <a:lnTo>
                      <a:pt x="232" y="181"/>
                    </a:lnTo>
                    <a:lnTo>
                      <a:pt x="169" y="177"/>
                    </a:lnTo>
                    <a:lnTo>
                      <a:pt x="155" y="174"/>
                    </a:lnTo>
                    <a:lnTo>
                      <a:pt x="143" y="172"/>
                    </a:lnTo>
                    <a:lnTo>
                      <a:pt x="129" y="168"/>
                    </a:lnTo>
                    <a:lnTo>
                      <a:pt x="115" y="164"/>
                    </a:lnTo>
                    <a:lnTo>
                      <a:pt x="102" y="159"/>
                    </a:lnTo>
                    <a:lnTo>
                      <a:pt x="89" y="153"/>
                    </a:lnTo>
                    <a:lnTo>
                      <a:pt x="76" y="146"/>
                    </a:lnTo>
                    <a:lnTo>
                      <a:pt x="65" y="139"/>
                    </a:lnTo>
                    <a:lnTo>
                      <a:pt x="55" y="131"/>
                    </a:lnTo>
                    <a:lnTo>
                      <a:pt x="44" y="123"/>
                    </a:lnTo>
                    <a:lnTo>
                      <a:pt x="34" y="114"/>
                    </a:lnTo>
                    <a:lnTo>
                      <a:pt x="27" y="107"/>
                    </a:lnTo>
                    <a:lnTo>
                      <a:pt x="19" y="98"/>
                    </a:lnTo>
                    <a:lnTo>
                      <a:pt x="13" y="89"/>
                    </a:lnTo>
                    <a:lnTo>
                      <a:pt x="7" y="80"/>
                    </a:lnTo>
                    <a:lnTo>
                      <a:pt x="4" y="71"/>
                    </a:lnTo>
                    <a:lnTo>
                      <a:pt x="1" y="62"/>
                    </a:lnTo>
                    <a:lnTo>
                      <a:pt x="0" y="53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6" y="30"/>
                    </a:lnTo>
                    <a:lnTo>
                      <a:pt x="11" y="24"/>
                    </a:lnTo>
                    <a:lnTo>
                      <a:pt x="18" y="17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52" y="5"/>
                    </a:lnTo>
                    <a:lnTo>
                      <a:pt x="67" y="2"/>
                    </a:lnTo>
                    <a:lnTo>
                      <a:pt x="84" y="1"/>
                    </a:lnTo>
                    <a:lnTo>
                      <a:pt x="104" y="0"/>
                    </a:lnTo>
                    <a:lnTo>
                      <a:pt x="127" y="1"/>
                    </a:lnTo>
                    <a:lnTo>
                      <a:pt x="151" y="2"/>
                    </a:lnTo>
                    <a:lnTo>
                      <a:pt x="180" y="6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5" name="Freeform 255"/>
              <p:cNvSpPr>
                <a:spLocks/>
              </p:cNvSpPr>
              <p:nvPr/>
            </p:nvSpPr>
            <p:spPr bwMode="auto">
              <a:xfrm>
                <a:off x="3165" y="3036"/>
                <a:ext cx="93" cy="47"/>
              </a:xfrm>
              <a:custGeom>
                <a:avLst/>
                <a:gdLst>
                  <a:gd name="T0" fmla="*/ 264 w 370"/>
                  <a:gd name="T1" fmla="*/ 30 h 186"/>
                  <a:gd name="T2" fmla="*/ 296 w 370"/>
                  <a:gd name="T3" fmla="*/ 46 h 186"/>
                  <a:gd name="T4" fmla="*/ 323 w 370"/>
                  <a:gd name="T5" fmla="*/ 62 h 186"/>
                  <a:gd name="T6" fmla="*/ 343 w 370"/>
                  <a:gd name="T7" fmla="*/ 79 h 186"/>
                  <a:gd name="T8" fmla="*/ 358 w 370"/>
                  <a:gd name="T9" fmla="*/ 97 h 186"/>
                  <a:gd name="T10" fmla="*/ 369 w 370"/>
                  <a:gd name="T11" fmla="*/ 115 h 186"/>
                  <a:gd name="T12" fmla="*/ 370 w 370"/>
                  <a:gd name="T13" fmla="*/ 132 h 186"/>
                  <a:gd name="T14" fmla="*/ 365 w 370"/>
                  <a:gd name="T15" fmla="*/ 148 h 186"/>
                  <a:gd name="T16" fmla="*/ 352 w 370"/>
                  <a:gd name="T17" fmla="*/ 162 h 186"/>
                  <a:gd name="T18" fmla="*/ 334 w 370"/>
                  <a:gd name="T19" fmla="*/ 173 h 186"/>
                  <a:gd name="T20" fmla="*/ 309 w 370"/>
                  <a:gd name="T21" fmla="*/ 181 h 186"/>
                  <a:gd name="T22" fmla="*/ 281 w 370"/>
                  <a:gd name="T23" fmla="*/ 186 h 186"/>
                  <a:gd name="T24" fmla="*/ 249 w 370"/>
                  <a:gd name="T25" fmla="*/ 186 h 186"/>
                  <a:gd name="T26" fmla="*/ 214 w 370"/>
                  <a:gd name="T27" fmla="*/ 185 h 186"/>
                  <a:gd name="T28" fmla="*/ 177 w 370"/>
                  <a:gd name="T29" fmla="*/ 178 h 186"/>
                  <a:gd name="T30" fmla="*/ 142 w 370"/>
                  <a:gd name="T31" fmla="*/ 169 h 186"/>
                  <a:gd name="T32" fmla="*/ 106 w 370"/>
                  <a:gd name="T33" fmla="*/ 157 h 186"/>
                  <a:gd name="T34" fmla="*/ 74 w 370"/>
                  <a:gd name="T35" fmla="*/ 141 h 186"/>
                  <a:gd name="T36" fmla="*/ 47 w 370"/>
                  <a:gd name="T37" fmla="*/ 125 h 186"/>
                  <a:gd name="T38" fmla="*/ 26 w 370"/>
                  <a:gd name="T39" fmla="*/ 108 h 186"/>
                  <a:gd name="T40" fmla="*/ 10 w 370"/>
                  <a:gd name="T41" fmla="*/ 90 h 186"/>
                  <a:gd name="T42" fmla="*/ 1 w 370"/>
                  <a:gd name="T43" fmla="*/ 72 h 186"/>
                  <a:gd name="T44" fmla="*/ 0 w 370"/>
                  <a:gd name="T45" fmla="*/ 55 h 186"/>
                  <a:gd name="T46" fmla="*/ 5 w 370"/>
                  <a:gd name="T47" fmla="*/ 38 h 186"/>
                  <a:gd name="T48" fmla="*/ 17 w 370"/>
                  <a:gd name="T49" fmla="*/ 24 h 186"/>
                  <a:gd name="T50" fmla="*/ 36 w 370"/>
                  <a:gd name="T51" fmla="*/ 14 h 186"/>
                  <a:gd name="T52" fmla="*/ 60 w 370"/>
                  <a:gd name="T53" fmla="*/ 6 h 186"/>
                  <a:gd name="T54" fmla="*/ 89 w 370"/>
                  <a:gd name="T55" fmla="*/ 1 h 186"/>
                  <a:gd name="T56" fmla="*/ 121 w 370"/>
                  <a:gd name="T57" fmla="*/ 0 h 186"/>
                  <a:gd name="T58" fmla="*/ 156 w 370"/>
                  <a:gd name="T59" fmla="*/ 2 h 186"/>
                  <a:gd name="T60" fmla="*/ 191 w 370"/>
                  <a:gd name="T61" fmla="*/ 9 h 186"/>
                  <a:gd name="T62" fmla="*/ 228 w 370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0" h="186">
                    <a:moveTo>
                      <a:pt x="246" y="24"/>
                    </a:moveTo>
                    <a:lnTo>
                      <a:pt x="264" y="30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3" y="79"/>
                    </a:lnTo>
                    <a:lnTo>
                      <a:pt x="352" y="88"/>
                    </a:lnTo>
                    <a:lnTo>
                      <a:pt x="358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3"/>
                    </a:lnTo>
                    <a:lnTo>
                      <a:pt x="370" y="132"/>
                    </a:lnTo>
                    <a:lnTo>
                      <a:pt x="369" y="140"/>
                    </a:lnTo>
                    <a:lnTo>
                      <a:pt x="365" y="148"/>
                    </a:lnTo>
                    <a:lnTo>
                      <a:pt x="360" y="155"/>
                    </a:lnTo>
                    <a:lnTo>
                      <a:pt x="352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1" y="177"/>
                    </a:lnTo>
                    <a:lnTo>
                      <a:pt x="309" y="181"/>
                    </a:lnTo>
                    <a:lnTo>
                      <a:pt x="296" y="183"/>
                    </a:lnTo>
                    <a:lnTo>
                      <a:pt x="281" y="186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1" y="186"/>
                    </a:lnTo>
                    <a:lnTo>
                      <a:pt x="214" y="185"/>
                    </a:lnTo>
                    <a:lnTo>
                      <a:pt x="197" y="182"/>
                    </a:lnTo>
                    <a:lnTo>
                      <a:pt x="177" y="178"/>
                    </a:lnTo>
                    <a:lnTo>
                      <a:pt x="160" y="174"/>
                    </a:lnTo>
                    <a:lnTo>
                      <a:pt x="142" y="169"/>
                    </a:lnTo>
                    <a:lnTo>
                      <a:pt x="124" y="163"/>
                    </a:ln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1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6" y="116"/>
                    </a:lnTo>
                    <a:lnTo>
                      <a:pt x="26" y="108"/>
                    </a:lnTo>
                    <a:lnTo>
                      <a:pt x="18" y="99"/>
                    </a:lnTo>
                    <a:lnTo>
                      <a:pt x="10" y="90"/>
                    </a:lnTo>
                    <a:lnTo>
                      <a:pt x="5" y="80"/>
                    </a:lnTo>
                    <a:lnTo>
                      <a:pt x="1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7" y="24"/>
                    </a:lnTo>
                    <a:lnTo>
                      <a:pt x="26" y="19"/>
                    </a:lnTo>
                    <a:lnTo>
                      <a:pt x="36" y="14"/>
                    </a:lnTo>
                    <a:lnTo>
                      <a:pt x="47" y="9"/>
                    </a:lnTo>
                    <a:lnTo>
                      <a:pt x="60" y="6"/>
                    </a:lnTo>
                    <a:lnTo>
                      <a:pt x="74" y="4"/>
                    </a:lnTo>
                    <a:lnTo>
                      <a:pt x="89" y="1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8" y="1"/>
                    </a:lnTo>
                    <a:lnTo>
                      <a:pt x="156" y="2"/>
                    </a:lnTo>
                    <a:lnTo>
                      <a:pt x="174" y="5"/>
                    </a:lnTo>
                    <a:lnTo>
                      <a:pt x="191" y="9"/>
                    </a:lnTo>
                    <a:lnTo>
                      <a:pt x="211" y="13"/>
                    </a:lnTo>
                    <a:lnTo>
                      <a:pt x="228" y="18"/>
                    </a:lnTo>
                    <a:lnTo>
                      <a:pt x="246" y="24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6" name="Freeform 256"/>
              <p:cNvSpPr>
                <a:spLocks/>
              </p:cNvSpPr>
              <p:nvPr/>
            </p:nvSpPr>
            <p:spPr bwMode="auto">
              <a:xfrm>
                <a:off x="3165" y="3036"/>
                <a:ext cx="93" cy="47"/>
              </a:xfrm>
              <a:custGeom>
                <a:avLst/>
                <a:gdLst>
                  <a:gd name="T0" fmla="*/ 264 w 370"/>
                  <a:gd name="T1" fmla="*/ 30 h 186"/>
                  <a:gd name="T2" fmla="*/ 296 w 370"/>
                  <a:gd name="T3" fmla="*/ 46 h 186"/>
                  <a:gd name="T4" fmla="*/ 323 w 370"/>
                  <a:gd name="T5" fmla="*/ 62 h 186"/>
                  <a:gd name="T6" fmla="*/ 343 w 370"/>
                  <a:gd name="T7" fmla="*/ 79 h 186"/>
                  <a:gd name="T8" fmla="*/ 358 w 370"/>
                  <a:gd name="T9" fmla="*/ 97 h 186"/>
                  <a:gd name="T10" fmla="*/ 369 w 370"/>
                  <a:gd name="T11" fmla="*/ 115 h 186"/>
                  <a:gd name="T12" fmla="*/ 370 w 370"/>
                  <a:gd name="T13" fmla="*/ 132 h 186"/>
                  <a:gd name="T14" fmla="*/ 365 w 370"/>
                  <a:gd name="T15" fmla="*/ 148 h 186"/>
                  <a:gd name="T16" fmla="*/ 352 w 370"/>
                  <a:gd name="T17" fmla="*/ 162 h 186"/>
                  <a:gd name="T18" fmla="*/ 334 w 370"/>
                  <a:gd name="T19" fmla="*/ 173 h 186"/>
                  <a:gd name="T20" fmla="*/ 309 w 370"/>
                  <a:gd name="T21" fmla="*/ 181 h 186"/>
                  <a:gd name="T22" fmla="*/ 281 w 370"/>
                  <a:gd name="T23" fmla="*/ 186 h 186"/>
                  <a:gd name="T24" fmla="*/ 249 w 370"/>
                  <a:gd name="T25" fmla="*/ 186 h 186"/>
                  <a:gd name="T26" fmla="*/ 214 w 370"/>
                  <a:gd name="T27" fmla="*/ 185 h 186"/>
                  <a:gd name="T28" fmla="*/ 177 w 370"/>
                  <a:gd name="T29" fmla="*/ 178 h 186"/>
                  <a:gd name="T30" fmla="*/ 142 w 370"/>
                  <a:gd name="T31" fmla="*/ 169 h 186"/>
                  <a:gd name="T32" fmla="*/ 106 w 370"/>
                  <a:gd name="T33" fmla="*/ 157 h 186"/>
                  <a:gd name="T34" fmla="*/ 74 w 370"/>
                  <a:gd name="T35" fmla="*/ 141 h 186"/>
                  <a:gd name="T36" fmla="*/ 47 w 370"/>
                  <a:gd name="T37" fmla="*/ 125 h 186"/>
                  <a:gd name="T38" fmla="*/ 26 w 370"/>
                  <a:gd name="T39" fmla="*/ 108 h 186"/>
                  <a:gd name="T40" fmla="*/ 10 w 370"/>
                  <a:gd name="T41" fmla="*/ 90 h 186"/>
                  <a:gd name="T42" fmla="*/ 1 w 370"/>
                  <a:gd name="T43" fmla="*/ 72 h 186"/>
                  <a:gd name="T44" fmla="*/ 0 w 370"/>
                  <a:gd name="T45" fmla="*/ 55 h 186"/>
                  <a:gd name="T46" fmla="*/ 5 w 370"/>
                  <a:gd name="T47" fmla="*/ 38 h 186"/>
                  <a:gd name="T48" fmla="*/ 17 w 370"/>
                  <a:gd name="T49" fmla="*/ 24 h 186"/>
                  <a:gd name="T50" fmla="*/ 36 w 370"/>
                  <a:gd name="T51" fmla="*/ 14 h 186"/>
                  <a:gd name="T52" fmla="*/ 60 w 370"/>
                  <a:gd name="T53" fmla="*/ 6 h 186"/>
                  <a:gd name="T54" fmla="*/ 89 w 370"/>
                  <a:gd name="T55" fmla="*/ 1 h 186"/>
                  <a:gd name="T56" fmla="*/ 121 w 370"/>
                  <a:gd name="T57" fmla="*/ 0 h 186"/>
                  <a:gd name="T58" fmla="*/ 156 w 370"/>
                  <a:gd name="T59" fmla="*/ 2 h 186"/>
                  <a:gd name="T60" fmla="*/ 191 w 370"/>
                  <a:gd name="T61" fmla="*/ 9 h 186"/>
                  <a:gd name="T62" fmla="*/ 228 w 370"/>
                  <a:gd name="T63" fmla="*/ 1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0" h="186">
                    <a:moveTo>
                      <a:pt x="246" y="24"/>
                    </a:moveTo>
                    <a:lnTo>
                      <a:pt x="264" y="30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3" y="79"/>
                    </a:lnTo>
                    <a:lnTo>
                      <a:pt x="352" y="88"/>
                    </a:lnTo>
                    <a:lnTo>
                      <a:pt x="358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3"/>
                    </a:lnTo>
                    <a:lnTo>
                      <a:pt x="370" y="132"/>
                    </a:lnTo>
                    <a:lnTo>
                      <a:pt x="369" y="140"/>
                    </a:lnTo>
                    <a:lnTo>
                      <a:pt x="365" y="148"/>
                    </a:lnTo>
                    <a:lnTo>
                      <a:pt x="360" y="155"/>
                    </a:lnTo>
                    <a:lnTo>
                      <a:pt x="352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1" y="177"/>
                    </a:lnTo>
                    <a:lnTo>
                      <a:pt x="309" y="181"/>
                    </a:lnTo>
                    <a:lnTo>
                      <a:pt x="296" y="183"/>
                    </a:lnTo>
                    <a:lnTo>
                      <a:pt x="281" y="186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1" y="186"/>
                    </a:lnTo>
                    <a:lnTo>
                      <a:pt x="214" y="185"/>
                    </a:lnTo>
                    <a:lnTo>
                      <a:pt x="197" y="182"/>
                    </a:lnTo>
                    <a:lnTo>
                      <a:pt x="177" y="178"/>
                    </a:lnTo>
                    <a:lnTo>
                      <a:pt x="160" y="174"/>
                    </a:lnTo>
                    <a:lnTo>
                      <a:pt x="142" y="169"/>
                    </a:lnTo>
                    <a:lnTo>
                      <a:pt x="124" y="163"/>
                    </a:ln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1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6" y="116"/>
                    </a:lnTo>
                    <a:lnTo>
                      <a:pt x="26" y="108"/>
                    </a:lnTo>
                    <a:lnTo>
                      <a:pt x="18" y="99"/>
                    </a:lnTo>
                    <a:lnTo>
                      <a:pt x="10" y="90"/>
                    </a:lnTo>
                    <a:lnTo>
                      <a:pt x="5" y="80"/>
                    </a:lnTo>
                    <a:lnTo>
                      <a:pt x="1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7"/>
                    </a:lnTo>
                    <a:lnTo>
                      <a:pt x="5" y="38"/>
                    </a:lnTo>
                    <a:lnTo>
                      <a:pt x="10" y="32"/>
                    </a:lnTo>
                    <a:lnTo>
                      <a:pt x="17" y="24"/>
                    </a:lnTo>
                    <a:lnTo>
                      <a:pt x="26" y="19"/>
                    </a:lnTo>
                    <a:lnTo>
                      <a:pt x="36" y="14"/>
                    </a:lnTo>
                    <a:lnTo>
                      <a:pt x="47" y="9"/>
                    </a:lnTo>
                    <a:lnTo>
                      <a:pt x="60" y="6"/>
                    </a:lnTo>
                    <a:lnTo>
                      <a:pt x="74" y="4"/>
                    </a:lnTo>
                    <a:lnTo>
                      <a:pt x="89" y="1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8" y="1"/>
                    </a:lnTo>
                    <a:lnTo>
                      <a:pt x="156" y="2"/>
                    </a:lnTo>
                    <a:lnTo>
                      <a:pt x="174" y="5"/>
                    </a:lnTo>
                    <a:lnTo>
                      <a:pt x="191" y="9"/>
                    </a:lnTo>
                    <a:lnTo>
                      <a:pt x="211" y="13"/>
                    </a:lnTo>
                    <a:lnTo>
                      <a:pt x="228" y="18"/>
                    </a:lnTo>
                    <a:lnTo>
                      <a:pt x="246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7" name="Freeform 257"/>
              <p:cNvSpPr>
                <a:spLocks/>
              </p:cNvSpPr>
              <p:nvPr/>
            </p:nvSpPr>
            <p:spPr bwMode="auto">
              <a:xfrm>
                <a:off x="3722" y="3083"/>
                <a:ext cx="832" cy="190"/>
              </a:xfrm>
              <a:custGeom>
                <a:avLst/>
                <a:gdLst>
                  <a:gd name="T0" fmla="*/ 325 w 3330"/>
                  <a:gd name="T1" fmla="*/ 36 h 759"/>
                  <a:gd name="T2" fmla="*/ 585 w 3330"/>
                  <a:gd name="T3" fmla="*/ 79 h 759"/>
                  <a:gd name="T4" fmla="*/ 882 w 3330"/>
                  <a:gd name="T5" fmla="*/ 129 h 759"/>
                  <a:gd name="T6" fmla="*/ 1179 w 3330"/>
                  <a:gd name="T7" fmla="*/ 181 h 759"/>
                  <a:gd name="T8" fmla="*/ 1442 w 3330"/>
                  <a:gd name="T9" fmla="*/ 232 h 759"/>
                  <a:gd name="T10" fmla="*/ 1652 w 3330"/>
                  <a:gd name="T11" fmla="*/ 281 h 759"/>
                  <a:gd name="T12" fmla="*/ 1961 w 3330"/>
                  <a:gd name="T13" fmla="*/ 343 h 759"/>
                  <a:gd name="T14" fmla="*/ 2351 w 3330"/>
                  <a:gd name="T15" fmla="*/ 414 h 759"/>
                  <a:gd name="T16" fmla="*/ 2748 w 3330"/>
                  <a:gd name="T17" fmla="*/ 485 h 759"/>
                  <a:gd name="T18" fmla="*/ 3073 w 3330"/>
                  <a:gd name="T19" fmla="*/ 541 h 759"/>
                  <a:gd name="T20" fmla="*/ 3249 w 3330"/>
                  <a:gd name="T21" fmla="*/ 571 h 759"/>
                  <a:gd name="T22" fmla="*/ 3281 w 3330"/>
                  <a:gd name="T23" fmla="*/ 584 h 759"/>
                  <a:gd name="T24" fmla="*/ 3306 w 3330"/>
                  <a:gd name="T25" fmla="*/ 603 h 759"/>
                  <a:gd name="T26" fmla="*/ 3321 w 3330"/>
                  <a:gd name="T27" fmla="*/ 627 h 759"/>
                  <a:gd name="T28" fmla="*/ 3330 w 3330"/>
                  <a:gd name="T29" fmla="*/ 654 h 759"/>
                  <a:gd name="T30" fmla="*/ 3329 w 3330"/>
                  <a:gd name="T31" fmla="*/ 682 h 759"/>
                  <a:gd name="T32" fmla="*/ 3320 w 3330"/>
                  <a:gd name="T33" fmla="*/ 709 h 759"/>
                  <a:gd name="T34" fmla="*/ 3302 w 3330"/>
                  <a:gd name="T35" fmla="*/ 731 h 759"/>
                  <a:gd name="T36" fmla="*/ 3276 w 3330"/>
                  <a:gd name="T37" fmla="*/ 748 h 759"/>
                  <a:gd name="T38" fmla="*/ 3241 w 3330"/>
                  <a:gd name="T39" fmla="*/ 757 h 759"/>
                  <a:gd name="T40" fmla="*/ 3198 w 3330"/>
                  <a:gd name="T41" fmla="*/ 756 h 759"/>
                  <a:gd name="T42" fmla="*/ 3124 w 3330"/>
                  <a:gd name="T43" fmla="*/ 738 h 759"/>
                  <a:gd name="T44" fmla="*/ 2967 w 3330"/>
                  <a:gd name="T45" fmla="*/ 697 h 759"/>
                  <a:gd name="T46" fmla="*/ 2772 w 3330"/>
                  <a:gd name="T47" fmla="*/ 652 h 759"/>
                  <a:gd name="T48" fmla="*/ 2565 w 3330"/>
                  <a:gd name="T49" fmla="*/ 611 h 759"/>
                  <a:gd name="T50" fmla="*/ 2374 w 3330"/>
                  <a:gd name="T51" fmla="*/ 580 h 759"/>
                  <a:gd name="T52" fmla="*/ 2221 w 3330"/>
                  <a:gd name="T53" fmla="*/ 570 h 759"/>
                  <a:gd name="T54" fmla="*/ 2161 w 3330"/>
                  <a:gd name="T55" fmla="*/ 575 h 759"/>
                  <a:gd name="T56" fmla="*/ 2064 w 3330"/>
                  <a:gd name="T57" fmla="*/ 595 h 759"/>
                  <a:gd name="T58" fmla="*/ 1872 w 3330"/>
                  <a:gd name="T59" fmla="*/ 654 h 759"/>
                  <a:gd name="T60" fmla="*/ 1747 w 3330"/>
                  <a:gd name="T61" fmla="*/ 680 h 759"/>
                  <a:gd name="T62" fmla="*/ 1679 w 3330"/>
                  <a:gd name="T63" fmla="*/ 683 h 759"/>
                  <a:gd name="T64" fmla="*/ 1607 w 3330"/>
                  <a:gd name="T65" fmla="*/ 678 h 759"/>
                  <a:gd name="T66" fmla="*/ 1529 w 3330"/>
                  <a:gd name="T67" fmla="*/ 664 h 759"/>
                  <a:gd name="T68" fmla="*/ 1452 w 3330"/>
                  <a:gd name="T69" fmla="*/ 641 h 759"/>
                  <a:gd name="T70" fmla="*/ 1376 w 3330"/>
                  <a:gd name="T71" fmla="*/ 612 h 759"/>
                  <a:gd name="T72" fmla="*/ 1253 w 3330"/>
                  <a:gd name="T73" fmla="*/ 551 h 759"/>
                  <a:gd name="T74" fmla="*/ 1069 w 3330"/>
                  <a:gd name="T75" fmla="*/ 440 h 759"/>
                  <a:gd name="T76" fmla="*/ 896 w 3330"/>
                  <a:gd name="T77" fmla="*/ 339 h 759"/>
                  <a:gd name="T78" fmla="*/ 774 w 3330"/>
                  <a:gd name="T79" fmla="*/ 287 h 759"/>
                  <a:gd name="T80" fmla="*/ 645 w 3330"/>
                  <a:gd name="T81" fmla="*/ 251 h 759"/>
                  <a:gd name="T82" fmla="*/ 514 w 3330"/>
                  <a:gd name="T83" fmla="*/ 226 h 759"/>
                  <a:gd name="T84" fmla="*/ 305 w 3330"/>
                  <a:gd name="T85" fmla="*/ 202 h 759"/>
                  <a:gd name="T86" fmla="*/ 154 w 3330"/>
                  <a:gd name="T87" fmla="*/ 185 h 759"/>
                  <a:gd name="T88" fmla="*/ 114 w 3330"/>
                  <a:gd name="T89" fmla="*/ 171 h 759"/>
                  <a:gd name="T90" fmla="*/ 74 w 3330"/>
                  <a:gd name="T91" fmla="*/ 151 h 759"/>
                  <a:gd name="T92" fmla="*/ 42 w 3330"/>
                  <a:gd name="T93" fmla="*/ 125 h 759"/>
                  <a:gd name="T94" fmla="*/ 17 w 3330"/>
                  <a:gd name="T95" fmla="*/ 97 h 759"/>
                  <a:gd name="T96" fmla="*/ 3 w 3330"/>
                  <a:gd name="T97" fmla="*/ 69 h 759"/>
                  <a:gd name="T98" fmla="*/ 0 w 3330"/>
                  <a:gd name="T99" fmla="*/ 42 h 759"/>
                  <a:gd name="T100" fmla="*/ 13 w 3330"/>
                  <a:gd name="T101" fmla="*/ 21 h 759"/>
                  <a:gd name="T102" fmla="*/ 42 w 3330"/>
                  <a:gd name="T103" fmla="*/ 7 h 759"/>
                  <a:gd name="T104" fmla="*/ 91 w 3330"/>
                  <a:gd name="T105" fmla="*/ 0 h 759"/>
                  <a:gd name="T106" fmla="*/ 159 w 3330"/>
                  <a:gd name="T107" fmla="*/ 5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30" h="759">
                    <a:moveTo>
                      <a:pt x="187" y="10"/>
                    </a:moveTo>
                    <a:lnTo>
                      <a:pt x="251" y="23"/>
                    </a:lnTo>
                    <a:lnTo>
                      <a:pt x="325" y="36"/>
                    </a:lnTo>
                    <a:lnTo>
                      <a:pt x="406" y="50"/>
                    </a:lnTo>
                    <a:lnTo>
                      <a:pt x="493" y="64"/>
                    </a:lnTo>
                    <a:lnTo>
                      <a:pt x="585" y="79"/>
                    </a:lnTo>
                    <a:lnTo>
                      <a:pt x="682" y="96"/>
                    </a:lnTo>
                    <a:lnTo>
                      <a:pt x="782" y="112"/>
                    </a:lnTo>
                    <a:lnTo>
                      <a:pt x="882" y="129"/>
                    </a:lnTo>
                    <a:lnTo>
                      <a:pt x="983" y="147"/>
                    </a:lnTo>
                    <a:lnTo>
                      <a:pt x="1083" y="165"/>
                    </a:lnTo>
                    <a:lnTo>
                      <a:pt x="1179" y="181"/>
                    </a:lnTo>
                    <a:lnTo>
                      <a:pt x="1273" y="199"/>
                    </a:lnTo>
                    <a:lnTo>
                      <a:pt x="1360" y="216"/>
                    </a:lnTo>
                    <a:lnTo>
                      <a:pt x="1442" y="232"/>
                    </a:lnTo>
                    <a:lnTo>
                      <a:pt x="1517" y="249"/>
                    </a:lnTo>
                    <a:lnTo>
                      <a:pt x="1582" y="264"/>
                    </a:lnTo>
                    <a:lnTo>
                      <a:pt x="1652" y="281"/>
                    </a:lnTo>
                    <a:lnTo>
                      <a:pt x="1742" y="300"/>
                    </a:lnTo>
                    <a:lnTo>
                      <a:pt x="1845" y="321"/>
                    </a:lnTo>
                    <a:lnTo>
                      <a:pt x="1961" y="343"/>
                    </a:lnTo>
                    <a:lnTo>
                      <a:pt x="2085" y="367"/>
                    </a:lnTo>
                    <a:lnTo>
                      <a:pt x="2216" y="390"/>
                    </a:lnTo>
                    <a:lnTo>
                      <a:pt x="2351" y="414"/>
                    </a:lnTo>
                    <a:lnTo>
                      <a:pt x="2486" y="439"/>
                    </a:lnTo>
                    <a:lnTo>
                      <a:pt x="2620" y="462"/>
                    </a:lnTo>
                    <a:lnTo>
                      <a:pt x="2748" y="485"/>
                    </a:lnTo>
                    <a:lnTo>
                      <a:pt x="2869" y="505"/>
                    </a:lnTo>
                    <a:lnTo>
                      <a:pt x="2977" y="524"/>
                    </a:lnTo>
                    <a:lnTo>
                      <a:pt x="3073" y="541"/>
                    </a:lnTo>
                    <a:lnTo>
                      <a:pt x="3152" y="555"/>
                    </a:lnTo>
                    <a:lnTo>
                      <a:pt x="3212" y="565"/>
                    </a:lnTo>
                    <a:lnTo>
                      <a:pt x="3249" y="571"/>
                    </a:lnTo>
                    <a:lnTo>
                      <a:pt x="3260" y="575"/>
                    </a:lnTo>
                    <a:lnTo>
                      <a:pt x="3270" y="579"/>
                    </a:lnTo>
                    <a:lnTo>
                      <a:pt x="3281" y="584"/>
                    </a:lnTo>
                    <a:lnTo>
                      <a:pt x="3291" y="589"/>
                    </a:lnTo>
                    <a:lnTo>
                      <a:pt x="3298" y="595"/>
                    </a:lnTo>
                    <a:lnTo>
                      <a:pt x="3306" y="603"/>
                    </a:lnTo>
                    <a:lnTo>
                      <a:pt x="3313" y="611"/>
                    </a:lnTo>
                    <a:lnTo>
                      <a:pt x="3318" y="618"/>
                    </a:lnTo>
                    <a:lnTo>
                      <a:pt x="3321" y="627"/>
                    </a:lnTo>
                    <a:lnTo>
                      <a:pt x="3325" y="636"/>
                    </a:lnTo>
                    <a:lnTo>
                      <a:pt x="3328" y="645"/>
                    </a:lnTo>
                    <a:lnTo>
                      <a:pt x="3330" y="654"/>
                    </a:lnTo>
                    <a:lnTo>
                      <a:pt x="3330" y="663"/>
                    </a:lnTo>
                    <a:lnTo>
                      <a:pt x="3330" y="673"/>
                    </a:lnTo>
                    <a:lnTo>
                      <a:pt x="3329" y="682"/>
                    </a:lnTo>
                    <a:lnTo>
                      <a:pt x="3327" y="691"/>
                    </a:lnTo>
                    <a:lnTo>
                      <a:pt x="3324" y="700"/>
                    </a:lnTo>
                    <a:lnTo>
                      <a:pt x="3320" y="709"/>
                    </a:lnTo>
                    <a:lnTo>
                      <a:pt x="3315" y="717"/>
                    </a:lnTo>
                    <a:lnTo>
                      <a:pt x="3309" y="724"/>
                    </a:lnTo>
                    <a:lnTo>
                      <a:pt x="3302" y="731"/>
                    </a:lnTo>
                    <a:lnTo>
                      <a:pt x="3295" y="738"/>
                    </a:lnTo>
                    <a:lnTo>
                      <a:pt x="3286" y="743"/>
                    </a:lnTo>
                    <a:lnTo>
                      <a:pt x="3276" y="748"/>
                    </a:lnTo>
                    <a:lnTo>
                      <a:pt x="3265" y="752"/>
                    </a:lnTo>
                    <a:lnTo>
                      <a:pt x="3254" y="755"/>
                    </a:lnTo>
                    <a:lnTo>
                      <a:pt x="3241" y="757"/>
                    </a:lnTo>
                    <a:lnTo>
                      <a:pt x="3227" y="759"/>
                    </a:lnTo>
                    <a:lnTo>
                      <a:pt x="3213" y="757"/>
                    </a:lnTo>
                    <a:lnTo>
                      <a:pt x="3198" y="756"/>
                    </a:lnTo>
                    <a:lnTo>
                      <a:pt x="3181" y="754"/>
                    </a:lnTo>
                    <a:lnTo>
                      <a:pt x="3163" y="748"/>
                    </a:lnTo>
                    <a:lnTo>
                      <a:pt x="3124" y="738"/>
                    </a:lnTo>
                    <a:lnTo>
                      <a:pt x="3077" y="725"/>
                    </a:lnTo>
                    <a:lnTo>
                      <a:pt x="3024" y="711"/>
                    </a:lnTo>
                    <a:lnTo>
                      <a:pt x="2967" y="697"/>
                    </a:lnTo>
                    <a:lnTo>
                      <a:pt x="2905" y="682"/>
                    </a:lnTo>
                    <a:lnTo>
                      <a:pt x="2839" y="667"/>
                    </a:lnTo>
                    <a:lnTo>
                      <a:pt x="2772" y="652"/>
                    </a:lnTo>
                    <a:lnTo>
                      <a:pt x="2703" y="638"/>
                    </a:lnTo>
                    <a:lnTo>
                      <a:pt x="2634" y="624"/>
                    </a:lnTo>
                    <a:lnTo>
                      <a:pt x="2565" y="611"/>
                    </a:lnTo>
                    <a:lnTo>
                      <a:pt x="2499" y="598"/>
                    </a:lnTo>
                    <a:lnTo>
                      <a:pt x="2434" y="588"/>
                    </a:lnTo>
                    <a:lnTo>
                      <a:pt x="2374" y="580"/>
                    </a:lnTo>
                    <a:lnTo>
                      <a:pt x="2317" y="574"/>
                    </a:lnTo>
                    <a:lnTo>
                      <a:pt x="2266" y="570"/>
                    </a:lnTo>
                    <a:lnTo>
                      <a:pt x="2221" y="570"/>
                    </a:lnTo>
                    <a:lnTo>
                      <a:pt x="2201" y="570"/>
                    </a:lnTo>
                    <a:lnTo>
                      <a:pt x="2182" y="573"/>
                    </a:lnTo>
                    <a:lnTo>
                      <a:pt x="2161" y="575"/>
                    </a:lnTo>
                    <a:lnTo>
                      <a:pt x="2142" y="578"/>
                    </a:lnTo>
                    <a:lnTo>
                      <a:pt x="2103" y="585"/>
                    </a:lnTo>
                    <a:lnTo>
                      <a:pt x="2064" y="595"/>
                    </a:lnTo>
                    <a:lnTo>
                      <a:pt x="1989" y="618"/>
                    </a:lnTo>
                    <a:lnTo>
                      <a:pt x="1911" y="643"/>
                    </a:lnTo>
                    <a:lnTo>
                      <a:pt x="1872" y="654"/>
                    </a:lnTo>
                    <a:lnTo>
                      <a:pt x="1832" y="664"/>
                    </a:lnTo>
                    <a:lnTo>
                      <a:pt x="1790" y="673"/>
                    </a:lnTo>
                    <a:lnTo>
                      <a:pt x="1747" y="680"/>
                    </a:lnTo>
                    <a:lnTo>
                      <a:pt x="1725" y="681"/>
                    </a:lnTo>
                    <a:lnTo>
                      <a:pt x="1702" y="682"/>
                    </a:lnTo>
                    <a:lnTo>
                      <a:pt x="1679" y="683"/>
                    </a:lnTo>
                    <a:lnTo>
                      <a:pt x="1656" y="682"/>
                    </a:lnTo>
                    <a:lnTo>
                      <a:pt x="1632" y="681"/>
                    </a:lnTo>
                    <a:lnTo>
                      <a:pt x="1607" y="678"/>
                    </a:lnTo>
                    <a:lnTo>
                      <a:pt x="1581" y="676"/>
                    </a:lnTo>
                    <a:lnTo>
                      <a:pt x="1556" y="671"/>
                    </a:lnTo>
                    <a:lnTo>
                      <a:pt x="1529" y="664"/>
                    </a:lnTo>
                    <a:lnTo>
                      <a:pt x="1503" y="658"/>
                    </a:lnTo>
                    <a:lnTo>
                      <a:pt x="1478" y="650"/>
                    </a:lnTo>
                    <a:lnTo>
                      <a:pt x="1452" y="641"/>
                    </a:lnTo>
                    <a:lnTo>
                      <a:pt x="1427" y="632"/>
                    </a:lnTo>
                    <a:lnTo>
                      <a:pt x="1401" y="622"/>
                    </a:lnTo>
                    <a:lnTo>
                      <a:pt x="1376" y="612"/>
                    </a:lnTo>
                    <a:lnTo>
                      <a:pt x="1352" y="601"/>
                    </a:lnTo>
                    <a:lnTo>
                      <a:pt x="1302" y="576"/>
                    </a:lnTo>
                    <a:lnTo>
                      <a:pt x="1253" y="551"/>
                    </a:lnTo>
                    <a:lnTo>
                      <a:pt x="1206" y="524"/>
                    </a:lnTo>
                    <a:lnTo>
                      <a:pt x="1160" y="496"/>
                    </a:lnTo>
                    <a:lnTo>
                      <a:pt x="1069" y="440"/>
                    </a:lnTo>
                    <a:lnTo>
                      <a:pt x="981" y="386"/>
                    </a:lnTo>
                    <a:lnTo>
                      <a:pt x="938" y="362"/>
                    </a:lnTo>
                    <a:lnTo>
                      <a:pt x="896" y="339"/>
                    </a:lnTo>
                    <a:lnTo>
                      <a:pt x="856" y="319"/>
                    </a:lnTo>
                    <a:lnTo>
                      <a:pt x="815" y="301"/>
                    </a:lnTo>
                    <a:lnTo>
                      <a:pt x="774" y="287"/>
                    </a:lnTo>
                    <a:lnTo>
                      <a:pt x="732" y="273"/>
                    </a:lnTo>
                    <a:lnTo>
                      <a:pt x="689" y="261"/>
                    </a:lnTo>
                    <a:lnTo>
                      <a:pt x="645" y="251"/>
                    </a:lnTo>
                    <a:lnTo>
                      <a:pt x="602" y="241"/>
                    </a:lnTo>
                    <a:lnTo>
                      <a:pt x="557" y="233"/>
                    </a:lnTo>
                    <a:lnTo>
                      <a:pt x="514" y="226"/>
                    </a:lnTo>
                    <a:lnTo>
                      <a:pt x="469" y="219"/>
                    </a:lnTo>
                    <a:lnTo>
                      <a:pt x="385" y="209"/>
                    </a:lnTo>
                    <a:lnTo>
                      <a:pt x="305" y="202"/>
                    </a:lnTo>
                    <a:lnTo>
                      <a:pt x="232" y="194"/>
                    </a:lnTo>
                    <a:lnTo>
                      <a:pt x="170" y="186"/>
                    </a:lnTo>
                    <a:lnTo>
                      <a:pt x="154" y="185"/>
                    </a:lnTo>
                    <a:lnTo>
                      <a:pt x="140" y="181"/>
                    </a:lnTo>
                    <a:lnTo>
                      <a:pt x="126" y="176"/>
                    </a:lnTo>
                    <a:lnTo>
                      <a:pt x="114" y="171"/>
                    </a:lnTo>
                    <a:lnTo>
                      <a:pt x="100" y="165"/>
                    </a:lnTo>
                    <a:lnTo>
                      <a:pt x="87" y="158"/>
                    </a:lnTo>
                    <a:lnTo>
                      <a:pt x="74" y="151"/>
                    </a:lnTo>
                    <a:lnTo>
                      <a:pt x="63" y="143"/>
                    </a:lnTo>
                    <a:lnTo>
                      <a:pt x="52" y="134"/>
                    </a:lnTo>
                    <a:lnTo>
                      <a:pt x="42" y="125"/>
                    </a:lnTo>
                    <a:lnTo>
                      <a:pt x="32" y="116"/>
                    </a:lnTo>
                    <a:lnTo>
                      <a:pt x="24" y="107"/>
                    </a:lnTo>
                    <a:lnTo>
                      <a:pt x="17" y="97"/>
                    </a:lnTo>
                    <a:lnTo>
                      <a:pt x="12" y="88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3" y="21"/>
                    </a:lnTo>
                    <a:lnTo>
                      <a:pt x="20" y="15"/>
                    </a:lnTo>
                    <a:lnTo>
                      <a:pt x="31" y="10"/>
                    </a:lnTo>
                    <a:lnTo>
                      <a:pt x="42" y="7"/>
                    </a:lnTo>
                    <a:lnTo>
                      <a:pt x="56" y="3"/>
                    </a:lnTo>
                    <a:lnTo>
                      <a:pt x="71" y="1"/>
                    </a:lnTo>
                    <a:lnTo>
                      <a:pt x="91" y="0"/>
                    </a:lnTo>
                    <a:lnTo>
                      <a:pt x="111" y="0"/>
                    </a:lnTo>
                    <a:lnTo>
                      <a:pt x="134" y="3"/>
                    </a:lnTo>
                    <a:lnTo>
                      <a:pt x="159" y="5"/>
                    </a:lnTo>
                    <a:lnTo>
                      <a:pt x="187" y="1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8" name="Freeform 258"/>
              <p:cNvSpPr>
                <a:spLocks/>
              </p:cNvSpPr>
              <p:nvPr/>
            </p:nvSpPr>
            <p:spPr bwMode="auto">
              <a:xfrm>
                <a:off x="3722" y="3083"/>
                <a:ext cx="832" cy="190"/>
              </a:xfrm>
              <a:custGeom>
                <a:avLst/>
                <a:gdLst>
                  <a:gd name="T0" fmla="*/ 325 w 3330"/>
                  <a:gd name="T1" fmla="*/ 36 h 759"/>
                  <a:gd name="T2" fmla="*/ 585 w 3330"/>
                  <a:gd name="T3" fmla="*/ 79 h 759"/>
                  <a:gd name="T4" fmla="*/ 882 w 3330"/>
                  <a:gd name="T5" fmla="*/ 129 h 759"/>
                  <a:gd name="T6" fmla="*/ 1179 w 3330"/>
                  <a:gd name="T7" fmla="*/ 181 h 759"/>
                  <a:gd name="T8" fmla="*/ 1442 w 3330"/>
                  <a:gd name="T9" fmla="*/ 232 h 759"/>
                  <a:gd name="T10" fmla="*/ 1652 w 3330"/>
                  <a:gd name="T11" fmla="*/ 281 h 759"/>
                  <a:gd name="T12" fmla="*/ 1961 w 3330"/>
                  <a:gd name="T13" fmla="*/ 343 h 759"/>
                  <a:gd name="T14" fmla="*/ 2351 w 3330"/>
                  <a:gd name="T15" fmla="*/ 414 h 759"/>
                  <a:gd name="T16" fmla="*/ 2748 w 3330"/>
                  <a:gd name="T17" fmla="*/ 485 h 759"/>
                  <a:gd name="T18" fmla="*/ 3073 w 3330"/>
                  <a:gd name="T19" fmla="*/ 541 h 759"/>
                  <a:gd name="T20" fmla="*/ 3249 w 3330"/>
                  <a:gd name="T21" fmla="*/ 571 h 759"/>
                  <a:gd name="T22" fmla="*/ 3281 w 3330"/>
                  <a:gd name="T23" fmla="*/ 584 h 759"/>
                  <a:gd name="T24" fmla="*/ 3306 w 3330"/>
                  <a:gd name="T25" fmla="*/ 603 h 759"/>
                  <a:gd name="T26" fmla="*/ 3321 w 3330"/>
                  <a:gd name="T27" fmla="*/ 627 h 759"/>
                  <a:gd name="T28" fmla="*/ 3330 w 3330"/>
                  <a:gd name="T29" fmla="*/ 654 h 759"/>
                  <a:gd name="T30" fmla="*/ 3329 w 3330"/>
                  <a:gd name="T31" fmla="*/ 682 h 759"/>
                  <a:gd name="T32" fmla="*/ 3320 w 3330"/>
                  <a:gd name="T33" fmla="*/ 709 h 759"/>
                  <a:gd name="T34" fmla="*/ 3302 w 3330"/>
                  <a:gd name="T35" fmla="*/ 731 h 759"/>
                  <a:gd name="T36" fmla="*/ 3276 w 3330"/>
                  <a:gd name="T37" fmla="*/ 748 h 759"/>
                  <a:gd name="T38" fmla="*/ 3241 w 3330"/>
                  <a:gd name="T39" fmla="*/ 757 h 759"/>
                  <a:gd name="T40" fmla="*/ 3198 w 3330"/>
                  <a:gd name="T41" fmla="*/ 756 h 759"/>
                  <a:gd name="T42" fmla="*/ 3124 w 3330"/>
                  <a:gd name="T43" fmla="*/ 738 h 759"/>
                  <a:gd name="T44" fmla="*/ 2967 w 3330"/>
                  <a:gd name="T45" fmla="*/ 697 h 759"/>
                  <a:gd name="T46" fmla="*/ 2772 w 3330"/>
                  <a:gd name="T47" fmla="*/ 652 h 759"/>
                  <a:gd name="T48" fmla="*/ 2565 w 3330"/>
                  <a:gd name="T49" fmla="*/ 611 h 759"/>
                  <a:gd name="T50" fmla="*/ 2374 w 3330"/>
                  <a:gd name="T51" fmla="*/ 580 h 759"/>
                  <a:gd name="T52" fmla="*/ 2221 w 3330"/>
                  <a:gd name="T53" fmla="*/ 570 h 759"/>
                  <a:gd name="T54" fmla="*/ 2161 w 3330"/>
                  <a:gd name="T55" fmla="*/ 575 h 759"/>
                  <a:gd name="T56" fmla="*/ 2064 w 3330"/>
                  <a:gd name="T57" fmla="*/ 595 h 759"/>
                  <a:gd name="T58" fmla="*/ 1872 w 3330"/>
                  <a:gd name="T59" fmla="*/ 654 h 759"/>
                  <a:gd name="T60" fmla="*/ 1747 w 3330"/>
                  <a:gd name="T61" fmla="*/ 680 h 759"/>
                  <a:gd name="T62" fmla="*/ 1679 w 3330"/>
                  <a:gd name="T63" fmla="*/ 683 h 759"/>
                  <a:gd name="T64" fmla="*/ 1607 w 3330"/>
                  <a:gd name="T65" fmla="*/ 678 h 759"/>
                  <a:gd name="T66" fmla="*/ 1529 w 3330"/>
                  <a:gd name="T67" fmla="*/ 664 h 759"/>
                  <a:gd name="T68" fmla="*/ 1452 w 3330"/>
                  <a:gd name="T69" fmla="*/ 641 h 759"/>
                  <a:gd name="T70" fmla="*/ 1376 w 3330"/>
                  <a:gd name="T71" fmla="*/ 612 h 759"/>
                  <a:gd name="T72" fmla="*/ 1253 w 3330"/>
                  <a:gd name="T73" fmla="*/ 551 h 759"/>
                  <a:gd name="T74" fmla="*/ 1069 w 3330"/>
                  <a:gd name="T75" fmla="*/ 440 h 759"/>
                  <a:gd name="T76" fmla="*/ 896 w 3330"/>
                  <a:gd name="T77" fmla="*/ 339 h 759"/>
                  <a:gd name="T78" fmla="*/ 774 w 3330"/>
                  <a:gd name="T79" fmla="*/ 287 h 759"/>
                  <a:gd name="T80" fmla="*/ 645 w 3330"/>
                  <a:gd name="T81" fmla="*/ 251 h 759"/>
                  <a:gd name="T82" fmla="*/ 514 w 3330"/>
                  <a:gd name="T83" fmla="*/ 226 h 759"/>
                  <a:gd name="T84" fmla="*/ 305 w 3330"/>
                  <a:gd name="T85" fmla="*/ 202 h 759"/>
                  <a:gd name="T86" fmla="*/ 154 w 3330"/>
                  <a:gd name="T87" fmla="*/ 185 h 759"/>
                  <a:gd name="T88" fmla="*/ 114 w 3330"/>
                  <a:gd name="T89" fmla="*/ 171 h 759"/>
                  <a:gd name="T90" fmla="*/ 74 w 3330"/>
                  <a:gd name="T91" fmla="*/ 151 h 759"/>
                  <a:gd name="T92" fmla="*/ 42 w 3330"/>
                  <a:gd name="T93" fmla="*/ 125 h 759"/>
                  <a:gd name="T94" fmla="*/ 17 w 3330"/>
                  <a:gd name="T95" fmla="*/ 97 h 759"/>
                  <a:gd name="T96" fmla="*/ 3 w 3330"/>
                  <a:gd name="T97" fmla="*/ 69 h 759"/>
                  <a:gd name="T98" fmla="*/ 0 w 3330"/>
                  <a:gd name="T99" fmla="*/ 42 h 759"/>
                  <a:gd name="T100" fmla="*/ 13 w 3330"/>
                  <a:gd name="T101" fmla="*/ 21 h 759"/>
                  <a:gd name="T102" fmla="*/ 42 w 3330"/>
                  <a:gd name="T103" fmla="*/ 7 h 759"/>
                  <a:gd name="T104" fmla="*/ 91 w 3330"/>
                  <a:gd name="T105" fmla="*/ 0 h 759"/>
                  <a:gd name="T106" fmla="*/ 159 w 3330"/>
                  <a:gd name="T107" fmla="*/ 5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330" h="759">
                    <a:moveTo>
                      <a:pt x="187" y="10"/>
                    </a:moveTo>
                    <a:lnTo>
                      <a:pt x="251" y="23"/>
                    </a:lnTo>
                    <a:lnTo>
                      <a:pt x="325" y="36"/>
                    </a:lnTo>
                    <a:lnTo>
                      <a:pt x="406" y="50"/>
                    </a:lnTo>
                    <a:lnTo>
                      <a:pt x="493" y="64"/>
                    </a:lnTo>
                    <a:lnTo>
                      <a:pt x="585" y="79"/>
                    </a:lnTo>
                    <a:lnTo>
                      <a:pt x="682" y="96"/>
                    </a:lnTo>
                    <a:lnTo>
                      <a:pt x="782" y="112"/>
                    </a:lnTo>
                    <a:lnTo>
                      <a:pt x="882" y="129"/>
                    </a:lnTo>
                    <a:lnTo>
                      <a:pt x="983" y="147"/>
                    </a:lnTo>
                    <a:lnTo>
                      <a:pt x="1083" y="165"/>
                    </a:lnTo>
                    <a:lnTo>
                      <a:pt x="1179" y="181"/>
                    </a:lnTo>
                    <a:lnTo>
                      <a:pt x="1273" y="199"/>
                    </a:lnTo>
                    <a:lnTo>
                      <a:pt x="1360" y="216"/>
                    </a:lnTo>
                    <a:lnTo>
                      <a:pt x="1442" y="232"/>
                    </a:lnTo>
                    <a:lnTo>
                      <a:pt x="1517" y="249"/>
                    </a:lnTo>
                    <a:lnTo>
                      <a:pt x="1582" y="264"/>
                    </a:lnTo>
                    <a:lnTo>
                      <a:pt x="1652" y="281"/>
                    </a:lnTo>
                    <a:lnTo>
                      <a:pt x="1742" y="300"/>
                    </a:lnTo>
                    <a:lnTo>
                      <a:pt x="1845" y="321"/>
                    </a:lnTo>
                    <a:lnTo>
                      <a:pt x="1961" y="343"/>
                    </a:lnTo>
                    <a:lnTo>
                      <a:pt x="2085" y="367"/>
                    </a:lnTo>
                    <a:lnTo>
                      <a:pt x="2216" y="390"/>
                    </a:lnTo>
                    <a:lnTo>
                      <a:pt x="2351" y="414"/>
                    </a:lnTo>
                    <a:lnTo>
                      <a:pt x="2486" y="439"/>
                    </a:lnTo>
                    <a:lnTo>
                      <a:pt x="2620" y="462"/>
                    </a:lnTo>
                    <a:lnTo>
                      <a:pt x="2748" y="485"/>
                    </a:lnTo>
                    <a:lnTo>
                      <a:pt x="2869" y="505"/>
                    </a:lnTo>
                    <a:lnTo>
                      <a:pt x="2977" y="524"/>
                    </a:lnTo>
                    <a:lnTo>
                      <a:pt x="3073" y="541"/>
                    </a:lnTo>
                    <a:lnTo>
                      <a:pt x="3152" y="555"/>
                    </a:lnTo>
                    <a:lnTo>
                      <a:pt x="3212" y="565"/>
                    </a:lnTo>
                    <a:lnTo>
                      <a:pt x="3249" y="571"/>
                    </a:lnTo>
                    <a:lnTo>
                      <a:pt x="3260" y="575"/>
                    </a:lnTo>
                    <a:lnTo>
                      <a:pt x="3270" y="579"/>
                    </a:lnTo>
                    <a:lnTo>
                      <a:pt x="3281" y="584"/>
                    </a:lnTo>
                    <a:lnTo>
                      <a:pt x="3291" y="589"/>
                    </a:lnTo>
                    <a:lnTo>
                      <a:pt x="3298" y="595"/>
                    </a:lnTo>
                    <a:lnTo>
                      <a:pt x="3306" y="603"/>
                    </a:lnTo>
                    <a:lnTo>
                      <a:pt x="3313" y="611"/>
                    </a:lnTo>
                    <a:lnTo>
                      <a:pt x="3318" y="618"/>
                    </a:lnTo>
                    <a:lnTo>
                      <a:pt x="3321" y="627"/>
                    </a:lnTo>
                    <a:lnTo>
                      <a:pt x="3325" y="636"/>
                    </a:lnTo>
                    <a:lnTo>
                      <a:pt x="3328" y="645"/>
                    </a:lnTo>
                    <a:lnTo>
                      <a:pt x="3330" y="654"/>
                    </a:lnTo>
                    <a:lnTo>
                      <a:pt x="3330" y="663"/>
                    </a:lnTo>
                    <a:lnTo>
                      <a:pt x="3330" y="673"/>
                    </a:lnTo>
                    <a:lnTo>
                      <a:pt x="3329" y="682"/>
                    </a:lnTo>
                    <a:lnTo>
                      <a:pt x="3327" y="691"/>
                    </a:lnTo>
                    <a:lnTo>
                      <a:pt x="3324" y="700"/>
                    </a:lnTo>
                    <a:lnTo>
                      <a:pt x="3320" y="709"/>
                    </a:lnTo>
                    <a:lnTo>
                      <a:pt x="3315" y="717"/>
                    </a:lnTo>
                    <a:lnTo>
                      <a:pt x="3309" y="724"/>
                    </a:lnTo>
                    <a:lnTo>
                      <a:pt x="3302" y="731"/>
                    </a:lnTo>
                    <a:lnTo>
                      <a:pt x="3295" y="738"/>
                    </a:lnTo>
                    <a:lnTo>
                      <a:pt x="3286" y="743"/>
                    </a:lnTo>
                    <a:lnTo>
                      <a:pt x="3276" y="748"/>
                    </a:lnTo>
                    <a:lnTo>
                      <a:pt x="3265" y="752"/>
                    </a:lnTo>
                    <a:lnTo>
                      <a:pt x="3254" y="755"/>
                    </a:lnTo>
                    <a:lnTo>
                      <a:pt x="3241" y="757"/>
                    </a:lnTo>
                    <a:lnTo>
                      <a:pt x="3227" y="759"/>
                    </a:lnTo>
                    <a:lnTo>
                      <a:pt x="3213" y="757"/>
                    </a:lnTo>
                    <a:lnTo>
                      <a:pt x="3198" y="756"/>
                    </a:lnTo>
                    <a:lnTo>
                      <a:pt x="3181" y="754"/>
                    </a:lnTo>
                    <a:lnTo>
                      <a:pt x="3163" y="748"/>
                    </a:lnTo>
                    <a:lnTo>
                      <a:pt x="3124" y="738"/>
                    </a:lnTo>
                    <a:lnTo>
                      <a:pt x="3077" y="725"/>
                    </a:lnTo>
                    <a:lnTo>
                      <a:pt x="3024" y="711"/>
                    </a:lnTo>
                    <a:lnTo>
                      <a:pt x="2967" y="697"/>
                    </a:lnTo>
                    <a:lnTo>
                      <a:pt x="2905" y="682"/>
                    </a:lnTo>
                    <a:lnTo>
                      <a:pt x="2839" y="667"/>
                    </a:lnTo>
                    <a:lnTo>
                      <a:pt x="2772" y="652"/>
                    </a:lnTo>
                    <a:lnTo>
                      <a:pt x="2703" y="638"/>
                    </a:lnTo>
                    <a:lnTo>
                      <a:pt x="2634" y="624"/>
                    </a:lnTo>
                    <a:lnTo>
                      <a:pt x="2565" y="611"/>
                    </a:lnTo>
                    <a:lnTo>
                      <a:pt x="2499" y="598"/>
                    </a:lnTo>
                    <a:lnTo>
                      <a:pt x="2434" y="588"/>
                    </a:lnTo>
                    <a:lnTo>
                      <a:pt x="2374" y="580"/>
                    </a:lnTo>
                    <a:lnTo>
                      <a:pt x="2317" y="574"/>
                    </a:lnTo>
                    <a:lnTo>
                      <a:pt x="2266" y="570"/>
                    </a:lnTo>
                    <a:lnTo>
                      <a:pt x="2221" y="570"/>
                    </a:lnTo>
                    <a:lnTo>
                      <a:pt x="2201" y="570"/>
                    </a:lnTo>
                    <a:lnTo>
                      <a:pt x="2182" y="573"/>
                    </a:lnTo>
                    <a:lnTo>
                      <a:pt x="2161" y="575"/>
                    </a:lnTo>
                    <a:lnTo>
                      <a:pt x="2142" y="578"/>
                    </a:lnTo>
                    <a:lnTo>
                      <a:pt x="2103" y="585"/>
                    </a:lnTo>
                    <a:lnTo>
                      <a:pt x="2064" y="595"/>
                    </a:lnTo>
                    <a:lnTo>
                      <a:pt x="1989" y="618"/>
                    </a:lnTo>
                    <a:lnTo>
                      <a:pt x="1911" y="643"/>
                    </a:lnTo>
                    <a:lnTo>
                      <a:pt x="1872" y="654"/>
                    </a:lnTo>
                    <a:lnTo>
                      <a:pt x="1832" y="664"/>
                    </a:lnTo>
                    <a:lnTo>
                      <a:pt x="1790" y="673"/>
                    </a:lnTo>
                    <a:lnTo>
                      <a:pt x="1747" y="680"/>
                    </a:lnTo>
                    <a:lnTo>
                      <a:pt x="1725" y="681"/>
                    </a:lnTo>
                    <a:lnTo>
                      <a:pt x="1702" y="682"/>
                    </a:lnTo>
                    <a:lnTo>
                      <a:pt x="1679" y="683"/>
                    </a:lnTo>
                    <a:lnTo>
                      <a:pt x="1656" y="682"/>
                    </a:lnTo>
                    <a:lnTo>
                      <a:pt x="1632" y="681"/>
                    </a:lnTo>
                    <a:lnTo>
                      <a:pt x="1607" y="678"/>
                    </a:lnTo>
                    <a:lnTo>
                      <a:pt x="1581" y="676"/>
                    </a:lnTo>
                    <a:lnTo>
                      <a:pt x="1556" y="671"/>
                    </a:lnTo>
                    <a:lnTo>
                      <a:pt x="1529" y="664"/>
                    </a:lnTo>
                    <a:lnTo>
                      <a:pt x="1503" y="658"/>
                    </a:lnTo>
                    <a:lnTo>
                      <a:pt x="1478" y="650"/>
                    </a:lnTo>
                    <a:lnTo>
                      <a:pt x="1452" y="641"/>
                    </a:lnTo>
                    <a:lnTo>
                      <a:pt x="1427" y="632"/>
                    </a:lnTo>
                    <a:lnTo>
                      <a:pt x="1401" y="622"/>
                    </a:lnTo>
                    <a:lnTo>
                      <a:pt x="1376" y="612"/>
                    </a:lnTo>
                    <a:lnTo>
                      <a:pt x="1352" y="601"/>
                    </a:lnTo>
                    <a:lnTo>
                      <a:pt x="1302" y="576"/>
                    </a:lnTo>
                    <a:lnTo>
                      <a:pt x="1253" y="551"/>
                    </a:lnTo>
                    <a:lnTo>
                      <a:pt x="1206" y="524"/>
                    </a:lnTo>
                    <a:lnTo>
                      <a:pt x="1160" y="496"/>
                    </a:lnTo>
                    <a:lnTo>
                      <a:pt x="1069" y="440"/>
                    </a:lnTo>
                    <a:lnTo>
                      <a:pt x="981" y="386"/>
                    </a:lnTo>
                    <a:lnTo>
                      <a:pt x="938" y="362"/>
                    </a:lnTo>
                    <a:lnTo>
                      <a:pt x="896" y="339"/>
                    </a:lnTo>
                    <a:lnTo>
                      <a:pt x="856" y="319"/>
                    </a:lnTo>
                    <a:lnTo>
                      <a:pt x="815" y="301"/>
                    </a:lnTo>
                    <a:lnTo>
                      <a:pt x="774" y="287"/>
                    </a:lnTo>
                    <a:lnTo>
                      <a:pt x="732" y="273"/>
                    </a:lnTo>
                    <a:lnTo>
                      <a:pt x="689" y="261"/>
                    </a:lnTo>
                    <a:lnTo>
                      <a:pt x="645" y="251"/>
                    </a:lnTo>
                    <a:lnTo>
                      <a:pt x="602" y="241"/>
                    </a:lnTo>
                    <a:lnTo>
                      <a:pt x="557" y="233"/>
                    </a:lnTo>
                    <a:lnTo>
                      <a:pt x="514" y="226"/>
                    </a:lnTo>
                    <a:lnTo>
                      <a:pt x="469" y="219"/>
                    </a:lnTo>
                    <a:lnTo>
                      <a:pt x="385" y="209"/>
                    </a:lnTo>
                    <a:lnTo>
                      <a:pt x="305" y="202"/>
                    </a:lnTo>
                    <a:lnTo>
                      <a:pt x="232" y="194"/>
                    </a:lnTo>
                    <a:lnTo>
                      <a:pt x="170" y="186"/>
                    </a:lnTo>
                    <a:lnTo>
                      <a:pt x="154" y="185"/>
                    </a:lnTo>
                    <a:lnTo>
                      <a:pt x="140" y="181"/>
                    </a:lnTo>
                    <a:lnTo>
                      <a:pt x="126" y="176"/>
                    </a:lnTo>
                    <a:lnTo>
                      <a:pt x="114" y="171"/>
                    </a:lnTo>
                    <a:lnTo>
                      <a:pt x="100" y="165"/>
                    </a:lnTo>
                    <a:lnTo>
                      <a:pt x="87" y="158"/>
                    </a:lnTo>
                    <a:lnTo>
                      <a:pt x="74" y="151"/>
                    </a:lnTo>
                    <a:lnTo>
                      <a:pt x="63" y="143"/>
                    </a:lnTo>
                    <a:lnTo>
                      <a:pt x="52" y="134"/>
                    </a:lnTo>
                    <a:lnTo>
                      <a:pt x="42" y="125"/>
                    </a:lnTo>
                    <a:lnTo>
                      <a:pt x="32" y="116"/>
                    </a:lnTo>
                    <a:lnTo>
                      <a:pt x="24" y="107"/>
                    </a:lnTo>
                    <a:lnTo>
                      <a:pt x="17" y="97"/>
                    </a:lnTo>
                    <a:lnTo>
                      <a:pt x="12" y="88"/>
                    </a:lnTo>
                    <a:lnTo>
                      <a:pt x="6" y="78"/>
                    </a:lnTo>
                    <a:lnTo>
                      <a:pt x="3" y="69"/>
                    </a:lnTo>
                    <a:lnTo>
                      <a:pt x="0" y="60"/>
                    </a:lnTo>
                    <a:lnTo>
                      <a:pt x="0" y="51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6" y="27"/>
                    </a:lnTo>
                    <a:lnTo>
                      <a:pt x="13" y="21"/>
                    </a:lnTo>
                    <a:lnTo>
                      <a:pt x="20" y="15"/>
                    </a:lnTo>
                    <a:lnTo>
                      <a:pt x="31" y="10"/>
                    </a:lnTo>
                    <a:lnTo>
                      <a:pt x="42" y="7"/>
                    </a:lnTo>
                    <a:lnTo>
                      <a:pt x="56" y="3"/>
                    </a:lnTo>
                    <a:lnTo>
                      <a:pt x="71" y="1"/>
                    </a:lnTo>
                    <a:lnTo>
                      <a:pt x="91" y="0"/>
                    </a:lnTo>
                    <a:lnTo>
                      <a:pt x="111" y="0"/>
                    </a:lnTo>
                    <a:lnTo>
                      <a:pt x="134" y="3"/>
                    </a:lnTo>
                    <a:lnTo>
                      <a:pt x="159" y="5"/>
                    </a:lnTo>
                    <a:lnTo>
                      <a:pt x="187" y="10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699" name="Freeform 259"/>
              <p:cNvSpPr>
                <a:spLocks/>
              </p:cNvSpPr>
              <p:nvPr/>
            </p:nvSpPr>
            <p:spPr bwMode="auto">
              <a:xfrm>
                <a:off x="4067" y="3186"/>
                <a:ext cx="97" cy="48"/>
              </a:xfrm>
              <a:custGeom>
                <a:avLst/>
                <a:gdLst>
                  <a:gd name="T0" fmla="*/ 276 w 385"/>
                  <a:gd name="T1" fmla="*/ 32 h 192"/>
                  <a:gd name="T2" fmla="*/ 308 w 385"/>
                  <a:gd name="T3" fmla="*/ 47 h 192"/>
                  <a:gd name="T4" fmla="*/ 336 w 385"/>
                  <a:gd name="T5" fmla="*/ 64 h 192"/>
                  <a:gd name="T6" fmla="*/ 357 w 385"/>
                  <a:gd name="T7" fmla="*/ 81 h 192"/>
                  <a:gd name="T8" fmla="*/ 374 w 385"/>
                  <a:gd name="T9" fmla="*/ 101 h 192"/>
                  <a:gd name="T10" fmla="*/ 383 w 385"/>
                  <a:gd name="T11" fmla="*/ 118 h 192"/>
                  <a:gd name="T12" fmla="*/ 385 w 385"/>
                  <a:gd name="T13" fmla="*/ 136 h 192"/>
                  <a:gd name="T14" fmla="*/ 380 w 385"/>
                  <a:gd name="T15" fmla="*/ 153 h 192"/>
                  <a:gd name="T16" fmla="*/ 368 w 385"/>
                  <a:gd name="T17" fmla="*/ 168 h 192"/>
                  <a:gd name="T18" fmla="*/ 347 w 385"/>
                  <a:gd name="T19" fmla="*/ 180 h 192"/>
                  <a:gd name="T20" fmla="*/ 322 w 385"/>
                  <a:gd name="T21" fmla="*/ 187 h 192"/>
                  <a:gd name="T22" fmla="*/ 292 w 385"/>
                  <a:gd name="T23" fmla="*/ 192 h 192"/>
                  <a:gd name="T24" fmla="*/ 259 w 385"/>
                  <a:gd name="T25" fmla="*/ 192 h 192"/>
                  <a:gd name="T26" fmla="*/ 224 w 385"/>
                  <a:gd name="T27" fmla="*/ 190 h 192"/>
                  <a:gd name="T28" fmla="*/ 185 w 385"/>
                  <a:gd name="T29" fmla="*/ 185 h 192"/>
                  <a:gd name="T30" fmla="*/ 148 w 385"/>
                  <a:gd name="T31" fmla="*/ 175 h 192"/>
                  <a:gd name="T32" fmla="*/ 111 w 385"/>
                  <a:gd name="T33" fmla="*/ 162 h 192"/>
                  <a:gd name="T34" fmla="*/ 78 w 385"/>
                  <a:gd name="T35" fmla="*/ 147 h 192"/>
                  <a:gd name="T36" fmla="*/ 50 w 385"/>
                  <a:gd name="T37" fmla="*/ 129 h 192"/>
                  <a:gd name="T38" fmla="*/ 28 w 385"/>
                  <a:gd name="T39" fmla="*/ 111 h 192"/>
                  <a:gd name="T40" fmla="*/ 13 w 385"/>
                  <a:gd name="T41" fmla="*/ 93 h 192"/>
                  <a:gd name="T42" fmla="*/ 3 w 385"/>
                  <a:gd name="T43" fmla="*/ 74 h 192"/>
                  <a:gd name="T44" fmla="*/ 0 w 385"/>
                  <a:gd name="T45" fmla="*/ 56 h 192"/>
                  <a:gd name="T46" fmla="*/ 7 w 385"/>
                  <a:gd name="T47" fmla="*/ 39 h 192"/>
                  <a:gd name="T48" fmla="*/ 20 w 385"/>
                  <a:gd name="T49" fmla="*/ 25 h 192"/>
                  <a:gd name="T50" fmla="*/ 39 w 385"/>
                  <a:gd name="T51" fmla="*/ 14 h 192"/>
                  <a:gd name="T52" fmla="*/ 64 w 385"/>
                  <a:gd name="T53" fmla="*/ 5 h 192"/>
                  <a:gd name="T54" fmla="*/ 94 w 385"/>
                  <a:gd name="T55" fmla="*/ 1 h 192"/>
                  <a:gd name="T56" fmla="*/ 128 w 385"/>
                  <a:gd name="T57" fmla="*/ 0 h 192"/>
                  <a:gd name="T58" fmla="*/ 164 w 385"/>
                  <a:gd name="T59" fmla="*/ 2 h 192"/>
                  <a:gd name="T60" fmla="*/ 201 w 385"/>
                  <a:gd name="T61" fmla="*/ 9 h 192"/>
                  <a:gd name="T62" fmla="*/ 239 w 385"/>
                  <a:gd name="T63" fmla="*/ 1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192">
                    <a:moveTo>
                      <a:pt x="257" y="24"/>
                    </a:moveTo>
                    <a:lnTo>
                      <a:pt x="276" y="32"/>
                    </a:lnTo>
                    <a:lnTo>
                      <a:pt x="292" y="38"/>
                    </a:lnTo>
                    <a:lnTo>
                      <a:pt x="308" y="47"/>
                    </a:lnTo>
                    <a:lnTo>
                      <a:pt x="323" y="55"/>
                    </a:lnTo>
                    <a:lnTo>
                      <a:pt x="336" y="64"/>
                    </a:lnTo>
                    <a:lnTo>
                      <a:pt x="347" y="73"/>
                    </a:lnTo>
                    <a:lnTo>
                      <a:pt x="357" y="81"/>
                    </a:lnTo>
                    <a:lnTo>
                      <a:pt x="366" y="90"/>
                    </a:lnTo>
                    <a:lnTo>
                      <a:pt x="374" y="101"/>
                    </a:lnTo>
                    <a:lnTo>
                      <a:pt x="379" y="110"/>
                    </a:lnTo>
                    <a:lnTo>
                      <a:pt x="383" y="118"/>
                    </a:lnTo>
                    <a:lnTo>
                      <a:pt x="385" y="127"/>
                    </a:lnTo>
                    <a:lnTo>
                      <a:pt x="385" y="136"/>
                    </a:lnTo>
                    <a:lnTo>
                      <a:pt x="384" y="145"/>
                    </a:lnTo>
                    <a:lnTo>
                      <a:pt x="380" y="153"/>
                    </a:lnTo>
                    <a:lnTo>
                      <a:pt x="374" y="161"/>
                    </a:lnTo>
                    <a:lnTo>
                      <a:pt x="368" y="168"/>
                    </a:lnTo>
                    <a:lnTo>
                      <a:pt x="357" y="175"/>
                    </a:lnTo>
                    <a:lnTo>
                      <a:pt x="347" y="180"/>
                    </a:lnTo>
                    <a:lnTo>
                      <a:pt x="336" y="183"/>
                    </a:lnTo>
                    <a:lnTo>
                      <a:pt x="322" y="187"/>
                    </a:lnTo>
                    <a:lnTo>
                      <a:pt x="308" y="190"/>
                    </a:lnTo>
                    <a:lnTo>
                      <a:pt x="292" y="192"/>
                    </a:lnTo>
                    <a:lnTo>
                      <a:pt x="276" y="192"/>
                    </a:lnTo>
                    <a:lnTo>
                      <a:pt x="259" y="192"/>
                    </a:lnTo>
                    <a:lnTo>
                      <a:pt x="241" y="192"/>
                    </a:lnTo>
                    <a:lnTo>
                      <a:pt x="224" y="190"/>
                    </a:lnTo>
                    <a:lnTo>
                      <a:pt x="204" y="187"/>
                    </a:lnTo>
                    <a:lnTo>
                      <a:pt x="185" y="185"/>
                    </a:lnTo>
                    <a:lnTo>
                      <a:pt x="167" y="180"/>
                    </a:lnTo>
                    <a:lnTo>
                      <a:pt x="148" y="175"/>
                    </a:lnTo>
                    <a:lnTo>
                      <a:pt x="129" y="168"/>
                    </a:lnTo>
                    <a:lnTo>
                      <a:pt x="111" y="162"/>
                    </a:lnTo>
                    <a:lnTo>
                      <a:pt x="94" y="154"/>
                    </a:lnTo>
                    <a:lnTo>
                      <a:pt x="78" y="147"/>
                    </a:lnTo>
                    <a:lnTo>
                      <a:pt x="64" y="138"/>
                    </a:lnTo>
                    <a:lnTo>
                      <a:pt x="50" y="129"/>
                    </a:lnTo>
                    <a:lnTo>
                      <a:pt x="39" y="120"/>
                    </a:lnTo>
                    <a:lnTo>
                      <a:pt x="28" y="111"/>
                    </a:lnTo>
                    <a:lnTo>
                      <a:pt x="20" y="102"/>
                    </a:lnTo>
                    <a:lnTo>
                      <a:pt x="13" y="93"/>
                    </a:lnTo>
                    <a:lnTo>
                      <a:pt x="7" y="83"/>
                    </a:lnTo>
                    <a:lnTo>
                      <a:pt x="3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7" y="39"/>
                    </a:lnTo>
                    <a:lnTo>
                      <a:pt x="12" y="32"/>
                    </a:lnTo>
                    <a:lnTo>
                      <a:pt x="20" y="25"/>
                    </a:lnTo>
                    <a:lnTo>
                      <a:pt x="28" y="19"/>
                    </a:lnTo>
                    <a:lnTo>
                      <a:pt x="39" y="14"/>
                    </a:lnTo>
                    <a:lnTo>
                      <a:pt x="51" y="9"/>
                    </a:lnTo>
                    <a:lnTo>
                      <a:pt x="64" y="5"/>
                    </a:lnTo>
                    <a:lnTo>
                      <a:pt x="78" y="2"/>
                    </a:lnTo>
                    <a:lnTo>
                      <a:pt x="94" y="1"/>
                    </a:lnTo>
                    <a:lnTo>
                      <a:pt x="110" y="0"/>
                    </a:lnTo>
                    <a:lnTo>
                      <a:pt x="128" y="0"/>
                    </a:lnTo>
                    <a:lnTo>
                      <a:pt x="145" y="1"/>
                    </a:lnTo>
                    <a:lnTo>
                      <a:pt x="164" y="2"/>
                    </a:lnTo>
                    <a:lnTo>
                      <a:pt x="181" y="5"/>
                    </a:lnTo>
                    <a:lnTo>
                      <a:pt x="201" y="9"/>
                    </a:lnTo>
                    <a:lnTo>
                      <a:pt x="220" y="13"/>
                    </a:lnTo>
                    <a:lnTo>
                      <a:pt x="239" y="18"/>
                    </a:lnTo>
                    <a:lnTo>
                      <a:pt x="257" y="24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0" name="Freeform 260"/>
              <p:cNvSpPr>
                <a:spLocks/>
              </p:cNvSpPr>
              <p:nvPr/>
            </p:nvSpPr>
            <p:spPr bwMode="auto">
              <a:xfrm>
                <a:off x="4067" y="3186"/>
                <a:ext cx="97" cy="48"/>
              </a:xfrm>
              <a:custGeom>
                <a:avLst/>
                <a:gdLst>
                  <a:gd name="T0" fmla="*/ 276 w 385"/>
                  <a:gd name="T1" fmla="*/ 32 h 192"/>
                  <a:gd name="T2" fmla="*/ 308 w 385"/>
                  <a:gd name="T3" fmla="*/ 47 h 192"/>
                  <a:gd name="T4" fmla="*/ 336 w 385"/>
                  <a:gd name="T5" fmla="*/ 64 h 192"/>
                  <a:gd name="T6" fmla="*/ 357 w 385"/>
                  <a:gd name="T7" fmla="*/ 81 h 192"/>
                  <a:gd name="T8" fmla="*/ 374 w 385"/>
                  <a:gd name="T9" fmla="*/ 101 h 192"/>
                  <a:gd name="T10" fmla="*/ 383 w 385"/>
                  <a:gd name="T11" fmla="*/ 118 h 192"/>
                  <a:gd name="T12" fmla="*/ 385 w 385"/>
                  <a:gd name="T13" fmla="*/ 136 h 192"/>
                  <a:gd name="T14" fmla="*/ 380 w 385"/>
                  <a:gd name="T15" fmla="*/ 153 h 192"/>
                  <a:gd name="T16" fmla="*/ 368 w 385"/>
                  <a:gd name="T17" fmla="*/ 168 h 192"/>
                  <a:gd name="T18" fmla="*/ 347 w 385"/>
                  <a:gd name="T19" fmla="*/ 180 h 192"/>
                  <a:gd name="T20" fmla="*/ 322 w 385"/>
                  <a:gd name="T21" fmla="*/ 187 h 192"/>
                  <a:gd name="T22" fmla="*/ 292 w 385"/>
                  <a:gd name="T23" fmla="*/ 192 h 192"/>
                  <a:gd name="T24" fmla="*/ 259 w 385"/>
                  <a:gd name="T25" fmla="*/ 192 h 192"/>
                  <a:gd name="T26" fmla="*/ 224 w 385"/>
                  <a:gd name="T27" fmla="*/ 190 h 192"/>
                  <a:gd name="T28" fmla="*/ 185 w 385"/>
                  <a:gd name="T29" fmla="*/ 185 h 192"/>
                  <a:gd name="T30" fmla="*/ 148 w 385"/>
                  <a:gd name="T31" fmla="*/ 175 h 192"/>
                  <a:gd name="T32" fmla="*/ 111 w 385"/>
                  <a:gd name="T33" fmla="*/ 162 h 192"/>
                  <a:gd name="T34" fmla="*/ 78 w 385"/>
                  <a:gd name="T35" fmla="*/ 147 h 192"/>
                  <a:gd name="T36" fmla="*/ 50 w 385"/>
                  <a:gd name="T37" fmla="*/ 129 h 192"/>
                  <a:gd name="T38" fmla="*/ 28 w 385"/>
                  <a:gd name="T39" fmla="*/ 111 h 192"/>
                  <a:gd name="T40" fmla="*/ 13 w 385"/>
                  <a:gd name="T41" fmla="*/ 93 h 192"/>
                  <a:gd name="T42" fmla="*/ 3 w 385"/>
                  <a:gd name="T43" fmla="*/ 74 h 192"/>
                  <a:gd name="T44" fmla="*/ 0 w 385"/>
                  <a:gd name="T45" fmla="*/ 56 h 192"/>
                  <a:gd name="T46" fmla="*/ 7 w 385"/>
                  <a:gd name="T47" fmla="*/ 39 h 192"/>
                  <a:gd name="T48" fmla="*/ 20 w 385"/>
                  <a:gd name="T49" fmla="*/ 25 h 192"/>
                  <a:gd name="T50" fmla="*/ 39 w 385"/>
                  <a:gd name="T51" fmla="*/ 14 h 192"/>
                  <a:gd name="T52" fmla="*/ 64 w 385"/>
                  <a:gd name="T53" fmla="*/ 5 h 192"/>
                  <a:gd name="T54" fmla="*/ 94 w 385"/>
                  <a:gd name="T55" fmla="*/ 1 h 192"/>
                  <a:gd name="T56" fmla="*/ 128 w 385"/>
                  <a:gd name="T57" fmla="*/ 0 h 192"/>
                  <a:gd name="T58" fmla="*/ 164 w 385"/>
                  <a:gd name="T59" fmla="*/ 2 h 192"/>
                  <a:gd name="T60" fmla="*/ 201 w 385"/>
                  <a:gd name="T61" fmla="*/ 9 h 192"/>
                  <a:gd name="T62" fmla="*/ 239 w 385"/>
                  <a:gd name="T63" fmla="*/ 1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192">
                    <a:moveTo>
                      <a:pt x="257" y="24"/>
                    </a:moveTo>
                    <a:lnTo>
                      <a:pt x="276" y="32"/>
                    </a:lnTo>
                    <a:lnTo>
                      <a:pt x="292" y="38"/>
                    </a:lnTo>
                    <a:lnTo>
                      <a:pt x="308" y="47"/>
                    </a:lnTo>
                    <a:lnTo>
                      <a:pt x="323" y="55"/>
                    </a:lnTo>
                    <a:lnTo>
                      <a:pt x="336" y="64"/>
                    </a:lnTo>
                    <a:lnTo>
                      <a:pt x="347" y="73"/>
                    </a:lnTo>
                    <a:lnTo>
                      <a:pt x="357" y="81"/>
                    </a:lnTo>
                    <a:lnTo>
                      <a:pt x="366" y="90"/>
                    </a:lnTo>
                    <a:lnTo>
                      <a:pt x="374" y="101"/>
                    </a:lnTo>
                    <a:lnTo>
                      <a:pt x="379" y="110"/>
                    </a:lnTo>
                    <a:lnTo>
                      <a:pt x="383" y="118"/>
                    </a:lnTo>
                    <a:lnTo>
                      <a:pt x="385" y="127"/>
                    </a:lnTo>
                    <a:lnTo>
                      <a:pt x="385" y="136"/>
                    </a:lnTo>
                    <a:lnTo>
                      <a:pt x="384" y="145"/>
                    </a:lnTo>
                    <a:lnTo>
                      <a:pt x="380" y="153"/>
                    </a:lnTo>
                    <a:lnTo>
                      <a:pt x="374" y="161"/>
                    </a:lnTo>
                    <a:lnTo>
                      <a:pt x="368" y="168"/>
                    </a:lnTo>
                    <a:lnTo>
                      <a:pt x="357" y="175"/>
                    </a:lnTo>
                    <a:lnTo>
                      <a:pt x="347" y="180"/>
                    </a:lnTo>
                    <a:lnTo>
                      <a:pt x="336" y="183"/>
                    </a:lnTo>
                    <a:lnTo>
                      <a:pt x="322" y="187"/>
                    </a:lnTo>
                    <a:lnTo>
                      <a:pt x="308" y="190"/>
                    </a:lnTo>
                    <a:lnTo>
                      <a:pt x="292" y="192"/>
                    </a:lnTo>
                    <a:lnTo>
                      <a:pt x="276" y="192"/>
                    </a:lnTo>
                    <a:lnTo>
                      <a:pt x="259" y="192"/>
                    </a:lnTo>
                    <a:lnTo>
                      <a:pt x="241" y="192"/>
                    </a:lnTo>
                    <a:lnTo>
                      <a:pt x="224" y="190"/>
                    </a:lnTo>
                    <a:lnTo>
                      <a:pt x="204" y="187"/>
                    </a:lnTo>
                    <a:lnTo>
                      <a:pt x="185" y="185"/>
                    </a:lnTo>
                    <a:lnTo>
                      <a:pt x="167" y="180"/>
                    </a:lnTo>
                    <a:lnTo>
                      <a:pt x="148" y="175"/>
                    </a:lnTo>
                    <a:lnTo>
                      <a:pt x="129" y="168"/>
                    </a:lnTo>
                    <a:lnTo>
                      <a:pt x="111" y="162"/>
                    </a:lnTo>
                    <a:lnTo>
                      <a:pt x="94" y="154"/>
                    </a:lnTo>
                    <a:lnTo>
                      <a:pt x="78" y="147"/>
                    </a:lnTo>
                    <a:lnTo>
                      <a:pt x="64" y="138"/>
                    </a:lnTo>
                    <a:lnTo>
                      <a:pt x="50" y="129"/>
                    </a:lnTo>
                    <a:lnTo>
                      <a:pt x="39" y="120"/>
                    </a:lnTo>
                    <a:lnTo>
                      <a:pt x="28" y="111"/>
                    </a:lnTo>
                    <a:lnTo>
                      <a:pt x="20" y="102"/>
                    </a:lnTo>
                    <a:lnTo>
                      <a:pt x="13" y="93"/>
                    </a:lnTo>
                    <a:lnTo>
                      <a:pt x="7" y="83"/>
                    </a:lnTo>
                    <a:lnTo>
                      <a:pt x="3" y="74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7" y="39"/>
                    </a:lnTo>
                    <a:lnTo>
                      <a:pt x="12" y="32"/>
                    </a:lnTo>
                    <a:lnTo>
                      <a:pt x="20" y="25"/>
                    </a:lnTo>
                    <a:lnTo>
                      <a:pt x="28" y="19"/>
                    </a:lnTo>
                    <a:lnTo>
                      <a:pt x="39" y="14"/>
                    </a:lnTo>
                    <a:lnTo>
                      <a:pt x="51" y="9"/>
                    </a:lnTo>
                    <a:lnTo>
                      <a:pt x="64" y="5"/>
                    </a:lnTo>
                    <a:lnTo>
                      <a:pt x="78" y="2"/>
                    </a:lnTo>
                    <a:lnTo>
                      <a:pt x="94" y="1"/>
                    </a:lnTo>
                    <a:lnTo>
                      <a:pt x="110" y="0"/>
                    </a:lnTo>
                    <a:lnTo>
                      <a:pt x="128" y="0"/>
                    </a:lnTo>
                    <a:lnTo>
                      <a:pt x="145" y="1"/>
                    </a:lnTo>
                    <a:lnTo>
                      <a:pt x="164" y="2"/>
                    </a:lnTo>
                    <a:lnTo>
                      <a:pt x="181" y="5"/>
                    </a:lnTo>
                    <a:lnTo>
                      <a:pt x="201" y="9"/>
                    </a:lnTo>
                    <a:lnTo>
                      <a:pt x="220" y="13"/>
                    </a:lnTo>
                    <a:lnTo>
                      <a:pt x="239" y="18"/>
                    </a:lnTo>
                    <a:lnTo>
                      <a:pt x="257" y="24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1" name="Freeform 261"/>
              <p:cNvSpPr>
                <a:spLocks/>
              </p:cNvSpPr>
              <p:nvPr/>
            </p:nvSpPr>
            <p:spPr bwMode="auto">
              <a:xfrm>
                <a:off x="4602" y="3259"/>
                <a:ext cx="779" cy="166"/>
              </a:xfrm>
              <a:custGeom>
                <a:avLst/>
                <a:gdLst>
                  <a:gd name="T0" fmla="*/ 313 w 3119"/>
                  <a:gd name="T1" fmla="*/ 28 h 664"/>
                  <a:gd name="T2" fmla="*/ 550 w 3119"/>
                  <a:gd name="T3" fmla="*/ 56 h 664"/>
                  <a:gd name="T4" fmla="*/ 813 w 3119"/>
                  <a:gd name="T5" fmla="*/ 89 h 664"/>
                  <a:gd name="T6" fmla="*/ 1096 w 3119"/>
                  <a:gd name="T7" fmla="*/ 133 h 664"/>
                  <a:gd name="T8" fmla="*/ 1347 w 3119"/>
                  <a:gd name="T9" fmla="*/ 184 h 664"/>
                  <a:gd name="T10" fmla="*/ 1511 w 3119"/>
                  <a:gd name="T11" fmla="*/ 226 h 664"/>
                  <a:gd name="T12" fmla="*/ 1631 w 3119"/>
                  <a:gd name="T13" fmla="*/ 254 h 664"/>
                  <a:gd name="T14" fmla="*/ 1959 w 3119"/>
                  <a:gd name="T15" fmla="*/ 312 h 664"/>
                  <a:gd name="T16" fmla="*/ 2341 w 3119"/>
                  <a:gd name="T17" fmla="*/ 364 h 664"/>
                  <a:gd name="T18" fmla="*/ 2697 w 3119"/>
                  <a:gd name="T19" fmla="*/ 407 h 664"/>
                  <a:gd name="T20" fmla="*/ 2962 w 3119"/>
                  <a:gd name="T21" fmla="*/ 443 h 664"/>
                  <a:gd name="T22" fmla="*/ 3076 w 3119"/>
                  <a:gd name="T23" fmla="*/ 464 h 664"/>
                  <a:gd name="T24" fmla="*/ 3097 w 3119"/>
                  <a:gd name="T25" fmla="*/ 476 h 664"/>
                  <a:gd name="T26" fmla="*/ 3111 w 3119"/>
                  <a:gd name="T27" fmla="*/ 498 h 664"/>
                  <a:gd name="T28" fmla="*/ 3118 w 3119"/>
                  <a:gd name="T29" fmla="*/ 523 h 664"/>
                  <a:gd name="T30" fmla="*/ 3119 w 3119"/>
                  <a:gd name="T31" fmla="*/ 553 h 664"/>
                  <a:gd name="T32" fmla="*/ 3114 w 3119"/>
                  <a:gd name="T33" fmla="*/ 582 h 664"/>
                  <a:gd name="T34" fmla="*/ 3102 w 3119"/>
                  <a:gd name="T35" fmla="*/ 610 h 664"/>
                  <a:gd name="T36" fmla="*/ 3085 w 3119"/>
                  <a:gd name="T37" fmla="*/ 634 h 664"/>
                  <a:gd name="T38" fmla="*/ 3062 w 3119"/>
                  <a:gd name="T39" fmla="*/ 652 h 664"/>
                  <a:gd name="T40" fmla="*/ 3034 w 3119"/>
                  <a:gd name="T41" fmla="*/ 662 h 664"/>
                  <a:gd name="T42" fmla="*/ 2999 w 3119"/>
                  <a:gd name="T43" fmla="*/ 661 h 664"/>
                  <a:gd name="T44" fmla="*/ 2881 w 3119"/>
                  <a:gd name="T45" fmla="*/ 631 h 664"/>
                  <a:gd name="T46" fmla="*/ 2702 w 3119"/>
                  <a:gd name="T47" fmla="*/ 599 h 664"/>
                  <a:gd name="T48" fmla="*/ 2493 w 3119"/>
                  <a:gd name="T49" fmla="*/ 572 h 664"/>
                  <a:gd name="T50" fmla="*/ 2283 w 3119"/>
                  <a:gd name="T51" fmla="*/ 548 h 664"/>
                  <a:gd name="T52" fmla="*/ 2096 w 3119"/>
                  <a:gd name="T53" fmla="*/ 537 h 664"/>
                  <a:gd name="T54" fmla="*/ 2008 w 3119"/>
                  <a:gd name="T55" fmla="*/ 540 h 664"/>
                  <a:gd name="T56" fmla="*/ 1919 w 3119"/>
                  <a:gd name="T57" fmla="*/ 553 h 664"/>
                  <a:gd name="T58" fmla="*/ 1797 w 3119"/>
                  <a:gd name="T59" fmla="*/ 590 h 664"/>
                  <a:gd name="T60" fmla="*/ 1667 w 3119"/>
                  <a:gd name="T61" fmla="*/ 628 h 664"/>
                  <a:gd name="T62" fmla="*/ 1580 w 3119"/>
                  <a:gd name="T63" fmla="*/ 642 h 664"/>
                  <a:gd name="T64" fmla="*/ 1527 w 3119"/>
                  <a:gd name="T65" fmla="*/ 643 h 664"/>
                  <a:gd name="T66" fmla="*/ 1472 w 3119"/>
                  <a:gd name="T67" fmla="*/ 637 h 664"/>
                  <a:gd name="T68" fmla="*/ 1385 w 3119"/>
                  <a:gd name="T69" fmla="*/ 615 h 664"/>
                  <a:gd name="T70" fmla="*/ 1308 w 3119"/>
                  <a:gd name="T71" fmla="*/ 587 h 664"/>
                  <a:gd name="T72" fmla="*/ 1252 w 3119"/>
                  <a:gd name="T73" fmla="*/ 558 h 664"/>
                  <a:gd name="T74" fmla="*/ 1167 w 3119"/>
                  <a:gd name="T75" fmla="*/ 490 h 664"/>
                  <a:gd name="T76" fmla="*/ 1079 w 3119"/>
                  <a:gd name="T77" fmla="*/ 418 h 664"/>
                  <a:gd name="T78" fmla="*/ 1013 w 3119"/>
                  <a:gd name="T79" fmla="*/ 363 h 664"/>
                  <a:gd name="T80" fmla="*/ 963 w 3119"/>
                  <a:gd name="T81" fmla="*/ 330 h 664"/>
                  <a:gd name="T82" fmla="*/ 895 w 3119"/>
                  <a:gd name="T83" fmla="*/ 297 h 664"/>
                  <a:gd name="T84" fmla="*/ 800 w 3119"/>
                  <a:gd name="T85" fmla="*/ 262 h 664"/>
                  <a:gd name="T86" fmla="*/ 660 w 3119"/>
                  <a:gd name="T87" fmla="*/ 235 h 664"/>
                  <a:gd name="T88" fmla="*/ 499 w 3119"/>
                  <a:gd name="T89" fmla="*/ 212 h 664"/>
                  <a:gd name="T90" fmla="*/ 199 w 3119"/>
                  <a:gd name="T91" fmla="*/ 183 h 664"/>
                  <a:gd name="T92" fmla="*/ 105 w 3119"/>
                  <a:gd name="T93" fmla="*/ 173 h 664"/>
                  <a:gd name="T94" fmla="*/ 70 w 3119"/>
                  <a:gd name="T95" fmla="*/ 159 h 664"/>
                  <a:gd name="T96" fmla="*/ 41 w 3119"/>
                  <a:gd name="T97" fmla="*/ 138 h 664"/>
                  <a:gd name="T98" fmla="*/ 19 w 3119"/>
                  <a:gd name="T99" fmla="*/ 114 h 664"/>
                  <a:gd name="T100" fmla="*/ 5 w 3119"/>
                  <a:gd name="T101" fmla="*/ 89 h 664"/>
                  <a:gd name="T102" fmla="*/ 0 w 3119"/>
                  <a:gd name="T103" fmla="*/ 62 h 664"/>
                  <a:gd name="T104" fmla="*/ 5 w 3119"/>
                  <a:gd name="T105" fmla="*/ 39 h 664"/>
                  <a:gd name="T106" fmla="*/ 23 w 3119"/>
                  <a:gd name="T107" fmla="*/ 19 h 664"/>
                  <a:gd name="T108" fmla="*/ 51 w 3119"/>
                  <a:gd name="T109" fmla="*/ 5 h 664"/>
                  <a:gd name="T110" fmla="*/ 93 w 3119"/>
                  <a:gd name="T111" fmla="*/ 0 h 664"/>
                  <a:gd name="T112" fmla="*/ 150 w 3119"/>
                  <a:gd name="T113" fmla="*/ 5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19" h="664">
                    <a:moveTo>
                      <a:pt x="150" y="5"/>
                    </a:moveTo>
                    <a:lnTo>
                      <a:pt x="232" y="17"/>
                    </a:lnTo>
                    <a:lnTo>
                      <a:pt x="313" y="28"/>
                    </a:lnTo>
                    <a:lnTo>
                      <a:pt x="392" y="38"/>
                    </a:lnTo>
                    <a:lnTo>
                      <a:pt x="470" y="47"/>
                    </a:lnTo>
                    <a:lnTo>
                      <a:pt x="550" y="56"/>
                    </a:lnTo>
                    <a:lnTo>
                      <a:pt x="633" y="66"/>
                    </a:lnTo>
                    <a:lnTo>
                      <a:pt x="719" y="76"/>
                    </a:lnTo>
                    <a:lnTo>
                      <a:pt x="813" y="89"/>
                    </a:lnTo>
                    <a:lnTo>
                      <a:pt x="908" y="103"/>
                    </a:lnTo>
                    <a:lnTo>
                      <a:pt x="1004" y="118"/>
                    </a:lnTo>
                    <a:lnTo>
                      <a:pt x="1096" y="133"/>
                    </a:lnTo>
                    <a:lnTo>
                      <a:pt x="1185" y="150"/>
                    </a:lnTo>
                    <a:lnTo>
                      <a:pt x="1269" y="167"/>
                    </a:lnTo>
                    <a:lnTo>
                      <a:pt x="1347" y="184"/>
                    </a:lnTo>
                    <a:lnTo>
                      <a:pt x="1418" y="201"/>
                    </a:lnTo>
                    <a:lnTo>
                      <a:pt x="1479" y="218"/>
                    </a:lnTo>
                    <a:lnTo>
                      <a:pt x="1511" y="226"/>
                    </a:lnTo>
                    <a:lnTo>
                      <a:pt x="1547" y="235"/>
                    </a:lnTo>
                    <a:lnTo>
                      <a:pt x="1586" y="244"/>
                    </a:lnTo>
                    <a:lnTo>
                      <a:pt x="1631" y="254"/>
                    </a:lnTo>
                    <a:lnTo>
                      <a:pt x="1729" y="274"/>
                    </a:lnTo>
                    <a:lnTo>
                      <a:pt x="1840" y="293"/>
                    </a:lnTo>
                    <a:lnTo>
                      <a:pt x="1959" y="312"/>
                    </a:lnTo>
                    <a:lnTo>
                      <a:pt x="2084" y="331"/>
                    </a:lnTo>
                    <a:lnTo>
                      <a:pt x="2212" y="349"/>
                    </a:lnTo>
                    <a:lnTo>
                      <a:pt x="2341" y="364"/>
                    </a:lnTo>
                    <a:lnTo>
                      <a:pt x="2467" y="379"/>
                    </a:lnTo>
                    <a:lnTo>
                      <a:pt x="2586" y="393"/>
                    </a:lnTo>
                    <a:lnTo>
                      <a:pt x="2697" y="407"/>
                    </a:lnTo>
                    <a:lnTo>
                      <a:pt x="2798" y="420"/>
                    </a:lnTo>
                    <a:lnTo>
                      <a:pt x="2887" y="432"/>
                    </a:lnTo>
                    <a:lnTo>
                      <a:pt x="2962" y="443"/>
                    </a:lnTo>
                    <a:lnTo>
                      <a:pt x="3023" y="452"/>
                    </a:lnTo>
                    <a:lnTo>
                      <a:pt x="3068" y="461"/>
                    </a:lnTo>
                    <a:lnTo>
                      <a:pt x="3076" y="464"/>
                    </a:lnTo>
                    <a:lnTo>
                      <a:pt x="3083" y="466"/>
                    </a:lnTo>
                    <a:lnTo>
                      <a:pt x="3091" y="471"/>
                    </a:lnTo>
                    <a:lnTo>
                      <a:pt x="3097" y="476"/>
                    </a:lnTo>
                    <a:lnTo>
                      <a:pt x="3102" y="483"/>
                    </a:lnTo>
                    <a:lnTo>
                      <a:pt x="3106" y="490"/>
                    </a:lnTo>
                    <a:lnTo>
                      <a:pt x="3111" y="498"/>
                    </a:lnTo>
                    <a:lnTo>
                      <a:pt x="3114" y="506"/>
                    </a:lnTo>
                    <a:lnTo>
                      <a:pt x="3116" y="515"/>
                    </a:lnTo>
                    <a:lnTo>
                      <a:pt x="3118" y="523"/>
                    </a:lnTo>
                    <a:lnTo>
                      <a:pt x="3119" y="534"/>
                    </a:lnTo>
                    <a:lnTo>
                      <a:pt x="3119" y="543"/>
                    </a:lnTo>
                    <a:lnTo>
                      <a:pt x="3119" y="553"/>
                    </a:lnTo>
                    <a:lnTo>
                      <a:pt x="3118" y="563"/>
                    </a:lnTo>
                    <a:lnTo>
                      <a:pt x="3116" y="573"/>
                    </a:lnTo>
                    <a:lnTo>
                      <a:pt x="3114" y="582"/>
                    </a:lnTo>
                    <a:lnTo>
                      <a:pt x="3110" y="592"/>
                    </a:lnTo>
                    <a:lnTo>
                      <a:pt x="3108" y="601"/>
                    </a:lnTo>
                    <a:lnTo>
                      <a:pt x="3102" y="610"/>
                    </a:lnTo>
                    <a:lnTo>
                      <a:pt x="3097" y="619"/>
                    </a:lnTo>
                    <a:lnTo>
                      <a:pt x="3091" y="627"/>
                    </a:lnTo>
                    <a:lnTo>
                      <a:pt x="3085" y="634"/>
                    </a:lnTo>
                    <a:lnTo>
                      <a:pt x="3078" y="642"/>
                    </a:lnTo>
                    <a:lnTo>
                      <a:pt x="3071" y="647"/>
                    </a:lnTo>
                    <a:lnTo>
                      <a:pt x="3062" y="652"/>
                    </a:lnTo>
                    <a:lnTo>
                      <a:pt x="3053" y="657"/>
                    </a:lnTo>
                    <a:lnTo>
                      <a:pt x="3044" y="660"/>
                    </a:lnTo>
                    <a:lnTo>
                      <a:pt x="3034" y="662"/>
                    </a:lnTo>
                    <a:lnTo>
                      <a:pt x="3022" y="664"/>
                    </a:lnTo>
                    <a:lnTo>
                      <a:pt x="3011" y="662"/>
                    </a:lnTo>
                    <a:lnTo>
                      <a:pt x="2999" y="661"/>
                    </a:lnTo>
                    <a:lnTo>
                      <a:pt x="2986" y="659"/>
                    </a:lnTo>
                    <a:lnTo>
                      <a:pt x="2934" y="643"/>
                    </a:lnTo>
                    <a:lnTo>
                      <a:pt x="2881" y="631"/>
                    </a:lnTo>
                    <a:lnTo>
                      <a:pt x="2823" y="619"/>
                    </a:lnTo>
                    <a:lnTo>
                      <a:pt x="2765" y="609"/>
                    </a:lnTo>
                    <a:lnTo>
                      <a:pt x="2702" y="599"/>
                    </a:lnTo>
                    <a:lnTo>
                      <a:pt x="2636" y="590"/>
                    </a:lnTo>
                    <a:lnTo>
                      <a:pt x="2567" y="581"/>
                    </a:lnTo>
                    <a:lnTo>
                      <a:pt x="2493" y="572"/>
                    </a:lnTo>
                    <a:lnTo>
                      <a:pt x="2419" y="563"/>
                    </a:lnTo>
                    <a:lnTo>
                      <a:pt x="2349" y="554"/>
                    </a:lnTo>
                    <a:lnTo>
                      <a:pt x="2283" y="548"/>
                    </a:lnTo>
                    <a:lnTo>
                      <a:pt x="2219" y="543"/>
                    </a:lnTo>
                    <a:lnTo>
                      <a:pt x="2156" y="539"/>
                    </a:lnTo>
                    <a:lnTo>
                      <a:pt x="2096" y="537"/>
                    </a:lnTo>
                    <a:lnTo>
                      <a:pt x="2067" y="537"/>
                    </a:lnTo>
                    <a:lnTo>
                      <a:pt x="2038" y="539"/>
                    </a:lnTo>
                    <a:lnTo>
                      <a:pt x="2008" y="540"/>
                    </a:lnTo>
                    <a:lnTo>
                      <a:pt x="1979" y="543"/>
                    </a:lnTo>
                    <a:lnTo>
                      <a:pt x="1949" y="546"/>
                    </a:lnTo>
                    <a:lnTo>
                      <a:pt x="1919" y="553"/>
                    </a:lnTo>
                    <a:lnTo>
                      <a:pt x="1889" y="560"/>
                    </a:lnTo>
                    <a:lnTo>
                      <a:pt x="1859" y="569"/>
                    </a:lnTo>
                    <a:lnTo>
                      <a:pt x="1797" y="590"/>
                    </a:lnTo>
                    <a:lnTo>
                      <a:pt x="1733" y="610"/>
                    </a:lnTo>
                    <a:lnTo>
                      <a:pt x="1700" y="620"/>
                    </a:lnTo>
                    <a:lnTo>
                      <a:pt x="1667" y="628"/>
                    </a:lnTo>
                    <a:lnTo>
                      <a:pt x="1632" y="636"/>
                    </a:lnTo>
                    <a:lnTo>
                      <a:pt x="1598" y="641"/>
                    </a:lnTo>
                    <a:lnTo>
                      <a:pt x="1580" y="642"/>
                    </a:lnTo>
                    <a:lnTo>
                      <a:pt x="1562" y="643"/>
                    </a:lnTo>
                    <a:lnTo>
                      <a:pt x="1544" y="643"/>
                    </a:lnTo>
                    <a:lnTo>
                      <a:pt x="1527" y="643"/>
                    </a:lnTo>
                    <a:lnTo>
                      <a:pt x="1509" y="642"/>
                    </a:lnTo>
                    <a:lnTo>
                      <a:pt x="1491" y="639"/>
                    </a:lnTo>
                    <a:lnTo>
                      <a:pt x="1472" y="637"/>
                    </a:lnTo>
                    <a:lnTo>
                      <a:pt x="1453" y="633"/>
                    </a:lnTo>
                    <a:lnTo>
                      <a:pt x="1417" y="624"/>
                    </a:lnTo>
                    <a:lnTo>
                      <a:pt x="1385" y="615"/>
                    </a:lnTo>
                    <a:lnTo>
                      <a:pt x="1357" y="606"/>
                    </a:lnTo>
                    <a:lnTo>
                      <a:pt x="1331" y="597"/>
                    </a:lnTo>
                    <a:lnTo>
                      <a:pt x="1308" y="587"/>
                    </a:lnTo>
                    <a:lnTo>
                      <a:pt x="1288" y="578"/>
                    </a:lnTo>
                    <a:lnTo>
                      <a:pt x="1269" y="568"/>
                    </a:lnTo>
                    <a:lnTo>
                      <a:pt x="1252" y="558"/>
                    </a:lnTo>
                    <a:lnTo>
                      <a:pt x="1222" y="536"/>
                    </a:lnTo>
                    <a:lnTo>
                      <a:pt x="1195" y="515"/>
                    </a:lnTo>
                    <a:lnTo>
                      <a:pt x="1167" y="490"/>
                    </a:lnTo>
                    <a:lnTo>
                      <a:pt x="1136" y="466"/>
                    </a:lnTo>
                    <a:lnTo>
                      <a:pt x="1106" y="441"/>
                    </a:lnTo>
                    <a:lnTo>
                      <a:pt x="1079" y="418"/>
                    </a:lnTo>
                    <a:lnTo>
                      <a:pt x="1053" y="395"/>
                    </a:lnTo>
                    <a:lnTo>
                      <a:pt x="1027" y="373"/>
                    </a:lnTo>
                    <a:lnTo>
                      <a:pt x="1013" y="363"/>
                    </a:lnTo>
                    <a:lnTo>
                      <a:pt x="997" y="351"/>
                    </a:lnTo>
                    <a:lnTo>
                      <a:pt x="981" y="341"/>
                    </a:lnTo>
                    <a:lnTo>
                      <a:pt x="963" y="330"/>
                    </a:lnTo>
                    <a:lnTo>
                      <a:pt x="943" y="318"/>
                    </a:lnTo>
                    <a:lnTo>
                      <a:pt x="921" y="308"/>
                    </a:lnTo>
                    <a:lnTo>
                      <a:pt x="895" y="297"/>
                    </a:lnTo>
                    <a:lnTo>
                      <a:pt x="869" y="285"/>
                    </a:lnTo>
                    <a:lnTo>
                      <a:pt x="837" y="274"/>
                    </a:lnTo>
                    <a:lnTo>
                      <a:pt x="800" y="262"/>
                    </a:lnTo>
                    <a:lnTo>
                      <a:pt x="756" y="253"/>
                    </a:lnTo>
                    <a:lnTo>
                      <a:pt x="711" y="243"/>
                    </a:lnTo>
                    <a:lnTo>
                      <a:pt x="660" y="235"/>
                    </a:lnTo>
                    <a:lnTo>
                      <a:pt x="607" y="226"/>
                    </a:lnTo>
                    <a:lnTo>
                      <a:pt x="554" y="220"/>
                    </a:lnTo>
                    <a:lnTo>
                      <a:pt x="499" y="212"/>
                    </a:lnTo>
                    <a:lnTo>
                      <a:pt x="389" y="201"/>
                    </a:lnTo>
                    <a:lnTo>
                      <a:pt x="287" y="192"/>
                    </a:lnTo>
                    <a:lnTo>
                      <a:pt x="199" y="183"/>
                    </a:lnTo>
                    <a:lnTo>
                      <a:pt x="132" y="178"/>
                    </a:lnTo>
                    <a:lnTo>
                      <a:pt x="119" y="175"/>
                    </a:lnTo>
                    <a:lnTo>
                      <a:pt x="105" y="173"/>
                    </a:lnTo>
                    <a:lnTo>
                      <a:pt x="93" y="169"/>
                    </a:lnTo>
                    <a:lnTo>
                      <a:pt x="81" y="164"/>
                    </a:lnTo>
                    <a:lnTo>
                      <a:pt x="70" y="159"/>
                    </a:lnTo>
                    <a:lnTo>
                      <a:pt x="60" y="153"/>
                    </a:lnTo>
                    <a:lnTo>
                      <a:pt x="50" y="146"/>
                    </a:lnTo>
                    <a:lnTo>
                      <a:pt x="41" y="138"/>
                    </a:lnTo>
                    <a:lnTo>
                      <a:pt x="32" y="131"/>
                    </a:lnTo>
                    <a:lnTo>
                      <a:pt x="26" y="123"/>
                    </a:lnTo>
                    <a:lnTo>
                      <a:pt x="19" y="114"/>
                    </a:lnTo>
                    <a:lnTo>
                      <a:pt x="13" y="105"/>
                    </a:lnTo>
                    <a:lnTo>
                      <a:pt x="9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5" y="39"/>
                    </a:lnTo>
                    <a:lnTo>
                      <a:pt x="11" y="31"/>
                    </a:lnTo>
                    <a:lnTo>
                      <a:pt x="16" y="25"/>
                    </a:lnTo>
                    <a:lnTo>
                      <a:pt x="23" y="19"/>
                    </a:lnTo>
                    <a:lnTo>
                      <a:pt x="31" y="14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4" y="2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11" y="0"/>
                    </a:lnTo>
                    <a:lnTo>
                      <a:pt x="129" y="1"/>
                    </a:lnTo>
                    <a:lnTo>
                      <a:pt x="150" y="5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2" name="Freeform 262"/>
              <p:cNvSpPr>
                <a:spLocks/>
              </p:cNvSpPr>
              <p:nvPr/>
            </p:nvSpPr>
            <p:spPr bwMode="auto">
              <a:xfrm>
                <a:off x="4602" y="3259"/>
                <a:ext cx="779" cy="166"/>
              </a:xfrm>
              <a:custGeom>
                <a:avLst/>
                <a:gdLst>
                  <a:gd name="T0" fmla="*/ 313 w 3119"/>
                  <a:gd name="T1" fmla="*/ 28 h 664"/>
                  <a:gd name="T2" fmla="*/ 550 w 3119"/>
                  <a:gd name="T3" fmla="*/ 56 h 664"/>
                  <a:gd name="T4" fmla="*/ 813 w 3119"/>
                  <a:gd name="T5" fmla="*/ 89 h 664"/>
                  <a:gd name="T6" fmla="*/ 1096 w 3119"/>
                  <a:gd name="T7" fmla="*/ 133 h 664"/>
                  <a:gd name="T8" fmla="*/ 1347 w 3119"/>
                  <a:gd name="T9" fmla="*/ 184 h 664"/>
                  <a:gd name="T10" fmla="*/ 1511 w 3119"/>
                  <a:gd name="T11" fmla="*/ 226 h 664"/>
                  <a:gd name="T12" fmla="*/ 1631 w 3119"/>
                  <a:gd name="T13" fmla="*/ 254 h 664"/>
                  <a:gd name="T14" fmla="*/ 1959 w 3119"/>
                  <a:gd name="T15" fmla="*/ 312 h 664"/>
                  <a:gd name="T16" fmla="*/ 2341 w 3119"/>
                  <a:gd name="T17" fmla="*/ 364 h 664"/>
                  <a:gd name="T18" fmla="*/ 2697 w 3119"/>
                  <a:gd name="T19" fmla="*/ 407 h 664"/>
                  <a:gd name="T20" fmla="*/ 2962 w 3119"/>
                  <a:gd name="T21" fmla="*/ 443 h 664"/>
                  <a:gd name="T22" fmla="*/ 3076 w 3119"/>
                  <a:gd name="T23" fmla="*/ 464 h 664"/>
                  <a:gd name="T24" fmla="*/ 3097 w 3119"/>
                  <a:gd name="T25" fmla="*/ 476 h 664"/>
                  <a:gd name="T26" fmla="*/ 3111 w 3119"/>
                  <a:gd name="T27" fmla="*/ 498 h 664"/>
                  <a:gd name="T28" fmla="*/ 3118 w 3119"/>
                  <a:gd name="T29" fmla="*/ 523 h 664"/>
                  <a:gd name="T30" fmla="*/ 3119 w 3119"/>
                  <a:gd name="T31" fmla="*/ 553 h 664"/>
                  <a:gd name="T32" fmla="*/ 3114 w 3119"/>
                  <a:gd name="T33" fmla="*/ 582 h 664"/>
                  <a:gd name="T34" fmla="*/ 3102 w 3119"/>
                  <a:gd name="T35" fmla="*/ 610 h 664"/>
                  <a:gd name="T36" fmla="*/ 3085 w 3119"/>
                  <a:gd name="T37" fmla="*/ 634 h 664"/>
                  <a:gd name="T38" fmla="*/ 3062 w 3119"/>
                  <a:gd name="T39" fmla="*/ 652 h 664"/>
                  <a:gd name="T40" fmla="*/ 3034 w 3119"/>
                  <a:gd name="T41" fmla="*/ 662 h 664"/>
                  <a:gd name="T42" fmla="*/ 2999 w 3119"/>
                  <a:gd name="T43" fmla="*/ 661 h 664"/>
                  <a:gd name="T44" fmla="*/ 2881 w 3119"/>
                  <a:gd name="T45" fmla="*/ 631 h 664"/>
                  <a:gd name="T46" fmla="*/ 2702 w 3119"/>
                  <a:gd name="T47" fmla="*/ 599 h 664"/>
                  <a:gd name="T48" fmla="*/ 2493 w 3119"/>
                  <a:gd name="T49" fmla="*/ 572 h 664"/>
                  <a:gd name="T50" fmla="*/ 2283 w 3119"/>
                  <a:gd name="T51" fmla="*/ 548 h 664"/>
                  <a:gd name="T52" fmla="*/ 2096 w 3119"/>
                  <a:gd name="T53" fmla="*/ 537 h 664"/>
                  <a:gd name="T54" fmla="*/ 2008 w 3119"/>
                  <a:gd name="T55" fmla="*/ 540 h 664"/>
                  <a:gd name="T56" fmla="*/ 1919 w 3119"/>
                  <a:gd name="T57" fmla="*/ 553 h 664"/>
                  <a:gd name="T58" fmla="*/ 1797 w 3119"/>
                  <a:gd name="T59" fmla="*/ 590 h 664"/>
                  <a:gd name="T60" fmla="*/ 1667 w 3119"/>
                  <a:gd name="T61" fmla="*/ 628 h 664"/>
                  <a:gd name="T62" fmla="*/ 1580 w 3119"/>
                  <a:gd name="T63" fmla="*/ 642 h 664"/>
                  <a:gd name="T64" fmla="*/ 1527 w 3119"/>
                  <a:gd name="T65" fmla="*/ 643 h 664"/>
                  <a:gd name="T66" fmla="*/ 1472 w 3119"/>
                  <a:gd name="T67" fmla="*/ 637 h 664"/>
                  <a:gd name="T68" fmla="*/ 1385 w 3119"/>
                  <a:gd name="T69" fmla="*/ 615 h 664"/>
                  <a:gd name="T70" fmla="*/ 1308 w 3119"/>
                  <a:gd name="T71" fmla="*/ 587 h 664"/>
                  <a:gd name="T72" fmla="*/ 1252 w 3119"/>
                  <a:gd name="T73" fmla="*/ 558 h 664"/>
                  <a:gd name="T74" fmla="*/ 1167 w 3119"/>
                  <a:gd name="T75" fmla="*/ 490 h 664"/>
                  <a:gd name="T76" fmla="*/ 1079 w 3119"/>
                  <a:gd name="T77" fmla="*/ 418 h 664"/>
                  <a:gd name="T78" fmla="*/ 1013 w 3119"/>
                  <a:gd name="T79" fmla="*/ 363 h 664"/>
                  <a:gd name="T80" fmla="*/ 963 w 3119"/>
                  <a:gd name="T81" fmla="*/ 330 h 664"/>
                  <a:gd name="T82" fmla="*/ 895 w 3119"/>
                  <a:gd name="T83" fmla="*/ 297 h 664"/>
                  <a:gd name="T84" fmla="*/ 800 w 3119"/>
                  <a:gd name="T85" fmla="*/ 262 h 664"/>
                  <a:gd name="T86" fmla="*/ 660 w 3119"/>
                  <a:gd name="T87" fmla="*/ 235 h 664"/>
                  <a:gd name="T88" fmla="*/ 499 w 3119"/>
                  <a:gd name="T89" fmla="*/ 212 h 664"/>
                  <a:gd name="T90" fmla="*/ 199 w 3119"/>
                  <a:gd name="T91" fmla="*/ 183 h 664"/>
                  <a:gd name="T92" fmla="*/ 105 w 3119"/>
                  <a:gd name="T93" fmla="*/ 173 h 664"/>
                  <a:gd name="T94" fmla="*/ 70 w 3119"/>
                  <a:gd name="T95" fmla="*/ 159 h 664"/>
                  <a:gd name="T96" fmla="*/ 41 w 3119"/>
                  <a:gd name="T97" fmla="*/ 138 h 664"/>
                  <a:gd name="T98" fmla="*/ 19 w 3119"/>
                  <a:gd name="T99" fmla="*/ 114 h 664"/>
                  <a:gd name="T100" fmla="*/ 5 w 3119"/>
                  <a:gd name="T101" fmla="*/ 89 h 664"/>
                  <a:gd name="T102" fmla="*/ 0 w 3119"/>
                  <a:gd name="T103" fmla="*/ 62 h 664"/>
                  <a:gd name="T104" fmla="*/ 5 w 3119"/>
                  <a:gd name="T105" fmla="*/ 39 h 664"/>
                  <a:gd name="T106" fmla="*/ 23 w 3119"/>
                  <a:gd name="T107" fmla="*/ 19 h 664"/>
                  <a:gd name="T108" fmla="*/ 51 w 3119"/>
                  <a:gd name="T109" fmla="*/ 5 h 664"/>
                  <a:gd name="T110" fmla="*/ 93 w 3119"/>
                  <a:gd name="T111" fmla="*/ 0 h 664"/>
                  <a:gd name="T112" fmla="*/ 150 w 3119"/>
                  <a:gd name="T113" fmla="*/ 5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119" h="664">
                    <a:moveTo>
                      <a:pt x="150" y="5"/>
                    </a:moveTo>
                    <a:lnTo>
                      <a:pt x="232" y="17"/>
                    </a:lnTo>
                    <a:lnTo>
                      <a:pt x="313" y="28"/>
                    </a:lnTo>
                    <a:lnTo>
                      <a:pt x="392" y="38"/>
                    </a:lnTo>
                    <a:lnTo>
                      <a:pt x="470" y="47"/>
                    </a:lnTo>
                    <a:lnTo>
                      <a:pt x="550" y="56"/>
                    </a:lnTo>
                    <a:lnTo>
                      <a:pt x="633" y="66"/>
                    </a:lnTo>
                    <a:lnTo>
                      <a:pt x="719" y="76"/>
                    </a:lnTo>
                    <a:lnTo>
                      <a:pt x="813" y="89"/>
                    </a:lnTo>
                    <a:lnTo>
                      <a:pt x="908" y="103"/>
                    </a:lnTo>
                    <a:lnTo>
                      <a:pt x="1004" y="118"/>
                    </a:lnTo>
                    <a:lnTo>
                      <a:pt x="1096" y="133"/>
                    </a:lnTo>
                    <a:lnTo>
                      <a:pt x="1185" y="150"/>
                    </a:lnTo>
                    <a:lnTo>
                      <a:pt x="1269" y="167"/>
                    </a:lnTo>
                    <a:lnTo>
                      <a:pt x="1347" y="184"/>
                    </a:lnTo>
                    <a:lnTo>
                      <a:pt x="1418" y="201"/>
                    </a:lnTo>
                    <a:lnTo>
                      <a:pt x="1479" y="218"/>
                    </a:lnTo>
                    <a:lnTo>
                      <a:pt x="1511" y="226"/>
                    </a:lnTo>
                    <a:lnTo>
                      <a:pt x="1547" y="235"/>
                    </a:lnTo>
                    <a:lnTo>
                      <a:pt x="1586" y="244"/>
                    </a:lnTo>
                    <a:lnTo>
                      <a:pt x="1631" y="254"/>
                    </a:lnTo>
                    <a:lnTo>
                      <a:pt x="1729" y="274"/>
                    </a:lnTo>
                    <a:lnTo>
                      <a:pt x="1840" y="293"/>
                    </a:lnTo>
                    <a:lnTo>
                      <a:pt x="1959" y="312"/>
                    </a:lnTo>
                    <a:lnTo>
                      <a:pt x="2084" y="331"/>
                    </a:lnTo>
                    <a:lnTo>
                      <a:pt x="2212" y="349"/>
                    </a:lnTo>
                    <a:lnTo>
                      <a:pt x="2341" y="364"/>
                    </a:lnTo>
                    <a:lnTo>
                      <a:pt x="2467" y="379"/>
                    </a:lnTo>
                    <a:lnTo>
                      <a:pt x="2586" y="393"/>
                    </a:lnTo>
                    <a:lnTo>
                      <a:pt x="2697" y="407"/>
                    </a:lnTo>
                    <a:lnTo>
                      <a:pt x="2798" y="420"/>
                    </a:lnTo>
                    <a:lnTo>
                      <a:pt x="2887" y="432"/>
                    </a:lnTo>
                    <a:lnTo>
                      <a:pt x="2962" y="443"/>
                    </a:lnTo>
                    <a:lnTo>
                      <a:pt x="3023" y="452"/>
                    </a:lnTo>
                    <a:lnTo>
                      <a:pt x="3068" y="461"/>
                    </a:lnTo>
                    <a:lnTo>
                      <a:pt x="3076" y="464"/>
                    </a:lnTo>
                    <a:lnTo>
                      <a:pt x="3083" y="466"/>
                    </a:lnTo>
                    <a:lnTo>
                      <a:pt x="3091" y="471"/>
                    </a:lnTo>
                    <a:lnTo>
                      <a:pt x="3097" y="476"/>
                    </a:lnTo>
                    <a:lnTo>
                      <a:pt x="3102" y="483"/>
                    </a:lnTo>
                    <a:lnTo>
                      <a:pt x="3106" y="490"/>
                    </a:lnTo>
                    <a:lnTo>
                      <a:pt x="3111" y="498"/>
                    </a:lnTo>
                    <a:lnTo>
                      <a:pt x="3114" y="506"/>
                    </a:lnTo>
                    <a:lnTo>
                      <a:pt x="3116" y="515"/>
                    </a:lnTo>
                    <a:lnTo>
                      <a:pt x="3118" y="523"/>
                    </a:lnTo>
                    <a:lnTo>
                      <a:pt x="3119" y="534"/>
                    </a:lnTo>
                    <a:lnTo>
                      <a:pt x="3119" y="543"/>
                    </a:lnTo>
                    <a:lnTo>
                      <a:pt x="3119" y="553"/>
                    </a:lnTo>
                    <a:lnTo>
                      <a:pt x="3118" y="563"/>
                    </a:lnTo>
                    <a:lnTo>
                      <a:pt x="3116" y="573"/>
                    </a:lnTo>
                    <a:lnTo>
                      <a:pt x="3114" y="582"/>
                    </a:lnTo>
                    <a:lnTo>
                      <a:pt x="3110" y="592"/>
                    </a:lnTo>
                    <a:lnTo>
                      <a:pt x="3108" y="601"/>
                    </a:lnTo>
                    <a:lnTo>
                      <a:pt x="3102" y="610"/>
                    </a:lnTo>
                    <a:lnTo>
                      <a:pt x="3097" y="619"/>
                    </a:lnTo>
                    <a:lnTo>
                      <a:pt x="3091" y="627"/>
                    </a:lnTo>
                    <a:lnTo>
                      <a:pt x="3085" y="634"/>
                    </a:lnTo>
                    <a:lnTo>
                      <a:pt x="3078" y="642"/>
                    </a:lnTo>
                    <a:lnTo>
                      <a:pt x="3071" y="647"/>
                    </a:lnTo>
                    <a:lnTo>
                      <a:pt x="3062" y="652"/>
                    </a:lnTo>
                    <a:lnTo>
                      <a:pt x="3053" y="657"/>
                    </a:lnTo>
                    <a:lnTo>
                      <a:pt x="3044" y="660"/>
                    </a:lnTo>
                    <a:lnTo>
                      <a:pt x="3034" y="662"/>
                    </a:lnTo>
                    <a:lnTo>
                      <a:pt x="3022" y="664"/>
                    </a:lnTo>
                    <a:lnTo>
                      <a:pt x="3011" y="662"/>
                    </a:lnTo>
                    <a:lnTo>
                      <a:pt x="2999" y="661"/>
                    </a:lnTo>
                    <a:lnTo>
                      <a:pt x="2986" y="659"/>
                    </a:lnTo>
                    <a:lnTo>
                      <a:pt x="2934" y="643"/>
                    </a:lnTo>
                    <a:lnTo>
                      <a:pt x="2881" y="631"/>
                    </a:lnTo>
                    <a:lnTo>
                      <a:pt x="2823" y="619"/>
                    </a:lnTo>
                    <a:lnTo>
                      <a:pt x="2765" y="609"/>
                    </a:lnTo>
                    <a:lnTo>
                      <a:pt x="2702" y="599"/>
                    </a:lnTo>
                    <a:lnTo>
                      <a:pt x="2636" y="590"/>
                    </a:lnTo>
                    <a:lnTo>
                      <a:pt x="2567" y="581"/>
                    </a:lnTo>
                    <a:lnTo>
                      <a:pt x="2493" y="572"/>
                    </a:lnTo>
                    <a:lnTo>
                      <a:pt x="2419" y="563"/>
                    </a:lnTo>
                    <a:lnTo>
                      <a:pt x="2349" y="554"/>
                    </a:lnTo>
                    <a:lnTo>
                      <a:pt x="2283" y="548"/>
                    </a:lnTo>
                    <a:lnTo>
                      <a:pt x="2219" y="543"/>
                    </a:lnTo>
                    <a:lnTo>
                      <a:pt x="2156" y="539"/>
                    </a:lnTo>
                    <a:lnTo>
                      <a:pt x="2096" y="537"/>
                    </a:lnTo>
                    <a:lnTo>
                      <a:pt x="2067" y="537"/>
                    </a:lnTo>
                    <a:lnTo>
                      <a:pt x="2038" y="539"/>
                    </a:lnTo>
                    <a:lnTo>
                      <a:pt x="2008" y="540"/>
                    </a:lnTo>
                    <a:lnTo>
                      <a:pt x="1979" y="543"/>
                    </a:lnTo>
                    <a:lnTo>
                      <a:pt x="1949" y="546"/>
                    </a:lnTo>
                    <a:lnTo>
                      <a:pt x="1919" y="553"/>
                    </a:lnTo>
                    <a:lnTo>
                      <a:pt x="1889" y="560"/>
                    </a:lnTo>
                    <a:lnTo>
                      <a:pt x="1859" y="569"/>
                    </a:lnTo>
                    <a:lnTo>
                      <a:pt x="1797" y="590"/>
                    </a:lnTo>
                    <a:lnTo>
                      <a:pt x="1733" y="610"/>
                    </a:lnTo>
                    <a:lnTo>
                      <a:pt x="1700" y="620"/>
                    </a:lnTo>
                    <a:lnTo>
                      <a:pt x="1667" y="628"/>
                    </a:lnTo>
                    <a:lnTo>
                      <a:pt x="1632" y="636"/>
                    </a:lnTo>
                    <a:lnTo>
                      <a:pt x="1598" y="641"/>
                    </a:lnTo>
                    <a:lnTo>
                      <a:pt x="1580" y="642"/>
                    </a:lnTo>
                    <a:lnTo>
                      <a:pt x="1562" y="643"/>
                    </a:lnTo>
                    <a:lnTo>
                      <a:pt x="1544" y="643"/>
                    </a:lnTo>
                    <a:lnTo>
                      <a:pt x="1527" y="643"/>
                    </a:lnTo>
                    <a:lnTo>
                      <a:pt x="1509" y="642"/>
                    </a:lnTo>
                    <a:lnTo>
                      <a:pt x="1491" y="639"/>
                    </a:lnTo>
                    <a:lnTo>
                      <a:pt x="1472" y="637"/>
                    </a:lnTo>
                    <a:lnTo>
                      <a:pt x="1453" y="633"/>
                    </a:lnTo>
                    <a:lnTo>
                      <a:pt x="1417" y="624"/>
                    </a:lnTo>
                    <a:lnTo>
                      <a:pt x="1385" y="615"/>
                    </a:lnTo>
                    <a:lnTo>
                      <a:pt x="1357" y="606"/>
                    </a:lnTo>
                    <a:lnTo>
                      <a:pt x="1331" y="597"/>
                    </a:lnTo>
                    <a:lnTo>
                      <a:pt x="1308" y="587"/>
                    </a:lnTo>
                    <a:lnTo>
                      <a:pt x="1288" y="578"/>
                    </a:lnTo>
                    <a:lnTo>
                      <a:pt x="1269" y="568"/>
                    </a:lnTo>
                    <a:lnTo>
                      <a:pt x="1252" y="558"/>
                    </a:lnTo>
                    <a:lnTo>
                      <a:pt x="1222" y="536"/>
                    </a:lnTo>
                    <a:lnTo>
                      <a:pt x="1195" y="515"/>
                    </a:lnTo>
                    <a:lnTo>
                      <a:pt x="1167" y="490"/>
                    </a:lnTo>
                    <a:lnTo>
                      <a:pt x="1136" y="466"/>
                    </a:lnTo>
                    <a:lnTo>
                      <a:pt x="1106" y="441"/>
                    </a:lnTo>
                    <a:lnTo>
                      <a:pt x="1079" y="418"/>
                    </a:lnTo>
                    <a:lnTo>
                      <a:pt x="1053" y="395"/>
                    </a:lnTo>
                    <a:lnTo>
                      <a:pt x="1027" y="373"/>
                    </a:lnTo>
                    <a:lnTo>
                      <a:pt x="1013" y="363"/>
                    </a:lnTo>
                    <a:lnTo>
                      <a:pt x="997" y="351"/>
                    </a:lnTo>
                    <a:lnTo>
                      <a:pt x="981" y="341"/>
                    </a:lnTo>
                    <a:lnTo>
                      <a:pt x="963" y="330"/>
                    </a:lnTo>
                    <a:lnTo>
                      <a:pt x="943" y="318"/>
                    </a:lnTo>
                    <a:lnTo>
                      <a:pt x="921" y="308"/>
                    </a:lnTo>
                    <a:lnTo>
                      <a:pt x="895" y="297"/>
                    </a:lnTo>
                    <a:lnTo>
                      <a:pt x="869" y="285"/>
                    </a:lnTo>
                    <a:lnTo>
                      <a:pt x="837" y="274"/>
                    </a:lnTo>
                    <a:lnTo>
                      <a:pt x="800" y="262"/>
                    </a:lnTo>
                    <a:lnTo>
                      <a:pt x="756" y="253"/>
                    </a:lnTo>
                    <a:lnTo>
                      <a:pt x="711" y="243"/>
                    </a:lnTo>
                    <a:lnTo>
                      <a:pt x="660" y="235"/>
                    </a:lnTo>
                    <a:lnTo>
                      <a:pt x="607" y="226"/>
                    </a:lnTo>
                    <a:lnTo>
                      <a:pt x="554" y="220"/>
                    </a:lnTo>
                    <a:lnTo>
                      <a:pt x="499" y="212"/>
                    </a:lnTo>
                    <a:lnTo>
                      <a:pt x="389" y="201"/>
                    </a:lnTo>
                    <a:lnTo>
                      <a:pt x="287" y="192"/>
                    </a:lnTo>
                    <a:lnTo>
                      <a:pt x="199" y="183"/>
                    </a:lnTo>
                    <a:lnTo>
                      <a:pt x="132" y="178"/>
                    </a:lnTo>
                    <a:lnTo>
                      <a:pt x="119" y="175"/>
                    </a:lnTo>
                    <a:lnTo>
                      <a:pt x="105" y="173"/>
                    </a:lnTo>
                    <a:lnTo>
                      <a:pt x="93" y="169"/>
                    </a:lnTo>
                    <a:lnTo>
                      <a:pt x="81" y="164"/>
                    </a:lnTo>
                    <a:lnTo>
                      <a:pt x="70" y="159"/>
                    </a:lnTo>
                    <a:lnTo>
                      <a:pt x="60" y="153"/>
                    </a:lnTo>
                    <a:lnTo>
                      <a:pt x="50" y="146"/>
                    </a:lnTo>
                    <a:lnTo>
                      <a:pt x="41" y="138"/>
                    </a:lnTo>
                    <a:lnTo>
                      <a:pt x="32" y="131"/>
                    </a:lnTo>
                    <a:lnTo>
                      <a:pt x="26" y="123"/>
                    </a:lnTo>
                    <a:lnTo>
                      <a:pt x="19" y="114"/>
                    </a:lnTo>
                    <a:lnTo>
                      <a:pt x="13" y="105"/>
                    </a:lnTo>
                    <a:lnTo>
                      <a:pt x="9" y="98"/>
                    </a:lnTo>
                    <a:lnTo>
                      <a:pt x="5" y="89"/>
                    </a:lnTo>
                    <a:lnTo>
                      <a:pt x="3" y="80"/>
                    </a:lnTo>
                    <a:lnTo>
                      <a:pt x="0" y="71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3" y="47"/>
                    </a:lnTo>
                    <a:lnTo>
                      <a:pt x="5" y="39"/>
                    </a:lnTo>
                    <a:lnTo>
                      <a:pt x="11" y="31"/>
                    </a:lnTo>
                    <a:lnTo>
                      <a:pt x="16" y="25"/>
                    </a:lnTo>
                    <a:lnTo>
                      <a:pt x="23" y="19"/>
                    </a:lnTo>
                    <a:lnTo>
                      <a:pt x="31" y="14"/>
                    </a:lnTo>
                    <a:lnTo>
                      <a:pt x="41" y="8"/>
                    </a:lnTo>
                    <a:lnTo>
                      <a:pt x="51" y="5"/>
                    </a:lnTo>
                    <a:lnTo>
                      <a:pt x="64" y="2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11" y="0"/>
                    </a:lnTo>
                    <a:lnTo>
                      <a:pt x="129" y="1"/>
                    </a:lnTo>
                    <a:lnTo>
                      <a:pt x="150" y="5"/>
                    </a:lnTo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3" name="Freeform 263"/>
              <p:cNvSpPr>
                <a:spLocks/>
              </p:cNvSpPr>
              <p:nvPr/>
            </p:nvSpPr>
            <p:spPr bwMode="auto">
              <a:xfrm>
                <a:off x="4921" y="3357"/>
                <a:ext cx="96" cy="36"/>
              </a:xfrm>
              <a:custGeom>
                <a:avLst/>
                <a:gdLst>
                  <a:gd name="T0" fmla="*/ 257 w 386"/>
                  <a:gd name="T1" fmla="*/ 18 h 143"/>
                  <a:gd name="T2" fmla="*/ 276 w 386"/>
                  <a:gd name="T3" fmla="*/ 23 h 143"/>
                  <a:gd name="T4" fmla="*/ 293 w 386"/>
                  <a:gd name="T5" fmla="*/ 28 h 143"/>
                  <a:gd name="T6" fmla="*/ 308 w 386"/>
                  <a:gd name="T7" fmla="*/ 35 h 143"/>
                  <a:gd name="T8" fmla="*/ 323 w 386"/>
                  <a:gd name="T9" fmla="*/ 41 h 143"/>
                  <a:gd name="T10" fmla="*/ 336 w 386"/>
                  <a:gd name="T11" fmla="*/ 47 h 143"/>
                  <a:gd name="T12" fmla="*/ 348 w 386"/>
                  <a:gd name="T13" fmla="*/ 54 h 143"/>
                  <a:gd name="T14" fmla="*/ 358 w 386"/>
                  <a:gd name="T15" fmla="*/ 60 h 143"/>
                  <a:gd name="T16" fmla="*/ 367 w 386"/>
                  <a:gd name="T17" fmla="*/ 68 h 143"/>
                  <a:gd name="T18" fmla="*/ 374 w 386"/>
                  <a:gd name="T19" fmla="*/ 74 h 143"/>
                  <a:gd name="T20" fmla="*/ 380 w 386"/>
                  <a:gd name="T21" fmla="*/ 82 h 143"/>
                  <a:gd name="T22" fmla="*/ 383 w 386"/>
                  <a:gd name="T23" fmla="*/ 88 h 143"/>
                  <a:gd name="T24" fmla="*/ 386 w 386"/>
                  <a:gd name="T25" fmla="*/ 94 h 143"/>
                  <a:gd name="T26" fmla="*/ 386 w 386"/>
                  <a:gd name="T27" fmla="*/ 101 h 143"/>
                  <a:gd name="T28" fmla="*/ 385 w 386"/>
                  <a:gd name="T29" fmla="*/ 107 h 143"/>
                  <a:gd name="T30" fmla="*/ 381 w 386"/>
                  <a:gd name="T31" fmla="*/ 114 h 143"/>
                  <a:gd name="T32" fmla="*/ 376 w 386"/>
                  <a:gd name="T33" fmla="*/ 120 h 143"/>
                  <a:gd name="T34" fmla="*/ 368 w 386"/>
                  <a:gd name="T35" fmla="*/ 125 h 143"/>
                  <a:gd name="T36" fmla="*/ 359 w 386"/>
                  <a:gd name="T37" fmla="*/ 129 h 143"/>
                  <a:gd name="T38" fmla="*/ 348 w 386"/>
                  <a:gd name="T39" fmla="*/ 133 h 143"/>
                  <a:gd name="T40" fmla="*/ 336 w 386"/>
                  <a:gd name="T41" fmla="*/ 137 h 143"/>
                  <a:gd name="T42" fmla="*/ 322 w 386"/>
                  <a:gd name="T43" fmla="*/ 139 h 143"/>
                  <a:gd name="T44" fmla="*/ 308 w 386"/>
                  <a:gd name="T45" fmla="*/ 142 h 143"/>
                  <a:gd name="T46" fmla="*/ 293 w 386"/>
                  <a:gd name="T47" fmla="*/ 143 h 143"/>
                  <a:gd name="T48" fmla="*/ 276 w 386"/>
                  <a:gd name="T49" fmla="*/ 143 h 143"/>
                  <a:gd name="T50" fmla="*/ 260 w 386"/>
                  <a:gd name="T51" fmla="*/ 143 h 143"/>
                  <a:gd name="T52" fmla="*/ 242 w 386"/>
                  <a:gd name="T53" fmla="*/ 143 h 143"/>
                  <a:gd name="T54" fmla="*/ 223 w 386"/>
                  <a:gd name="T55" fmla="*/ 142 h 143"/>
                  <a:gd name="T56" fmla="*/ 205 w 386"/>
                  <a:gd name="T57" fmla="*/ 139 h 143"/>
                  <a:gd name="T58" fmla="*/ 186 w 386"/>
                  <a:gd name="T59" fmla="*/ 137 h 143"/>
                  <a:gd name="T60" fmla="*/ 167 w 386"/>
                  <a:gd name="T61" fmla="*/ 134 h 143"/>
                  <a:gd name="T62" fmla="*/ 148 w 386"/>
                  <a:gd name="T63" fmla="*/ 130 h 143"/>
                  <a:gd name="T64" fmla="*/ 128 w 386"/>
                  <a:gd name="T65" fmla="*/ 125 h 143"/>
                  <a:gd name="T66" fmla="*/ 111 w 386"/>
                  <a:gd name="T67" fmla="*/ 120 h 143"/>
                  <a:gd name="T68" fmla="*/ 94 w 386"/>
                  <a:gd name="T69" fmla="*/ 115 h 143"/>
                  <a:gd name="T70" fmla="*/ 77 w 386"/>
                  <a:gd name="T71" fmla="*/ 109 h 143"/>
                  <a:gd name="T72" fmla="*/ 63 w 386"/>
                  <a:gd name="T73" fmla="*/ 102 h 143"/>
                  <a:gd name="T74" fmla="*/ 51 w 386"/>
                  <a:gd name="T75" fmla="*/ 96 h 143"/>
                  <a:gd name="T76" fmla="*/ 38 w 386"/>
                  <a:gd name="T77" fmla="*/ 89 h 143"/>
                  <a:gd name="T78" fmla="*/ 28 w 386"/>
                  <a:gd name="T79" fmla="*/ 83 h 143"/>
                  <a:gd name="T80" fmla="*/ 19 w 386"/>
                  <a:gd name="T81" fmla="*/ 75 h 143"/>
                  <a:gd name="T82" fmla="*/ 12 w 386"/>
                  <a:gd name="T83" fmla="*/ 69 h 143"/>
                  <a:gd name="T84" fmla="*/ 6 w 386"/>
                  <a:gd name="T85" fmla="*/ 61 h 143"/>
                  <a:gd name="T86" fmla="*/ 2 w 386"/>
                  <a:gd name="T87" fmla="*/ 55 h 143"/>
                  <a:gd name="T88" fmla="*/ 1 w 386"/>
                  <a:gd name="T89" fmla="*/ 49 h 143"/>
                  <a:gd name="T90" fmla="*/ 0 w 386"/>
                  <a:gd name="T91" fmla="*/ 42 h 143"/>
                  <a:gd name="T92" fmla="*/ 2 w 386"/>
                  <a:gd name="T93" fmla="*/ 36 h 143"/>
                  <a:gd name="T94" fmla="*/ 6 w 386"/>
                  <a:gd name="T95" fmla="*/ 29 h 143"/>
                  <a:gd name="T96" fmla="*/ 11 w 386"/>
                  <a:gd name="T97" fmla="*/ 24 h 143"/>
                  <a:gd name="T98" fmla="*/ 19 w 386"/>
                  <a:gd name="T99" fmla="*/ 18 h 143"/>
                  <a:gd name="T100" fmla="*/ 28 w 386"/>
                  <a:gd name="T101" fmla="*/ 14 h 143"/>
                  <a:gd name="T102" fmla="*/ 38 w 386"/>
                  <a:gd name="T103" fmla="*/ 10 h 143"/>
                  <a:gd name="T104" fmla="*/ 51 w 386"/>
                  <a:gd name="T105" fmla="*/ 7 h 143"/>
                  <a:gd name="T106" fmla="*/ 63 w 386"/>
                  <a:gd name="T107" fmla="*/ 4 h 143"/>
                  <a:gd name="T108" fmla="*/ 79 w 386"/>
                  <a:gd name="T109" fmla="*/ 1 h 143"/>
                  <a:gd name="T110" fmla="*/ 94 w 386"/>
                  <a:gd name="T111" fmla="*/ 0 h 143"/>
                  <a:gd name="T112" fmla="*/ 111 w 386"/>
                  <a:gd name="T113" fmla="*/ 0 h 143"/>
                  <a:gd name="T114" fmla="*/ 145 w 386"/>
                  <a:gd name="T115" fmla="*/ 0 h 143"/>
                  <a:gd name="T116" fmla="*/ 182 w 386"/>
                  <a:gd name="T117" fmla="*/ 4 h 143"/>
                  <a:gd name="T118" fmla="*/ 201 w 386"/>
                  <a:gd name="T119" fmla="*/ 7 h 143"/>
                  <a:gd name="T120" fmla="*/ 219 w 386"/>
                  <a:gd name="T121" fmla="*/ 9 h 143"/>
                  <a:gd name="T122" fmla="*/ 238 w 386"/>
                  <a:gd name="T123" fmla="*/ 13 h 143"/>
                  <a:gd name="T124" fmla="*/ 257 w 386"/>
                  <a:gd name="T125" fmla="*/ 1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143">
                    <a:moveTo>
                      <a:pt x="257" y="18"/>
                    </a:moveTo>
                    <a:lnTo>
                      <a:pt x="276" y="23"/>
                    </a:lnTo>
                    <a:lnTo>
                      <a:pt x="293" y="28"/>
                    </a:lnTo>
                    <a:lnTo>
                      <a:pt x="308" y="35"/>
                    </a:lnTo>
                    <a:lnTo>
                      <a:pt x="323" y="41"/>
                    </a:lnTo>
                    <a:lnTo>
                      <a:pt x="336" y="47"/>
                    </a:lnTo>
                    <a:lnTo>
                      <a:pt x="348" y="54"/>
                    </a:lnTo>
                    <a:lnTo>
                      <a:pt x="358" y="60"/>
                    </a:lnTo>
                    <a:lnTo>
                      <a:pt x="367" y="68"/>
                    </a:lnTo>
                    <a:lnTo>
                      <a:pt x="374" y="74"/>
                    </a:lnTo>
                    <a:lnTo>
                      <a:pt x="380" y="82"/>
                    </a:lnTo>
                    <a:lnTo>
                      <a:pt x="383" y="88"/>
                    </a:lnTo>
                    <a:lnTo>
                      <a:pt x="386" y="94"/>
                    </a:lnTo>
                    <a:lnTo>
                      <a:pt x="386" y="101"/>
                    </a:lnTo>
                    <a:lnTo>
                      <a:pt x="385" y="107"/>
                    </a:lnTo>
                    <a:lnTo>
                      <a:pt x="381" y="114"/>
                    </a:lnTo>
                    <a:lnTo>
                      <a:pt x="376" y="120"/>
                    </a:lnTo>
                    <a:lnTo>
                      <a:pt x="368" y="125"/>
                    </a:lnTo>
                    <a:lnTo>
                      <a:pt x="359" y="129"/>
                    </a:lnTo>
                    <a:lnTo>
                      <a:pt x="348" y="133"/>
                    </a:lnTo>
                    <a:lnTo>
                      <a:pt x="336" y="137"/>
                    </a:lnTo>
                    <a:lnTo>
                      <a:pt x="322" y="139"/>
                    </a:lnTo>
                    <a:lnTo>
                      <a:pt x="308" y="142"/>
                    </a:lnTo>
                    <a:lnTo>
                      <a:pt x="293" y="143"/>
                    </a:lnTo>
                    <a:lnTo>
                      <a:pt x="276" y="143"/>
                    </a:lnTo>
                    <a:lnTo>
                      <a:pt x="260" y="143"/>
                    </a:lnTo>
                    <a:lnTo>
                      <a:pt x="242" y="143"/>
                    </a:lnTo>
                    <a:lnTo>
                      <a:pt x="223" y="142"/>
                    </a:lnTo>
                    <a:lnTo>
                      <a:pt x="205" y="139"/>
                    </a:lnTo>
                    <a:lnTo>
                      <a:pt x="186" y="137"/>
                    </a:lnTo>
                    <a:lnTo>
                      <a:pt x="167" y="134"/>
                    </a:lnTo>
                    <a:lnTo>
                      <a:pt x="148" y="130"/>
                    </a:lnTo>
                    <a:lnTo>
                      <a:pt x="128" y="125"/>
                    </a:lnTo>
                    <a:lnTo>
                      <a:pt x="111" y="120"/>
                    </a:lnTo>
                    <a:lnTo>
                      <a:pt x="94" y="115"/>
                    </a:lnTo>
                    <a:lnTo>
                      <a:pt x="77" y="109"/>
                    </a:lnTo>
                    <a:lnTo>
                      <a:pt x="63" y="102"/>
                    </a:lnTo>
                    <a:lnTo>
                      <a:pt x="51" y="96"/>
                    </a:lnTo>
                    <a:lnTo>
                      <a:pt x="38" y="89"/>
                    </a:lnTo>
                    <a:lnTo>
                      <a:pt x="28" y="83"/>
                    </a:lnTo>
                    <a:lnTo>
                      <a:pt x="19" y="75"/>
                    </a:lnTo>
                    <a:lnTo>
                      <a:pt x="12" y="69"/>
                    </a:lnTo>
                    <a:lnTo>
                      <a:pt x="6" y="61"/>
                    </a:lnTo>
                    <a:lnTo>
                      <a:pt x="2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6" y="29"/>
                    </a:lnTo>
                    <a:lnTo>
                      <a:pt x="11" y="24"/>
                    </a:lnTo>
                    <a:lnTo>
                      <a:pt x="19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51" y="7"/>
                    </a:lnTo>
                    <a:lnTo>
                      <a:pt x="63" y="4"/>
                    </a:lnTo>
                    <a:lnTo>
                      <a:pt x="79" y="1"/>
                    </a:lnTo>
                    <a:lnTo>
                      <a:pt x="94" y="0"/>
                    </a:lnTo>
                    <a:lnTo>
                      <a:pt x="111" y="0"/>
                    </a:lnTo>
                    <a:lnTo>
                      <a:pt x="145" y="0"/>
                    </a:lnTo>
                    <a:lnTo>
                      <a:pt x="182" y="4"/>
                    </a:lnTo>
                    <a:lnTo>
                      <a:pt x="201" y="7"/>
                    </a:lnTo>
                    <a:lnTo>
                      <a:pt x="219" y="9"/>
                    </a:lnTo>
                    <a:lnTo>
                      <a:pt x="238" y="13"/>
                    </a:lnTo>
                    <a:lnTo>
                      <a:pt x="257" y="18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4" name="Freeform 264"/>
              <p:cNvSpPr>
                <a:spLocks/>
              </p:cNvSpPr>
              <p:nvPr/>
            </p:nvSpPr>
            <p:spPr bwMode="auto">
              <a:xfrm>
                <a:off x="4921" y="3357"/>
                <a:ext cx="96" cy="36"/>
              </a:xfrm>
              <a:custGeom>
                <a:avLst/>
                <a:gdLst>
                  <a:gd name="T0" fmla="*/ 257 w 386"/>
                  <a:gd name="T1" fmla="*/ 18 h 143"/>
                  <a:gd name="T2" fmla="*/ 276 w 386"/>
                  <a:gd name="T3" fmla="*/ 23 h 143"/>
                  <a:gd name="T4" fmla="*/ 293 w 386"/>
                  <a:gd name="T5" fmla="*/ 28 h 143"/>
                  <a:gd name="T6" fmla="*/ 308 w 386"/>
                  <a:gd name="T7" fmla="*/ 35 h 143"/>
                  <a:gd name="T8" fmla="*/ 323 w 386"/>
                  <a:gd name="T9" fmla="*/ 41 h 143"/>
                  <a:gd name="T10" fmla="*/ 336 w 386"/>
                  <a:gd name="T11" fmla="*/ 47 h 143"/>
                  <a:gd name="T12" fmla="*/ 348 w 386"/>
                  <a:gd name="T13" fmla="*/ 54 h 143"/>
                  <a:gd name="T14" fmla="*/ 358 w 386"/>
                  <a:gd name="T15" fmla="*/ 60 h 143"/>
                  <a:gd name="T16" fmla="*/ 367 w 386"/>
                  <a:gd name="T17" fmla="*/ 68 h 143"/>
                  <a:gd name="T18" fmla="*/ 374 w 386"/>
                  <a:gd name="T19" fmla="*/ 74 h 143"/>
                  <a:gd name="T20" fmla="*/ 380 w 386"/>
                  <a:gd name="T21" fmla="*/ 82 h 143"/>
                  <a:gd name="T22" fmla="*/ 383 w 386"/>
                  <a:gd name="T23" fmla="*/ 88 h 143"/>
                  <a:gd name="T24" fmla="*/ 386 w 386"/>
                  <a:gd name="T25" fmla="*/ 94 h 143"/>
                  <a:gd name="T26" fmla="*/ 386 w 386"/>
                  <a:gd name="T27" fmla="*/ 101 h 143"/>
                  <a:gd name="T28" fmla="*/ 385 w 386"/>
                  <a:gd name="T29" fmla="*/ 107 h 143"/>
                  <a:gd name="T30" fmla="*/ 381 w 386"/>
                  <a:gd name="T31" fmla="*/ 114 h 143"/>
                  <a:gd name="T32" fmla="*/ 376 w 386"/>
                  <a:gd name="T33" fmla="*/ 120 h 143"/>
                  <a:gd name="T34" fmla="*/ 368 w 386"/>
                  <a:gd name="T35" fmla="*/ 125 h 143"/>
                  <a:gd name="T36" fmla="*/ 359 w 386"/>
                  <a:gd name="T37" fmla="*/ 129 h 143"/>
                  <a:gd name="T38" fmla="*/ 348 w 386"/>
                  <a:gd name="T39" fmla="*/ 133 h 143"/>
                  <a:gd name="T40" fmla="*/ 336 w 386"/>
                  <a:gd name="T41" fmla="*/ 137 h 143"/>
                  <a:gd name="T42" fmla="*/ 322 w 386"/>
                  <a:gd name="T43" fmla="*/ 139 h 143"/>
                  <a:gd name="T44" fmla="*/ 308 w 386"/>
                  <a:gd name="T45" fmla="*/ 142 h 143"/>
                  <a:gd name="T46" fmla="*/ 293 w 386"/>
                  <a:gd name="T47" fmla="*/ 143 h 143"/>
                  <a:gd name="T48" fmla="*/ 276 w 386"/>
                  <a:gd name="T49" fmla="*/ 143 h 143"/>
                  <a:gd name="T50" fmla="*/ 260 w 386"/>
                  <a:gd name="T51" fmla="*/ 143 h 143"/>
                  <a:gd name="T52" fmla="*/ 242 w 386"/>
                  <a:gd name="T53" fmla="*/ 143 h 143"/>
                  <a:gd name="T54" fmla="*/ 223 w 386"/>
                  <a:gd name="T55" fmla="*/ 142 h 143"/>
                  <a:gd name="T56" fmla="*/ 205 w 386"/>
                  <a:gd name="T57" fmla="*/ 139 h 143"/>
                  <a:gd name="T58" fmla="*/ 186 w 386"/>
                  <a:gd name="T59" fmla="*/ 137 h 143"/>
                  <a:gd name="T60" fmla="*/ 167 w 386"/>
                  <a:gd name="T61" fmla="*/ 134 h 143"/>
                  <a:gd name="T62" fmla="*/ 148 w 386"/>
                  <a:gd name="T63" fmla="*/ 130 h 143"/>
                  <a:gd name="T64" fmla="*/ 128 w 386"/>
                  <a:gd name="T65" fmla="*/ 125 h 143"/>
                  <a:gd name="T66" fmla="*/ 111 w 386"/>
                  <a:gd name="T67" fmla="*/ 120 h 143"/>
                  <a:gd name="T68" fmla="*/ 94 w 386"/>
                  <a:gd name="T69" fmla="*/ 115 h 143"/>
                  <a:gd name="T70" fmla="*/ 77 w 386"/>
                  <a:gd name="T71" fmla="*/ 109 h 143"/>
                  <a:gd name="T72" fmla="*/ 63 w 386"/>
                  <a:gd name="T73" fmla="*/ 102 h 143"/>
                  <a:gd name="T74" fmla="*/ 51 w 386"/>
                  <a:gd name="T75" fmla="*/ 96 h 143"/>
                  <a:gd name="T76" fmla="*/ 38 w 386"/>
                  <a:gd name="T77" fmla="*/ 89 h 143"/>
                  <a:gd name="T78" fmla="*/ 28 w 386"/>
                  <a:gd name="T79" fmla="*/ 83 h 143"/>
                  <a:gd name="T80" fmla="*/ 19 w 386"/>
                  <a:gd name="T81" fmla="*/ 75 h 143"/>
                  <a:gd name="T82" fmla="*/ 12 w 386"/>
                  <a:gd name="T83" fmla="*/ 69 h 143"/>
                  <a:gd name="T84" fmla="*/ 6 w 386"/>
                  <a:gd name="T85" fmla="*/ 61 h 143"/>
                  <a:gd name="T86" fmla="*/ 2 w 386"/>
                  <a:gd name="T87" fmla="*/ 55 h 143"/>
                  <a:gd name="T88" fmla="*/ 1 w 386"/>
                  <a:gd name="T89" fmla="*/ 49 h 143"/>
                  <a:gd name="T90" fmla="*/ 0 w 386"/>
                  <a:gd name="T91" fmla="*/ 42 h 143"/>
                  <a:gd name="T92" fmla="*/ 2 w 386"/>
                  <a:gd name="T93" fmla="*/ 36 h 143"/>
                  <a:gd name="T94" fmla="*/ 6 w 386"/>
                  <a:gd name="T95" fmla="*/ 29 h 143"/>
                  <a:gd name="T96" fmla="*/ 11 w 386"/>
                  <a:gd name="T97" fmla="*/ 24 h 143"/>
                  <a:gd name="T98" fmla="*/ 19 w 386"/>
                  <a:gd name="T99" fmla="*/ 18 h 143"/>
                  <a:gd name="T100" fmla="*/ 28 w 386"/>
                  <a:gd name="T101" fmla="*/ 14 h 143"/>
                  <a:gd name="T102" fmla="*/ 38 w 386"/>
                  <a:gd name="T103" fmla="*/ 10 h 143"/>
                  <a:gd name="T104" fmla="*/ 51 w 386"/>
                  <a:gd name="T105" fmla="*/ 7 h 143"/>
                  <a:gd name="T106" fmla="*/ 63 w 386"/>
                  <a:gd name="T107" fmla="*/ 4 h 143"/>
                  <a:gd name="T108" fmla="*/ 79 w 386"/>
                  <a:gd name="T109" fmla="*/ 1 h 143"/>
                  <a:gd name="T110" fmla="*/ 94 w 386"/>
                  <a:gd name="T111" fmla="*/ 0 h 143"/>
                  <a:gd name="T112" fmla="*/ 111 w 386"/>
                  <a:gd name="T113" fmla="*/ 0 h 143"/>
                  <a:gd name="T114" fmla="*/ 145 w 386"/>
                  <a:gd name="T115" fmla="*/ 0 h 143"/>
                  <a:gd name="T116" fmla="*/ 182 w 386"/>
                  <a:gd name="T117" fmla="*/ 4 h 143"/>
                  <a:gd name="T118" fmla="*/ 201 w 386"/>
                  <a:gd name="T119" fmla="*/ 7 h 143"/>
                  <a:gd name="T120" fmla="*/ 219 w 386"/>
                  <a:gd name="T121" fmla="*/ 9 h 143"/>
                  <a:gd name="T122" fmla="*/ 238 w 386"/>
                  <a:gd name="T123" fmla="*/ 13 h 143"/>
                  <a:gd name="T124" fmla="*/ 257 w 386"/>
                  <a:gd name="T125" fmla="*/ 1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86" h="143">
                    <a:moveTo>
                      <a:pt x="257" y="18"/>
                    </a:moveTo>
                    <a:lnTo>
                      <a:pt x="276" y="23"/>
                    </a:lnTo>
                    <a:lnTo>
                      <a:pt x="293" y="28"/>
                    </a:lnTo>
                    <a:lnTo>
                      <a:pt x="308" y="35"/>
                    </a:lnTo>
                    <a:lnTo>
                      <a:pt x="323" y="41"/>
                    </a:lnTo>
                    <a:lnTo>
                      <a:pt x="336" y="47"/>
                    </a:lnTo>
                    <a:lnTo>
                      <a:pt x="348" y="54"/>
                    </a:lnTo>
                    <a:lnTo>
                      <a:pt x="358" y="60"/>
                    </a:lnTo>
                    <a:lnTo>
                      <a:pt x="367" y="68"/>
                    </a:lnTo>
                    <a:lnTo>
                      <a:pt x="374" y="74"/>
                    </a:lnTo>
                    <a:lnTo>
                      <a:pt x="380" y="82"/>
                    </a:lnTo>
                    <a:lnTo>
                      <a:pt x="383" y="88"/>
                    </a:lnTo>
                    <a:lnTo>
                      <a:pt x="386" y="94"/>
                    </a:lnTo>
                    <a:lnTo>
                      <a:pt x="386" y="101"/>
                    </a:lnTo>
                    <a:lnTo>
                      <a:pt x="385" y="107"/>
                    </a:lnTo>
                    <a:lnTo>
                      <a:pt x="381" y="114"/>
                    </a:lnTo>
                    <a:lnTo>
                      <a:pt x="376" y="120"/>
                    </a:lnTo>
                    <a:lnTo>
                      <a:pt x="368" y="125"/>
                    </a:lnTo>
                    <a:lnTo>
                      <a:pt x="359" y="129"/>
                    </a:lnTo>
                    <a:lnTo>
                      <a:pt x="348" y="133"/>
                    </a:lnTo>
                    <a:lnTo>
                      <a:pt x="336" y="137"/>
                    </a:lnTo>
                    <a:lnTo>
                      <a:pt x="322" y="139"/>
                    </a:lnTo>
                    <a:lnTo>
                      <a:pt x="308" y="142"/>
                    </a:lnTo>
                    <a:lnTo>
                      <a:pt x="293" y="143"/>
                    </a:lnTo>
                    <a:lnTo>
                      <a:pt x="276" y="143"/>
                    </a:lnTo>
                    <a:lnTo>
                      <a:pt x="260" y="143"/>
                    </a:lnTo>
                    <a:lnTo>
                      <a:pt x="242" y="143"/>
                    </a:lnTo>
                    <a:lnTo>
                      <a:pt x="223" y="142"/>
                    </a:lnTo>
                    <a:lnTo>
                      <a:pt x="205" y="139"/>
                    </a:lnTo>
                    <a:lnTo>
                      <a:pt x="186" y="137"/>
                    </a:lnTo>
                    <a:lnTo>
                      <a:pt x="167" y="134"/>
                    </a:lnTo>
                    <a:lnTo>
                      <a:pt x="148" y="130"/>
                    </a:lnTo>
                    <a:lnTo>
                      <a:pt x="128" y="125"/>
                    </a:lnTo>
                    <a:lnTo>
                      <a:pt x="111" y="120"/>
                    </a:lnTo>
                    <a:lnTo>
                      <a:pt x="94" y="115"/>
                    </a:lnTo>
                    <a:lnTo>
                      <a:pt x="77" y="109"/>
                    </a:lnTo>
                    <a:lnTo>
                      <a:pt x="63" y="102"/>
                    </a:lnTo>
                    <a:lnTo>
                      <a:pt x="51" y="96"/>
                    </a:lnTo>
                    <a:lnTo>
                      <a:pt x="38" y="89"/>
                    </a:lnTo>
                    <a:lnTo>
                      <a:pt x="28" y="83"/>
                    </a:lnTo>
                    <a:lnTo>
                      <a:pt x="19" y="75"/>
                    </a:lnTo>
                    <a:lnTo>
                      <a:pt x="12" y="69"/>
                    </a:lnTo>
                    <a:lnTo>
                      <a:pt x="6" y="61"/>
                    </a:lnTo>
                    <a:lnTo>
                      <a:pt x="2" y="55"/>
                    </a:lnTo>
                    <a:lnTo>
                      <a:pt x="1" y="49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6" y="29"/>
                    </a:lnTo>
                    <a:lnTo>
                      <a:pt x="11" y="24"/>
                    </a:lnTo>
                    <a:lnTo>
                      <a:pt x="19" y="18"/>
                    </a:lnTo>
                    <a:lnTo>
                      <a:pt x="28" y="14"/>
                    </a:lnTo>
                    <a:lnTo>
                      <a:pt x="38" y="10"/>
                    </a:lnTo>
                    <a:lnTo>
                      <a:pt x="51" y="7"/>
                    </a:lnTo>
                    <a:lnTo>
                      <a:pt x="63" y="4"/>
                    </a:lnTo>
                    <a:lnTo>
                      <a:pt x="79" y="1"/>
                    </a:lnTo>
                    <a:lnTo>
                      <a:pt x="94" y="0"/>
                    </a:lnTo>
                    <a:lnTo>
                      <a:pt x="111" y="0"/>
                    </a:lnTo>
                    <a:lnTo>
                      <a:pt x="145" y="0"/>
                    </a:lnTo>
                    <a:lnTo>
                      <a:pt x="182" y="4"/>
                    </a:lnTo>
                    <a:lnTo>
                      <a:pt x="201" y="7"/>
                    </a:lnTo>
                    <a:lnTo>
                      <a:pt x="219" y="9"/>
                    </a:lnTo>
                    <a:lnTo>
                      <a:pt x="238" y="13"/>
                    </a:lnTo>
                    <a:lnTo>
                      <a:pt x="257" y="1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5" name="Freeform 265"/>
              <p:cNvSpPr>
                <a:spLocks/>
              </p:cNvSpPr>
              <p:nvPr/>
            </p:nvSpPr>
            <p:spPr bwMode="auto">
              <a:xfrm>
                <a:off x="3614" y="3888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6" name="Freeform 266"/>
              <p:cNvSpPr>
                <a:spLocks/>
              </p:cNvSpPr>
              <p:nvPr/>
            </p:nvSpPr>
            <p:spPr bwMode="auto">
              <a:xfrm>
                <a:off x="3614" y="3888"/>
                <a:ext cx="518" cy="100"/>
              </a:xfrm>
              <a:custGeom>
                <a:avLst/>
                <a:gdLst>
                  <a:gd name="T0" fmla="*/ 1064 w 2071"/>
                  <a:gd name="T1" fmla="*/ 400 h 400"/>
                  <a:gd name="T2" fmla="*/ 989 w 2071"/>
                  <a:gd name="T3" fmla="*/ 384 h 400"/>
                  <a:gd name="T4" fmla="*/ 912 w 2071"/>
                  <a:gd name="T5" fmla="*/ 368 h 400"/>
                  <a:gd name="T6" fmla="*/ 836 w 2071"/>
                  <a:gd name="T7" fmla="*/ 352 h 400"/>
                  <a:gd name="T8" fmla="*/ 759 w 2071"/>
                  <a:gd name="T9" fmla="*/ 335 h 400"/>
                  <a:gd name="T10" fmla="*/ 522 w 2071"/>
                  <a:gd name="T11" fmla="*/ 285 h 400"/>
                  <a:gd name="T12" fmla="*/ 314 w 2071"/>
                  <a:gd name="T13" fmla="*/ 242 h 400"/>
                  <a:gd name="T14" fmla="*/ 156 w 2071"/>
                  <a:gd name="T15" fmla="*/ 208 h 400"/>
                  <a:gd name="T16" fmla="*/ 69 w 2071"/>
                  <a:gd name="T17" fmla="*/ 189 h 400"/>
                  <a:gd name="T18" fmla="*/ 49 w 2071"/>
                  <a:gd name="T19" fmla="*/ 181 h 400"/>
                  <a:gd name="T20" fmla="*/ 31 w 2071"/>
                  <a:gd name="T21" fmla="*/ 169 h 400"/>
                  <a:gd name="T22" fmla="*/ 18 w 2071"/>
                  <a:gd name="T23" fmla="*/ 155 h 400"/>
                  <a:gd name="T24" fmla="*/ 8 w 2071"/>
                  <a:gd name="T25" fmla="*/ 140 h 400"/>
                  <a:gd name="T26" fmla="*/ 3 w 2071"/>
                  <a:gd name="T27" fmla="*/ 122 h 400"/>
                  <a:gd name="T28" fmla="*/ 0 w 2071"/>
                  <a:gd name="T29" fmla="*/ 103 h 400"/>
                  <a:gd name="T30" fmla="*/ 0 w 2071"/>
                  <a:gd name="T31" fmla="*/ 85 h 400"/>
                  <a:gd name="T32" fmla="*/ 4 w 2071"/>
                  <a:gd name="T33" fmla="*/ 66 h 400"/>
                  <a:gd name="T34" fmla="*/ 12 w 2071"/>
                  <a:gd name="T35" fmla="*/ 48 h 400"/>
                  <a:gd name="T36" fmla="*/ 23 w 2071"/>
                  <a:gd name="T37" fmla="*/ 33 h 400"/>
                  <a:gd name="T38" fmla="*/ 37 w 2071"/>
                  <a:gd name="T39" fmla="*/ 20 h 400"/>
                  <a:gd name="T40" fmla="*/ 55 w 2071"/>
                  <a:gd name="T41" fmla="*/ 9 h 400"/>
                  <a:gd name="T42" fmla="*/ 76 w 2071"/>
                  <a:gd name="T43" fmla="*/ 2 h 400"/>
                  <a:gd name="T44" fmla="*/ 100 w 2071"/>
                  <a:gd name="T45" fmla="*/ 0 h 400"/>
                  <a:gd name="T46" fmla="*/ 128 w 2071"/>
                  <a:gd name="T47" fmla="*/ 2 h 400"/>
                  <a:gd name="T48" fmla="*/ 158 w 2071"/>
                  <a:gd name="T49" fmla="*/ 10 h 400"/>
                  <a:gd name="T50" fmla="*/ 241 w 2071"/>
                  <a:gd name="T51" fmla="*/ 34 h 400"/>
                  <a:gd name="T52" fmla="*/ 354 w 2071"/>
                  <a:gd name="T53" fmla="*/ 62 h 400"/>
                  <a:gd name="T54" fmla="*/ 486 w 2071"/>
                  <a:gd name="T55" fmla="*/ 92 h 400"/>
                  <a:gd name="T56" fmla="*/ 629 w 2071"/>
                  <a:gd name="T57" fmla="*/ 120 h 400"/>
                  <a:gd name="T58" fmla="*/ 774 w 2071"/>
                  <a:gd name="T59" fmla="*/ 143 h 400"/>
                  <a:gd name="T60" fmla="*/ 912 w 2071"/>
                  <a:gd name="T61" fmla="*/ 162 h 400"/>
                  <a:gd name="T62" fmla="*/ 1032 w 2071"/>
                  <a:gd name="T63" fmla="*/ 172 h 400"/>
                  <a:gd name="T64" fmla="*/ 1083 w 2071"/>
                  <a:gd name="T65" fmla="*/ 173 h 400"/>
                  <a:gd name="T66" fmla="*/ 1125 w 2071"/>
                  <a:gd name="T67" fmla="*/ 172 h 400"/>
                  <a:gd name="T68" fmla="*/ 1162 w 2071"/>
                  <a:gd name="T69" fmla="*/ 168 h 400"/>
                  <a:gd name="T70" fmla="*/ 1196 w 2071"/>
                  <a:gd name="T71" fmla="*/ 162 h 400"/>
                  <a:gd name="T72" fmla="*/ 1258 w 2071"/>
                  <a:gd name="T73" fmla="*/ 143 h 400"/>
                  <a:gd name="T74" fmla="*/ 1314 w 2071"/>
                  <a:gd name="T75" fmla="*/ 121 h 400"/>
                  <a:gd name="T76" fmla="*/ 1367 w 2071"/>
                  <a:gd name="T77" fmla="*/ 97 h 400"/>
                  <a:gd name="T78" fmla="*/ 1423 w 2071"/>
                  <a:gd name="T79" fmla="*/ 78 h 400"/>
                  <a:gd name="T80" fmla="*/ 1454 w 2071"/>
                  <a:gd name="T81" fmla="*/ 70 h 400"/>
                  <a:gd name="T82" fmla="*/ 1486 w 2071"/>
                  <a:gd name="T83" fmla="*/ 66 h 400"/>
                  <a:gd name="T84" fmla="*/ 1520 w 2071"/>
                  <a:gd name="T85" fmla="*/ 64 h 400"/>
                  <a:gd name="T86" fmla="*/ 1558 w 2071"/>
                  <a:gd name="T87" fmla="*/ 66 h 400"/>
                  <a:gd name="T88" fmla="*/ 1599 w 2071"/>
                  <a:gd name="T89" fmla="*/ 71 h 400"/>
                  <a:gd name="T90" fmla="*/ 1645 w 2071"/>
                  <a:gd name="T91" fmla="*/ 81 h 400"/>
                  <a:gd name="T92" fmla="*/ 1690 w 2071"/>
                  <a:gd name="T93" fmla="*/ 97 h 400"/>
                  <a:gd name="T94" fmla="*/ 1732 w 2071"/>
                  <a:gd name="T95" fmla="*/ 115 h 400"/>
                  <a:gd name="T96" fmla="*/ 1771 w 2071"/>
                  <a:gd name="T97" fmla="*/ 135 h 400"/>
                  <a:gd name="T98" fmla="*/ 1807 w 2071"/>
                  <a:gd name="T99" fmla="*/ 158 h 400"/>
                  <a:gd name="T100" fmla="*/ 1873 w 2071"/>
                  <a:gd name="T101" fmla="*/ 209 h 400"/>
                  <a:gd name="T102" fmla="*/ 1933 w 2071"/>
                  <a:gd name="T103" fmla="*/ 264 h 400"/>
                  <a:gd name="T104" fmla="*/ 2000 w 2071"/>
                  <a:gd name="T105" fmla="*/ 334 h 400"/>
                  <a:gd name="T106" fmla="*/ 2033 w 2071"/>
                  <a:gd name="T107" fmla="*/ 367 h 400"/>
                  <a:gd name="T108" fmla="*/ 2071 w 2071"/>
                  <a:gd name="T10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71" h="400">
                    <a:moveTo>
                      <a:pt x="2071" y="400"/>
                    </a:moveTo>
                    <a:lnTo>
                      <a:pt x="1064" y="400"/>
                    </a:lnTo>
                    <a:lnTo>
                      <a:pt x="1027" y="392"/>
                    </a:lnTo>
                    <a:lnTo>
                      <a:pt x="989" y="384"/>
                    </a:lnTo>
                    <a:lnTo>
                      <a:pt x="950" y="376"/>
                    </a:lnTo>
                    <a:lnTo>
                      <a:pt x="912" y="368"/>
                    </a:lnTo>
                    <a:lnTo>
                      <a:pt x="874" y="359"/>
                    </a:lnTo>
                    <a:lnTo>
                      <a:pt x="836" y="352"/>
                    </a:lnTo>
                    <a:lnTo>
                      <a:pt x="797" y="343"/>
                    </a:lnTo>
                    <a:lnTo>
                      <a:pt x="759" y="335"/>
                    </a:lnTo>
                    <a:lnTo>
                      <a:pt x="638" y="310"/>
                    </a:lnTo>
                    <a:lnTo>
                      <a:pt x="522" y="285"/>
                    </a:lnTo>
                    <a:lnTo>
                      <a:pt x="412" y="262"/>
                    </a:lnTo>
                    <a:lnTo>
                      <a:pt x="314" y="242"/>
                    </a:lnTo>
                    <a:lnTo>
                      <a:pt x="227" y="223"/>
                    </a:lnTo>
                    <a:lnTo>
                      <a:pt x="156" y="208"/>
                    </a:lnTo>
                    <a:lnTo>
                      <a:pt x="102" y="196"/>
                    </a:lnTo>
                    <a:lnTo>
                      <a:pt x="69" y="189"/>
                    </a:lnTo>
                    <a:lnTo>
                      <a:pt x="58" y="185"/>
                    </a:lnTo>
                    <a:lnTo>
                      <a:pt x="49" y="181"/>
                    </a:lnTo>
                    <a:lnTo>
                      <a:pt x="40" y="176"/>
                    </a:lnTo>
                    <a:lnTo>
                      <a:pt x="31" y="169"/>
                    </a:lnTo>
                    <a:lnTo>
                      <a:pt x="25" y="163"/>
                    </a:lnTo>
                    <a:lnTo>
                      <a:pt x="18" y="155"/>
                    </a:lnTo>
                    <a:lnTo>
                      <a:pt x="13" y="148"/>
                    </a:lnTo>
                    <a:lnTo>
                      <a:pt x="8" y="140"/>
                    </a:lnTo>
                    <a:lnTo>
                      <a:pt x="5" y="131"/>
                    </a:lnTo>
                    <a:lnTo>
                      <a:pt x="3" y="122"/>
                    </a:lnTo>
                    <a:lnTo>
                      <a:pt x="0" y="113"/>
                    </a:lnTo>
                    <a:lnTo>
                      <a:pt x="0" y="103"/>
                    </a:lnTo>
                    <a:lnTo>
                      <a:pt x="0" y="94"/>
                    </a:lnTo>
                    <a:lnTo>
                      <a:pt x="0" y="85"/>
                    </a:lnTo>
                    <a:lnTo>
                      <a:pt x="2" y="75"/>
                    </a:lnTo>
                    <a:lnTo>
                      <a:pt x="4" y="66"/>
                    </a:lnTo>
                    <a:lnTo>
                      <a:pt x="8" y="57"/>
                    </a:lnTo>
                    <a:lnTo>
                      <a:pt x="12" y="48"/>
                    </a:lnTo>
                    <a:lnTo>
                      <a:pt x="17" y="41"/>
                    </a:lnTo>
                    <a:lnTo>
                      <a:pt x="23" y="33"/>
                    </a:lnTo>
                    <a:lnTo>
                      <a:pt x="30" y="27"/>
                    </a:lnTo>
                    <a:lnTo>
                      <a:pt x="37" y="20"/>
                    </a:lnTo>
                    <a:lnTo>
                      <a:pt x="46" y="14"/>
                    </a:lnTo>
                    <a:lnTo>
                      <a:pt x="55" y="9"/>
                    </a:lnTo>
                    <a:lnTo>
                      <a:pt x="65" y="5"/>
                    </a:lnTo>
                    <a:lnTo>
                      <a:pt x="76" y="2"/>
                    </a:lnTo>
                    <a:lnTo>
                      <a:pt x="88" y="1"/>
                    </a:lnTo>
                    <a:lnTo>
                      <a:pt x="100" y="0"/>
                    </a:lnTo>
                    <a:lnTo>
                      <a:pt x="114" y="0"/>
                    </a:lnTo>
                    <a:lnTo>
                      <a:pt x="128" y="2"/>
                    </a:lnTo>
                    <a:lnTo>
                      <a:pt x="143" y="5"/>
                    </a:lnTo>
                    <a:lnTo>
                      <a:pt x="158" y="10"/>
                    </a:lnTo>
                    <a:lnTo>
                      <a:pt x="195" y="22"/>
                    </a:lnTo>
                    <a:lnTo>
                      <a:pt x="241" y="34"/>
                    </a:lnTo>
                    <a:lnTo>
                      <a:pt x="294" y="48"/>
                    </a:lnTo>
                    <a:lnTo>
                      <a:pt x="354" y="62"/>
                    </a:lnTo>
                    <a:lnTo>
                      <a:pt x="417" y="76"/>
                    </a:lnTo>
                    <a:lnTo>
                      <a:pt x="486" y="92"/>
                    </a:lnTo>
                    <a:lnTo>
                      <a:pt x="556" y="106"/>
                    </a:lnTo>
                    <a:lnTo>
                      <a:pt x="629" y="120"/>
                    </a:lnTo>
                    <a:lnTo>
                      <a:pt x="702" y="131"/>
                    </a:lnTo>
                    <a:lnTo>
                      <a:pt x="774" y="143"/>
                    </a:lnTo>
                    <a:lnTo>
                      <a:pt x="844" y="153"/>
                    </a:lnTo>
                    <a:lnTo>
                      <a:pt x="912" y="162"/>
                    </a:lnTo>
                    <a:lnTo>
                      <a:pt x="974" y="168"/>
                    </a:lnTo>
                    <a:lnTo>
                      <a:pt x="1032" y="172"/>
                    </a:lnTo>
                    <a:lnTo>
                      <a:pt x="1057" y="173"/>
                    </a:lnTo>
                    <a:lnTo>
                      <a:pt x="1083" y="173"/>
                    </a:lnTo>
                    <a:lnTo>
                      <a:pt x="1105" y="173"/>
                    </a:lnTo>
                    <a:lnTo>
                      <a:pt x="1125" y="172"/>
                    </a:lnTo>
                    <a:lnTo>
                      <a:pt x="1144" y="171"/>
                    </a:lnTo>
                    <a:lnTo>
                      <a:pt x="1162" y="168"/>
                    </a:lnTo>
                    <a:lnTo>
                      <a:pt x="1180" y="166"/>
                    </a:lnTo>
                    <a:lnTo>
                      <a:pt x="1196" y="162"/>
                    </a:lnTo>
                    <a:lnTo>
                      <a:pt x="1228" y="153"/>
                    </a:lnTo>
                    <a:lnTo>
                      <a:pt x="1258" y="143"/>
                    </a:lnTo>
                    <a:lnTo>
                      <a:pt x="1286" y="132"/>
                    </a:lnTo>
                    <a:lnTo>
                      <a:pt x="1314" y="121"/>
                    </a:lnTo>
                    <a:lnTo>
                      <a:pt x="1340" y="108"/>
                    </a:lnTo>
                    <a:lnTo>
                      <a:pt x="1367" y="97"/>
                    </a:lnTo>
                    <a:lnTo>
                      <a:pt x="1395" y="87"/>
                    </a:lnTo>
                    <a:lnTo>
                      <a:pt x="1423" y="78"/>
                    </a:lnTo>
                    <a:lnTo>
                      <a:pt x="1439" y="74"/>
                    </a:lnTo>
                    <a:lnTo>
                      <a:pt x="1454" y="70"/>
                    </a:lnTo>
                    <a:lnTo>
                      <a:pt x="1469" y="67"/>
                    </a:lnTo>
                    <a:lnTo>
                      <a:pt x="1486" y="66"/>
                    </a:lnTo>
                    <a:lnTo>
                      <a:pt x="1502" y="65"/>
                    </a:lnTo>
                    <a:lnTo>
                      <a:pt x="1520" y="64"/>
                    </a:lnTo>
                    <a:lnTo>
                      <a:pt x="1539" y="65"/>
                    </a:lnTo>
                    <a:lnTo>
                      <a:pt x="1558" y="66"/>
                    </a:lnTo>
                    <a:lnTo>
                      <a:pt x="1579" y="67"/>
                    </a:lnTo>
                    <a:lnTo>
                      <a:pt x="1599" y="71"/>
                    </a:lnTo>
                    <a:lnTo>
                      <a:pt x="1622" y="76"/>
                    </a:lnTo>
                    <a:lnTo>
                      <a:pt x="1645" y="81"/>
                    </a:lnTo>
                    <a:lnTo>
                      <a:pt x="1668" y="89"/>
                    </a:lnTo>
                    <a:lnTo>
                      <a:pt x="1690" y="97"/>
                    </a:lnTo>
                    <a:lnTo>
                      <a:pt x="1711" y="104"/>
                    </a:lnTo>
                    <a:lnTo>
                      <a:pt x="1732" y="115"/>
                    </a:lnTo>
                    <a:lnTo>
                      <a:pt x="1752" y="124"/>
                    </a:lnTo>
                    <a:lnTo>
                      <a:pt x="1771" y="135"/>
                    </a:lnTo>
                    <a:lnTo>
                      <a:pt x="1789" y="145"/>
                    </a:lnTo>
                    <a:lnTo>
                      <a:pt x="1807" y="158"/>
                    </a:lnTo>
                    <a:lnTo>
                      <a:pt x="1841" y="182"/>
                    </a:lnTo>
                    <a:lnTo>
                      <a:pt x="1873" y="209"/>
                    </a:lnTo>
                    <a:lnTo>
                      <a:pt x="1904" y="236"/>
                    </a:lnTo>
                    <a:lnTo>
                      <a:pt x="1933" y="264"/>
                    </a:lnTo>
                    <a:lnTo>
                      <a:pt x="1969" y="301"/>
                    </a:lnTo>
                    <a:lnTo>
                      <a:pt x="2000" y="334"/>
                    </a:lnTo>
                    <a:lnTo>
                      <a:pt x="2016" y="350"/>
                    </a:lnTo>
                    <a:lnTo>
                      <a:pt x="2033" y="367"/>
                    </a:lnTo>
                    <a:lnTo>
                      <a:pt x="2051" y="384"/>
                    </a:lnTo>
                    <a:lnTo>
                      <a:pt x="2071" y="400"/>
                    </a:lnTo>
                  </a:path>
                </a:pathLst>
              </a:custGeom>
              <a:noFill/>
              <a:ln w="3175">
                <a:solidFill>
                  <a:srgbClr val="EB929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7" name="Freeform 267"/>
              <p:cNvSpPr>
                <a:spLocks/>
              </p:cNvSpPr>
              <p:nvPr/>
            </p:nvSpPr>
            <p:spPr bwMode="auto">
              <a:xfrm>
                <a:off x="3974" y="3924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8" name="Freeform 268"/>
              <p:cNvSpPr>
                <a:spLocks/>
              </p:cNvSpPr>
              <p:nvPr/>
            </p:nvSpPr>
            <p:spPr bwMode="auto">
              <a:xfrm>
                <a:off x="3974" y="3924"/>
                <a:ext cx="90" cy="52"/>
              </a:xfrm>
              <a:custGeom>
                <a:avLst/>
                <a:gdLst>
                  <a:gd name="T0" fmla="*/ 91 w 357"/>
                  <a:gd name="T1" fmla="*/ 155 h 210"/>
                  <a:gd name="T2" fmla="*/ 61 w 357"/>
                  <a:gd name="T3" fmla="*/ 136 h 210"/>
                  <a:gd name="T4" fmla="*/ 38 w 357"/>
                  <a:gd name="T5" fmla="*/ 117 h 210"/>
                  <a:gd name="T6" fmla="*/ 19 w 357"/>
                  <a:gd name="T7" fmla="*/ 97 h 210"/>
                  <a:gd name="T8" fmla="*/ 7 w 357"/>
                  <a:gd name="T9" fmla="*/ 76 h 210"/>
                  <a:gd name="T10" fmla="*/ 0 w 357"/>
                  <a:gd name="T11" fmla="*/ 57 h 210"/>
                  <a:gd name="T12" fmla="*/ 0 w 357"/>
                  <a:gd name="T13" fmla="*/ 40 h 210"/>
                  <a:gd name="T14" fmla="*/ 8 w 357"/>
                  <a:gd name="T15" fmla="*/ 25 h 210"/>
                  <a:gd name="T16" fmla="*/ 22 w 357"/>
                  <a:gd name="T17" fmla="*/ 12 h 210"/>
                  <a:gd name="T18" fmla="*/ 42 w 357"/>
                  <a:gd name="T19" fmla="*/ 5 h 210"/>
                  <a:gd name="T20" fmla="*/ 68 w 357"/>
                  <a:gd name="T21" fmla="*/ 0 h 210"/>
                  <a:gd name="T22" fmla="*/ 97 w 357"/>
                  <a:gd name="T23" fmla="*/ 0 h 210"/>
                  <a:gd name="T24" fmla="*/ 129 w 357"/>
                  <a:gd name="T25" fmla="*/ 3 h 210"/>
                  <a:gd name="T26" fmla="*/ 163 w 357"/>
                  <a:gd name="T27" fmla="*/ 11 h 210"/>
                  <a:gd name="T28" fmla="*/ 198 w 357"/>
                  <a:gd name="T29" fmla="*/ 21 h 210"/>
                  <a:gd name="T30" fmla="*/ 232 w 357"/>
                  <a:gd name="T31" fmla="*/ 37 h 210"/>
                  <a:gd name="T32" fmla="*/ 265 w 357"/>
                  <a:gd name="T33" fmla="*/ 53 h 210"/>
                  <a:gd name="T34" fmla="*/ 295 w 357"/>
                  <a:gd name="T35" fmla="*/ 74 h 210"/>
                  <a:gd name="T36" fmla="*/ 319 w 357"/>
                  <a:gd name="T37" fmla="*/ 93 h 210"/>
                  <a:gd name="T38" fmla="*/ 338 w 357"/>
                  <a:gd name="T39" fmla="*/ 113 h 210"/>
                  <a:gd name="T40" fmla="*/ 351 w 357"/>
                  <a:gd name="T41" fmla="*/ 133 h 210"/>
                  <a:gd name="T42" fmla="*/ 357 w 357"/>
                  <a:gd name="T43" fmla="*/ 153 h 210"/>
                  <a:gd name="T44" fmla="*/ 356 w 357"/>
                  <a:gd name="T45" fmla="*/ 169 h 210"/>
                  <a:gd name="T46" fmla="*/ 349 w 357"/>
                  <a:gd name="T47" fmla="*/ 184 h 210"/>
                  <a:gd name="T48" fmla="*/ 334 w 357"/>
                  <a:gd name="T49" fmla="*/ 197 h 210"/>
                  <a:gd name="T50" fmla="*/ 314 w 357"/>
                  <a:gd name="T51" fmla="*/ 205 h 210"/>
                  <a:gd name="T52" fmla="*/ 290 w 357"/>
                  <a:gd name="T53" fmla="*/ 209 h 210"/>
                  <a:gd name="T54" fmla="*/ 260 w 357"/>
                  <a:gd name="T55" fmla="*/ 210 h 210"/>
                  <a:gd name="T56" fmla="*/ 228 w 357"/>
                  <a:gd name="T57" fmla="*/ 206 h 210"/>
                  <a:gd name="T58" fmla="*/ 194 w 357"/>
                  <a:gd name="T59" fmla="*/ 198 h 210"/>
                  <a:gd name="T60" fmla="*/ 160 w 357"/>
                  <a:gd name="T61" fmla="*/ 188 h 210"/>
                  <a:gd name="T62" fmla="*/ 125 w 357"/>
                  <a:gd name="T63" fmla="*/ 173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210">
                    <a:moveTo>
                      <a:pt x="107" y="165"/>
                    </a:moveTo>
                    <a:lnTo>
                      <a:pt x="91" y="155"/>
                    </a:lnTo>
                    <a:lnTo>
                      <a:pt x="75" y="146"/>
                    </a:lnTo>
                    <a:lnTo>
                      <a:pt x="61" y="136"/>
                    </a:lnTo>
                    <a:lnTo>
                      <a:pt x="50" y="127"/>
                    </a:lnTo>
                    <a:lnTo>
                      <a:pt x="38" y="117"/>
                    </a:lnTo>
                    <a:lnTo>
                      <a:pt x="28" y="107"/>
                    </a:lnTo>
                    <a:lnTo>
                      <a:pt x="19" y="97"/>
                    </a:lnTo>
                    <a:lnTo>
                      <a:pt x="13" y="86"/>
                    </a:lnTo>
                    <a:lnTo>
                      <a:pt x="7" y="76"/>
                    </a:lnTo>
                    <a:lnTo>
                      <a:pt x="3" y="67"/>
                    </a:lnTo>
                    <a:lnTo>
                      <a:pt x="0" y="57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3" y="33"/>
                    </a:lnTo>
                    <a:lnTo>
                      <a:pt x="8" y="25"/>
                    </a:lnTo>
                    <a:lnTo>
                      <a:pt x="14" y="19"/>
                    </a:lnTo>
                    <a:lnTo>
                      <a:pt x="22" y="12"/>
                    </a:lnTo>
                    <a:lnTo>
                      <a:pt x="32" y="9"/>
                    </a:lnTo>
                    <a:lnTo>
                      <a:pt x="42" y="5"/>
                    </a:lnTo>
                    <a:lnTo>
                      <a:pt x="55" y="2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97" y="0"/>
                    </a:lnTo>
                    <a:lnTo>
                      <a:pt x="112" y="1"/>
                    </a:lnTo>
                    <a:lnTo>
                      <a:pt x="129" y="3"/>
                    </a:lnTo>
                    <a:lnTo>
                      <a:pt x="145" y="7"/>
                    </a:lnTo>
                    <a:lnTo>
                      <a:pt x="163" y="11"/>
                    </a:lnTo>
                    <a:lnTo>
                      <a:pt x="180" y="16"/>
                    </a:lnTo>
                    <a:lnTo>
                      <a:pt x="198" y="21"/>
                    </a:lnTo>
                    <a:lnTo>
                      <a:pt x="216" y="29"/>
                    </a:lnTo>
                    <a:lnTo>
                      <a:pt x="232" y="37"/>
                    </a:lnTo>
                    <a:lnTo>
                      <a:pt x="250" y="44"/>
                    </a:lnTo>
                    <a:lnTo>
                      <a:pt x="265" y="53"/>
                    </a:lnTo>
                    <a:lnTo>
                      <a:pt x="281" y="63"/>
                    </a:lnTo>
                    <a:lnTo>
                      <a:pt x="295" y="74"/>
                    </a:lnTo>
                    <a:lnTo>
                      <a:pt x="307" y="82"/>
                    </a:lnTo>
                    <a:lnTo>
                      <a:pt x="319" y="93"/>
                    </a:lnTo>
                    <a:lnTo>
                      <a:pt x="329" y="103"/>
                    </a:lnTo>
                    <a:lnTo>
                      <a:pt x="338" y="113"/>
                    </a:lnTo>
                    <a:lnTo>
                      <a:pt x="344" y="123"/>
                    </a:lnTo>
                    <a:lnTo>
                      <a:pt x="351" y="133"/>
                    </a:lnTo>
                    <a:lnTo>
                      <a:pt x="355" y="142"/>
                    </a:lnTo>
                    <a:lnTo>
                      <a:pt x="357" y="153"/>
                    </a:lnTo>
                    <a:lnTo>
                      <a:pt x="357" y="162"/>
                    </a:lnTo>
                    <a:lnTo>
                      <a:pt x="356" y="169"/>
                    </a:lnTo>
                    <a:lnTo>
                      <a:pt x="353" y="177"/>
                    </a:lnTo>
                    <a:lnTo>
                      <a:pt x="349" y="184"/>
                    </a:lnTo>
                    <a:lnTo>
                      <a:pt x="343" y="191"/>
                    </a:lnTo>
                    <a:lnTo>
                      <a:pt x="334" y="197"/>
                    </a:lnTo>
                    <a:lnTo>
                      <a:pt x="325" y="201"/>
                    </a:lnTo>
                    <a:lnTo>
                      <a:pt x="314" y="205"/>
                    </a:lnTo>
                    <a:lnTo>
                      <a:pt x="302" y="207"/>
                    </a:lnTo>
                    <a:lnTo>
                      <a:pt x="290" y="209"/>
                    </a:lnTo>
                    <a:lnTo>
                      <a:pt x="276" y="210"/>
                    </a:lnTo>
                    <a:lnTo>
                      <a:pt x="260" y="210"/>
                    </a:lnTo>
                    <a:lnTo>
                      <a:pt x="245" y="209"/>
                    </a:lnTo>
                    <a:lnTo>
                      <a:pt x="228" y="206"/>
                    </a:lnTo>
                    <a:lnTo>
                      <a:pt x="212" y="202"/>
                    </a:lnTo>
                    <a:lnTo>
                      <a:pt x="194" y="198"/>
                    </a:lnTo>
                    <a:lnTo>
                      <a:pt x="177" y="193"/>
                    </a:lnTo>
                    <a:lnTo>
                      <a:pt x="160" y="188"/>
                    </a:lnTo>
                    <a:lnTo>
                      <a:pt x="142" y="181"/>
                    </a:lnTo>
                    <a:lnTo>
                      <a:pt x="125" y="173"/>
                    </a:lnTo>
                    <a:lnTo>
                      <a:pt x="107" y="165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09" name="Freeform 269"/>
              <p:cNvSpPr>
                <a:spLocks/>
              </p:cNvSpPr>
              <p:nvPr/>
            </p:nvSpPr>
            <p:spPr bwMode="auto">
              <a:xfrm>
                <a:off x="2818" y="3751"/>
                <a:ext cx="763" cy="163"/>
              </a:xfrm>
              <a:custGeom>
                <a:avLst/>
                <a:gdLst>
                  <a:gd name="T0" fmla="*/ 2755 w 3053"/>
                  <a:gd name="T1" fmla="*/ 627 h 654"/>
                  <a:gd name="T2" fmla="*/ 2516 w 3053"/>
                  <a:gd name="T3" fmla="*/ 594 h 654"/>
                  <a:gd name="T4" fmla="*/ 2244 w 3053"/>
                  <a:gd name="T5" fmla="*/ 558 h 654"/>
                  <a:gd name="T6" fmla="*/ 1971 w 3053"/>
                  <a:gd name="T7" fmla="*/ 521 h 654"/>
                  <a:gd name="T8" fmla="*/ 1730 w 3053"/>
                  <a:gd name="T9" fmla="*/ 483 h 654"/>
                  <a:gd name="T10" fmla="*/ 1538 w 3053"/>
                  <a:gd name="T11" fmla="*/ 442 h 654"/>
                  <a:gd name="T12" fmla="*/ 1256 w 3053"/>
                  <a:gd name="T13" fmla="*/ 392 h 654"/>
                  <a:gd name="T14" fmla="*/ 896 w 3053"/>
                  <a:gd name="T15" fmla="*/ 339 h 654"/>
                  <a:gd name="T16" fmla="*/ 533 w 3053"/>
                  <a:gd name="T17" fmla="*/ 287 h 654"/>
                  <a:gd name="T18" fmla="*/ 236 w 3053"/>
                  <a:gd name="T19" fmla="*/ 243 h 654"/>
                  <a:gd name="T20" fmla="*/ 75 w 3053"/>
                  <a:gd name="T21" fmla="*/ 219 h 654"/>
                  <a:gd name="T22" fmla="*/ 45 w 3053"/>
                  <a:gd name="T23" fmla="*/ 208 h 654"/>
                  <a:gd name="T24" fmla="*/ 23 w 3053"/>
                  <a:gd name="T25" fmla="*/ 190 h 654"/>
                  <a:gd name="T26" fmla="*/ 8 w 3053"/>
                  <a:gd name="T27" fmla="*/ 165 h 654"/>
                  <a:gd name="T28" fmla="*/ 0 w 3053"/>
                  <a:gd name="T29" fmla="*/ 139 h 654"/>
                  <a:gd name="T30" fmla="*/ 1 w 3053"/>
                  <a:gd name="T31" fmla="*/ 109 h 654"/>
                  <a:gd name="T32" fmla="*/ 9 w 3053"/>
                  <a:gd name="T33" fmla="*/ 83 h 654"/>
                  <a:gd name="T34" fmla="*/ 26 w 3053"/>
                  <a:gd name="T35" fmla="*/ 60 h 654"/>
                  <a:gd name="T36" fmla="*/ 50 w 3053"/>
                  <a:gd name="T37" fmla="*/ 41 h 654"/>
                  <a:gd name="T38" fmla="*/ 82 w 3053"/>
                  <a:gd name="T39" fmla="*/ 30 h 654"/>
                  <a:gd name="T40" fmla="*/ 123 w 3053"/>
                  <a:gd name="T41" fmla="*/ 29 h 654"/>
                  <a:gd name="T42" fmla="*/ 190 w 3053"/>
                  <a:gd name="T43" fmla="*/ 43 h 654"/>
                  <a:gd name="T44" fmla="*/ 351 w 3053"/>
                  <a:gd name="T45" fmla="*/ 74 h 654"/>
                  <a:gd name="T46" fmla="*/ 556 w 3053"/>
                  <a:gd name="T47" fmla="*/ 104 h 654"/>
                  <a:gd name="T48" fmla="*/ 777 w 3053"/>
                  <a:gd name="T49" fmla="*/ 127 h 654"/>
                  <a:gd name="T50" fmla="*/ 977 w 3053"/>
                  <a:gd name="T51" fmla="*/ 140 h 654"/>
                  <a:gd name="T52" fmla="*/ 1085 w 3053"/>
                  <a:gd name="T53" fmla="*/ 137 h 654"/>
                  <a:gd name="T54" fmla="*/ 1146 w 3053"/>
                  <a:gd name="T55" fmla="*/ 131 h 654"/>
                  <a:gd name="T56" fmla="*/ 1199 w 3053"/>
                  <a:gd name="T57" fmla="*/ 120 h 654"/>
                  <a:gd name="T58" fmla="*/ 1285 w 3053"/>
                  <a:gd name="T59" fmla="*/ 84 h 654"/>
                  <a:gd name="T60" fmla="*/ 1364 w 3053"/>
                  <a:gd name="T61" fmla="*/ 43 h 654"/>
                  <a:gd name="T62" fmla="*/ 1435 w 3053"/>
                  <a:gd name="T63" fmla="*/ 15 h 654"/>
                  <a:gd name="T64" fmla="*/ 1482 w 3053"/>
                  <a:gd name="T65" fmla="*/ 5 h 654"/>
                  <a:gd name="T66" fmla="*/ 1534 w 3053"/>
                  <a:gd name="T67" fmla="*/ 0 h 654"/>
                  <a:gd name="T68" fmla="*/ 1595 w 3053"/>
                  <a:gd name="T69" fmla="*/ 2 h 654"/>
                  <a:gd name="T70" fmla="*/ 1664 w 3053"/>
                  <a:gd name="T71" fmla="*/ 15 h 654"/>
                  <a:gd name="T72" fmla="*/ 1730 w 3053"/>
                  <a:gd name="T73" fmla="*/ 37 h 654"/>
                  <a:gd name="T74" fmla="*/ 1789 w 3053"/>
                  <a:gd name="T75" fmla="*/ 65 h 654"/>
                  <a:gd name="T76" fmla="*/ 1877 w 3053"/>
                  <a:gd name="T77" fmla="*/ 122 h 654"/>
                  <a:gd name="T78" fmla="*/ 1969 w 3053"/>
                  <a:gd name="T79" fmla="*/ 199 h 654"/>
                  <a:gd name="T80" fmla="*/ 2043 w 3053"/>
                  <a:gd name="T81" fmla="*/ 267 h 654"/>
                  <a:gd name="T82" fmla="*/ 2086 w 3053"/>
                  <a:gd name="T83" fmla="*/ 299 h 654"/>
                  <a:gd name="T84" fmla="*/ 2143 w 3053"/>
                  <a:gd name="T85" fmla="*/ 334 h 654"/>
                  <a:gd name="T86" fmla="*/ 2224 w 3053"/>
                  <a:gd name="T87" fmla="*/ 368 h 654"/>
                  <a:gd name="T88" fmla="*/ 2345 w 3053"/>
                  <a:gd name="T89" fmla="*/ 400 h 654"/>
                  <a:gd name="T90" fmla="*/ 2494 w 3053"/>
                  <a:gd name="T91" fmla="*/ 425 h 654"/>
                  <a:gd name="T92" fmla="*/ 2748 w 3053"/>
                  <a:gd name="T93" fmla="*/ 457 h 654"/>
                  <a:gd name="T94" fmla="*/ 2910 w 3053"/>
                  <a:gd name="T95" fmla="*/ 476 h 654"/>
                  <a:gd name="T96" fmla="*/ 2948 w 3053"/>
                  <a:gd name="T97" fmla="*/ 489 h 654"/>
                  <a:gd name="T98" fmla="*/ 2984 w 3053"/>
                  <a:gd name="T99" fmla="*/ 508 h 654"/>
                  <a:gd name="T100" fmla="*/ 3013 w 3053"/>
                  <a:gd name="T101" fmla="*/ 533 h 654"/>
                  <a:gd name="T102" fmla="*/ 3036 w 3053"/>
                  <a:gd name="T103" fmla="*/ 559 h 654"/>
                  <a:gd name="T104" fmla="*/ 3050 w 3053"/>
                  <a:gd name="T105" fmla="*/ 586 h 654"/>
                  <a:gd name="T106" fmla="*/ 3053 w 3053"/>
                  <a:gd name="T107" fmla="*/ 610 h 654"/>
                  <a:gd name="T108" fmla="*/ 3041 w 3053"/>
                  <a:gd name="T109" fmla="*/ 632 h 654"/>
                  <a:gd name="T110" fmla="*/ 3014 w 3053"/>
                  <a:gd name="T111" fmla="*/ 647 h 654"/>
                  <a:gd name="T112" fmla="*/ 2971 w 3053"/>
                  <a:gd name="T113" fmla="*/ 654 h 654"/>
                  <a:gd name="T114" fmla="*/ 2907 w 3053"/>
                  <a:gd name="T115" fmla="*/ 651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53" h="654">
                    <a:moveTo>
                      <a:pt x="2882" y="647"/>
                    </a:moveTo>
                    <a:lnTo>
                      <a:pt x="2822" y="637"/>
                    </a:lnTo>
                    <a:lnTo>
                      <a:pt x="2755" y="627"/>
                    </a:lnTo>
                    <a:lnTo>
                      <a:pt x="2681" y="617"/>
                    </a:lnTo>
                    <a:lnTo>
                      <a:pt x="2601" y="605"/>
                    </a:lnTo>
                    <a:lnTo>
                      <a:pt x="2516" y="594"/>
                    </a:lnTo>
                    <a:lnTo>
                      <a:pt x="2428" y="582"/>
                    </a:lnTo>
                    <a:lnTo>
                      <a:pt x="2337" y="571"/>
                    </a:lnTo>
                    <a:lnTo>
                      <a:pt x="2244" y="558"/>
                    </a:lnTo>
                    <a:lnTo>
                      <a:pt x="2152" y="545"/>
                    </a:lnTo>
                    <a:lnTo>
                      <a:pt x="2061" y="534"/>
                    </a:lnTo>
                    <a:lnTo>
                      <a:pt x="1971" y="521"/>
                    </a:lnTo>
                    <a:lnTo>
                      <a:pt x="1886" y="508"/>
                    </a:lnTo>
                    <a:lnTo>
                      <a:pt x="1806" y="496"/>
                    </a:lnTo>
                    <a:lnTo>
                      <a:pt x="1730" y="483"/>
                    </a:lnTo>
                    <a:lnTo>
                      <a:pt x="1661" y="469"/>
                    </a:lnTo>
                    <a:lnTo>
                      <a:pt x="1602" y="456"/>
                    </a:lnTo>
                    <a:lnTo>
                      <a:pt x="1538" y="442"/>
                    </a:lnTo>
                    <a:lnTo>
                      <a:pt x="1456" y="427"/>
                    </a:lnTo>
                    <a:lnTo>
                      <a:pt x="1362" y="410"/>
                    </a:lnTo>
                    <a:lnTo>
                      <a:pt x="1256" y="392"/>
                    </a:lnTo>
                    <a:lnTo>
                      <a:pt x="1141" y="375"/>
                    </a:lnTo>
                    <a:lnTo>
                      <a:pt x="1020" y="357"/>
                    </a:lnTo>
                    <a:lnTo>
                      <a:pt x="896" y="339"/>
                    </a:lnTo>
                    <a:lnTo>
                      <a:pt x="773" y="321"/>
                    </a:lnTo>
                    <a:lnTo>
                      <a:pt x="650" y="303"/>
                    </a:lnTo>
                    <a:lnTo>
                      <a:pt x="533" y="287"/>
                    </a:lnTo>
                    <a:lnTo>
                      <a:pt x="423" y="270"/>
                    </a:lnTo>
                    <a:lnTo>
                      <a:pt x="323" y="256"/>
                    </a:lnTo>
                    <a:lnTo>
                      <a:pt x="236" y="243"/>
                    </a:lnTo>
                    <a:lnTo>
                      <a:pt x="163" y="233"/>
                    </a:lnTo>
                    <a:lnTo>
                      <a:pt x="109" y="224"/>
                    </a:lnTo>
                    <a:lnTo>
                      <a:pt x="75" y="219"/>
                    </a:lnTo>
                    <a:lnTo>
                      <a:pt x="64" y="216"/>
                    </a:lnTo>
                    <a:lnTo>
                      <a:pt x="54" y="213"/>
                    </a:lnTo>
                    <a:lnTo>
                      <a:pt x="45" y="208"/>
                    </a:lnTo>
                    <a:lnTo>
                      <a:pt x="37" y="202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7" y="182"/>
                    </a:lnTo>
                    <a:lnTo>
                      <a:pt x="12" y="174"/>
                    </a:lnTo>
                    <a:lnTo>
                      <a:pt x="8" y="165"/>
                    </a:lnTo>
                    <a:lnTo>
                      <a:pt x="4" y="157"/>
                    </a:lnTo>
                    <a:lnTo>
                      <a:pt x="3" y="148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0" y="120"/>
                    </a:lnTo>
                    <a:lnTo>
                      <a:pt x="1" y="109"/>
                    </a:lnTo>
                    <a:lnTo>
                      <a:pt x="3" y="100"/>
                    </a:lnTo>
                    <a:lnTo>
                      <a:pt x="7" y="92"/>
                    </a:lnTo>
                    <a:lnTo>
                      <a:pt x="9" y="83"/>
                    </a:lnTo>
                    <a:lnTo>
                      <a:pt x="14" y="75"/>
                    </a:lnTo>
                    <a:lnTo>
                      <a:pt x="19" y="66"/>
                    </a:lnTo>
                    <a:lnTo>
                      <a:pt x="26" y="60"/>
                    </a:lnTo>
                    <a:lnTo>
                      <a:pt x="33" y="52"/>
                    </a:lnTo>
                    <a:lnTo>
                      <a:pt x="41" y="46"/>
                    </a:lnTo>
                    <a:lnTo>
                      <a:pt x="50" y="41"/>
                    </a:lnTo>
                    <a:lnTo>
                      <a:pt x="60" y="37"/>
                    </a:lnTo>
                    <a:lnTo>
                      <a:pt x="70" y="33"/>
                    </a:lnTo>
                    <a:lnTo>
                      <a:pt x="82" y="30"/>
                    </a:lnTo>
                    <a:lnTo>
                      <a:pt x="95" y="28"/>
                    </a:lnTo>
                    <a:lnTo>
                      <a:pt x="107" y="28"/>
                    </a:lnTo>
                    <a:lnTo>
                      <a:pt x="123" y="29"/>
                    </a:lnTo>
                    <a:lnTo>
                      <a:pt x="137" y="30"/>
                    </a:lnTo>
                    <a:lnTo>
                      <a:pt x="153" y="34"/>
                    </a:lnTo>
                    <a:lnTo>
                      <a:pt x="190" y="43"/>
                    </a:lnTo>
                    <a:lnTo>
                      <a:pt x="237" y="53"/>
                    </a:lnTo>
                    <a:lnTo>
                      <a:pt x="291" y="63"/>
                    </a:lnTo>
                    <a:lnTo>
                      <a:pt x="351" y="74"/>
                    </a:lnTo>
                    <a:lnTo>
                      <a:pt x="416" y="84"/>
                    </a:lnTo>
                    <a:lnTo>
                      <a:pt x="485" y="94"/>
                    </a:lnTo>
                    <a:lnTo>
                      <a:pt x="556" y="104"/>
                    </a:lnTo>
                    <a:lnTo>
                      <a:pt x="630" y="113"/>
                    </a:lnTo>
                    <a:lnTo>
                      <a:pt x="704" y="121"/>
                    </a:lnTo>
                    <a:lnTo>
                      <a:pt x="777" y="127"/>
                    </a:lnTo>
                    <a:lnTo>
                      <a:pt x="847" y="134"/>
                    </a:lnTo>
                    <a:lnTo>
                      <a:pt x="914" y="137"/>
                    </a:lnTo>
                    <a:lnTo>
                      <a:pt x="977" y="140"/>
                    </a:lnTo>
                    <a:lnTo>
                      <a:pt x="1035" y="140"/>
                    </a:lnTo>
                    <a:lnTo>
                      <a:pt x="1061" y="139"/>
                    </a:lnTo>
                    <a:lnTo>
                      <a:pt x="1085" y="137"/>
                    </a:lnTo>
                    <a:lnTo>
                      <a:pt x="1108" y="136"/>
                    </a:lnTo>
                    <a:lnTo>
                      <a:pt x="1129" y="134"/>
                    </a:lnTo>
                    <a:lnTo>
                      <a:pt x="1146" y="131"/>
                    </a:lnTo>
                    <a:lnTo>
                      <a:pt x="1164" y="127"/>
                    </a:lnTo>
                    <a:lnTo>
                      <a:pt x="1182" y="123"/>
                    </a:lnTo>
                    <a:lnTo>
                      <a:pt x="1199" y="120"/>
                    </a:lnTo>
                    <a:lnTo>
                      <a:pt x="1229" y="108"/>
                    </a:lnTo>
                    <a:lnTo>
                      <a:pt x="1259" y="97"/>
                    </a:lnTo>
                    <a:lnTo>
                      <a:pt x="1285" y="84"/>
                    </a:lnTo>
                    <a:lnTo>
                      <a:pt x="1312" y="70"/>
                    </a:lnTo>
                    <a:lnTo>
                      <a:pt x="1339" y="57"/>
                    </a:lnTo>
                    <a:lnTo>
                      <a:pt x="1364" y="43"/>
                    </a:lnTo>
                    <a:lnTo>
                      <a:pt x="1391" y="32"/>
                    </a:lnTo>
                    <a:lnTo>
                      <a:pt x="1419" y="20"/>
                    </a:lnTo>
                    <a:lnTo>
                      <a:pt x="1435" y="15"/>
                    </a:lnTo>
                    <a:lnTo>
                      <a:pt x="1450" y="11"/>
                    </a:lnTo>
                    <a:lnTo>
                      <a:pt x="1465" y="7"/>
                    </a:lnTo>
                    <a:lnTo>
                      <a:pt x="1482" y="5"/>
                    </a:lnTo>
                    <a:lnTo>
                      <a:pt x="1498" y="2"/>
                    </a:lnTo>
                    <a:lnTo>
                      <a:pt x="1516" y="0"/>
                    </a:lnTo>
                    <a:lnTo>
                      <a:pt x="1534" y="0"/>
                    </a:lnTo>
                    <a:lnTo>
                      <a:pt x="1553" y="0"/>
                    </a:lnTo>
                    <a:lnTo>
                      <a:pt x="1574" y="1"/>
                    </a:lnTo>
                    <a:lnTo>
                      <a:pt x="1595" y="2"/>
                    </a:lnTo>
                    <a:lnTo>
                      <a:pt x="1617" y="6"/>
                    </a:lnTo>
                    <a:lnTo>
                      <a:pt x="1641" y="10"/>
                    </a:lnTo>
                    <a:lnTo>
                      <a:pt x="1664" y="15"/>
                    </a:lnTo>
                    <a:lnTo>
                      <a:pt x="1687" y="21"/>
                    </a:lnTo>
                    <a:lnTo>
                      <a:pt x="1709" y="29"/>
                    </a:lnTo>
                    <a:lnTo>
                      <a:pt x="1730" y="37"/>
                    </a:lnTo>
                    <a:lnTo>
                      <a:pt x="1751" y="46"/>
                    </a:lnTo>
                    <a:lnTo>
                      <a:pt x="1770" y="55"/>
                    </a:lnTo>
                    <a:lnTo>
                      <a:pt x="1789" y="65"/>
                    </a:lnTo>
                    <a:lnTo>
                      <a:pt x="1808" y="75"/>
                    </a:lnTo>
                    <a:lnTo>
                      <a:pt x="1844" y="98"/>
                    </a:lnTo>
                    <a:lnTo>
                      <a:pt x="1877" y="122"/>
                    </a:lnTo>
                    <a:lnTo>
                      <a:pt x="1909" y="148"/>
                    </a:lnTo>
                    <a:lnTo>
                      <a:pt x="1939" y="173"/>
                    </a:lnTo>
                    <a:lnTo>
                      <a:pt x="1969" y="199"/>
                    </a:lnTo>
                    <a:lnTo>
                      <a:pt x="1993" y="222"/>
                    </a:lnTo>
                    <a:lnTo>
                      <a:pt x="2017" y="244"/>
                    </a:lnTo>
                    <a:lnTo>
                      <a:pt x="2043" y="267"/>
                    </a:lnTo>
                    <a:lnTo>
                      <a:pt x="2055" y="278"/>
                    </a:lnTo>
                    <a:lnTo>
                      <a:pt x="2071" y="289"/>
                    </a:lnTo>
                    <a:lnTo>
                      <a:pt x="2086" y="299"/>
                    </a:lnTo>
                    <a:lnTo>
                      <a:pt x="2104" y="311"/>
                    </a:lnTo>
                    <a:lnTo>
                      <a:pt x="2123" y="322"/>
                    </a:lnTo>
                    <a:lnTo>
                      <a:pt x="2143" y="334"/>
                    </a:lnTo>
                    <a:lnTo>
                      <a:pt x="2166" y="345"/>
                    </a:lnTo>
                    <a:lnTo>
                      <a:pt x="2193" y="357"/>
                    </a:lnTo>
                    <a:lnTo>
                      <a:pt x="2224" y="368"/>
                    </a:lnTo>
                    <a:lnTo>
                      <a:pt x="2259" y="380"/>
                    </a:lnTo>
                    <a:lnTo>
                      <a:pt x="2300" y="390"/>
                    </a:lnTo>
                    <a:lnTo>
                      <a:pt x="2345" y="400"/>
                    </a:lnTo>
                    <a:lnTo>
                      <a:pt x="2392" y="409"/>
                    </a:lnTo>
                    <a:lnTo>
                      <a:pt x="2443" y="418"/>
                    </a:lnTo>
                    <a:lnTo>
                      <a:pt x="2494" y="425"/>
                    </a:lnTo>
                    <a:lnTo>
                      <a:pt x="2546" y="433"/>
                    </a:lnTo>
                    <a:lnTo>
                      <a:pt x="2651" y="447"/>
                    </a:lnTo>
                    <a:lnTo>
                      <a:pt x="2748" y="457"/>
                    </a:lnTo>
                    <a:lnTo>
                      <a:pt x="2832" y="468"/>
                    </a:lnTo>
                    <a:lnTo>
                      <a:pt x="2897" y="474"/>
                    </a:lnTo>
                    <a:lnTo>
                      <a:pt x="2910" y="476"/>
                    </a:lnTo>
                    <a:lnTo>
                      <a:pt x="2922" y="480"/>
                    </a:lnTo>
                    <a:lnTo>
                      <a:pt x="2935" y="484"/>
                    </a:lnTo>
                    <a:lnTo>
                      <a:pt x="2948" y="489"/>
                    </a:lnTo>
                    <a:lnTo>
                      <a:pt x="2961" y="494"/>
                    </a:lnTo>
                    <a:lnTo>
                      <a:pt x="2972" y="501"/>
                    </a:lnTo>
                    <a:lnTo>
                      <a:pt x="2984" y="508"/>
                    </a:lnTo>
                    <a:lnTo>
                      <a:pt x="2994" y="516"/>
                    </a:lnTo>
                    <a:lnTo>
                      <a:pt x="3004" y="524"/>
                    </a:lnTo>
                    <a:lnTo>
                      <a:pt x="3013" y="533"/>
                    </a:lnTo>
                    <a:lnTo>
                      <a:pt x="3022" y="541"/>
                    </a:lnTo>
                    <a:lnTo>
                      <a:pt x="3030" y="549"/>
                    </a:lnTo>
                    <a:lnTo>
                      <a:pt x="3036" y="559"/>
                    </a:lnTo>
                    <a:lnTo>
                      <a:pt x="3042" y="568"/>
                    </a:lnTo>
                    <a:lnTo>
                      <a:pt x="3046" y="577"/>
                    </a:lnTo>
                    <a:lnTo>
                      <a:pt x="3050" y="586"/>
                    </a:lnTo>
                    <a:lnTo>
                      <a:pt x="3053" y="594"/>
                    </a:lnTo>
                    <a:lnTo>
                      <a:pt x="3053" y="603"/>
                    </a:lnTo>
                    <a:lnTo>
                      <a:pt x="3053" y="610"/>
                    </a:lnTo>
                    <a:lnTo>
                      <a:pt x="3050" y="618"/>
                    </a:lnTo>
                    <a:lnTo>
                      <a:pt x="3046" y="626"/>
                    </a:lnTo>
                    <a:lnTo>
                      <a:pt x="3041" y="632"/>
                    </a:lnTo>
                    <a:lnTo>
                      <a:pt x="3033" y="638"/>
                    </a:lnTo>
                    <a:lnTo>
                      <a:pt x="3026" y="643"/>
                    </a:lnTo>
                    <a:lnTo>
                      <a:pt x="3014" y="647"/>
                    </a:lnTo>
                    <a:lnTo>
                      <a:pt x="3002" y="650"/>
                    </a:lnTo>
                    <a:lnTo>
                      <a:pt x="2987" y="652"/>
                    </a:lnTo>
                    <a:lnTo>
                      <a:pt x="2971" y="654"/>
                    </a:lnTo>
                    <a:lnTo>
                      <a:pt x="2952" y="654"/>
                    </a:lnTo>
                    <a:lnTo>
                      <a:pt x="2930" y="654"/>
                    </a:lnTo>
                    <a:lnTo>
                      <a:pt x="2907" y="651"/>
                    </a:lnTo>
                    <a:lnTo>
                      <a:pt x="2882" y="647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0" name="Freeform 270"/>
              <p:cNvSpPr>
                <a:spLocks/>
              </p:cNvSpPr>
              <p:nvPr/>
            </p:nvSpPr>
            <p:spPr bwMode="auto">
              <a:xfrm>
                <a:off x="2818" y="3751"/>
                <a:ext cx="763" cy="163"/>
              </a:xfrm>
              <a:custGeom>
                <a:avLst/>
                <a:gdLst>
                  <a:gd name="T0" fmla="*/ 2755 w 3053"/>
                  <a:gd name="T1" fmla="*/ 627 h 654"/>
                  <a:gd name="T2" fmla="*/ 2516 w 3053"/>
                  <a:gd name="T3" fmla="*/ 594 h 654"/>
                  <a:gd name="T4" fmla="*/ 2244 w 3053"/>
                  <a:gd name="T5" fmla="*/ 558 h 654"/>
                  <a:gd name="T6" fmla="*/ 1971 w 3053"/>
                  <a:gd name="T7" fmla="*/ 521 h 654"/>
                  <a:gd name="T8" fmla="*/ 1730 w 3053"/>
                  <a:gd name="T9" fmla="*/ 483 h 654"/>
                  <a:gd name="T10" fmla="*/ 1538 w 3053"/>
                  <a:gd name="T11" fmla="*/ 442 h 654"/>
                  <a:gd name="T12" fmla="*/ 1256 w 3053"/>
                  <a:gd name="T13" fmla="*/ 392 h 654"/>
                  <a:gd name="T14" fmla="*/ 896 w 3053"/>
                  <a:gd name="T15" fmla="*/ 339 h 654"/>
                  <a:gd name="T16" fmla="*/ 533 w 3053"/>
                  <a:gd name="T17" fmla="*/ 287 h 654"/>
                  <a:gd name="T18" fmla="*/ 236 w 3053"/>
                  <a:gd name="T19" fmla="*/ 243 h 654"/>
                  <a:gd name="T20" fmla="*/ 75 w 3053"/>
                  <a:gd name="T21" fmla="*/ 219 h 654"/>
                  <a:gd name="T22" fmla="*/ 45 w 3053"/>
                  <a:gd name="T23" fmla="*/ 208 h 654"/>
                  <a:gd name="T24" fmla="*/ 23 w 3053"/>
                  <a:gd name="T25" fmla="*/ 190 h 654"/>
                  <a:gd name="T26" fmla="*/ 8 w 3053"/>
                  <a:gd name="T27" fmla="*/ 165 h 654"/>
                  <a:gd name="T28" fmla="*/ 0 w 3053"/>
                  <a:gd name="T29" fmla="*/ 139 h 654"/>
                  <a:gd name="T30" fmla="*/ 1 w 3053"/>
                  <a:gd name="T31" fmla="*/ 109 h 654"/>
                  <a:gd name="T32" fmla="*/ 9 w 3053"/>
                  <a:gd name="T33" fmla="*/ 83 h 654"/>
                  <a:gd name="T34" fmla="*/ 26 w 3053"/>
                  <a:gd name="T35" fmla="*/ 60 h 654"/>
                  <a:gd name="T36" fmla="*/ 50 w 3053"/>
                  <a:gd name="T37" fmla="*/ 41 h 654"/>
                  <a:gd name="T38" fmla="*/ 82 w 3053"/>
                  <a:gd name="T39" fmla="*/ 30 h 654"/>
                  <a:gd name="T40" fmla="*/ 123 w 3053"/>
                  <a:gd name="T41" fmla="*/ 29 h 654"/>
                  <a:gd name="T42" fmla="*/ 190 w 3053"/>
                  <a:gd name="T43" fmla="*/ 43 h 654"/>
                  <a:gd name="T44" fmla="*/ 351 w 3053"/>
                  <a:gd name="T45" fmla="*/ 74 h 654"/>
                  <a:gd name="T46" fmla="*/ 556 w 3053"/>
                  <a:gd name="T47" fmla="*/ 104 h 654"/>
                  <a:gd name="T48" fmla="*/ 777 w 3053"/>
                  <a:gd name="T49" fmla="*/ 127 h 654"/>
                  <a:gd name="T50" fmla="*/ 977 w 3053"/>
                  <a:gd name="T51" fmla="*/ 140 h 654"/>
                  <a:gd name="T52" fmla="*/ 1085 w 3053"/>
                  <a:gd name="T53" fmla="*/ 137 h 654"/>
                  <a:gd name="T54" fmla="*/ 1146 w 3053"/>
                  <a:gd name="T55" fmla="*/ 131 h 654"/>
                  <a:gd name="T56" fmla="*/ 1199 w 3053"/>
                  <a:gd name="T57" fmla="*/ 120 h 654"/>
                  <a:gd name="T58" fmla="*/ 1285 w 3053"/>
                  <a:gd name="T59" fmla="*/ 84 h 654"/>
                  <a:gd name="T60" fmla="*/ 1364 w 3053"/>
                  <a:gd name="T61" fmla="*/ 43 h 654"/>
                  <a:gd name="T62" fmla="*/ 1435 w 3053"/>
                  <a:gd name="T63" fmla="*/ 15 h 654"/>
                  <a:gd name="T64" fmla="*/ 1482 w 3053"/>
                  <a:gd name="T65" fmla="*/ 5 h 654"/>
                  <a:gd name="T66" fmla="*/ 1534 w 3053"/>
                  <a:gd name="T67" fmla="*/ 0 h 654"/>
                  <a:gd name="T68" fmla="*/ 1595 w 3053"/>
                  <a:gd name="T69" fmla="*/ 2 h 654"/>
                  <a:gd name="T70" fmla="*/ 1664 w 3053"/>
                  <a:gd name="T71" fmla="*/ 15 h 654"/>
                  <a:gd name="T72" fmla="*/ 1730 w 3053"/>
                  <a:gd name="T73" fmla="*/ 37 h 654"/>
                  <a:gd name="T74" fmla="*/ 1789 w 3053"/>
                  <a:gd name="T75" fmla="*/ 65 h 654"/>
                  <a:gd name="T76" fmla="*/ 1877 w 3053"/>
                  <a:gd name="T77" fmla="*/ 122 h 654"/>
                  <a:gd name="T78" fmla="*/ 1969 w 3053"/>
                  <a:gd name="T79" fmla="*/ 199 h 654"/>
                  <a:gd name="T80" fmla="*/ 2043 w 3053"/>
                  <a:gd name="T81" fmla="*/ 267 h 654"/>
                  <a:gd name="T82" fmla="*/ 2086 w 3053"/>
                  <a:gd name="T83" fmla="*/ 299 h 654"/>
                  <a:gd name="T84" fmla="*/ 2143 w 3053"/>
                  <a:gd name="T85" fmla="*/ 334 h 654"/>
                  <a:gd name="T86" fmla="*/ 2224 w 3053"/>
                  <a:gd name="T87" fmla="*/ 368 h 654"/>
                  <a:gd name="T88" fmla="*/ 2345 w 3053"/>
                  <a:gd name="T89" fmla="*/ 400 h 654"/>
                  <a:gd name="T90" fmla="*/ 2494 w 3053"/>
                  <a:gd name="T91" fmla="*/ 425 h 654"/>
                  <a:gd name="T92" fmla="*/ 2748 w 3053"/>
                  <a:gd name="T93" fmla="*/ 457 h 654"/>
                  <a:gd name="T94" fmla="*/ 2910 w 3053"/>
                  <a:gd name="T95" fmla="*/ 476 h 654"/>
                  <a:gd name="T96" fmla="*/ 2948 w 3053"/>
                  <a:gd name="T97" fmla="*/ 489 h 654"/>
                  <a:gd name="T98" fmla="*/ 2984 w 3053"/>
                  <a:gd name="T99" fmla="*/ 508 h 654"/>
                  <a:gd name="T100" fmla="*/ 3013 w 3053"/>
                  <a:gd name="T101" fmla="*/ 533 h 654"/>
                  <a:gd name="T102" fmla="*/ 3036 w 3053"/>
                  <a:gd name="T103" fmla="*/ 559 h 654"/>
                  <a:gd name="T104" fmla="*/ 3050 w 3053"/>
                  <a:gd name="T105" fmla="*/ 586 h 654"/>
                  <a:gd name="T106" fmla="*/ 3053 w 3053"/>
                  <a:gd name="T107" fmla="*/ 610 h 654"/>
                  <a:gd name="T108" fmla="*/ 3041 w 3053"/>
                  <a:gd name="T109" fmla="*/ 632 h 654"/>
                  <a:gd name="T110" fmla="*/ 3014 w 3053"/>
                  <a:gd name="T111" fmla="*/ 647 h 654"/>
                  <a:gd name="T112" fmla="*/ 2971 w 3053"/>
                  <a:gd name="T113" fmla="*/ 654 h 654"/>
                  <a:gd name="T114" fmla="*/ 2907 w 3053"/>
                  <a:gd name="T115" fmla="*/ 651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53" h="654">
                    <a:moveTo>
                      <a:pt x="2882" y="647"/>
                    </a:moveTo>
                    <a:lnTo>
                      <a:pt x="2822" y="637"/>
                    </a:lnTo>
                    <a:lnTo>
                      <a:pt x="2755" y="627"/>
                    </a:lnTo>
                    <a:lnTo>
                      <a:pt x="2681" y="617"/>
                    </a:lnTo>
                    <a:lnTo>
                      <a:pt x="2601" y="605"/>
                    </a:lnTo>
                    <a:lnTo>
                      <a:pt x="2516" y="594"/>
                    </a:lnTo>
                    <a:lnTo>
                      <a:pt x="2428" y="582"/>
                    </a:lnTo>
                    <a:lnTo>
                      <a:pt x="2337" y="571"/>
                    </a:lnTo>
                    <a:lnTo>
                      <a:pt x="2244" y="558"/>
                    </a:lnTo>
                    <a:lnTo>
                      <a:pt x="2152" y="545"/>
                    </a:lnTo>
                    <a:lnTo>
                      <a:pt x="2061" y="534"/>
                    </a:lnTo>
                    <a:lnTo>
                      <a:pt x="1971" y="521"/>
                    </a:lnTo>
                    <a:lnTo>
                      <a:pt x="1886" y="508"/>
                    </a:lnTo>
                    <a:lnTo>
                      <a:pt x="1806" y="496"/>
                    </a:lnTo>
                    <a:lnTo>
                      <a:pt x="1730" y="483"/>
                    </a:lnTo>
                    <a:lnTo>
                      <a:pt x="1661" y="469"/>
                    </a:lnTo>
                    <a:lnTo>
                      <a:pt x="1602" y="456"/>
                    </a:lnTo>
                    <a:lnTo>
                      <a:pt x="1538" y="442"/>
                    </a:lnTo>
                    <a:lnTo>
                      <a:pt x="1456" y="427"/>
                    </a:lnTo>
                    <a:lnTo>
                      <a:pt x="1362" y="410"/>
                    </a:lnTo>
                    <a:lnTo>
                      <a:pt x="1256" y="392"/>
                    </a:lnTo>
                    <a:lnTo>
                      <a:pt x="1141" y="375"/>
                    </a:lnTo>
                    <a:lnTo>
                      <a:pt x="1020" y="357"/>
                    </a:lnTo>
                    <a:lnTo>
                      <a:pt x="896" y="339"/>
                    </a:lnTo>
                    <a:lnTo>
                      <a:pt x="773" y="321"/>
                    </a:lnTo>
                    <a:lnTo>
                      <a:pt x="650" y="303"/>
                    </a:lnTo>
                    <a:lnTo>
                      <a:pt x="533" y="287"/>
                    </a:lnTo>
                    <a:lnTo>
                      <a:pt x="423" y="270"/>
                    </a:lnTo>
                    <a:lnTo>
                      <a:pt x="323" y="256"/>
                    </a:lnTo>
                    <a:lnTo>
                      <a:pt x="236" y="243"/>
                    </a:lnTo>
                    <a:lnTo>
                      <a:pt x="163" y="233"/>
                    </a:lnTo>
                    <a:lnTo>
                      <a:pt x="109" y="224"/>
                    </a:lnTo>
                    <a:lnTo>
                      <a:pt x="75" y="219"/>
                    </a:lnTo>
                    <a:lnTo>
                      <a:pt x="64" y="216"/>
                    </a:lnTo>
                    <a:lnTo>
                      <a:pt x="54" y="213"/>
                    </a:lnTo>
                    <a:lnTo>
                      <a:pt x="45" y="208"/>
                    </a:lnTo>
                    <a:lnTo>
                      <a:pt x="37" y="202"/>
                    </a:lnTo>
                    <a:lnTo>
                      <a:pt x="29" y="196"/>
                    </a:lnTo>
                    <a:lnTo>
                      <a:pt x="23" y="190"/>
                    </a:lnTo>
                    <a:lnTo>
                      <a:pt x="17" y="182"/>
                    </a:lnTo>
                    <a:lnTo>
                      <a:pt x="12" y="174"/>
                    </a:lnTo>
                    <a:lnTo>
                      <a:pt x="8" y="165"/>
                    </a:lnTo>
                    <a:lnTo>
                      <a:pt x="4" y="157"/>
                    </a:lnTo>
                    <a:lnTo>
                      <a:pt x="3" y="148"/>
                    </a:lnTo>
                    <a:lnTo>
                      <a:pt x="0" y="139"/>
                    </a:lnTo>
                    <a:lnTo>
                      <a:pt x="0" y="128"/>
                    </a:lnTo>
                    <a:lnTo>
                      <a:pt x="0" y="120"/>
                    </a:lnTo>
                    <a:lnTo>
                      <a:pt x="1" y="109"/>
                    </a:lnTo>
                    <a:lnTo>
                      <a:pt x="3" y="100"/>
                    </a:lnTo>
                    <a:lnTo>
                      <a:pt x="7" y="92"/>
                    </a:lnTo>
                    <a:lnTo>
                      <a:pt x="9" y="83"/>
                    </a:lnTo>
                    <a:lnTo>
                      <a:pt x="14" y="75"/>
                    </a:lnTo>
                    <a:lnTo>
                      <a:pt x="19" y="66"/>
                    </a:lnTo>
                    <a:lnTo>
                      <a:pt x="26" y="60"/>
                    </a:lnTo>
                    <a:lnTo>
                      <a:pt x="33" y="52"/>
                    </a:lnTo>
                    <a:lnTo>
                      <a:pt x="41" y="46"/>
                    </a:lnTo>
                    <a:lnTo>
                      <a:pt x="50" y="41"/>
                    </a:lnTo>
                    <a:lnTo>
                      <a:pt x="60" y="37"/>
                    </a:lnTo>
                    <a:lnTo>
                      <a:pt x="70" y="33"/>
                    </a:lnTo>
                    <a:lnTo>
                      <a:pt x="82" y="30"/>
                    </a:lnTo>
                    <a:lnTo>
                      <a:pt x="95" y="28"/>
                    </a:lnTo>
                    <a:lnTo>
                      <a:pt x="107" y="28"/>
                    </a:lnTo>
                    <a:lnTo>
                      <a:pt x="123" y="29"/>
                    </a:lnTo>
                    <a:lnTo>
                      <a:pt x="137" y="30"/>
                    </a:lnTo>
                    <a:lnTo>
                      <a:pt x="153" y="34"/>
                    </a:lnTo>
                    <a:lnTo>
                      <a:pt x="190" y="43"/>
                    </a:lnTo>
                    <a:lnTo>
                      <a:pt x="237" y="53"/>
                    </a:lnTo>
                    <a:lnTo>
                      <a:pt x="291" y="63"/>
                    </a:lnTo>
                    <a:lnTo>
                      <a:pt x="351" y="74"/>
                    </a:lnTo>
                    <a:lnTo>
                      <a:pt x="416" y="84"/>
                    </a:lnTo>
                    <a:lnTo>
                      <a:pt x="485" y="94"/>
                    </a:lnTo>
                    <a:lnTo>
                      <a:pt x="556" y="104"/>
                    </a:lnTo>
                    <a:lnTo>
                      <a:pt x="630" y="113"/>
                    </a:lnTo>
                    <a:lnTo>
                      <a:pt x="704" y="121"/>
                    </a:lnTo>
                    <a:lnTo>
                      <a:pt x="777" y="127"/>
                    </a:lnTo>
                    <a:lnTo>
                      <a:pt x="847" y="134"/>
                    </a:lnTo>
                    <a:lnTo>
                      <a:pt x="914" y="137"/>
                    </a:lnTo>
                    <a:lnTo>
                      <a:pt x="977" y="140"/>
                    </a:lnTo>
                    <a:lnTo>
                      <a:pt x="1035" y="140"/>
                    </a:lnTo>
                    <a:lnTo>
                      <a:pt x="1061" y="139"/>
                    </a:lnTo>
                    <a:lnTo>
                      <a:pt x="1085" y="137"/>
                    </a:lnTo>
                    <a:lnTo>
                      <a:pt x="1108" y="136"/>
                    </a:lnTo>
                    <a:lnTo>
                      <a:pt x="1129" y="134"/>
                    </a:lnTo>
                    <a:lnTo>
                      <a:pt x="1146" y="131"/>
                    </a:lnTo>
                    <a:lnTo>
                      <a:pt x="1164" y="127"/>
                    </a:lnTo>
                    <a:lnTo>
                      <a:pt x="1182" y="123"/>
                    </a:lnTo>
                    <a:lnTo>
                      <a:pt x="1199" y="120"/>
                    </a:lnTo>
                    <a:lnTo>
                      <a:pt x="1229" y="108"/>
                    </a:lnTo>
                    <a:lnTo>
                      <a:pt x="1259" y="97"/>
                    </a:lnTo>
                    <a:lnTo>
                      <a:pt x="1285" y="84"/>
                    </a:lnTo>
                    <a:lnTo>
                      <a:pt x="1312" y="70"/>
                    </a:lnTo>
                    <a:lnTo>
                      <a:pt x="1339" y="57"/>
                    </a:lnTo>
                    <a:lnTo>
                      <a:pt x="1364" y="43"/>
                    </a:lnTo>
                    <a:lnTo>
                      <a:pt x="1391" y="32"/>
                    </a:lnTo>
                    <a:lnTo>
                      <a:pt x="1419" y="20"/>
                    </a:lnTo>
                    <a:lnTo>
                      <a:pt x="1435" y="15"/>
                    </a:lnTo>
                    <a:lnTo>
                      <a:pt x="1450" y="11"/>
                    </a:lnTo>
                    <a:lnTo>
                      <a:pt x="1465" y="7"/>
                    </a:lnTo>
                    <a:lnTo>
                      <a:pt x="1482" y="5"/>
                    </a:lnTo>
                    <a:lnTo>
                      <a:pt x="1498" y="2"/>
                    </a:lnTo>
                    <a:lnTo>
                      <a:pt x="1516" y="0"/>
                    </a:lnTo>
                    <a:lnTo>
                      <a:pt x="1534" y="0"/>
                    </a:lnTo>
                    <a:lnTo>
                      <a:pt x="1553" y="0"/>
                    </a:lnTo>
                    <a:lnTo>
                      <a:pt x="1574" y="1"/>
                    </a:lnTo>
                    <a:lnTo>
                      <a:pt x="1595" y="2"/>
                    </a:lnTo>
                    <a:lnTo>
                      <a:pt x="1617" y="6"/>
                    </a:lnTo>
                    <a:lnTo>
                      <a:pt x="1641" y="10"/>
                    </a:lnTo>
                    <a:lnTo>
                      <a:pt x="1664" y="15"/>
                    </a:lnTo>
                    <a:lnTo>
                      <a:pt x="1687" y="21"/>
                    </a:lnTo>
                    <a:lnTo>
                      <a:pt x="1709" y="29"/>
                    </a:lnTo>
                    <a:lnTo>
                      <a:pt x="1730" y="37"/>
                    </a:lnTo>
                    <a:lnTo>
                      <a:pt x="1751" y="46"/>
                    </a:lnTo>
                    <a:lnTo>
                      <a:pt x="1770" y="55"/>
                    </a:lnTo>
                    <a:lnTo>
                      <a:pt x="1789" y="65"/>
                    </a:lnTo>
                    <a:lnTo>
                      <a:pt x="1808" y="75"/>
                    </a:lnTo>
                    <a:lnTo>
                      <a:pt x="1844" y="98"/>
                    </a:lnTo>
                    <a:lnTo>
                      <a:pt x="1877" y="122"/>
                    </a:lnTo>
                    <a:lnTo>
                      <a:pt x="1909" y="148"/>
                    </a:lnTo>
                    <a:lnTo>
                      <a:pt x="1939" y="173"/>
                    </a:lnTo>
                    <a:lnTo>
                      <a:pt x="1969" y="199"/>
                    </a:lnTo>
                    <a:lnTo>
                      <a:pt x="1993" y="222"/>
                    </a:lnTo>
                    <a:lnTo>
                      <a:pt x="2017" y="244"/>
                    </a:lnTo>
                    <a:lnTo>
                      <a:pt x="2043" y="267"/>
                    </a:lnTo>
                    <a:lnTo>
                      <a:pt x="2055" y="278"/>
                    </a:lnTo>
                    <a:lnTo>
                      <a:pt x="2071" y="289"/>
                    </a:lnTo>
                    <a:lnTo>
                      <a:pt x="2086" y="299"/>
                    </a:lnTo>
                    <a:lnTo>
                      <a:pt x="2104" y="311"/>
                    </a:lnTo>
                    <a:lnTo>
                      <a:pt x="2123" y="322"/>
                    </a:lnTo>
                    <a:lnTo>
                      <a:pt x="2143" y="334"/>
                    </a:lnTo>
                    <a:lnTo>
                      <a:pt x="2166" y="345"/>
                    </a:lnTo>
                    <a:lnTo>
                      <a:pt x="2193" y="357"/>
                    </a:lnTo>
                    <a:lnTo>
                      <a:pt x="2224" y="368"/>
                    </a:lnTo>
                    <a:lnTo>
                      <a:pt x="2259" y="380"/>
                    </a:lnTo>
                    <a:lnTo>
                      <a:pt x="2300" y="390"/>
                    </a:lnTo>
                    <a:lnTo>
                      <a:pt x="2345" y="400"/>
                    </a:lnTo>
                    <a:lnTo>
                      <a:pt x="2392" y="409"/>
                    </a:lnTo>
                    <a:lnTo>
                      <a:pt x="2443" y="418"/>
                    </a:lnTo>
                    <a:lnTo>
                      <a:pt x="2494" y="425"/>
                    </a:lnTo>
                    <a:lnTo>
                      <a:pt x="2546" y="433"/>
                    </a:lnTo>
                    <a:lnTo>
                      <a:pt x="2651" y="447"/>
                    </a:lnTo>
                    <a:lnTo>
                      <a:pt x="2748" y="457"/>
                    </a:lnTo>
                    <a:lnTo>
                      <a:pt x="2832" y="468"/>
                    </a:lnTo>
                    <a:lnTo>
                      <a:pt x="2897" y="474"/>
                    </a:lnTo>
                    <a:lnTo>
                      <a:pt x="2910" y="476"/>
                    </a:lnTo>
                    <a:lnTo>
                      <a:pt x="2922" y="480"/>
                    </a:lnTo>
                    <a:lnTo>
                      <a:pt x="2935" y="484"/>
                    </a:lnTo>
                    <a:lnTo>
                      <a:pt x="2948" y="489"/>
                    </a:lnTo>
                    <a:lnTo>
                      <a:pt x="2961" y="494"/>
                    </a:lnTo>
                    <a:lnTo>
                      <a:pt x="2972" y="501"/>
                    </a:lnTo>
                    <a:lnTo>
                      <a:pt x="2984" y="508"/>
                    </a:lnTo>
                    <a:lnTo>
                      <a:pt x="2994" y="516"/>
                    </a:lnTo>
                    <a:lnTo>
                      <a:pt x="3004" y="524"/>
                    </a:lnTo>
                    <a:lnTo>
                      <a:pt x="3013" y="533"/>
                    </a:lnTo>
                    <a:lnTo>
                      <a:pt x="3022" y="541"/>
                    </a:lnTo>
                    <a:lnTo>
                      <a:pt x="3030" y="549"/>
                    </a:lnTo>
                    <a:lnTo>
                      <a:pt x="3036" y="559"/>
                    </a:lnTo>
                    <a:lnTo>
                      <a:pt x="3042" y="568"/>
                    </a:lnTo>
                    <a:lnTo>
                      <a:pt x="3046" y="577"/>
                    </a:lnTo>
                    <a:lnTo>
                      <a:pt x="3050" y="586"/>
                    </a:lnTo>
                    <a:lnTo>
                      <a:pt x="3053" y="594"/>
                    </a:lnTo>
                    <a:lnTo>
                      <a:pt x="3053" y="603"/>
                    </a:lnTo>
                    <a:lnTo>
                      <a:pt x="3053" y="610"/>
                    </a:lnTo>
                    <a:lnTo>
                      <a:pt x="3050" y="618"/>
                    </a:lnTo>
                    <a:lnTo>
                      <a:pt x="3046" y="626"/>
                    </a:lnTo>
                    <a:lnTo>
                      <a:pt x="3041" y="632"/>
                    </a:lnTo>
                    <a:lnTo>
                      <a:pt x="3033" y="638"/>
                    </a:lnTo>
                    <a:lnTo>
                      <a:pt x="3026" y="643"/>
                    </a:lnTo>
                    <a:lnTo>
                      <a:pt x="3014" y="647"/>
                    </a:lnTo>
                    <a:lnTo>
                      <a:pt x="3002" y="650"/>
                    </a:lnTo>
                    <a:lnTo>
                      <a:pt x="2987" y="652"/>
                    </a:lnTo>
                    <a:lnTo>
                      <a:pt x="2971" y="654"/>
                    </a:lnTo>
                    <a:lnTo>
                      <a:pt x="2952" y="654"/>
                    </a:lnTo>
                    <a:lnTo>
                      <a:pt x="2930" y="654"/>
                    </a:lnTo>
                    <a:lnTo>
                      <a:pt x="2907" y="651"/>
                    </a:lnTo>
                    <a:lnTo>
                      <a:pt x="2882" y="647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1" name="Freeform 271"/>
              <p:cNvSpPr>
                <a:spLocks/>
              </p:cNvSpPr>
              <p:nvPr/>
            </p:nvSpPr>
            <p:spPr bwMode="auto">
              <a:xfrm>
                <a:off x="2008" y="3703"/>
                <a:ext cx="773" cy="125"/>
              </a:xfrm>
              <a:custGeom>
                <a:avLst/>
                <a:gdLst>
                  <a:gd name="T0" fmla="*/ 2802 w 3091"/>
                  <a:gd name="T1" fmla="*/ 395 h 499"/>
                  <a:gd name="T2" fmla="*/ 2561 w 3091"/>
                  <a:gd name="T3" fmla="*/ 407 h 499"/>
                  <a:gd name="T4" fmla="*/ 2287 w 3091"/>
                  <a:gd name="T5" fmla="*/ 423 h 499"/>
                  <a:gd name="T6" fmla="*/ 2013 w 3091"/>
                  <a:gd name="T7" fmla="*/ 438 h 499"/>
                  <a:gd name="T8" fmla="*/ 1768 w 3091"/>
                  <a:gd name="T9" fmla="*/ 446 h 499"/>
                  <a:gd name="T10" fmla="*/ 1571 w 3091"/>
                  <a:gd name="T11" fmla="*/ 443 h 499"/>
                  <a:gd name="T12" fmla="*/ 1285 w 3091"/>
                  <a:gd name="T13" fmla="*/ 447 h 499"/>
                  <a:gd name="T14" fmla="*/ 923 w 3091"/>
                  <a:gd name="T15" fmla="*/ 462 h 499"/>
                  <a:gd name="T16" fmla="*/ 556 w 3091"/>
                  <a:gd name="T17" fmla="*/ 479 h 499"/>
                  <a:gd name="T18" fmla="*/ 255 w 3091"/>
                  <a:gd name="T19" fmla="*/ 493 h 499"/>
                  <a:gd name="T20" fmla="*/ 93 w 3091"/>
                  <a:gd name="T21" fmla="*/ 499 h 499"/>
                  <a:gd name="T22" fmla="*/ 61 w 3091"/>
                  <a:gd name="T23" fmla="*/ 494 h 499"/>
                  <a:gd name="T24" fmla="*/ 36 w 3091"/>
                  <a:gd name="T25" fmla="*/ 480 h 499"/>
                  <a:gd name="T26" fmla="*/ 17 w 3091"/>
                  <a:gd name="T27" fmla="*/ 460 h 499"/>
                  <a:gd name="T28" fmla="*/ 5 w 3091"/>
                  <a:gd name="T29" fmla="*/ 434 h 499"/>
                  <a:gd name="T30" fmla="*/ 0 w 3091"/>
                  <a:gd name="T31" fmla="*/ 406 h 499"/>
                  <a:gd name="T32" fmla="*/ 4 w 3091"/>
                  <a:gd name="T33" fmla="*/ 378 h 499"/>
                  <a:gd name="T34" fmla="*/ 14 w 3091"/>
                  <a:gd name="T35" fmla="*/ 351 h 499"/>
                  <a:gd name="T36" fmla="*/ 34 w 3091"/>
                  <a:gd name="T37" fmla="*/ 330 h 499"/>
                  <a:gd name="T38" fmla="*/ 64 w 3091"/>
                  <a:gd name="T39" fmla="*/ 313 h 499"/>
                  <a:gd name="T40" fmla="*/ 103 w 3091"/>
                  <a:gd name="T41" fmla="*/ 304 h 499"/>
                  <a:gd name="T42" fmla="*/ 173 w 3091"/>
                  <a:gd name="T43" fmla="*/ 305 h 499"/>
                  <a:gd name="T44" fmla="*/ 337 w 3091"/>
                  <a:gd name="T45" fmla="*/ 305 h 499"/>
                  <a:gd name="T46" fmla="*/ 544 w 3091"/>
                  <a:gd name="T47" fmla="*/ 297 h 499"/>
                  <a:gd name="T48" fmla="*/ 765 w 3091"/>
                  <a:gd name="T49" fmla="*/ 277 h 499"/>
                  <a:gd name="T50" fmla="*/ 964 w 3091"/>
                  <a:gd name="T51" fmla="*/ 251 h 499"/>
                  <a:gd name="T52" fmla="*/ 1070 w 3091"/>
                  <a:gd name="T53" fmla="*/ 229 h 499"/>
                  <a:gd name="T54" fmla="*/ 1130 w 3091"/>
                  <a:gd name="T55" fmla="*/ 211 h 499"/>
                  <a:gd name="T56" fmla="*/ 1177 w 3091"/>
                  <a:gd name="T57" fmla="*/ 189 h 499"/>
                  <a:gd name="T58" fmla="*/ 1257 w 3091"/>
                  <a:gd name="T59" fmla="*/ 138 h 499"/>
                  <a:gd name="T60" fmla="*/ 1327 w 3091"/>
                  <a:gd name="T61" fmla="*/ 84 h 499"/>
                  <a:gd name="T62" fmla="*/ 1390 w 3091"/>
                  <a:gd name="T63" fmla="*/ 44 h 499"/>
                  <a:gd name="T64" fmla="*/ 1433 w 3091"/>
                  <a:gd name="T65" fmla="*/ 24 h 499"/>
                  <a:gd name="T66" fmla="*/ 1484 w 3091"/>
                  <a:gd name="T67" fmla="*/ 8 h 499"/>
                  <a:gd name="T68" fmla="*/ 1545 w 3091"/>
                  <a:gd name="T69" fmla="*/ 1 h 499"/>
                  <a:gd name="T70" fmla="*/ 1615 w 3091"/>
                  <a:gd name="T71" fmla="*/ 0 h 499"/>
                  <a:gd name="T72" fmla="*/ 1684 w 3091"/>
                  <a:gd name="T73" fmla="*/ 8 h 499"/>
                  <a:gd name="T74" fmla="*/ 1748 w 3091"/>
                  <a:gd name="T75" fmla="*/ 25 h 499"/>
                  <a:gd name="T76" fmla="*/ 1844 w 3091"/>
                  <a:gd name="T77" fmla="*/ 65 h 499"/>
                  <a:gd name="T78" fmla="*/ 1948 w 3091"/>
                  <a:gd name="T79" fmla="*/ 122 h 499"/>
                  <a:gd name="T80" fmla="*/ 2035 w 3091"/>
                  <a:gd name="T81" fmla="*/ 175 h 499"/>
                  <a:gd name="T82" fmla="*/ 2083 w 3091"/>
                  <a:gd name="T83" fmla="*/ 200 h 499"/>
                  <a:gd name="T84" fmla="*/ 2146 w 3091"/>
                  <a:gd name="T85" fmla="*/ 221 h 499"/>
                  <a:gd name="T86" fmla="*/ 2231 w 3091"/>
                  <a:gd name="T87" fmla="*/ 242 h 499"/>
                  <a:gd name="T88" fmla="*/ 2356 w 3091"/>
                  <a:gd name="T89" fmla="*/ 249 h 499"/>
                  <a:gd name="T90" fmla="*/ 2508 w 3091"/>
                  <a:gd name="T91" fmla="*/ 247 h 499"/>
                  <a:gd name="T92" fmla="*/ 2763 w 3091"/>
                  <a:gd name="T93" fmla="*/ 230 h 499"/>
                  <a:gd name="T94" fmla="*/ 2926 w 3091"/>
                  <a:gd name="T95" fmla="*/ 218 h 499"/>
                  <a:gd name="T96" fmla="*/ 2966 w 3091"/>
                  <a:gd name="T97" fmla="*/ 223 h 499"/>
                  <a:gd name="T98" fmla="*/ 3004 w 3091"/>
                  <a:gd name="T99" fmla="*/ 235 h 499"/>
                  <a:gd name="T100" fmla="*/ 3038 w 3091"/>
                  <a:gd name="T101" fmla="*/ 253 h 499"/>
                  <a:gd name="T102" fmla="*/ 3065 w 3091"/>
                  <a:gd name="T103" fmla="*/ 275 h 499"/>
                  <a:gd name="T104" fmla="*/ 3084 w 3091"/>
                  <a:gd name="T105" fmla="*/ 299 h 499"/>
                  <a:gd name="T106" fmla="*/ 3091 w 3091"/>
                  <a:gd name="T107" fmla="*/ 323 h 499"/>
                  <a:gd name="T108" fmla="*/ 3084 w 3091"/>
                  <a:gd name="T109" fmla="*/ 346 h 499"/>
                  <a:gd name="T110" fmla="*/ 3060 w 3091"/>
                  <a:gd name="T111" fmla="*/ 365 h 499"/>
                  <a:gd name="T112" fmla="*/ 3019 w 3091"/>
                  <a:gd name="T113" fmla="*/ 381 h 499"/>
                  <a:gd name="T114" fmla="*/ 2955 w 3091"/>
                  <a:gd name="T115" fmla="*/ 39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499">
                    <a:moveTo>
                      <a:pt x="2930" y="391"/>
                    </a:moveTo>
                    <a:lnTo>
                      <a:pt x="2870" y="392"/>
                    </a:lnTo>
                    <a:lnTo>
                      <a:pt x="2802" y="395"/>
                    </a:lnTo>
                    <a:lnTo>
                      <a:pt x="2727" y="399"/>
                    </a:lnTo>
                    <a:lnTo>
                      <a:pt x="2647" y="402"/>
                    </a:lnTo>
                    <a:lnTo>
                      <a:pt x="2561" y="407"/>
                    </a:lnTo>
                    <a:lnTo>
                      <a:pt x="2472" y="413"/>
                    </a:lnTo>
                    <a:lnTo>
                      <a:pt x="2380" y="418"/>
                    </a:lnTo>
                    <a:lnTo>
                      <a:pt x="2287" y="423"/>
                    </a:lnTo>
                    <a:lnTo>
                      <a:pt x="2194" y="429"/>
                    </a:lnTo>
                    <a:lnTo>
                      <a:pt x="2102" y="434"/>
                    </a:lnTo>
                    <a:lnTo>
                      <a:pt x="2013" y="438"/>
                    </a:lnTo>
                    <a:lnTo>
                      <a:pt x="1926" y="442"/>
                    </a:lnTo>
                    <a:lnTo>
                      <a:pt x="1844" y="444"/>
                    </a:lnTo>
                    <a:lnTo>
                      <a:pt x="1768" y="446"/>
                    </a:lnTo>
                    <a:lnTo>
                      <a:pt x="1698" y="446"/>
                    </a:lnTo>
                    <a:lnTo>
                      <a:pt x="1637" y="444"/>
                    </a:lnTo>
                    <a:lnTo>
                      <a:pt x="1571" y="443"/>
                    </a:lnTo>
                    <a:lnTo>
                      <a:pt x="1489" y="443"/>
                    </a:lnTo>
                    <a:lnTo>
                      <a:pt x="1392" y="444"/>
                    </a:lnTo>
                    <a:lnTo>
                      <a:pt x="1285" y="447"/>
                    </a:lnTo>
                    <a:lnTo>
                      <a:pt x="1169" y="451"/>
                    </a:lnTo>
                    <a:lnTo>
                      <a:pt x="1048" y="456"/>
                    </a:lnTo>
                    <a:lnTo>
                      <a:pt x="923" y="462"/>
                    </a:lnTo>
                    <a:lnTo>
                      <a:pt x="798" y="467"/>
                    </a:lnTo>
                    <a:lnTo>
                      <a:pt x="674" y="474"/>
                    </a:lnTo>
                    <a:lnTo>
                      <a:pt x="556" y="479"/>
                    </a:lnTo>
                    <a:lnTo>
                      <a:pt x="445" y="485"/>
                    </a:lnTo>
                    <a:lnTo>
                      <a:pt x="344" y="489"/>
                    </a:lnTo>
                    <a:lnTo>
                      <a:pt x="255" y="493"/>
                    </a:lnTo>
                    <a:lnTo>
                      <a:pt x="182" y="497"/>
                    </a:lnTo>
                    <a:lnTo>
                      <a:pt x="127" y="498"/>
                    </a:lnTo>
                    <a:lnTo>
                      <a:pt x="93" y="499"/>
                    </a:lnTo>
                    <a:lnTo>
                      <a:pt x="82" y="499"/>
                    </a:lnTo>
                    <a:lnTo>
                      <a:pt x="71" y="497"/>
                    </a:lnTo>
                    <a:lnTo>
                      <a:pt x="61" y="494"/>
                    </a:lnTo>
                    <a:lnTo>
                      <a:pt x="52" y="490"/>
                    </a:lnTo>
                    <a:lnTo>
                      <a:pt x="43" y="486"/>
                    </a:lnTo>
                    <a:lnTo>
                      <a:pt x="36" y="480"/>
                    </a:lnTo>
                    <a:lnTo>
                      <a:pt x="29" y="474"/>
                    </a:lnTo>
                    <a:lnTo>
                      <a:pt x="23" y="467"/>
                    </a:lnTo>
                    <a:lnTo>
                      <a:pt x="17" y="460"/>
                    </a:lnTo>
                    <a:lnTo>
                      <a:pt x="13" y="452"/>
                    </a:lnTo>
                    <a:lnTo>
                      <a:pt x="8" y="443"/>
                    </a:lnTo>
                    <a:lnTo>
                      <a:pt x="5" y="434"/>
                    </a:lnTo>
                    <a:lnTo>
                      <a:pt x="2" y="425"/>
                    </a:lnTo>
                    <a:lnTo>
                      <a:pt x="1" y="416"/>
                    </a:lnTo>
                    <a:lnTo>
                      <a:pt x="0" y="406"/>
                    </a:lnTo>
                    <a:lnTo>
                      <a:pt x="0" y="397"/>
                    </a:lnTo>
                    <a:lnTo>
                      <a:pt x="1" y="387"/>
                    </a:lnTo>
                    <a:lnTo>
                      <a:pt x="4" y="378"/>
                    </a:lnTo>
                    <a:lnTo>
                      <a:pt x="6" y="369"/>
                    </a:lnTo>
                    <a:lnTo>
                      <a:pt x="10" y="360"/>
                    </a:lnTo>
                    <a:lnTo>
                      <a:pt x="14" y="351"/>
                    </a:lnTo>
                    <a:lnTo>
                      <a:pt x="20" y="344"/>
                    </a:lnTo>
                    <a:lnTo>
                      <a:pt x="27" y="336"/>
                    </a:lnTo>
                    <a:lnTo>
                      <a:pt x="34" y="330"/>
                    </a:lnTo>
                    <a:lnTo>
                      <a:pt x="43" y="323"/>
                    </a:lnTo>
                    <a:lnTo>
                      <a:pt x="53" y="317"/>
                    </a:lnTo>
                    <a:lnTo>
                      <a:pt x="64" y="313"/>
                    </a:lnTo>
                    <a:lnTo>
                      <a:pt x="76" y="309"/>
                    </a:lnTo>
                    <a:lnTo>
                      <a:pt x="89" y="305"/>
                    </a:lnTo>
                    <a:lnTo>
                      <a:pt x="103" y="304"/>
                    </a:lnTo>
                    <a:lnTo>
                      <a:pt x="119" y="303"/>
                    </a:lnTo>
                    <a:lnTo>
                      <a:pt x="135" y="304"/>
                    </a:lnTo>
                    <a:lnTo>
                      <a:pt x="173" y="305"/>
                    </a:lnTo>
                    <a:lnTo>
                      <a:pt x="221" y="307"/>
                    </a:lnTo>
                    <a:lnTo>
                      <a:pt x="275" y="307"/>
                    </a:lnTo>
                    <a:lnTo>
                      <a:pt x="337" y="305"/>
                    </a:lnTo>
                    <a:lnTo>
                      <a:pt x="403" y="303"/>
                    </a:lnTo>
                    <a:lnTo>
                      <a:pt x="472" y="300"/>
                    </a:lnTo>
                    <a:lnTo>
                      <a:pt x="544" y="297"/>
                    </a:lnTo>
                    <a:lnTo>
                      <a:pt x="618" y="291"/>
                    </a:lnTo>
                    <a:lnTo>
                      <a:pt x="692" y="285"/>
                    </a:lnTo>
                    <a:lnTo>
                      <a:pt x="765" y="277"/>
                    </a:lnTo>
                    <a:lnTo>
                      <a:pt x="835" y="270"/>
                    </a:lnTo>
                    <a:lnTo>
                      <a:pt x="901" y="261"/>
                    </a:lnTo>
                    <a:lnTo>
                      <a:pt x="964" y="251"/>
                    </a:lnTo>
                    <a:lnTo>
                      <a:pt x="1021" y="240"/>
                    </a:lnTo>
                    <a:lnTo>
                      <a:pt x="1047" y="235"/>
                    </a:lnTo>
                    <a:lnTo>
                      <a:pt x="1070" y="229"/>
                    </a:lnTo>
                    <a:lnTo>
                      <a:pt x="1091" y="224"/>
                    </a:lnTo>
                    <a:lnTo>
                      <a:pt x="1112" y="218"/>
                    </a:lnTo>
                    <a:lnTo>
                      <a:pt x="1130" y="211"/>
                    </a:lnTo>
                    <a:lnTo>
                      <a:pt x="1146" y="205"/>
                    </a:lnTo>
                    <a:lnTo>
                      <a:pt x="1161" y="197"/>
                    </a:lnTo>
                    <a:lnTo>
                      <a:pt x="1177" y="189"/>
                    </a:lnTo>
                    <a:lnTo>
                      <a:pt x="1206" y="173"/>
                    </a:lnTo>
                    <a:lnTo>
                      <a:pt x="1232" y="156"/>
                    </a:lnTo>
                    <a:lnTo>
                      <a:pt x="1257" y="138"/>
                    </a:lnTo>
                    <a:lnTo>
                      <a:pt x="1280" y="121"/>
                    </a:lnTo>
                    <a:lnTo>
                      <a:pt x="1303" y="102"/>
                    </a:lnTo>
                    <a:lnTo>
                      <a:pt x="1327" y="84"/>
                    </a:lnTo>
                    <a:lnTo>
                      <a:pt x="1350" y="67"/>
                    </a:lnTo>
                    <a:lnTo>
                      <a:pt x="1376" y="51"/>
                    </a:lnTo>
                    <a:lnTo>
                      <a:pt x="1390" y="44"/>
                    </a:lnTo>
                    <a:lnTo>
                      <a:pt x="1404" y="36"/>
                    </a:lnTo>
                    <a:lnTo>
                      <a:pt x="1418" y="30"/>
                    </a:lnTo>
                    <a:lnTo>
                      <a:pt x="1433" y="24"/>
                    </a:lnTo>
                    <a:lnTo>
                      <a:pt x="1450" y="19"/>
                    </a:lnTo>
                    <a:lnTo>
                      <a:pt x="1466" y="14"/>
                    </a:lnTo>
                    <a:lnTo>
                      <a:pt x="1484" y="8"/>
                    </a:lnTo>
                    <a:lnTo>
                      <a:pt x="1503" y="5"/>
                    </a:lnTo>
                    <a:lnTo>
                      <a:pt x="1524" y="2"/>
                    </a:lnTo>
                    <a:lnTo>
                      <a:pt x="1545" y="1"/>
                    </a:lnTo>
                    <a:lnTo>
                      <a:pt x="1567" y="0"/>
                    </a:lnTo>
                    <a:lnTo>
                      <a:pt x="1591" y="0"/>
                    </a:lnTo>
                    <a:lnTo>
                      <a:pt x="1615" y="0"/>
                    </a:lnTo>
                    <a:lnTo>
                      <a:pt x="1640" y="2"/>
                    </a:lnTo>
                    <a:lnTo>
                      <a:pt x="1661" y="5"/>
                    </a:lnTo>
                    <a:lnTo>
                      <a:pt x="1684" y="8"/>
                    </a:lnTo>
                    <a:lnTo>
                      <a:pt x="1706" y="14"/>
                    </a:lnTo>
                    <a:lnTo>
                      <a:pt x="1726" y="19"/>
                    </a:lnTo>
                    <a:lnTo>
                      <a:pt x="1748" y="25"/>
                    </a:lnTo>
                    <a:lnTo>
                      <a:pt x="1767" y="31"/>
                    </a:lnTo>
                    <a:lnTo>
                      <a:pt x="1807" y="47"/>
                    </a:lnTo>
                    <a:lnTo>
                      <a:pt x="1844" y="65"/>
                    </a:lnTo>
                    <a:lnTo>
                      <a:pt x="1881" y="82"/>
                    </a:lnTo>
                    <a:lnTo>
                      <a:pt x="1916" y="103"/>
                    </a:lnTo>
                    <a:lnTo>
                      <a:pt x="1948" y="122"/>
                    </a:lnTo>
                    <a:lnTo>
                      <a:pt x="1977" y="141"/>
                    </a:lnTo>
                    <a:lnTo>
                      <a:pt x="2006" y="159"/>
                    </a:lnTo>
                    <a:lnTo>
                      <a:pt x="2035" y="175"/>
                    </a:lnTo>
                    <a:lnTo>
                      <a:pt x="2050" y="184"/>
                    </a:lnTo>
                    <a:lnTo>
                      <a:pt x="2065" y="192"/>
                    </a:lnTo>
                    <a:lnTo>
                      <a:pt x="2083" y="200"/>
                    </a:lnTo>
                    <a:lnTo>
                      <a:pt x="2102" y="207"/>
                    </a:lnTo>
                    <a:lnTo>
                      <a:pt x="2123" y="215"/>
                    </a:lnTo>
                    <a:lnTo>
                      <a:pt x="2146" y="221"/>
                    </a:lnTo>
                    <a:lnTo>
                      <a:pt x="2171" y="229"/>
                    </a:lnTo>
                    <a:lnTo>
                      <a:pt x="2199" y="235"/>
                    </a:lnTo>
                    <a:lnTo>
                      <a:pt x="2231" y="242"/>
                    </a:lnTo>
                    <a:lnTo>
                      <a:pt x="2268" y="246"/>
                    </a:lnTo>
                    <a:lnTo>
                      <a:pt x="2310" y="248"/>
                    </a:lnTo>
                    <a:lnTo>
                      <a:pt x="2356" y="249"/>
                    </a:lnTo>
                    <a:lnTo>
                      <a:pt x="2405" y="249"/>
                    </a:lnTo>
                    <a:lnTo>
                      <a:pt x="2456" y="248"/>
                    </a:lnTo>
                    <a:lnTo>
                      <a:pt x="2508" y="247"/>
                    </a:lnTo>
                    <a:lnTo>
                      <a:pt x="2561" y="244"/>
                    </a:lnTo>
                    <a:lnTo>
                      <a:pt x="2666" y="238"/>
                    </a:lnTo>
                    <a:lnTo>
                      <a:pt x="2763" y="230"/>
                    </a:lnTo>
                    <a:lnTo>
                      <a:pt x="2848" y="224"/>
                    </a:lnTo>
                    <a:lnTo>
                      <a:pt x="2912" y="219"/>
                    </a:lnTo>
                    <a:lnTo>
                      <a:pt x="2926" y="218"/>
                    </a:lnTo>
                    <a:lnTo>
                      <a:pt x="2939" y="219"/>
                    </a:lnTo>
                    <a:lnTo>
                      <a:pt x="2953" y="220"/>
                    </a:lnTo>
                    <a:lnTo>
                      <a:pt x="2966" y="223"/>
                    </a:lnTo>
                    <a:lnTo>
                      <a:pt x="2978" y="226"/>
                    </a:lnTo>
                    <a:lnTo>
                      <a:pt x="2991" y="230"/>
                    </a:lnTo>
                    <a:lnTo>
                      <a:pt x="3004" y="235"/>
                    </a:lnTo>
                    <a:lnTo>
                      <a:pt x="3015" y="240"/>
                    </a:lnTo>
                    <a:lnTo>
                      <a:pt x="3027" y="247"/>
                    </a:lnTo>
                    <a:lnTo>
                      <a:pt x="3038" y="253"/>
                    </a:lnTo>
                    <a:lnTo>
                      <a:pt x="3048" y="260"/>
                    </a:lnTo>
                    <a:lnTo>
                      <a:pt x="3057" y="267"/>
                    </a:lnTo>
                    <a:lnTo>
                      <a:pt x="3065" y="275"/>
                    </a:lnTo>
                    <a:lnTo>
                      <a:pt x="3073" y="283"/>
                    </a:lnTo>
                    <a:lnTo>
                      <a:pt x="3079" y="290"/>
                    </a:lnTo>
                    <a:lnTo>
                      <a:pt x="3084" y="299"/>
                    </a:lnTo>
                    <a:lnTo>
                      <a:pt x="3088" y="307"/>
                    </a:lnTo>
                    <a:lnTo>
                      <a:pt x="3089" y="314"/>
                    </a:lnTo>
                    <a:lnTo>
                      <a:pt x="3091" y="323"/>
                    </a:lnTo>
                    <a:lnTo>
                      <a:pt x="3091" y="331"/>
                    </a:lnTo>
                    <a:lnTo>
                      <a:pt x="3088" y="339"/>
                    </a:lnTo>
                    <a:lnTo>
                      <a:pt x="3084" y="346"/>
                    </a:lnTo>
                    <a:lnTo>
                      <a:pt x="3078" y="353"/>
                    </a:lnTo>
                    <a:lnTo>
                      <a:pt x="3070" y="359"/>
                    </a:lnTo>
                    <a:lnTo>
                      <a:pt x="3060" y="365"/>
                    </a:lnTo>
                    <a:lnTo>
                      <a:pt x="3048" y="372"/>
                    </a:lnTo>
                    <a:lnTo>
                      <a:pt x="3034" y="377"/>
                    </a:lnTo>
                    <a:lnTo>
                      <a:pt x="3019" y="381"/>
                    </a:lnTo>
                    <a:lnTo>
                      <a:pt x="3000" y="384"/>
                    </a:lnTo>
                    <a:lnTo>
                      <a:pt x="2980" y="387"/>
                    </a:lnTo>
                    <a:lnTo>
                      <a:pt x="2955" y="390"/>
                    </a:lnTo>
                    <a:lnTo>
                      <a:pt x="2930" y="391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2" name="Freeform 272"/>
              <p:cNvSpPr>
                <a:spLocks/>
              </p:cNvSpPr>
              <p:nvPr/>
            </p:nvSpPr>
            <p:spPr bwMode="auto">
              <a:xfrm>
                <a:off x="2008" y="3703"/>
                <a:ext cx="773" cy="125"/>
              </a:xfrm>
              <a:custGeom>
                <a:avLst/>
                <a:gdLst>
                  <a:gd name="T0" fmla="*/ 2802 w 3091"/>
                  <a:gd name="T1" fmla="*/ 395 h 499"/>
                  <a:gd name="T2" fmla="*/ 2561 w 3091"/>
                  <a:gd name="T3" fmla="*/ 407 h 499"/>
                  <a:gd name="T4" fmla="*/ 2287 w 3091"/>
                  <a:gd name="T5" fmla="*/ 423 h 499"/>
                  <a:gd name="T6" fmla="*/ 2013 w 3091"/>
                  <a:gd name="T7" fmla="*/ 438 h 499"/>
                  <a:gd name="T8" fmla="*/ 1768 w 3091"/>
                  <a:gd name="T9" fmla="*/ 446 h 499"/>
                  <a:gd name="T10" fmla="*/ 1571 w 3091"/>
                  <a:gd name="T11" fmla="*/ 443 h 499"/>
                  <a:gd name="T12" fmla="*/ 1285 w 3091"/>
                  <a:gd name="T13" fmla="*/ 447 h 499"/>
                  <a:gd name="T14" fmla="*/ 923 w 3091"/>
                  <a:gd name="T15" fmla="*/ 462 h 499"/>
                  <a:gd name="T16" fmla="*/ 556 w 3091"/>
                  <a:gd name="T17" fmla="*/ 479 h 499"/>
                  <a:gd name="T18" fmla="*/ 255 w 3091"/>
                  <a:gd name="T19" fmla="*/ 493 h 499"/>
                  <a:gd name="T20" fmla="*/ 93 w 3091"/>
                  <a:gd name="T21" fmla="*/ 499 h 499"/>
                  <a:gd name="T22" fmla="*/ 61 w 3091"/>
                  <a:gd name="T23" fmla="*/ 494 h 499"/>
                  <a:gd name="T24" fmla="*/ 36 w 3091"/>
                  <a:gd name="T25" fmla="*/ 480 h 499"/>
                  <a:gd name="T26" fmla="*/ 17 w 3091"/>
                  <a:gd name="T27" fmla="*/ 460 h 499"/>
                  <a:gd name="T28" fmla="*/ 5 w 3091"/>
                  <a:gd name="T29" fmla="*/ 434 h 499"/>
                  <a:gd name="T30" fmla="*/ 0 w 3091"/>
                  <a:gd name="T31" fmla="*/ 406 h 499"/>
                  <a:gd name="T32" fmla="*/ 4 w 3091"/>
                  <a:gd name="T33" fmla="*/ 378 h 499"/>
                  <a:gd name="T34" fmla="*/ 14 w 3091"/>
                  <a:gd name="T35" fmla="*/ 351 h 499"/>
                  <a:gd name="T36" fmla="*/ 34 w 3091"/>
                  <a:gd name="T37" fmla="*/ 330 h 499"/>
                  <a:gd name="T38" fmla="*/ 64 w 3091"/>
                  <a:gd name="T39" fmla="*/ 313 h 499"/>
                  <a:gd name="T40" fmla="*/ 103 w 3091"/>
                  <a:gd name="T41" fmla="*/ 304 h 499"/>
                  <a:gd name="T42" fmla="*/ 173 w 3091"/>
                  <a:gd name="T43" fmla="*/ 305 h 499"/>
                  <a:gd name="T44" fmla="*/ 337 w 3091"/>
                  <a:gd name="T45" fmla="*/ 305 h 499"/>
                  <a:gd name="T46" fmla="*/ 544 w 3091"/>
                  <a:gd name="T47" fmla="*/ 297 h 499"/>
                  <a:gd name="T48" fmla="*/ 765 w 3091"/>
                  <a:gd name="T49" fmla="*/ 277 h 499"/>
                  <a:gd name="T50" fmla="*/ 964 w 3091"/>
                  <a:gd name="T51" fmla="*/ 251 h 499"/>
                  <a:gd name="T52" fmla="*/ 1070 w 3091"/>
                  <a:gd name="T53" fmla="*/ 229 h 499"/>
                  <a:gd name="T54" fmla="*/ 1130 w 3091"/>
                  <a:gd name="T55" fmla="*/ 211 h 499"/>
                  <a:gd name="T56" fmla="*/ 1177 w 3091"/>
                  <a:gd name="T57" fmla="*/ 189 h 499"/>
                  <a:gd name="T58" fmla="*/ 1257 w 3091"/>
                  <a:gd name="T59" fmla="*/ 138 h 499"/>
                  <a:gd name="T60" fmla="*/ 1327 w 3091"/>
                  <a:gd name="T61" fmla="*/ 84 h 499"/>
                  <a:gd name="T62" fmla="*/ 1390 w 3091"/>
                  <a:gd name="T63" fmla="*/ 44 h 499"/>
                  <a:gd name="T64" fmla="*/ 1433 w 3091"/>
                  <a:gd name="T65" fmla="*/ 24 h 499"/>
                  <a:gd name="T66" fmla="*/ 1484 w 3091"/>
                  <a:gd name="T67" fmla="*/ 8 h 499"/>
                  <a:gd name="T68" fmla="*/ 1545 w 3091"/>
                  <a:gd name="T69" fmla="*/ 1 h 499"/>
                  <a:gd name="T70" fmla="*/ 1615 w 3091"/>
                  <a:gd name="T71" fmla="*/ 0 h 499"/>
                  <a:gd name="T72" fmla="*/ 1684 w 3091"/>
                  <a:gd name="T73" fmla="*/ 8 h 499"/>
                  <a:gd name="T74" fmla="*/ 1748 w 3091"/>
                  <a:gd name="T75" fmla="*/ 25 h 499"/>
                  <a:gd name="T76" fmla="*/ 1844 w 3091"/>
                  <a:gd name="T77" fmla="*/ 65 h 499"/>
                  <a:gd name="T78" fmla="*/ 1948 w 3091"/>
                  <a:gd name="T79" fmla="*/ 122 h 499"/>
                  <a:gd name="T80" fmla="*/ 2035 w 3091"/>
                  <a:gd name="T81" fmla="*/ 175 h 499"/>
                  <a:gd name="T82" fmla="*/ 2083 w 3091"/>
                  <a:gd name="T83" fmla="*/ 200 h 499"/>
                  <a:gd name="T84" fmla="*/ 2146 w 3091"/>
                  <a:gd name="T85" fmla="*/ 221 h 499"/>
                  <a:gd name="T86" fmla="*/ 2231 w 3091"/>
                  <a:gd name="T87" fmla="*/ 242 h 499"/>
                  <a:gd name="T88" fmla="*/ 2356 w 3091"/>
                  <a:gd name="T89" fmla="*/ 249 h 499"/>
                  <a:gd name="T90" fmla="*/ 2508 w 3091"/>
                  <a:gd name="T91" fmla="*/ 247 h 499"/>
                  <a:gd name="T92" fmla="*/ 2763 w 3091"/>
                  <a:gd name="T93" fmla="*/ 230 h 499"/>
                  <a:gd name="T94" fmla="*/ 2926 w 3091"/>
                  <a:gd name="T95" fmla="*/ 218 h 499"/>
                  <a:gd name="T96" fmla="*/ 2966 w 3091"/>
                  <a:gd name="T97" fmla="*/ 223 h 499"/>
                  <a:gd name="T98" fmla="*/ 3004 w 3091"/>
                  <a:gd name="T99" fmla="*/ 235 h 499"/>
                  <a:gd name="T100" fmla="*/ 3038 w 3091"/>
                  <a:gd name="T101" fmla="*/ 253 h 499"/>
                  <a:gd name="T102" fmla="*/ 3065 w 3091"/>
                  <a:gd name="T103" fmla="*/ 275 h 499"/>
                  <a:gd name="T104" fmla="*/ 3084 w 3091"/>
                  <a:gd name="T105" fmla="*/ 299 h 499"/>
                  <a:gd name="T106" fmla="*/ 3091 w 3091"/>
                  <a:gd name="T107" fmla="*/ 323 h 499"/>
                  <a:gd name="T108" fmla="*/ 3084 w 3091"/>
                  <a:gd name="T109" fmla="*/ 346 h 499"/>
                  <a:gd name="T110" fmla="*/ 3060 w 3091"/>
                  <a:gd name="T111" fmla="*/ 365 h 499"/>
                  <a:gd name="T112" fmla="*/ 3019 w 3091"/>
                  <a:gd name="T113" fmla="*/ 381 h 499"/>
                  <a:gd name="T114" fmla="*/ 2955 w 3091"/>
                  <a:gd name="T115" fmla="*/ 39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91" h="499">
                    <a:moveTo>
                      <a:pt x="2930" y="391"/>
                    </a:moveTo>
                    <a:lnTo>
                      <a:pt x="2870" y="392"/>
                    </a:lnTo>
                    <a:lnTo>
                      <a:pt x="2802" y="395"/>
                    </a:lnTo>
                    <a:lnTo>
                      <a:pt x="2727" y="399"/>
                    </a:lnTo>
                    <a:lnTo>
                      <a:pt x="2647" y="402"/>
                    </a:lnTo>
                    <a:lnTo>
                      <a:pt x="2561" y="407"/>
                    </a:lnTo>
                    <a:lnTo>
                      <a:pt x="2472" y="413"/>
                    </a:lnTo>
                    <a:lnTo>
                      <a:pt x="2380" y="418"/>
                    </a:lnTo>
                    <a:lnTo>
                      <a:pt x="2287" y="423"/>
                    </a:lnTo>
                    <a:lnTo>
                      <a:pt x="2194" y="429"/>
                    </a:lnTo>
                    <a:lnTo>
                      <a:pt x="2102" y="434"/>
                    </a:lnTo>
                    <a:lnTo>
                      <a:pt x="2013" y="438"/>
                    </a:lnTo>
                    <a:lnTo>
                      <a:pt x="1926" y="442"/>
                    </a:lnTo>
                    <a:lnTo>
                      <a:pt x="1844" y="444"/>
                    </a:lnTo>
                    <a:lnTo>
                      <a:pt x="1768" y="446"/>
                    </a:lnTo>
                    <a:lnTo>
                      <a:pt x="1698" y="446"/>
                    </a:lnTo>
                    <a:lnTo>
                      <a:pt x="1637" y="444"/>
                    </a:lnTo>
                    <a:lnTo>
                      <a:pt x="1571" y="443"/>
                    </a:lnTo>
                    <a:lnTo>
                      <a:pt x="1489" y="443"/>
                    </a:lnTo>
                    <a:lnTo>
                      <a:pt x="1392" y="444"/>
                    </a:lnTo>
                    <a:lnTo>
                      <a:pt x="1285" y="447"/>
                    </a:lnTo>
                    <a:lnTo>
                      <a:pt x="1169" y="451"/>
                    </a:lnTo>
                    <a:lnTo>
                      <a:pt x="1048" y="456"/>
                    </a:lnTo>
                    <a:lnTo>
                      <a:pt x="923" y="462"/>
                    </a:lnTo>
                    <a:lnTo>
                      <a:pt x="798" y="467"/>
                    </a:lnTo>
                    <a:lnTo>
                      <a:pt x="674" y="474"/>
                    </a:lnTo>
                    <a:lnTo>
                      <a:pt x="556" y="479"/>
                    </a:lnTo>
                    <a:lnTo>
                      <a:pt x="445" y="485"/>
                    </a:lnTo>
                    <a:lnTo>
                      <a:pt x="344" y="489"/>
                    </a:lnTo>
                    <a:lnTo>
                      <a:pt x="255" y="493"/>
                    </a:lnTo>
                    <a:lnTo>
                      <a:pt x="182" y="497"/>
                    </a:lnTo>
                    <a:lnTo>
                      <a:pt x="127" y="498"/>
                    </a:lnTo>
                    <a:lnTo>
                      <a:pt x="93" y="499"/>
                    </a:lnTo>
                    <a:lnTo>
                      <a:pt x="82" y="499"/>
                    </a:lnTo>
                    <a:lnTo>
                      <a:pt x="71" y="497"/>
                    </a:lnTo>
                    <a:lnTo>
                      <a:pt x="61" y="494"/>
                    </a:lnTo>
                    <a:lnTo>
                      <a:pt x="52" y="490"/>
                    </a:lnTo>
                    <a:lnTo>
                      <a:pt x="43" y="486"/>
                    </a:lnTo>
                    <a:lnTo>
                      <a:pt x="36" y="480"/>
                    </a:lnTo>
                    <a:lnTo>
                      <a:pt x="29" y="474"/>
                    </a:lnTo>
                    <a:lnTo>
                      <a:pt x="23" y="467"/>
                    </a:lnTo>
                    <a:lnTo>
                      <a:pt x="17" y="460"/>
                    </a:lnTo>
                    <a:lnTo>
                      <a:pt x="13" y="452"/>
                    </a:lnTo>
                    <a:lnTo>
                      <a:pt x="8" y="443"/>
                    </a:lnTo>
                    <a:lnTo>
                      <a:pt x="5" y="434"/>
                    </a:lnTo>
                    <a:lnTo>
                      <a:pt x="2" y="425"/>
                    </a:lnTo>
                    <a:lnTo>
                      <a:pt x="1" y="416"/>
                    </a:lnTo>
                    <a:lnTo>
                      <a:pt x="0" y="406"/>
                    </a:lnTo>
                    <a:lnTo>
                      <a:pt x="0" y="397"/>
                    </a:lnTo>
                    <a:lnTo>
                      <a:pt x="1" y="387"/>
                    </a:lnTo>
                    <a:lnTo>
                      <a:pt x="4" y="378"/>
                    </a:lnTo>
                    <a:lnTo>
                      <a:pt x="6" y="369"/>
                    </a:lnTo>
                    <a:lnTo>
                      <a:pt x="10" y="360"/>
                    </a:lnTo>
                    <a:lnTo>
                      <a:pt x="14" y="351"/>
                    </a:lnTo>
                    <a:lnTo>
                      <a:pt x="20" y="344"/>
                    </a:lnTo>
                    <a:lnTo>
                      <a:pt x="27" y="336"/>
                    </a:lnTo>
                    <a:lnTo>
                      <a:pt x="34" y="330"/>
                    </a:lnTo>
                    <a:lnTo>
                      <a:pt x="43" y="323"/>
                    </a:lnTo>
                    <a:lnTo>
                      <a:pt x="53" y="317"/>
                    </a:lnTo>
                    <a:lnTo>
                      <a:pt x="64" y="313"/>
                    </a:lnTo>
                    <a:lnTo>
                      <a:pt x="76" y="309"/>
                    </a:lnTo>
                    <a:lnTo>
                      <a:pt x="89" y="305"/>
                    </a:lnTo>
                    <a:lnTo>
                      <a:pt x="103" y="304"/>
                    </a:lnTo>
                    <a:lnTo>
                      <a:pt x="119" y="303"/>
                    </a:lnTo>
                    <a:lnTo>
                      <a:pt x="135" y="304"/>
                    </a:lnTo>
                    <a:lnTo>
                      <a:pt x="173" y="305"/>
                    </a:lnTo>
                    <a:lnTo>
                      <a:pt x="221" y="307"/>
                    </a:lnTo>
                    <a:lnTo>
                      <a:pt x="275" y="307"/>
                    </a:lnTo>
                    <a:lnTo>
                      <a:pt x="337" y="305"/>
                    </a:lnTo>
                    <a:lnTo>
                      <a:pt x="403" y="303"/>
                    </a:lnTo>
                    <a:lnTo>
                      <a:pt x="472" y="300"/>
                    </a:lnTo>
                    <a:lnTo>
                      <a:pt x="544" y="297"/>
                    </a:lnTo>
                    <a:lnTo>
                      <a:pt x="618" y="291"/>
                    </a:lnTo>
                    <a:lnTo>
                      <a:pt x="692" y="285"/>
                    </a:lnTo>
                    <a:lnTo>
                      <a:pt x="765" y="277"/>
                    </a:lnTo>
                    <a:lnTo>
                      <a:pt x="835" y="270"/>
                    </a:lnTo>
                    <a:lnTo>
                      <a:pt x="901" y="261"/>
                    </a:lnTo>
                    <a:lnTo>
                      <a:pt x="964" y="251"/>
                    </a:lnTo>
                    <a:lnTo>
                      <a:pt x="1021" y="240"/>
                    </a:lnTo>
                    <a:lnTo>
                      <a:pt x="1047" y="235"/>
                    </a:lnTo>
                    <a:lnTo>
                      <a:pt x="1070" y="229"/>
                    </a:lnTo>
                    <a:lnTo>
                      <a:pt x="1091" y="224"/>
                    </a:lnTo>
                    <a:lnTo>
                      <a:pt x="1112" y="218"/>
                    </a:lnTo>
                    <a:lnTo>
                      <a:pt x="1130" y="211"/>
                    </a:lnTo>
                    <a:lnTo>
                      <a:pt x="1146" y="205"/>
                    </a:lnTo>
                    <a:lnTo>
                      <a:pt x="1161" y="197"/>
                    </a:lnTo>
                    <a:lnTo>
                      <a:pt x="1177" y="189"/>
                    </a:lnTo>
                    <a:lnTo>
                      <a:pt x="1206" y="173"/>
                    </a:lnTo>
                    <a:lnTo>
                      <a:pt x="1232" y="156"/>
                    </a:lnTo>
                    <a:lnTo>
                      <a:pt x="1257" y="138"/>
                    </a:lnTo>
                    <a:lnTo>
                      <a:pt x="1280" y="121"/>
                    </a:lnTo>
                    <a:lnTo>
                      <a:pt x="1303" y="102"/>
                    </a:lnTo>
                    <a:lnTo>
                      <a:pt x="1327" y="84"/>
                    </a:lnTo>
                    <a:lnTo>
                      <a:pt x="1350" y="67"/>
                    </a:lnTo>
                    <a:lnTo>
                      <a:pt x="1376" y="51"/>
                    </a:lnTo>
                    <a:lnTo>
                      <a:pt x="1390" y="44"/>
                    </a:lnTo>
                    <a:lnTo>
                      <a:pt x="1404" y="36"/>
                    </a:lnTo>
                    <a:lnTo>
                      <a:pt x="1418" y="30"/>
                    </a:lnTo>
                    <a:lnTo>
                      <a:pt x="1433" y="24"/>
                    </a:lnTo>
                    <a:lnTo>
                      <a:pt x="1450" y="19"/>
                    </a:lnTo>
                    <a:lnTo>
                      <a:pt x="1466" y="14"/>
                    </a:lnTo>
                    <a:lnTo>
                      <a:pt x="1484" y="8"/>
                    </a:lnTo>
                    <a:lnTo>
                      <a:pt x="1503" y="5"/>
                    </a:lnTo>
                    <a:lnTo>
                      <a:pt x="1524" y="2"/>
                    </a:lnTo>
                    <a:lnTo>
                      <a:pt x="1545" y="1"/>
                    </a:lnTo>
                    <a:lnTo>
                      <a:pt x="1567" y="0"/>
                    </a:lnTo>
                    <a:lnTo>
                      <a:pt x="1591" y="0"/>
                    </a:lnTo>
                    <a:lnTo>
                      <a:pt x="1615" y="0"/>
                    </a:lnTo>
                    <a:lnTo>
                      <a:pt x="1640" y="2"/>
                    </a:lnTo>
                    <a:lnTo>
                      <a:pt x="1661" y="5"/>
                    </a:lnTo>
                    <a:lnTo>
                      <a:pt x="1684" y="8"/>
                    </a:lnTo>
                    <a:lnTo>
                      <a:pt x="1706" y="14"/>
                    </a:lnTo>
                    <a:lnTo>
                      <a:pt x="1726" y="19"/>
                    </a:lnTo>
                    <a:lnTo>
                      <a:pt x="1748" y="25"/>
                    </a:lnTo>
                    <a:lnTo>
                      <a:pt x="1767" y="31"/>
                    </a:lnTo>
                    <a:lnTo>
                      <a:pt x="1807" y="47"/>
                    </a:lnTo>
                    <a:lnTo>
                      <a:pt x="1844" y="65"/>
                    </a:lnTo>
                    <a:lnTo>
                      <a:pt x="1881" y="82"/>
                    </a:lnTo>
                    <a:lnTo>
                      <a:pt x="1916" y="103"/>
                    </a:lnTo>
                    <a:lnTo>
                      <a:pt x="1948" y="122"/>
                    </a:lnTo>
                    <a:lnTo>
                      <a:pt x="1977" y="141"/>
                    </a:lnTo>
                    <a:lnTo>
                      <a:pt x="2006" y="159"/>
                    </a:lnTo>
                    <a:lnTo>
                      <a:pt x="2035" y="175"/>
                    </a:lnTo>
                    <a:lnTo>
                      <a:pt x="2050" y="184"/>
                    </a:lnTo>
                    <a:lnTo>
                      <a:pt x="2065" y="192"/>
                    </a:lnTo>
                    <a:lnTo>
                      <a:pt x="2083" y="200"/>
                    </a:lnTo>
                    <a:lnTo>
                      <a:pt x="2102" y="207"/>
                    </a:lnTo>
                    <a:lnTo>
                      <a:pt x="2123" y="215"/>
                    </a:lnTo>
                    <a:lnTo>
                      <a:pt x="2146" y="221"/>
                    </a:lnTo>
                    <a:lnTo>
                      <a:pt x="2171" y="229"/>
                    </a:lnTo>
                    <a:lnTo>
                      <a:pt x="2199" y="235"/>
                    </a:lnTo>
                    <a:lnTo>
                      <a:pt x="2231" y="242"/>
                    </a:lnTo>
                    <a:lnTo>
                      <a:pt x="2268" y="246"/>
                    </a:lnTo>
                    <a:lnTo>
                      <a:pt x="2310" y="248"/>
                    </a:lnTo>
                    <a:lnTo>
                      <a:pt x="2356" y="249"/>
                    </a:lnTo>
                    <a:lnTo>
                      <a:pt x="2405" y="249"/>
                    </a:lnTo>
                    <a:lnTo>
                      <a:pt x="2456" y="248"/>
                    </a:lnTo>
                    <a:lnTo>
                      <a:pt x="2508" y="247"/>
                    </a:lnTo>
                    <a:lnTo>
                      <a:pt x="2561" y="244"/>
                    </a:lnTo>
                    <a:lnTo>
                      <a:pt x="2666" y="238"/>
                    </a:lnTo>
                    <a:lnTo>
                      <a:pt x="2763" y="230"/>
                    </a:lnTo>
                    <a:lnTo>
                      <a:pt x="2848" y="224"/>
                    </a:lnTo>
                    <a:lnTo>
                      <a:pt x="2912" y="219"/>
                    </a:lnTo>
                    <a:lnTo>
                      <a:pt x="2926" y="218"/>
                    </a:lnTo>
                    <a:lnTo>
                      <a:pt x="2939" y="219"/>
                    </a:lnTo>
                    <a:lnTo>
                      <a:pt x="2953" y="220"/>
                    </a:lnTo>
                    <a:lnTo>
                      <a:pt x="2966" y="223"/>
                    </a:lnTo>
                    <a:lnTo>
                      <a:pt x="2978" y="226"/>
                    </a:lnTo>
                    <a:lnTo>
                      <a:pt x="2991" y="230"/>
                    </a:lnTo>
                    <a:lnTo>
                      <a:pt x="3004" y="235"/>
                    </a:lnTo>
                    <a:lnTo>
                      <a:pt x="3015" y="240"/>
                    </a:lnTo>
                    <a:lnTo>
                      <a:pt x="3027" y="247"/>
                    </a:lnTo>
                    <a:lnTo>
                      <a:pt x="3038" y="253"/>
                    </a:lnTo>
                    <a:lnTo>
                      <a:pt x="3048" y="260"/>
                    </a:lnTo>
                    <a:lnTo>
                      <a:pt x="3057" y="267"/>
                    </a:lnTo>
                    <a:lnTo>
                      <a:pt x="3065" y="275"/>
                    </a:lnTo>
                    <a:lnTo>
                      <a:pt x="3073" y="283"/>
                    </a:lnTo>
                    <a:lnTo>
                      <a:pt x="3079" y="290"/>
                    </a:lnTo>
                    <a:lnTo>
                      <a:pt x="3084" y="299"/>
                    </a:lnTo>
                    <a:lnTo>
                      <a:pt x="3088" y="307"/>
                    </a:lnTo>
                    <a:lnTo>
                      <a:pt x="3089" y="314"/>
                    </a:lnTo>
                    <a:lnTo>
                      <a:pt x="3091" y="323"/>
                    </a:lnTo>
                    <a:lnTo>
                      <a:pt x="3091" y="331"/>
                    </a:lnTo>
                    <a:lnTo>
                      <a:pt x="3088" y="339"/>
                    </a:lnTo>
                    <a:lnTo>
                      <a:pt x="3084" y="346"/>
                    </a:lnTo>
                    <a:lnTo>
                      <a:pt x="3078" y="353"/>
                    </a:lnTo>
                    <a:lnTo>
                      <a:pt x="3070" y="359"/>
                    </a:lnTo>
                    <a:lnTo>
                      <a:pt x="3060" y="365"/>
                    </a:lnTo>
                    <a:lnTo>
                      <a:pt x="3048" y="372"/>
                    </a:lnTo>
                    <a:lnTo>
                      <a:pt x="3034" y="377"/>
                    </a:lnTo>
                    <a:lnTo>
                      <a:pt x="3019" y="381"/>
                    </a:lnTo>
                    <a:lnTo>
                      <a:pt x="3000" y="384"/>
                    </a:lnTo>
                    <a:lnTo>
                      <a:pt x="2980" y="387"/>
                    </a:lnTo>
                    <a:lnTo>
                      <a:pt x="2955" y="390"/>
                    </a:lnTo>
                    <a:lnTo>
                      <a:pt x="2930" y="391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3" name="Freeform 273"/>
              <p:cNvSpPr>
                <a:spLocks/>
              </p:cNvSpPr>
              <p:nvPr/>
            </p:nvSpPr>
            <p:spPr bwMode="auto">
              <a:xfrm>
                <a:off x="2364" y="3727"/>
                <a:ext cx="93" cy="47"/>
              </a:xfrm>
              <a:custGeom>
                <a:avLst/>
                <a:gdLst>
                  <a:gd name="T0" fmla="*/ 106 w 371"/>
                  <a:gd name="T1" fmla="*/ 157 h 186"/>
                  <a:gd name="T2" fmla="*/ 74 w 371"/>
                  <a:gd name="T3" fmla="*/ 142 h 186"/>
                  <a:gd name="T4" fmla="*/ 47 w 371"/>
                  <a:gd name="T5" fmla="*/ 125 h 186"/>
                  <a:gd name="T6" fmla="*/ 27 w 371"/>
                  <a:gd name="T7" fmla="*/ 107 h 186"/>
                  <a:gd name="T8" fmla="*/ 12 w 371"/>
                  <a:gd name="T9" fmla="*/ 89 h 186"/>
                  <a:gd name="T10" fmla="*/ 3 w 371"/>
                  <a:gd name="T11" fmla="*/ 72 h 186"/>
                  <a:gd name="T12" fmla="*/ 0 w 371"/>
                  <a:gd name="T13" fmla="*/ 55 h 186"/>
                  <a:gd name="T14" fmla="*/ 5 w 371"/>
                  <a:gd name="T15" fmla="*/ 38 h 186"/>
                  <a:gd name="T16" fmla="*/ 18 w 371"/>
                  <a:gd name="T17" fmla="*/ 24 h 186"/>
                  <a:gd name="T18" fmla="*/ 37 w 371"/>
                  <a:gd name="T19" fmla="*/ 13 h 186"/>
                  <a:gd name="T20" fmla="*/ 61 w 371"/>
                  <a:gd name="T21" fmla="*/ 5 h 186"/>
                  <a:gd name="T22" fmla="*/ 89 w 371"/>
                  <a:gd name="T23" fmla="*/ 1 h 186"/>
                  <a:gd name="T24" fmla="*/ 121 w 371"/>
                  <a:gd name="T25" fmla="*/ 0 h 186"/>
                  <a:gd name="T26" fmla="*/ 157 w 371"/>
                  <a:gd name="T27" fmla="*/ 3 h 186"/>
                  <a:gd name="T28" fmla="*/ 193 w 371"/>
                  <a:gd name="T29" fmla="*/ 9 h 186"/>
                  <a:gd name="T30" fmla="*/ 228 w 371"/>
                  <a:gd name="T31" fmla="*/ 18 h 186"/>
                  <a:gd name="T32" fmla="*/ 264 w 371"/>
                  <a:gd name="T33" fmla="*/ 31 h 186"/>
                  <a:gd name="T34" fmla="*/ 296 w 371"/>
                  <a:gd name="T35" fmla="*/ 46 h 186"/>
                  <a:gd name="T36" fmla="*/ 323 w 371"/>
                  <a:gd name="T37" fmla="*/ 61 h 186"/>
                  <a:gd name="T38" fmla="*/ 344 w 371"/>
                  <a:gd name="T39" fmla="*/ 79 h 186"/>
                  <a:gd name="T40" fmla="*/ 360 w 371"/>
                  <a:gd name="T41" fmla="*/ 97 h 186"/>
                  <a:gd name="T42" fmla="*/ 369 w 371"/>
                  <a:gd name="T43" fmla="*/ 115 h 186"/>
                  <a:gd name="T44" fmla="*/ 371 w 371"/>
                  <a:gd name="T45" fmla="*/ 131 h 186"/>
                  <a:gd name="T46" fmla="*/ 366 w 371"/>
                  <a:gd name="T47" fmla="*/ 148 h 186"/>
                  <a:gd name="T48" fmla="*/ 353 w 371"/>
                  <a:gd name="T49" fmla="*/ 162 h 186"/>
                  <a:gd name="T50" fmla="*/ 334 w 371"/>
                  <a:gd name="T51" fmla="*/ 173 h 186"/>
                  <a:gd name="T52" fmla="*/ 310 w 371"/>
                  <a:gd name="T53" fmla="*/ 181 h 186"/>
                  <a:gd name="T54" fmla="*/ 281 w 371"/>
                  <a:gd name="T55" fmla="*/ 185 h 186"/>
                  <a:gd name="T56" fmla="*/ 249 w 371"/>
                  <a:gd name="T57" fmla="*/ 186 h 186"/>
                  <a:gd name="T58" fmla="*/ 214 w 371"/>
                  <a:gd name="T59" fmla="*/ 184 h 186"/>
                  <a:gd name="T60" fmla="*/ 179 w 371"/>
                  <a:gd name="T61" fmla="*/ 179 h 186"/>
                  <a:gd name="T62" fmla="*/ 142 w 371"/>
                  <a:gd name="T63" fmla="*/ 16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124" y="163"/>
                    </a:move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2" y="89"/>
                    </a:lnTo>
                    <a:lnTo>
                      <a:pt x="6" y="80"/>
                    </a:lnTo>
                    <a:lnTo>
                      <a:pt x="3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9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1"/>
                    </a:lnTo>
                    <a:lnTo>
                      <a:pt x="106" y="0"/>
                    </a:lnTo>
                    <a:lnTo>
                      <a:pt x="121" y="0"/>
                    </a:lnTo>
                    <a:lnTo>
                      <a:pt x="139" y="1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3" y="9"/>
                    </a:lnTo>
                    <a:lnTo>
                      <a:pt x="210" y="13"/>
                    </a:lnTo>
                    <a:lnTo>
                      <a:pt x="228" y="18"/>
                    </a:lnTo>
                    <a:lnTo>
                      <a:pt x="247" y="24"/>
                    </a:lnTo>
                    <a:lnTo>
                      <a:pt x="264" y="31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4"/>
                    </a:lnTo>
                    <a:lnTo>
                      <a:pt x="323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2" y="88"/>
                    </a:lnTo>
                    <a:lnTo>
                      <a:pt x="360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4"/>
                    </a:lnTo>
                    <a:lnTo>
                      <a:pt x="371" y="131"/>
                    </a:lnTo>
                    <a:lnTo>
                      <a:pt x="369" y="140"/>
                    </a:lnTo>
                    <a:lnTo>
                      <a:pt x="366" y="148"/>
                    </a:lnTo>
                    <a:lnTo>
                      <a:pt x="360" y="156"/>
                    </a:lnTo>
                    <a:lnTo>
                      <a:pt x="353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1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6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9" y="179"/>
                    </a:lnTo>
                    <a:lnTo>
                      <a:pt x="159" y="173"/>
                    </a:lnTo>
                    <a:lnTo>
                      <a:pt x="142" y="168"/>
                    </a:lnTo>
                    <a:lnTo>
                      <a:pt x="124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4" name="Freeform 274"/>
              <p:cNvSpPr>
                <a:spLocks/>
              </p:cNvSpPr>
              <p:nvPr/>
            </p:nvSpPr>
            <p:spPr bwMode="auto">
              <a:xfrm>
                <a:off x="2364" y="3727"/>
                <a:ext cx="93" cy="47"/>
              </a:xfrm>
              <a:custGeom>
                <a:avLst/>
                <a:gdLst>
                  <a:gd name="T0" fmla="*/ 106 w 371"/>
                  <a:gd name="T1" fmla="*/ 157 h 186"/>
                  <a:gd name="T2" fmla="*/ 74 w 371"/>
                  <a:gd name="T3" fmla="*/ 142 h 186"/>
                  <a:gd name="T4" fmla="*/ 47 w 371"/>
                  <a:gd name="T5" fmla="*/ 125 h 186"/>
                  <a:gd name="T6" fmla="*/ 27 w 371"/>
                  <a:gd name="T7" fmla="*/ 107 h 186"/>
                  <a:gd name="T8" fmla="*/ 12 w 371"/>
                  <a:gd name="T9" fmla="*/ 89 h 186"/>
                  <a:gd name="T10" fmla="*/ 3 w 371"/>
                  <a:gd name="T11" fmla="*/ 72 h 186"/>
                  <a:gd name="T12" fmla="*/ 0 w 371"/>
                  <a:gd name="T13" fmla="*/ 55 h 186"/>
                  <a:gd name="T14" fmla="*/ 5 w 371"/>
                  <a:gd name="T15" fmla="*/ 38 h 186"/>
                  <a:gd name="T16" fmla="*/ 18 w 371"/>
                  <a:gd name="T17" fmla="*/ 24 h 186"/>
                  <a:gd name="T18" fmla="*/ 37 w 371"/>
                  <a:gd name="T19" fmla="*/ 13 h 186"/>
                  <a:gd name="T20" fmla="*/ 61 w 371"/>
                  <a:gd name="T21" fmla="*/ 5 h 186"/>
                  <a:gd name="T22" fmla="*/ 89 w 371"/>
                  <a:gd name="T23" fmla="*/ 1 h 186"/>
                  <a:gd name="T24" fmla="*/ 121 w 371"/>
                  <a:gd name="T25" fmla="*/ 0 h 186"/>
                  <a:gd name="T26" fmla="*/ 157 w 371"/>
                  <a:gd name="T27" fmla="*/ 3 h 186"/>
                  <a:gd name="T28" fmla="*/ 193 w 371"/>
                  <a:gd name="T29" fmla="*/ 9 h 186"/>
                  <a:gd name="T30" fmla="*/ 228 w 371"/>
                  <a:gd name="T31" fmla="*/ 18 h 186"/>
                  <a:gd name="T32" fmla="*/ 264 w 371"/>
                  <a:gd name="T33" fmla="*/ 31 h 186"/>
                  <a:gd name="T34" fmla="*/ 296 w 371"/>
                  <a:gd name="T35" fmla="*/ 46 h 186"/>
                  <a:gd name="T36" fmla="*/ 323 w 371"/>
                  <a:gd name="T37" fmla="*/ 61 h 186"/>
                  <a:gd name="T38" fmla="*/ 344 w 371"/>
                  <a:gd name="T39" fmla="*/ 79 h 186"/>
                  <a:gd name="T40" fmla="*/ 360 w 371"/>
                  <a:gd name="T41" fmla="*/ 97 h 186"/>
                  <a:gd name="T42" fmla="*/ 369 w 371"/>
                  <a:gd name="T43" fmla="*/ 115 h 186"/>
                  <a:gd name="T44" fmla="*/ 371 w 371"/>
                  <a:gd name="T45" fmla="*/ 131 h 186"/>
                  <a:gd name="T46" fmla="*/ 366 w 371"/>
                  <a:gd name="T47" fmla="*/ 148 h 186"/>
                  <a:gd name="T48" fmla="*/ 353 w 371"/>
                  <a:gd name="T49" fmla="*/ 162 h 186"/>
                  <a:gd name="T50" fmla="*/ 334 w 371"/>
                  <a:gd name="T51" fmla="*/ 173 h 186"/>
                  <a:gd name="T52" fmla="*/ 310 w 371"/>
                  <a:gd name="T53" fmla="*/ 181 h 186"/>
                  <a:gd name="T54" fmla="*/ 281 w 371"/>
                  <a:gd name="T55" fmla="*/ 185 h 186"/>
                  <a:gd name="T56" fmla="*/ 249 w 371"/>
                  <a:gd name="T57" fmla="*/ 186 h 186"/>
                  <a:gd name="T58" fmla="*/ 214 w 371"/>
                  <a:gd name="T59" fmla="*/ 184 h 186"/>
                  <a:gd name="T60" fmla="*/ 179 w 371"/>
                  <a:gd name="T61" fmla="*/ 179 h 186"/>
                  <a:gd name="T62" fmla="*/ 142 w 371"/>
                  <a:gd name="T63" fmla="*/ 16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6">
                    <a:moveTo>
                      <a:pt x="124" y="163"/>
                    </a:moveTo>
                    <a:lnTo>
                      <a:pt x="106" y="157"/>
                    </a:lnTo>
                    <a:lnTo>
                      <a:pt x="89" y="149"/>
                    </a:lnTo>
                    <a:lnTo>
                      <a:pt x="74" y="142"/>
                    </a:lnTo>
                    <a:lnTo>
                      <a:pt x="60" y="134"/>
                    </a:lnTo>
                    <a:lnTo>
                      <a:pt x="47" y="125"/>
                    </a:lnTo>
                    <a:lnTo>
                      <a:pt x="37" y="116"/>
                    </a:lnTo>
                    <a:lnTo>
                      <a:pt x="27" y="107"/>
                    </a:lnTo>
                    <a:lnTo>
                      <a:pt x="18" y="98"/>
                    </a:lnTo>
                    <a:lnTo>
                      <a:pt x="12" y="89"/>
                    </a:lnTo>
                    <a:lnTo>
                      <a:pt x="6" y="80"/>
                    </a:lnTo>
                    <a:lnTo>
                      <a:pt x="3" y="72"/>
                    </a:lnTo>
                    <a:lnTo>
                      <a:pt x="0" y="64"/>
                    </a:lnTo>
                    <a:lnTo>
                      <a:pt x="0" y="55"/>
                    </a:lnTo>
                    <a:lnTo>
                      <a:pt x="1" y="46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8" y="24"/>
                    </a:lnTo>
                    <a:lnTo>
                      <a:pt x="27" y="18"/>
                    </a:lnTo>
                    <a:lnTo>
                      <a:pt x="37" y="13"/>
                    </a:lnTo>
                    <a:lnTo>
                      <a:pt x="49" y="9"/>
                    </a:lnTo>
                    <a:lnTo>
                      <a:pt x="61" y="5"/>
                    </a:lnTo>
                    <a:lnTo>
                      <a:pt x="75" y="3"/>
                    </a:lnTo>
                    <a:lnTo>
                      <a:pt x="89" y="1"/>
                    </a:lnTo>
                    <a:lnTo>
                      <a:pt x="106" y="0"/>
                    </a:lnTo>
                    <a:lnTo>
                      <a:pt x="121" y="0"/>
                    </a:lnTo>
                    <a:lnTo>
                      <a:pt x="139" y="1"/>
                    </a:lnTo>
                    <a:lnTo>
                      <a:pt x="157" y="3"/>
                    </a:lnTo>
                    <a:lnTo>
                      <a:pt x="175" y="5"/>
                    </a:lnTo>
                    <a:lnTo>
                      <a:pt x="193" y="9"/>
                    </a:lnTo>
                    <a:lnTo>
                      <a:pt x="210" y="13"/>
                    </a:lnTo>
                    <a:lnTo>
                      <a:pt x="228" y="18"/>
                    </a:lnTo>
                    <a:lnTo>
                      <a:pt x="247" y="24"/>
                    </a:lnTo>
                    <a:lnTo>
                      <a:pt x="264" y="31"/>
                    </a:lnTo>
                    <a:lnTo>
                      <a:pt x="281" y="38"/>
                    </a:lnTo>
                    <a:lnTo>
                      <a:pt x="296" y="46"/>
                    </a:lnTo>
                    <a:lnTo>
                      <a:pt x="310" y="54"/>
                    </a:lnTo>
                    <a:lnTo>
                      <a:pt x="323" y="61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2" y="88"/>
                    </a:lnTo>
                    <a:lnTo>
                      <a:pt x="360" y="97"/>
                    </a:lnTo>
                    <a:lnTo>
                      <a:pt x="365" y="106"/>
                    </a:lnTo>
                    <a:lnTo>
                      <a:pt x="369" y="115"/>
                    </a:lnTo>
                    <a:lnTo>
                      <a:pt x="370" y="124"/>
                    </a:lnTo>
                    <a:lnTo>
                      <a:pt x="371" y="131"/>
                    </a:lnTo>
                    <a:lnTo>
                      <a:pt x="369" y="140"/>
                    </a:lnTo>
                    <a:lnTo>
                      <a:pt x="366" y="148"/>
                    </a:lnTo>
                    <a:lnTo>
                      <a:pt x="360" y="156"/>
                    </a:lnTo>
                    <a:lnTo>
                      <a:pt x="353" y="162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7"/>
                    </a:lnTo>
                    <a:lnTo>
                      <a:pt x="310" y="181"/>
                    </a:lnTo>
                    <a:lnTo>
                      <a:pt x="296" y="184"/>
                    </a:lnTo>
                    <a:lnTo>
                      <a:pt x="281" y="185"/>
                    </a:lnTo>
                    <a:lnTo>
                      <a:pt x="265" y="186"/>
                    </a:lnTo>
                    <a:lnTo>
                      <a:pt x="249" y="186"/>
                    </a:lnTo>
                    <a:lnTo>
                      <a:pt x="232" y="186"/>
                    </a:lnTo>
                    <a:lnTo>
                      <a:pt x="214" y="184"/>
                    </a:lnTo>
                    <a:lnTo>
                      <a:pt x="196" y="181"/>
                    </a:lnTo>
                    <a:lnTo>
                      <a:pt x="179" y="179"/>
                    </a:lnTo>
                    <a:lnTo>
                      <a:pt x="159" y="173"/>
                    </a:lnTo>
                    <a:lnTo>
                      <a:pt x="142" y="168"/>
                    </a:lnTo>
                    <a:lnTo>
                      <a:pt x="124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5" name="Freeform 275"/>
              <p:cNvSpPr>
                <a:spLocks/>
              </p:cNvSpPr>
              <p:nvPr/>
            </p:nvSpPr>
            <p:spPr bwMode="auto">
              <a:xfrm>
                <a:off x="1215" y="3781"/>
                <a:ext cx="766" cy="168"/>
              </a:xfrm>
              <a:custGeom>
                <a:avLst/>
                <a:gdLst>
                  <a:gd name="T0" fmla="*/ 2785 w 3063"/>
                  <a:gd name="T1" fmla="*/ 260 h 669"/>
                  <a:gd name="T2" fmla="*/ 2547 w 3063"/>
                  <a:gd name="T3" fmla="*/ 299 h 669"/>
                  <a:gd name="T4" fmla="*/ 2276 w 3063"/>
                  <a:gd name="T5" fmla="*/ 347 h 669"/>
                  <a:gd name="T6" fmla="*/ 2005 w 3063"/>
                  <a:gd name="T7" fmla="*/ 392 h 669"/>
                  <a:gd name="T8" fmla="*/ 1763 w 3063"/>
                  <a:gd name="T9" fmla="*/ 427 h 669"/>
                  <a:gd name="T10" fmla="*/ 1566 w 3063"/>
                  <a:gd name="T11" fmla="*/ 446 h 669"/>
                  <a:gd name="T12" fmla="*/ 1283 w 3063"/>
                  <a:gd name="T13" fmla="*/ 483 h 669"/>
                  <a:gd name="T14" fmla="*/ 925 w 3063"/>
                  <a:gd name="T15" fmla="*/ 538 h 669"/>
                  <a:gd name="T16" fmla="*/ 561 w 3063"/>
                  <a:gd name="T17" fmla="*/ 596 h 669"/>
                  <a:gd name="T18" fmla="*/ 266 w 3063"/>
                  <a:gd name="T19" fmla="*/ 644 h 669"/>
                  <a:gd name="T20" fmla="*/ 105 w 3063"/>
                  <a:gd name="T21" fmla="*/ 668 h 669"/>
                  <a:gd name="T22" fmla="*/ 72 w 3063"/>
                  <a:gd name="T23" fmla="*/ 667 h 669"/>
                  <a:gd name="T24" fmla="*/ 45 w 3063"/>
                  <a:gd name="T25" fmla="*/ 656 h 669"/>
                  <a:gd name="T26" fmla="*/ 25 w 3063"/>
                  <a:gd name="T27" fmla="*/ 637 h 669"/>
                  <a:gd name="T28" fmla="*/ 9 w 3063"/>
                  <a:gd name="T29" fmla="*/ 614 h 669"/>
                  <a:gd name="T30" fmla="*/ 2 w 3063"/>
                  <a:gd name="T31" fmla="*/ 586 h 669"/>
                  <a:gd name="T32" fmla="*/ 2 w 3063"/>
                  <a:gd name="T33" fmla="*/ 558 h 669"/>
                  <a:gd name="T34" fmla="*/ 9 w 3063"/>
                  <a:gd name="T35" fmla="*/ 530 h 669"/>
                  <a:gd name="T36" fmla="*/ 27 w 3063"/>
                  <a:gd name="T37" fmla="*/ 506 h 669"/>
                  <a:gd name="T38" fmla="*/ 55 w 3063"/>
                  <a:gd name="T39" fmla="*/ 486 h 669"/>
                  <a:gd name="T40" fmla="*/ 92 w 3063"/>
                  <a:gd name="T41" fmla="*/ 473 h 669"/>
                  <a:gd name="T42" fmla="*/ 162 w 3063"/>
                  <a:gd name="T43" fmla="*/ 466 h 669"/>
                  <a:gd name="T44" fmla="*/ 324 w 3063"/>
                  <a:gd name="T45" fmla="*/ 449 h 669"/>
                  <a:gd name="T46" fmla="*/ 530 w 3063"/>
                  <a:gd name="T47" fmla="*/ 415 h 669"/>
                  <a:gd name="T48" fmla="*/ 746 w 3063"/>
                  <a:gd name="T49" fmla="*/ 372 h 669"/>
                  <a:gd name="T50" fmla="*/ 943 w 3063"/>
                  <a:gd name="T51" fmla="*/ 324 h 669"/>
                  <a:gd name="T52" fmla="*/ 1045 w 3063"/>
                  <a:gd name="T53" fmla="*/ 290 h 669"/>
                  <a:gd name="T54" fmla="*/ 1102 w 3063"/>
                  <a:gd name="T55" fmla="*/ 266 h 669"/>
                  <a:gd name="T56" fmla="*/ 1147 w 3063"/>
                  <a:gd name="T57" fmla="*/ 238 h 669"/>
                  <a:gd name="T58" fmla="*/ 1221 w 3063"/>
                  <a:gd name="T59" fmla="*/ 178 h 669"/>
                  <a:gd name="T60" fmla="*/ 1283 w 3063"/>
                  <a:gd name="T61" fmla="*/ 117 h 669"/>
                  <a:gd name="T62" fmla="*/ 1342 w 3063"/>
                  <a:gd name="T63" fmla="*/ 70 h 669"/>
                  <a:gd name="T64" fmla="*/ 1383 w 3063"/>
                  <a:gd name="T65" fmla="*/ 44 h 669"/>
                  <a:gd name="T66" fmla="*/ 1432 w 3063"/>
                  <a:gd name="T67" fmla="*/ 24 h 669"/>
                  <a:gd name="T68" fmla="*/ 1491 w 3063"/>
                  <a:gd name="T69" fmla="*/ 10 h 669"/>
                  <a:gd name="T70" fmla="*/ 1561 w 3063"/>
                  <a:gd name="T71" fmla="*/ 1 h 669"/>
                  <a:gd name="T72" fmla="*/ 1630 w 3063"/>
                  <a:gd name="T73" fmla="*/ 1 h 669"/>
                  <a:gd name="T74" fmla="*/ 1695 w 3063"/>
                  <a:gd name="T75" fmla="*/ 11 h 669"/>
                  <a:gd name="T76" fmla="*/ 1796 w 3063"/>
                  <a:gd name="T77" fmla="*/ 39 h 669"/>
                  <a:gd name="T78" fmla="*/ 1905 w 3063"/>
                  <a:gd name="T79" fmla="*/ 85 h 669"/>
                  <a:gd name="T80" fmla="*/ 1997 w 3063"/>
                  <a:gd name="T81" fmla="*/ 129 h 669"/>
                  <a:gd name="T82" fmla="*/ 2048 w 3063"/>
                  <a:gd name="T83" fmla="*/ 146 h 669"/>
                  <a:gd name="T84" fmla="*/ 2113 w 3063"/>
                  <a:gd name="T85" fmla="*/ 162 h 669"/>
                  <a:gd name="T86" fmla="*/ 2200 w 3063"/>
                  <a:gd name="T87" fmla="*/ 172 h 669"/>
                  <a:gd name="T88" fmla="*/ 2325 w 3063"/>
                  <a:gd name="T89" fmla="*/ 166 h 669"/>
                  <a:gd name="T90" fmla="*/ 2475 w 3063"/>
                  <a:gd name="T91" fmla="*/ 145 h 669"/>
                  <a:gd name="T92" fmla="*/ 2728 w 3063"/>
                  <a:gd name="T93" fmla="*/ 101 h 669"/>
                  <a:gd name="T94" fmla="*/ 2887 w 3063"/>
                  <a:gd name="T95" fmla="*/ 70 h 669"/>
                  <a:gd name="T96" fmla="*/ 2928 w 3063"/>
                  <a:gd name="T97" fmla="*/ 71 h 669"/>
                  <a:gd name="T98" fmla="*/ 2967 w 3063"/>
                  <a:gd name="T99" fmla="*/ 79 h 669"/>
                  <a:gd name="T100" fmla="*/ 3003 w 3063"/>
                  <a:gd name="T101" fmla="*/ 93 h 669"/>
                  <a:gd name="T102" fmla="*/ 3032 w 3063"/>
                  <a:gd name="T103" fmla="*/ 111 h 669"/>
                  <a:gd name="T104" fmla="*/ 3054 w 3063"/>
                  <a:gd name="T105" fmla="*/ 132 h 669"/>
                  <a:gd name="T106" fmla="*/ 3063 w 3063"/>
                  <a:gd name="T107" fmla="*/ 157 h 669"/>
                  <a:gd name="T108" fmla="*/ 3059 w 3063"/>
                  <a:gd name="T109" fmla="*/ 180 h 669"/>
                  <a:gd name="T110" fmla="*/ 3038 w 3063"/>
                  <a:gd name="T111" fmla="*/ 203 h 669"/>
                  <a:gd name="T112" fmla="*/ 2998 w 3063"/>
                  <a:gd name="T113" fmla="*/ 222 h 669"/>
                  <a:gd name="T114" fmla="*/ 2937 w 3063"/>
                  <a:gd name="T115" fmla="*/ 237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63" h="669">
                    <a:moveTo>
                      <a:pt x="2911" y="242"/>
                    </a:moveTo>
                    <a:lnTo>
                      <a:pt x="2851" y="250"/>
                    </a:lnTo>
                    <a:lnTo>
                      <a:pt x="2785" y="260"/>
                    </a:lnTo>
                    <a:lnTo>
                      <a:pt x="2711" y="273"/>
                    </a:lnTo>
                    <a:lnTo>
                      <a:pt x="2631" y="285"/>
                    </a:lnTo>
                    <a:lnTo>
                      <a:pt x="2547" y="299"/>
                    </a:lnTo>
                    <a:lnTo>
                      <a:pt x="2459" y="315"/>
                    </a:lnTo>
                    <a:lnTo>
                      <a:pt x="2368" y="330"/>
                    </a:lnTo>
                    <a:lnTo>
                      <a:pt x="2276" y="347"/>
                    </a:lnTo>
                    <a:lnTo>
                      <a:pt x="2185" y="362"/>
                    </a:lnTo>
                    <a:lnTo>
                      <a:pt x="2094" y="377"/>
                    </a:lnTo>
                    <a:lnTo>
                      <a:pt x="2005" y="392"/>
                    </a:lnTo>
                    <a:lnTo>
                      <a:pt x="1919" y="405"/>
                    </a:lnTo>
                    <a:lnTo>
                      <a:pt x="1838" y="418"/>
                    </a:lnTo>
                    <a:lnTo>
                      <a:pt x="1763" y="427"/>
                    </a:lnTo>
                    <a:lnTo>
                      <a:pt x="1694" y="435"/>
                    </a:lnTo>
                    <a:lnTo>
                      <a:pt x="1632" y="440"/>
                    </a:lnTo>
                    <a:lnTo>
                      <a:pt x="1566" y="446"/>
                    </a:lnTo>
                    <a:lnTo>
                      <a:pt x="1485" y="455"/>
                    </a:lnTo>
                    <a:lnTo>
                      <a:pt x="1389" y="468"/>
                    </a:lnTo>
                    <a:lnTo>
                      <a:pt x="1283" y="483"/>
                    </a:lnTo>
                    <a:lnTo>
                      <a:pt x="1168" y="500"/>
                    </a:lnTo>
                    <a:lnTo>
                      <a:pt x="1049" y="519"/>
                    </a:lnTo>
                    <a:lnTo>
                      <a:pt x="925" y="538"/>
                    </a:lnTo>
                    <a:lnTo>
                      <a:pt x="801" y="558"/>
                    </a:lnTo>
                    <a:lnTo>
                      <a:pt x="679" y="577"/>
                    </a:lnTo>
                    <a:lnTo>
                      <a:pt x="561" y="596"/>
                    </a:lnTo>
                    <a:lnTo>
                      <a:pt x="452" y="614"/>
                    </a:lnTo>
                    <a:lnTo>
                      <a:pt x="352" y="630"/>
                    </a:lnTo>
                    <a:lnTo>
                      <a:pt x="266" y="644"/>
                    </a:lnTo>
                    <a:lnTo>
                      <a:pt x="193" y="655"/>
                    </a:lnTo>
                    <a:lnTo>
                      <a:pt x="138" y="664"/>
                    </a:lnTo>
                    <a:lnTo>
                      <a:pt x="105" y="668"/>
                    </a:lnTo>
                    <a:lnTo>
                      <a:pt x="94" y="669"/>
                    </a:lnTo>
                    <a:lnTo>
                      <a:pt x="82" y="668"/>
                    </a:lnTo>
                    <a:lnTo>
                      <a:pt x="72" y="667"/>
                    </a:lnTo>
                    <a:lnTo>
                      <a:pt x="63" y="664"/>
                    </a:lnTo>
                    <a:lnTo>
                      <a:pt x="54" y="660"/>
                    </a:lnTo>
                    <a:lnTo>
                      <a:pt x="45" y="656"/>
                    </a:lnTo>
                    <a:lnTo>
                      <a:pt x="37" y="650"/>
                    </a:lnTo>
                    <a:lnTo>
                      <a:pt x="31" y="645"/>
                    </a:lnTo>
                    <a:lnTo>
                      <a:pt x="25" y="637"/>
                    </a:lnTo>
                    <a:lnTo>
                      <a:pt x="18" y="630"/>
                    </a:lnTo>
                    <a:lnTo>
                      <a:pt x="13" y="622"/>
                    </a:lnTo>
                    <a:lnTo>
                      <a:pt x="9" y="614"/>
                    </a:lnTo>
                    <a:lnTo>
                      <a:pt x="6" y="605"/>
                    </a:lnTo>
                    <a:lnTo>
                      <a:pt x="3" y="596"/>
                    </a:lnTo>
                    <a:lnTo>
                      <a:pt x="2" y="586"/>
                    </a:lnTo>
                    <a:lnTo>
                      <a:pt x="0" y="577"/>
                    </a:lnTo>
                    <a:lnTo>
                      <a:pt x="0" y="567"/>
                    </a:lnTo>
                    <a:lnTo>
                      <a:pt x="2" y="558"/>
                    </a:lnTo>
                    <a:lnTo>
                      <a:pt x="3" y="549"/>
                    </a:lnTo>
                    <a:lnTo>
                      <a:pt x="6" y="539"/>
                    </a:lnTo>
                    <a:lnTo>
                      <a:pt x="9" y="530"/>
                    </a:lnTo>
                    <a:lnTo>
                      <a:pt x="14" y="522"/>
                    </a:lnTo>
                    <a:lnTo>
                      <a:pt x="21" y="514"/>
                    </a:lnTo>
                    <a:lnTo>
                      <a:pt x="27" y="506"/>
                    </a:lnTo>
                    <a:lnTo>
                      <a:pt x="35" y="498"/>
                    </a:lnTo>
                    <a:lnTo>
                      <a:pt x="45" y="492"/>
                    </a:lnTo>
                    <a:lnTo>
                      <a:pt x="55" y="486"/>
                    </a:lnTo>
                    <a:lnTo>
                      <a:pt x="67" y="480"/>
                    </a:lnTo>
                    <a:lnTo>
                      <a:pt x="78" y="477"/>
                    </a:lnTo>
                    <a:lnTo>
                      <a:pt x="92" y="473"/>
                    </a:lnTo>
                    <a:lnTo>
                      <a:pt x="108" y="470"/>
                    </a:lnTo>
                    <a:lnTo>
                      <a:pt x="124" y="469"/>
                    </a:lnTo>
                    <a:lnTo>
                      <a:pt x="162" y="466"/>
                    </a:lnTo>
                    <a:lnTo>
                      <a:pt x="210" y="463"/>
                    </a:lnTo>
                    <a:lnTo>
                      <a:pt x="264" y="456"/>
                    </a:lnTo>
                    <a:lnTo>
                      <a:pt x="324" y="449"/>
                    </a:lnTo>
                    <a:lnTo>
                      <a:pt x="389" y="438"/>
                    </a:lnTo>
                    <a:lnTo>
                      <a:pt x="458" y="428"/>
                    </a:lnTo>
                    <a:lnTo>
                      <a:pt x="530" y="415"/>
                    </a:lnTo>
                    <a:lnTo>
                      <a:pt x="602" y="403"/>
                    </a:lnTo>
                    <a:lnTo>
                      <a:pt x="675" y="387"/>
                    </a:lnTo>
                    <a:lnTo>
                      <a:pt x="746" y="372"/>
                    </a:lnTo>
                    <a:lnTo>
                      <a:pt x="816" y="357"/>
                    </a:lnTo>
                    <a:lnTo>
                      <a:pt x="881" y="340"/>
                    </a:lnTo>
                    <a:lnTo>
                      <a:pt x="943" y="324"/>
                    </a:lnTo>
                    <a:lnTo>
                      <a:pt x="998" y="307"/>
                    </a:lnTo>
                    <a:lnTo>
                      <a:pt x="1022" y="299"/>
                    </a:lnTo>
                    <a:lnTo>
                      <a:pt x="1045" y="290"/>
                    </a:lnTo>
                    <a:lnTo>
                      <a:pt x="1066" y="283"/>
                    </a:lnTo>
                    <a:lnTo>
                      <a:pt x="1084" y="274"/>
                    </a:lnTo>
                    <a:lnTo>
                      <a:pt x="1102" y="266"/>
                    </a:lnTo>
                    <a:lnTo>
                      <a:pt x="1117" y="257"/>
                    </a:lnTo>
                    <a:lnTo>
                      <a:pt x="1133" y="248"/>
                    </a:lnTo>
                    <a:lnTo>
                      <a:pt x="1147" y="238"/>
                    </a:lnTo>
                    <a:lnTo>
                      <a:pt x="1173" y="219"/>
                    </a:lnTo>
                    <a:lnTo>
                      <a:pt x="1198" y="200"/>
                    </a:lnTo>
                    <a:lnTo>
                      <a:pt x="1221" y="178"/>
                    </a:lnTo>
                    <a:lnTo>
                      <a:pt x="1241" y="158"/>
                    </a:lnTo>
                    <a:lnTo>
                      <a:pt x="1263" y="138"/>
                    </a:lnTo>
                    <a:lnTo>
                      <a:pt x="1283" y="117"/>
                    </a:lnTo>
                    <a:lnTo>
                      <a:pt x="1306" y="98"/>
                    </a:lnTo>
                    <a:lnTo>
                      <a:pt x="1329" y="79"/>
                    </a:lnTo>
                    <a:lnTo>
                      <a:pt x="1342" y="70"/>
                    </a:lnTo>
                    <a:lnTo>
                      <a:pt x="1355" y="61"/>
                    </a:lnTo>
                    <a:lnTo>
                      <a:pt x="1369" y="53"/>
                    </a:lnTo>
                    <a:lnTo>
                      <a:pt x="1383" y="44"/>
                    </a:lnTo>
                    <a:lnTo>
                      <a:pt x="1398" y="38"/>
                    </a:lnTo>
                    <a:lnTo>
                      <a:pt x="1414" y="30"/>
                    </a:lnTo>
                    <a:lnTo>
                      <a:pt x="1432" y="24"/>
                    </a:lnTo>
                    <a:lnTo>
                      <a:pt x="1450" y="19"/>
                    </a:lnTo>
                    <a:lnTo>
                      <a:pt x="1471" y="14"/>
                    </a:lnTo>
                    <a:lnTo>
                      <a:pt x="1491" y="10"/>
                    </a:lnTo>
                    <a:lnTo>
                      <a:pt x="1514" y="6"/>
                    </a:lnTo>
                    <a:lnTo>
                      <a:pt x="1537" y="2"/>
                    </a:lnTo>
                    <a:lnTo>
                      <a:pt x="1561" y="1"/>
                    </a:lnTo>
                    <a:lnTo>
                      <a:pt x="1585" y="0"/>
                    </a:lnTo>
                    <a:lnTo>
                      <a:pt x="1608" y="1"/>
                    </a:lnTo>
                    <a:lnTo>
                      <a:pt x="1630" y="1"/>
                    </a:lnTo>
                    <a:lnTo>
                      <a:pt x="1653" y="4"/>
                    </a:lnTo>
                    <a:lnTo>
                      <a:pt x="1675" y="7"/>
                    </a:lnTo>
                    <a:lnTo>
                      <a:pt x="1695" y="11"/>
                    </a:lnTo>
                    <a:lnTo>
                      <a:pt x="1715" y="15"/>
                    </a:lnTo>
                    <a:lnTo>
                      <a:pt x="1756" y="27"/>
                    </a:lnTo>
                    <a:lnTo>
                      <a:pt x="1796" y="39"/>
                    </a:lnTo>
                    <a:lnTo>
                      <a:pt x="1834" y="53"/>
                    </a:lnTo>
                    <a:lnTo>
                      <a:pt x="1871" y="69"/>
                    </a:lnTo>
                    <a:lnTo>
                      <a:pt x="1905" y="85"/>
                    </a:lnTo>
                    <a:lnTo>
                      <a:pt x="1937" y="101"/>
                    </a:lnTo>
                    <a:lnTo>
                      <a:pt x="1967" y="115"/>
                    </a:lnTo>
                    <a:lnTo>
                      <a:pt x="1997" y="129"/>
                    </a:lnTo>
                    <a:lnTo>
                      <a:pt x="2014" y="135"/>
                    </a:lnTo>
                    <a:lnTo>
                      <a:pt x="2030" y="141"/>
                    </a:lnTo>
                    <a:lnTo>
                      <a:pt x="2048" y="146"/>
                    </a:lnTo>
                    <a:lnTo>
                      <a:pt x="2069" y="153"/>
                    </a:lnTo>
                    <a:lnTo>
                      <a:pt x="2090" y="158"/>
                    </a:lnTo>
                    <a:lnTo>
                      <a:pt x="2113" y="162"/>
                    </a:lnTo>
                    <a:lnTo>
                      <a:pt x="2139" y="166"/>
                    </a:lnTo>
                    <a:lnTo>
                      <a:pt x="2168" y="169"/>
                    </a:lnTo>
                    <a:lnTo>
                      <a:pt x="2200" y="172"/>
                    </a:lnTo>
                    <a:lnTo>
                      <a:pt x="2237" y="172"/>
                    </a:lnTo>
                    <a:lnTo>
                      <a:pt x="2279" y="169"/>
                    </a:lnTo>
                    <a:lnTo>
                      <a:pt x="2325" y="166"/>
                    </a:lnTo>
                    <a:lnTo>
                      <a:pt x="2373" y="160"/>
                    </a:lnTo>
                    <a:lnTo>
                      <a:pt x="2424" y="153"/>
                    </a:lnTo>
                    <a:lnTo>
                      <a:pt x="2475" y="145"/>
                    </a:lnTo>
                    <a:lnTo>
                      <a:pt x="2528" y="138"/>
                    </a:lnTo>
                    <a:lnTo>
                      <a:pt x="2631" y="118"/>
                    </a:lnTo>
                    <a:lnTo>
                      <a:pt x="2728" y="101"/>
                    </a:lnTo>
                    <a:lnTo>
                      <a:pt x="2811" y="84"/>
                    </a:lnTo>
                    <a:lnTo>
                      <a:pt x="2874" y="72"/>
                    </a:lnTo>
                    <a:lnTo>
                      <a:pt x="2887" y="70"/>
                    </a:lnTo>
                    <a:lnTo>
                      <a:pt x="2901" y="70"/>
                    </a:lnTo>
                    <a:lnTo>
                      <a:pt x="2914" y="70"/>
                    </a:lnTo>
                    <a:lnTo>
                      <a:pt x="2928" y="71"/>
                    </a:lnTo>
                    <a:lnTo>
                      <a:pt x="2941" y="72"/>
                    </a:lnTo>
                    <a:lnTo>
                      <a:pt x="2955" y="75"/>
                    </a:lnTo>
                    <a:lnTo>
                      <a:pt x="2967" y="79"/>
                    </a:lnTo>
                    <a:lnTo>
                      <a:pt x="2980" y="83"/>
                    </a:lnTo>
                    <a:lnTo>
                      <a:pt x="2992" y="88"/>
                    </a:lnTo>
                    <a:lnTo>
                      <a:pt x="3003" y="93"/>
                    </a:lnTo>
                    <a:lnTo>
                      <a:pt x="3013" y="98"/>
                    </a:lnTo>
                    <a:lnTo>
                      <a:pt x="3023" y="104"/>
                    </a:lnTo>
                    <a:lnTo>
                      <a:pt x="3032" y="111"/>
                    </a:lnTo>
                    <a:lnTo>
                      <a:pt x="3041" y="118"/>
                    </a:lnTo>
                    <a:lnTo>
                      <a:pt x="3048" y="126"/>
                    </a:lnTo>
                    <a:lnTo>
                      <a:pt x="3054" y="132"/>
                    </a:lnTo>
                    <a:lnTo>
                      <a:pt x="3058" y="140"/>
                    </a:lnTo>
                    <a:lnTo>
                      <a:pt x="3062" y="148"/>
                    </a:lnTo>
                    <a:lnTo>
                      <a:pt x="3063" y="157"/>
                    </a:lnTo>
                    <a:lnTo>
                      <a:pt x="3063" y="164"/>
                    </a:lnTo>
                    <a:lnTo>
                      <a:pt x="3062" y="172"/>
                    </a:lnTo>
                    <a:lnTo>
                      <a:pt x="3059" y="180"/>
                    </a:lnTo>
                    <a:lnTo>
                      <a:pt x="3054" y="187"/>
                    </a:lnTo>
                    <a:lnTo>
                      <a:pt x="3046" y="195"/>
                    </a:lnTo>
                    <a:lnTo>
                      <a:pt x="3038" y="203"/>
                    </a:lnTo>
                    <a:lnTo>
                      <a:pt x="3027" y="209"/>
                    </a:lnTo>
                    <a:lnTo>
                      <a:pt x="3013" y="215"/>
                    </a:lnTo>
                    <a:lnTo>
                      <a:pt x="2998" y="222"/>
                    </a:lnTo>
                    <a:lnTo>
                      <a:pt x="2980" y="228"/>
                    </a:lnTo>
                    <a:lnTo>
                      <a:pt x="2960" y="233"/>
                    </a:lnTo>
                    <a:lnTo>
                      <a:pt x="2937" y="237"/>
                    </a:lnTo>
                    <a:lnTo>
                      <a:pt x="2911" y="242"/>
                    </a:lnTo>
                    <a:close/>
                  </a:path>
                </a:pathLst>
              </a:custGeom>
              <a:solidFill>
                <a:srgbClr val="F4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6" name="Freeform 276"/>
              <p:cNvSpPr>
                <a:spLocks/>
              </p:cNvSpPr>
              <p:nvPr/>
            </p:nvSpPr>
            <p:spPr bwMode="auto">
              <a:xfrm>
                <a:off x="1215" y="3781"/>
                <a:ext cx="766" cy="168"/>
              </a:xfrm>
              <a:custGeom>
                <a:avLst/>
                <a:gdLst>
                  <a:gd name="T0" fmla="*/ 2785 w 3063"/>
                  <a:gd name="T1" fmla="*/ 260 h 669"/>
                  <a:gd name="T2" fmla="*/ 2547 w 3063"/>
                  <a:gd name="T3" fmla="*/ 299 h 669"/>
                  <a:gd name="T4" fmla="*/ 2276 w 3063"/>
                  <a:gd name="T5" fmla="*/ 347 h 669"/>
                  <a:gd name="T6" fmla="*/ 2005 w 3063"/>
                  <a:gd name="T7" fmla="*/ 392 h 669"/>
                  <a:gd name="T8" fmla="*/ 1763 w 3063"/>
                  <a:gd name="T9" fmla="*/ 427 h 669"/>
                  <a:gd name="T10" fmla="*/ 1566 w 3063"/>
                  <a:gd name="T11" fmla="*/ 446 h 669"/>
                  <a:gd name="T12" fmla="*/ 1283 w 3063"/>
                  <a:gd name="T13" fmla="*/ 483 h 669"/>
                  <a:gd name="T14" fmla="*/ 925 w 3063"/>
                  <a:gd name="T15" fmla="*/ 538 h 669"/>
                  <a:gd name="T16" fmla="*/ 561 w 3063"/>
                  <a:gd name="T17" fmla="*/ 596 h 669"/>
                  <a:gd name="T18" fmla="*/ 266 w 3063"/>
                  <a:gd name="T19" fmla="*/ 644 h 669"/>
                  <a:gd name="T20" fmla="*/ 105 w 3063"/>
                  <a:gd name="T21" fmla="*/ 668 h 669"/>
                  <a:gd name="T22" fmla="*/ 72 w 3063"/>
                  <a:gd name="T23" fmla="*/ 667 h 669"/>
                  <a:gd name="T24" fmla="*/ 45 w 3063"/>
                  <a:gd name="T25" fmla="*/ 656 h 669"/>
                  <a:gd name="T26" fmla="*/ 25 w 3063"/>
                  <a:gd name="T27" fmla="*/ 637 h 669"/>
                  <a:gd name="T28" fmla="*/ 9 w 3063"/>
                  <a:gd name="T29" fmla="*/ 614 h 669"/>
                  <a:gd name="T30" fmla="*/ 2 w 3063"/>
                  <a:gd name="T31" fmla="*/ 586 h 669"/>
                  <a:gd name="T32" fmla="*/ 2 w 3063"/>
                  <a:gd name="T33" fmla="*/ 558 h 669"/>
                  <a:gd name="T34" fmla="*/ 9 w 3063"/>
                  <a:gd name="T35" fmla="*/ 530 h 669"/>
                  <a:gd name="T36" fmla="*/ 27 w 3063"/>
                  <a:gd name="T37" fmla="*/ 506 h 669"/>
                  <a:gd name="T38" fmla="*/ 55 w 3063"/>
                  <a:gd name="T39" fmla="*/ 486 h 669"/>
                  <a:gd name="T40" fmla="*/ 92 w 3063"/>
                  <a:gd name="T41" fmla="*/ 473 h 669"/>
                  <a:gd name="T42" fmla="*/ 162 w 3063"/>
                  <a:gd name="T43" fmla="*/ 466 h 669"/>
                  <a:gd name="T44" fmla="*/ 324 w 3063"/>
                  <a:gd name="T45" fmla="*/ 449 h 669"/>
                  <a:gd name="T46" fmla="*/ 530 w 3063"/>
                  <a:gd name="T47" fmla="*/ 415 h 669"/>
                  <a:gd name="T48" fmla="*/ 746 w 3063"/>
                  <a:gd name="T49" fmla="*/ 372 h 669"/>
                  <a:gd name="T50" fmla="*/ 943 w 3063"/>
                  <a:gd name="T51" fmla="*/ 324 h 669"/>
                  <a:gd name="T52" fmla="*/ 1045 w 3063"/>
                  <a:gd name="T53" fmla="*/ 290 h 669"/>
                  <a:gd name="T54" fmla="*/ 1102 w 3063"/>
                  <a:gd name="T55" fmla="*/ 266 h 669"/>
                  <a:gd name="T56" fmla="*/ 1147 w 3063"/>
                  <a:gd name="T57" fmla="*/ 238 h 669"/>
                  <a:gd name="T58" fmla="*/ 1221 w 3063"/>
                  <a:gd name="T59" fmla="*/ 178 h 669"/>
                  <a:gd name="T60" fmla="*/ 1283 w 3063"/>
                  <a:gd name="T61" fmla="*/ 117 h 669"/>
                  <a:gd name="T62" fmla="*/ 1342 w 3063"/>
                  <a:gd name="T63" fmla="*/ 70 h 669"/>
                  <a:gd name="T64" fmla="*/ 1383 w 3063"/>
                  <a:gd name="T65" fmla="*/ 44 h 669"/>
                  <a:gd name="T66" fmla="*/ 1432 w 3063"/>
                  <a:gd name="T67" fmla="*/ 24 h 669"/>
                  <a:gd name="T68" fmla="*/ 1491 w 3063"/>
                  <a:gd name="T69" fmla="*/ 10 h 669"/>
                  <a:gd name="T70" fmla="*/ 1561 w 3063"/>
                  <a:gd name="T71" fmla="*/ 1 h 669"/>
                  <a:gd name="T72" fmla="*/ 1630 w 3063"/>
                  <a:gd name="T73" fmla="*/ 1 h 669"/>
                  <a:gd name="T74" fmla="*/ 1695 w 3063"/>
                  <a:gd name="T75" fmla="*/ 11 h 669"/>
                  <a:gd name="T76" fmla="*/ 1796 w 3063"/>
                  <a:gd name="T77" fmla="*/ 39 h 669"/>
                  <a:gd name="T78" fmla="*/ 1905 w 3063"/>
                  <a:gd name="T79" fmla="*/ 85 h 669"/>
                  <a:gd name="T80" fmla="*/ 1997 w 3063"/>
                  <a:gd name="T81" fmla="*/ 129 h 669"/>
                  <a:gd name="T82" fmla="*/ 2048 w 3063"/>
                  <a:gd name="T83" fmla="*/ 146 h 669"/>
                  <a:gd name="T84" fmla="*/ 2113 w 3063"/>
                  <a:gd name="T85" fmla="*/ 162 h 669"/>
                  <a:gd name="T86" fmla="*/ 2200 w 3063"/>
                  <a:gd name="T87" fmla="*/ 172 h 669"/>
                  <a:gd name="T88" fmla="*/ 2325 w 3063"/>
                  <a:gd name="T89" fmla="*/ 166 h 669"/>
                  <a:gd name="T90" fmla="*/ 2475 w 3063"/>
                  <a:gd name="T91" fmla="*/ 145 h 669"/>
                  <a:gd name="T92" fmla="*/ 2728 w 3063"/>
                  <a:gd name="T93" fmla="*/ 101 h 669"/>
                  <a:gd name="T94" fmla="*/ 2887 w 3063"/>
                  <a:gd name="T95" fmla="*/ 70 h 669"/>
                  <a:gd name="T96" fmla="*/ 2928 w 3063"/>
                  <a:gd name="T97" fmla="*/ 71 h 669"/>
                  <a:gd name="T98" fmla="*/ 2967 w 3063"/>
                  <a:gd name="T99" fmla="*/ 79 h 669"/>
                  <a:gd name="T100" fmla="*/ 3003 w 3063"/>
                  <a:gd name="T101" fmla="*/ 93 h 669"/>
                  <a:gd name="T102" fmla="*/ 3032 w 3063"/>
                  <a:gd name="T103" fmla="*/ 111 h 669"/>
                  <a:gd name="T104" fmla="*/ 3054 w 3063"/>
                  <a:gd name="T105" fmla="*/ 132 h 669"/>
                  <a:gd name="T106" fmla="*/ 3063 w 3063"/>
                  <a:gd name="T107" fmla="*/ 157 h 669"/>
                  <a:gd name="T108" fmla="*/ 3059 w 3063"/>
                  <a:gd name="T109" fmla="*/ 180 h 669"/>
                  <a:gd name="T110" fmla="*/ 3038 w 3063"/>
                  <a:gd name="T111" fmla="*/ 203 h 669"/>
                  <a:gd name="T112" fmla="*/ 2998 w 3063"/>
                  <a:gd name="T113" fmla="*/ 222 h 669"/>
                  <a:gd name="T114" fmla="*/ 2937 w 3063"/>
                  <a:gd name="T115" fmla="*/ 237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63" h="669">
                    <a:moveTo>
                      <a:pt x="2911" y="242"/>
                    </a:moveTo>
                    <a:lnTo>
                      <a:pt x="2851" y="250"/>
                    </a:lnTo>
                    <a:lnTo>
                      <a:pt x="2785" y="260"/>
                    </a:lnTo>
                    <a:lnTo>
                      <a:pt x="2711" y="273"/>
                    </a:lnTo>
                    <a:lnTo>
                      <a:pt x="2631" y="285"/>
                    </a:lnTo>
                    <a:lnTo>
                      <a:pt x="2547" y="299"/>
                    </a:lnTo>
                    <a:lnTo>
                      <a:pt x="2459" y="315"/>
                    </a:lnTo>
                    <a:lnTo>
                      <a:pt x="2368" y="330"/>
                    </a:lnTo>
                    <a:lnTo>
                      <a:pt x="2276" y="347"/>
                    </a:lnTo>
                    <a:lnTo>
                      <a:pt x="2185" y="362"/>
                    </a:lnTo>
                    <a:lnTo>
                      <a:pt x="2094" y="377"/>
                    </a:lnTo>
                    <a:lnTo>
                      <a:pt x="2005" y="392"/>
                    </a:lnTo>
                    <a:lnTo>
                      <a:pt x="1919" y="405"/>
                    </a:lnTo>
                    <a:lnTo>
                      <a:pt x="1838" y="418"/>
                    </a:lnTo>
                    <a:lnTo>
                      <a:pt x="1763" y="427"/>
                    </a:lnTo>
                    <a:lnTo>
                      <a:pt x="1694" y="435"/>
                    </a:lnTo>
                    <a:lnTo>
                      <a:pt x="1632" y="440"/>
                    </a:lnTo>
                    <a:lnTo>
                      <a:pt x="1566" y="446"/>
                    </a:lnTo>
                    <a:lnTo>
                      <a:pt x="1485" y="455"/>
                    </a:lnTo>
                    <a:lnTo>
                      <a:pt x="1389" y="468"/>
                    </a:lnTo>
                    <a:lnTo>
                      <a:pt x="1283" y="483"/>
                    </a:lnTo>
                    <a:lnTo>
                      <a:pt x="1168" y="500"/>
                    </a:lnTo>
                    <a:lnTo>
                      <a:pt x="1049" y="519"/>
                    </a:lnTo>
                    <a:lnTo>
                      <a:pt x="925" y="538"/>
                    </a:lnTo>
                    <a:lnTo>
                      <a:pt x="801" y="558"/>
                    </a:lnTo>
                    <a:lnTo>
                      <a:pt x="679" y="577"/>
                    </a:lnTo>
                    <a:lnTo>
                      <a:pt x="561" y="596"/>
                    </a:lnTo>
                    <a:lnTo>
                      <a:pt x="452" y="614"/>
                    </a:lnTo>
                    <a:lnTo>
                      <a:pt x="352" y="630"/>
                    </a:lnTo>
                    <a:lnTo>
                      <a:pt x="266" y="644"/>
                    </a:lnTo>
                    <a:lnTo>
                      <a:pt x="193" y="655"/>
                    </a:lnTo>
                    <a:lnTo>
                      <a:pt x="138" y="664"/>
                    </a:lnTo>
                    <a:lnTo>
                      <a:pt x="105" y="668"/>
                    </a:lnTo>
                    <a:lnTo>
                      <a:pt x="94" y="669"/>
                    </a:lnTo>
                    <a:lnTo>
                      <a:pt x="82" y="668"/>
                    </a:lnTo>
                    <a:lnTo>
                      <a:pt x="72" y="667"/>
                    </a:lnTo>
                    <a:lnTo>
                      <a:pt x="63" y="664"/>
                    </a:lnTo>
                    <a:lnTo>
                      <a:pt x="54" y="660"/>
                    </a:lnTo>
                    <a:lnTo>
                      <a:pt x="45" y="656"/>
                    </a:lnTo>
                    <a:lnTo>
                      <a:pt x="37" y="650"/>
                    </a:lnTo>
                    <a:lnTo>
                      <a:pt x="31" y="645"/>
                    </a:lnTo>
                    <a:lnTo>
                      <a:pt x="25" y="637"/>
                    </a:lnTo>
                    <a:lnTo>
                      <a:pt x="18" y="630"/>
                    </a:lnTo>
                    <a:lnTo>
                      <a:pt x="13" y="622"/>
                    </a:lnTo>
                    <a:lnTo>
                      <a:pt x="9" y="614"/>
                    </a:lnTo>
                    <a:lnTo>
                      <a:pt x="6" y="605"/>
                    </a:lnTo>
                    <a:lnTo>
                      <a:pt x="3" y="596"/>
                    </a:lnTo>
                    <a:lnTo>
                      <a:pt x="2" y="586"/>
                    </a:lnTo>
                    <a:lnTo>
                      <a:pt x="0" y="577"/>
                    </a:lnTo>
                    <a:lnTo>
                      <a:pt x="0" y="567"/>
                    </a:lnTo>
                    <a:lnTo>
                      <a:pt x="2" y="558"/>
                    </a:lnTo>
                    <a:lnTo>
                      <a:pt x="3" y="549"/>
                    </a:lnTo>
                    <a:lnTo>
                      <a:pt x="6" y="539"/>
                    </a:lnTo>
                    <a:lnTo>
                      <a:pt x="9" y="530"/>
                    </a:lnTo>
                    <a:lnTo>
                      <a:pt x="14" y="522"/>
                    </a:lnTo>
                    <a:lnTo>
                      <a:pt x="21" y="514"/>
                    </a:lnTo>
                    <a:lnTo>
                      <a:pt x="27" y="506"/>
                    </a:lnTo>
                    <a:lnTo>
                      <a:pt x="35" y="498"/>
                    </a:lnTo>
                    <a:lnTo>
                      <a:pt x="45" y="492"/>
                    </a:lnTo>
                    <a:lnTo>
                      <a:pt x="55" y="486"/>
                    </a:lnTo>
                    <a:lnTo>
                      <a:pt x="67" y="480"/>
                    </a:lnTo>
                    <a:lnTo>
                      <a:pt x="78" y="477"/>
                    </a:lnTo>
                    <a:lnTo>
                      <a:pt x="92" y="473"/>
                    </a:lnTo>
                    <a:lnTo>
                      <a:pt x="108" y="470"/>
                    </a:lnTo>
                    <a:lnTo>
                      <a:pt x="124" y="469"/>
                    </a:lnTo>
                    <a:lnTo>
                      <a:pt x="162" y="466"/>
                    </a:lnTo>
                    <a:lnTo>
                      <a:pt x="210" y="463"/>
                    </a:lnTo>
                    <a:lnTo>
                      <a:pt x="264" y="456"/>
                    </a:lnTo>
                    <a:lnTo>
                      <a:pt x="324" y="449"/>
                    </a:lnTo>
                    <a:lnTo>
                      <a:pt x="389" y="438"/>
                    </a:lnTo>
                    <a:lnTo>
                      <a:pt x="458" y="428"/>
                    </a:lnTo>
                    <a:lnTo>
                      <a:pt x="530" y="415"/>
                    </a:lnTo>
                    <a:lnTo>
                      <a:pt x="602" y="403"/>
                    </a:lnTo>
                    <a:lnTo>
                      <a:pt x="675" y="387"/>
                    </a:lnTo>
                    <a:lnTo>
                      <a:pt x="746" y="372"/>
                    </a:lnTo>
                    <a:lnTo>
                      <a:pt x="816" y="357"/>
                    </a:lnTo>
                    <a:lnTo>
                      <a:pt x="881" y="340"/>
                    </a:lnTo>
                    <a:lnTo>
                      <a:pt x="943" y="324"/>
                    </a:lnTo>
                    <a:lnTo>
                      <a:pt x="998" y="307"/>
                    </a:lnTo>
                    <a:lnTo>
                      <a:pt x="1022" y="299"/>
                    </a:lnTo>
                    <a:lnTo>
                      <a:pt x="1045" y="290"/>
                    </a:lnTo>
                    <a:lnTo>
                      <a:pt x="1066" y="283"/>
                    </a:lnTo>
                    <a:lnTo>
                      <a:pt x="1084" y="274"/>
                    </a:lnTo>
                    <a:lnTo>
                      <a:pt x="1102" y="266"/>
                    </a:lnTo>
                    <a:lnTo>
                      <a:pt x="1117" y="257"/>
                    </a:lnTo>
                    <a:lnTo>
                      <a:pt x="1133" y="248"/>
                    </a:lnTo>
                    <a:lnTo>
                      <a:pt x="1147" y="238"/>
                    </a:lnTo>
                    <a:lnTo>
                      <a:pt x="1173" y="219"/>
                    </a:lnTo>
                    <a:lnTo>
                      <a:pt x="1198" y="200"/>
                    </a:lnTo>
                    <a:lnTo>
                      <a:pt x="1221" y="178"/>
                    </a:lnTo>
                    <a:lnTo>
                      <a:pt x="1241" y="158"/>
                    </a:lnTo>
                    <a:lnTo>
                      <a:pt x="1263" y="138"/>
                    </a:lnTo>
                    <a:lnTo>
                      <a:pt x="1283" y="117"/>
                    </a:lnTo>
                    <a:lnTo>
                      <a:pt x="1306" y="98"/>
                    </a:lnTo>
                    <a:lnTo>
                      <a:pt x="1329" y="79"/>
                    </a:lnTo>
                    <a:lnTo>
                      <a:pt x="1342" y="70"/>
                    </a:lnTo>
                    <a:lnTo>
                      <a:pt x="1355" y="61"/>
                    </a:lnTo>
                    <a:lnTo>
                      <a:pt x="1369" y="53"/>
                    </a:lnTo>
                    <a:lnTo>
                      <a:pt x="1383" y="44"/>
                    </a:lnTo>
                    <a:lnTo>
                      <a:pt x="1398" y="38"/>
                    </a:lnTo>
                    <a:lnTo>
                      <a:pt x="1414" y="30"/>
                    </a:lnTo>
                    <a:lnTo>
                      <a:pt x="1432" y="24"/>
                    </a:lnTo>
                    <a:lnTo>
                      <a:pt x="1450" y="19"/>
                    </a:lnTo>
                    <a:lnTo>
                      <a:pt x="1471" y="14"/>
                    </a:lnTo>
                    <a:lnTo>
                      <a:pt x="1491" y="10"/>
                    </a:lnTo>
                    <a:lnTo>
                      <a:pt x="1514" y="6"/>
                    </a:lnTo>
                    <a:lnTo>
                      <a:pt x="1537" y="2"/>
                    </a:lnTo>
                    <a:lnTo>
                      <a:pt x="1561" y="1"/>
                    </a:lnTo>
                    <a:lnTo>
                      <a:pt x="1585" y="0"/>
                    </a:lnTo>
                    <a:lnTo>
                      <a:pt x="1608" y="1"/>
                    </a:lnTo>
                    <a:lnTo>
                      <a:pt x="1630" y="1"/>
                    </a:lnTo>
                    <a:lnTo>
                      <a:pt x="1653" y="4"/>
                    </a:lnTo>
                    <a:lnTo>
                      <a:pt x="1675" y="7"/>
                    </a:lnTo>
                    <a:lnTo>
                      <a:pt x="1695" y="11"/>
                    </a:lnTo>
                    <a:lnTo>
                      <a:pt x="1715" y="15"/>
                    </a:lnTo>
                    <a:lnTo>
                      <a:pt x="1756" y="27"/>
                    </a:lnTo>
                    <a:lnTo>
                      <a:pt x="1796" y="39"/>
                    </a:lnTo>
                    <a:lnTo>
                      <a:pt x="1834" y="53"/>
                    </a:lnTo>
                    <a:lnTo>
                      <a:pt x="1871" y="69"/>
                    </a:lnTo>
                    <a:lnTo>
                      <a:pt x="1905" y="85"/>
                    </a:lnTo>
                    <a:lnTo>
                      <a:pt x="1937" y="101"/>
                    </a:lnTo>
                    <a:lnTo>
                      <a:pt x="1967" y="115"/>
                    </a:lnTo>
                    <a:lnTo>
                      <a:pt x="1997" y="129"/>
                    </a:lnTo>
                    <a:lnTo>
                      <a:pt x="2014" y="135"/>
                    </a:lnTo>
                    <a:lnTo>
                      <a:pt x="2030" y="141"/>
                    </a:lnTo>
                    <a:lnTo>
                      <a:pt x="2048" y="146"/>
                    </a:lnTo>
                    <a:lnTo>
                      <a:pt x="2069" y="153"/>
                    </a:lnTo>
                    <a:lnTo>
                      <a:pt x="2090" y="158"/>
                    </a:lnTo>
                    <a:lnTo>
                      <a:pt x="2113" y="162"/>
                    </a:lnTo>
                    <a:lnTo>
                      <a:pt x="2139" y="166"/>
                    </a:lnTo>
                    <a:lnTo>
                      <a:pt x="2168" y="169"/>
                    </a:lnTo>
                    <a:lnTo>
                      <a:pt x="2200" y="172"/>
                    </a:lnTo>
                    <a:lnTo>
                      <a:pt x="2237" y="172"/>
                    </a:lnTo>
                    <a:lnTo>
                      <a:pt x="2279" y="169"/>
                    </a:lnTo>
                    <a:lnTo>
                      <a:pt x="2325" y="166"/>
                    </a:lnTo>
                    <a:lnTo>
                      <a:pt x="2373" y="160"/>
                    </a:lnTo>
                    <a:lnTo>
                      <a:pt x="2424" y="153"/>
                    </a:lnTo>
                    <a:lnTo>
                      <a:pt x="2475" y="145"/>
                    </a:lnTo>
                    <a:lnTo>
                      <a:pt x="2528" y="138"/>
                    </a:lnTo>
                    <a:lnTo>
                      <a:pt x="2631" y="118"/>
                    </a:lnTo>
                    <a:lnTo>
                      <a:pt x="2728" y="101"/>
                    </a:lnTo>
                    <a:lnTo>
                      <a:pt x="2811" y="84"/>
                    </a:lnTo>
                    <a:lnTo>
                      <a:pt x="2874" y="72"/>
                    </a:lnTo>
                    <a:lnTo>
                      <a:pt x="2887" y="70"/>
                    </a:lnTo>
                    <a:lnTo>
                      <a:pt x="2901" y="70"/>
                    </a:lnTo>
                    <a:lnTo>
                      <a:pt x="2914" y="70"/>
                    </a:lnTo>
                    <a:lnTo>
                      <a:pt x="2928" y="71"/>
                    </a:lnTo>
                    <a:lnTo>
                      <a:pt x="2941" y="72"/>
                    </a:lnTo>
                    <a:lnTo>
                      <a:pt x="2955" y="75"/>
                    </a:lnTo>
                    <a:lnTo>
                      <a:pt x="2967" y="79"/>
                    </a:lnTo>
                    <a:lnTo>
                      <a:pt x="2980" y="83"/>
                    </a:lnTo>
                    <a:lnTo>
                      <a:pt x="2992" y="88"/>
                    </a:lnTo>
                    <a:lnTo>
                      <a:pt x="3003" y="93"/>
                    </a:lnTo>
                    <a:lnTo>
                      <a:pt x="3013" y="98"/>
                    </a:lnTo>
                    <a:lnTo>
                      <a:pt x="3023" y="104"/>
                    </a:lnTo>
                    <a:lnTo>
                      <a:pt x="3032" y="111"/>
                    </a:lnTo>
                    <a:lnTo>
                      <a:pt x="3041" y="118"/>
                    </a:lnTo>
                    <a:lnTo>
                      <a:pt x="3048" y="126"/>
                    </a:lnTo>
                    <a:lnTo>
                      <a:pt x="3054" y="132"/>
                    </a:lnTo>
                    <a:lnTo>
                      <a:pt x="3058" y="140"/>
                    </a:lnTo>
                    <a:lnTo>
                      <a:pt x="3062" y="148"/>
                    </a:lnTo>
                    <a:lnTo>
                      <a:pt x="3063" y="157"/>
                    </a:lnTo>
                    <a:lnTo>
                      <a:pt x="3063" y="164"/>
                    </a:lnTo>
                    <a:lnTo>
                      <a:pt x="3062" y="172"/>
                    </a:lnTo>
                    <a:lnTo>
                      <a:pt x="3059" y="180"/>
                    </a:lnTo>
                    <a:lnTo>
                      <a:pt x="3054" y="187"/>
                    </a:lnTo>
                    <a:lnTo>
                      <a:pt x="3046" y="195"/>
                    </a:lnTo>
                    <a:lnTo>
                      <a:pt x="3038" y="203"/>
                    </a:lnTo>
                    <a:lnTo>
                      <a:pt x="3027" y="209"/>
                    </a:lnTo>
                    <a:lnTo>
                      <a:pt x="3013" y="215"/>
                    </a:lnTo>
                    <a:lnTo>
                      <a:pt x="2998" y="222"/>
                    </a:lnTo>
                    <a:lnTo>
                      <a:pt x="2980" y="228"/>
                    </a:lnTo>
                    <a:lnTo>
                      <a:pt x="2960" y="233"/>
                    </a:lnTo>
                    <a:lnTo>
                      <a:pt x="2937" y="237"/>
                    </a:lnTo>
                    <a:lnTo>
                      <a:pt x="2911" y="242"/>
                    </a:lnTo>
                    <a:close/>
                  </a:path>
                </a:pathLst>
              </a:custGeom>
              <a:noFill/>
              <a:ln w="3175">
                <a:solidFill>
                  <a:srgbClr val="EA8C8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7" name="Freeform 277"/>
              <p:cNvSpPr>
                <a:spLocks/>
              </p:cNvSpPr>
              <p:nvPr/>
            </p:nvSpPr>
            <p:spPr bwMode="auto">
              <a:xfrm>
                <a:off x="1562" y="3807"/>
                <a:ext cx="94" cy="43"/>
              </a:xfrm>
              <a:custGeom>
                <a:avLst/>
                <a:gdLst>
                  <a:gd name="T0" fmla="*/ 117 w 377"/>
                  <a:gd name="T1" fmla="*/ 158 h 174"/>
                  <a:gd name="T2" fmla="*/ 84 w 377"/>
                  <a:gd name="T3" fmla="*/ 148 h 174"/>
                  <a:gd name="T4" fmla="*/ 54 w 377"/>
                  <a:gd name="T5" fmla="*/ 134 h 174"/>
                  <a:gd name="T6" fmla="*/ 32 w 377"/>
                  <a:gd name="T7" fmla="*/ 120 h 174"/>
                  <a:gd name="T8" fmla="*/ 15 w 377"/>
                  <a:gd name="T9" fmla="*/ 103 h 174"/>
                  <a:gd name="T10" fmla="*/ 3 w 377"/>
                  <a:gd name="T11" fmla="*/ 86 h 174"/>
                  <a:gd name="T12" fmla="*/ 0 w 377"/>
                  <a:gd name="T13" fmla="*/ 70 h 174"/>
                  <a:gd name="T14" fmla="*/ 3 w 377"/>
                  <a:gd name="T15" fmla="*/ 53 h 174"/>
                  <a:gd name="T16" fmla="*/ 14 w 377"/>
                  <a:gd name="T17" fmla="*/ 38 h 174"/>
                  <a:gd name="T18" fmla="*/ 32 w 377"/>
                  <a:gd name="T19" fmla="*/ 24 h 174"/>
                  <a:gd name="T20" fmla="*/ 54 w 377"/>
                  <a:gd name="T21" fmla="*/ 14 h 174"/>
                  <a:gd name="T22" fmla="*/ 83 w 377"/>
                  <a:gd name="T23" fmla="*/ 6 h 174"/>
                  <a:gd name="T24" fmla="*/ 114 w 377"/>
                  <a:gd name="T25" fmla="*/ 1 h 174"/>
                  <a:gd name="T26" fmla="*/ 149 w 377"/>
                  <a:gd name="T27" fmla="*/ 0 h 174"/>
                  <a:gd name="T28" fmla="*/ 186 w 377"/>
                  <a:gd name="T29" fmla="*/ 2 h 174"/>
                  <a:gd name="T30" fmla="*/ 223 w 377"/>
                  <a:gd name="T31" fmla="*/ 7 h 174"/>
                  <a:gd name="T32" fmla="*/ 260 w 377"/>
                  <a:gd name="T33" fmla="*/ 15 h 174"/>
                  <a:gd name="T34" fmla="*/ 293 w 377"/>
                  <a:gd name="T35" fmla="*/ 27 h 174"/>
                  <a:gd name="T36" fmla="*/ 321 w 377"/>
                  <a:gd name="T37" fmla="*/ 41 h 174"/>
                  <a:gd name="T38" fmla="*/ 344 w 377"/>
                  <a:gd name="T39" fmla="*/ 55 h 174"/>
                  <a:gd name="T40" fmla="*/ 362 w 377"/>
                  <a:gd name="T41" fmla="*/ 71 h 174"/>
                  <a:gd name="T42" fmla="*/ 372 w 377"/>
                  <a:gd name="T43" fmla="*/ 88 h 174"/>
                  <a:gd name="T44" fmla="*/ 377 w 377"/>
                  <a:gd name="T45" fmla="*/ 104 h 174"/>
                  <a:gd name="T46" fmla="*/ 373 w 377"/>
                  <a:gd name="T47" fmla="*/ 121 h 174"/>
                  <a:gd name="T48" fmla="*/ 363 w 377"/>
                  <a:gd name="T49" fmla="*/ 136 h 174"/>
                  <a:gd name="T50" fmla="*/ 345 w 377"/>
                  <a:gd name="T51" fmla="*/ 150 h 174"/>
                  <a:gd name="T52" fmla="*/ 321 w 377"/>
                  <a:gd name="T53" fmla="*/ 160 h 174"/>
                  <a:gd name="T54" fmla="*/ 293 w 377"/>
                  <a:gd name="T55" fmla="*/ 168 h 174"/>
                  <a:gd name="T56" fmla="*/ 262 w 377"/>
                  <a:gd name="T57" fmla="*/ 172 h 174"/>
                  <a:gd name="T58" fmla="*/ 227 w 377"/>
                  <a:gd name="T59" fmla="*/ 174 h 174"/>
                  <a:gd name="T60" fmla="*/ 191 w 377"/>
                  <a:gd name="T61" fmla="*/ 172 h 174"/>
                  <a:gd name="T62" fmla="*/ 154 w 377"/>
                  <a:gd name="T63" fmla="*/ 16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7" h="174">
                    <a:moveTo>
                      <a:pt x="135" y="163"/>
                    </a:moveTo>
                    <a:lnTo>
                      <a:pt x="117" y="158"/>
                    </a:lnTo>
                    <a:lnTo>
                      <a:pt x="99" y="153"/>
                    </a:lnTo>
                    <a:lnTo>
                      <a:pt x="84" y="148"/>
                    </a:lnTo>
                    <a:lnTo>
                      <a:pt x="69" y="141"/>
                    </a:lnTo>
                    <a:lnTo>
                      <a:pt x="54" y="134"/>
                    </a:lnTo>
                    <a:lnTo>
                      <a:pt x="43" y="126"/>
                    </a:lnTo>
                    <a:lnTo>
                      <a:pt x="32" y="120"/>
                    </a:lnTo>
                    <a:lnTo>
                      <a:pt x="23" y="111"/>
                    </a:lnTo>
                    <a:lnTo>
                      <a:pt x="15" y="103"/>
                    </a:lnTo>
                    <a:lnTo>
                      <a:pt x="9" y="94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7" y="44"/>
                    </a:lnTo>
                    <a:lnTo>
                      <a:pt x="14" y="38"/>
                    </a:lnTo>
                    <a:lnTo>
                      <a:pt x="21" y="30"/>
                    </a:lnTo>
                    <a:lnTo>
                      <a:pt x="32" y="24"/>
                    </a:lnTo>
                    <a:lnTo>
                      <a:pt x="43" y="19"/>
                    </a:lnTo>
                    <a:lnTo>
                      <a:pt x="54" y="14"/>
                    </a:lnTo>
                    <a:lnTo>
                      <a:pt x="69" y="10"/>
                    </a:lnTo>
                    <a:lnTo>
                      <a:pt x="83" y="6"/>
                    </a:lnTo>
                    <a:lnTo>
                      <a:pt x="98" y="4"/>
                    </a:lnTo>
                    <a:lnTo>
                      <a:pt x="114" y="1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7" y="1"/>
                    </a:lnTo>
                    <a:lnTo>
                      <a:pt x="186" y="2"/>
                    </a:lnTo>
                    <a:lnTo>
                      <a:pt x="204" y="4"/>
                    </a:lnTo>
                    <a:lnTo>
                      <a:pt x="223" y="7"/>
                    </a:lnTo>
                    <a:lnTo>
                      <a:pt x="242" y="11"/>
                    </a:lnTo>
                    <a:lnTo>
                      <a:pt x="260" y="15"/>
                    </a:lnTo>
                    <a:lnTo>
                      <a:pt x="276" y="21"/>
                    </a:lnTo>
                    <a:lnTo>
                      <a:pt x="293" y="27"/>
                    </a:lnTo>
                    <a:lnTo>
                      <a:pt x="308" y="33"/>
                    </a:lnTo>
                    <a:lnTo>
                      <a:pt x="321" y="41"/>
                    </a:lnTo>
                    <a:lnTo>
                      <a:pt x="334" y="47"/>
                    </a:lnTo>
                    <a:lnTo>
                      <a:pt x="344" y="55"/>
                    </a:lnTo>
                    <a:lnTo>
                      <a:pt x="354" y="64"/>
                    </a:lnTo>
                    <a:lnTo>
                      <a:pt x="362" y="71"/>
                    </a:lnTo>
                    <a:lnTo>
                      <a:pt x="368" y="79"/>
                    </a:lnTo>
                    <a:lnTo>
                      <a:pt x="372" y="88"/>
                    </a:lnTo>
                    <a:lnTo>
                      <a:pt x="376" y="97"/>
                    </a:lnTo>
                    <a:lnTo>
                      <a:pt x="377" y="104"/>
                    </a:lnTo>
                    <a:lnTo>
                      <a:pt x="376" y="113"/>
                    </a:lnTo>
                    <a:lnTo>
                      <a:pt x="373" y="121"/>
                    </a:lnTo>
                    <a:lnTo>
                      <a:pt x="369" y="129"/>
                    </a:lnTo>
                    <a:lnTo>
                      <a:pt x="363" y="136"/>
                    </a:lnTo>
                    <a:lnTo>
                      <a:pt x="354" y="144"/>
                    </a:lnTo>
                    <a:lnTo>
                      <a:pt x="345" y="150"/>
                    </a:lnTo>
                    <a:lnTo>
                      <a:pt x="334" y="155"/>
                    </a:lnTo>
                    <a:lnTo>
                      <a:pt x="321" y="160"/>
                    </a:lnTo>
                    <a:lnTo>
                      <a:pt x="308" y="164"/>
                    </a:lnTo>
                    <a:lnTo>
                      <a:pt x="293" y="168"/>
                    </a:lnTo>
                    <a:lnTo>
                      <a:pt x="278" y="171"/>
                    </a:lnTo>
                    <a:lnTo>
                      <a:pt x="262" y="172"/>
                    </a:lnTo>
                    <a:lnTo>
                      <a:pt x="244" y="173"/>
                    </a:lnTo>
                    <a:lnTo>
                      <a:pt x="227" y="174"/>
                    </a:lnTo>
                    <a:lnTo>
                      <a:pt x="209" y="173"/>
                    </a:lnTo>
                    <a:lnTo>
                      <a:pt x="191" y="172"/>
                    </a:lnTo>
                    <a:lnTo>
                      <a:pt x="172" y="171"/>
                    </a:lnTo>
                    <a:lnTo>
                      <a:pt x="154" y="167"/>
                    </a:lnTo>
                    <a:lnTo>
                      <a:pt x="135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8" name="Freeform 278"/>
              <p:cNvSpPr>
                <a:spLocks/>
              </p:cNvSpPr>
              <p:nvPr/>
            </p:nvSpPr>
            <p:spPr bwMode="auto">
              <a:xfrm>
                <a:off x="1562" y="3807"/>
                <a:ext cx="94" cy="43"/>
              </a:xfrm>
              <a:custGeom>
                <a:avLst/>
                <a:gdLst>
                  <a:gd name="T0" fmla="*/ 117 w 377"/>
                  <a:gd name="T1" fmla="*/ 158 h 174"/>
                  <a:gd name="T2" fmla="*/ 84 w 377"/>
                  <a:gd name="T3" fmla="*/ 148 h 174"/>
                  <a:gd name="T4" fmla="*/ 54 w 377"/>
                  <a:gd name="T5" fmla="*/ 134 h 174"/>
                  <a:gd name="T6" fmla="*/ 32 w 377"/>
                  <a:gd name="T7" fmla="*/ 120 h 174"/>
                  <a:gd name="T8" fmla="*/ 15 w 377"/>
                  <a:gd name="T9" fmla="*/ 103 h 174"/>
                  <a:gd name="T10" fmla="*/ 3 w 377"/>
                  <a:gd name="T11" fmla="*/ 86 h 174"/>
                  <a:gd name="T12" fmla="*/ 0 w 377"/>
                  <a:gd name="T13" fmla="*/ 70 h 174"/>
                  <a:gd name="T14" fmla="*/ 3 w 377"/>
                  <a:gd name="T15" fmla="*/ 53 h 174"/>
                  <a:gd name="T16" fmla="*/ 14 w 377"/>
                  <a:gd name="T17" fmla="*/ 38 h 174"/>
                  <a:gd name="T18" fmla="*/ 32 w 377"/>
                  <a:gd name="T19" fmla="*/ 24 h 174"/>
                  <a:gd name="T20" fmla="*/ 54 w 377"/>
                  <a:gd name="T21" fmla="*/ 14 h 174"/>
                  <a:gd name="T22" fmla="*/ 83 w 377"/>
                  <a:gd name="T23" fmla="*/ 6 h 174"/>
                  <a:gd name="T24" fmla="*/ 114 w 377"/>
                  <a:gd name="T25" fmla="*/ 1 h 174"/>
                  <a:gd name="T26" fmla="*/ 149 w 377"/>
                  <a:gd name="T27" fmla="*/ 0 h 174"/>
                  <a:gd name="T28" fmla="*/ 186 w 377"/>
                  <a:gd name="T29" fmla="*/ 2 h 174"/>
                  <a:gd name="T30" fmla="*/ 223 w 377"/>
                  <a:gd name="T31" fmla="*/ 7 h 174"/>
                  <a:gd name="T32" fmla="*/ 260 w 377"/>
                  <a:gd name="T33" fmla="*/ 15 h 174"/>
                  <a:gd name="T34" fmla="*/ 293 w 377"/>
                  <a:gd name="T35" fmla="*/ 27 h 174"/>
                  <a:gd name="T36" fmla="*/ 321 w 377"/>
                  <a:gd name="T37" fmla="*/ 41 h 174"/>
                  <a:gd name="T38" fmla="*/ 344 w 377"/>
                  <a:gd name="T39" fmla="*/ 55 h 174"/>
                  <a:gd name="T40" fmla="*/ 362 w 377"/>
                  <a:gd name="T41" fmla="*/ 71 h 174"/>
                  <a:gd name="T42" fmla="*/ 372 w 377"/>
                  <a:gd name="T43" fmla="*/ 88 h 174"/>
                  <a:gd name="T44" fmla="*/ 377 w 377"/>
                  <a:gd name="T45" fmla="*/ 104 h 174"/>
                  <a:gd name="T46" fmla="*/ 373 w 377"/>
                  <a:gd name="T47" fmla="*/ 121 h 174"/>
                  <a:gd name="T48" fmla="*/ 363 w 377"/>
                  <a:gd name="T49" fmla="*/ 136 h 174"/>
                  <a:gd name="T50" fmla="*/ 345 w 377"/>
                  <a:gd name="T51" fmla="*/ 150 h 174"/>
                  <a:gd name="T52" fmla="*/ 321 w 377"/>
                  <a:gd name="T53" fmla="*/ 160 h 174"/>
                  <a:gd name="T54" fmla="*/ 293 w 377"/>
                  <a:gd name="T55" fmla="*/ 168 h 174"/>
                  <a:gd name="T56" fmla="*/ 262 w 377"/>
                  <a:gd name="T57" fmla="*/ 172 h 174"/>
                  <a:gd name="T58" fmla="*/ 227 w 377"/>
                  <a:gd name="T59" fmla="*/ 174 h 174"/>
                  <a:gd name="T60" fmla="*/ 191 w 377"/>
                  <a:gd name="T61" fmla="*/ 172 h 174"/>
                  <a:gd name="T62" fmla="*/ 154 w 377"/>
                  <a:gd name="T63" fmla="*/ 16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7" h="174">
                    <a:moveTo>
                      <a:pt x="135" y="163"/>
                    </a:moveTo>
                    <a:lnTo>
                      <a:pt x="117" y="158"/>
                    </a:lnTo>
                    <a:lnTo>
                      <a:pt x="99" y="153"/>
                    </a:lnTo>
                    <a:lnTo>
                      <a:pt x="84" y="148"/>
                    </a:lnTo>
                    <a:lnTo>
                      <a:pt x="69" y="141"/>
                    </a:lnTo>
                    <a:lnTo>
                      <a:pt x="54" y="134"/>
                    </a:lnTo>
                    <a:lnTo>
                      <a:pt x="43" y="126"/>
                    </a:lnTo>
                    <a:lnTo>
                      <a:pt x="32" y="120"/>
                    </a:lnTo>
                    <a:lnTo>
                      <a:pt x="23" y="111"/>
                    </a:lnTo>
                    <a:lnTo>
                      <a:pt x="15" y="103"/>
                    </a:lnTo>
                    <a:lnTo>
                      <a:pt x="9" y="94"/>
                    </a:lnTo>
                    <a:lnTo>
                      <a:pt x="3" y="86"/>
                    </a:lnTo>
                    <a:lnTo>
                      <a:pt x="1" y="78"/>
                    </a:lnTo>
                    <a:lnTo>
                      <a:pt x="0" y="70"/>
                    </a:lnTo>
                    <a:lnTo>
                      <a:pt x="1" y="61"/>
                    </a:lnTo>
                    <a:lnTo>
                      <a:pt x="3" y="53"/>
                    </a:lnTo>
                    <a:lnTo>
                      <a:pt x="7" y="44"/>
                    </a:lnTo>
                    <a:lnTo>
                      <a:pt x="14" y="38"/>
                    </a:lnTo>
                    <a:lnTo>
                      <a:pt x="21" y="30"/>
                    </a:lnTo>
                    <a:lnTo>
                      <a:pt x="32" y="24"/>
                    </a:lnTo>
                    <a:lnTo>
                      <a:pt x="43" y="19"/>
                    </a:lnTo>
                    <a:lnTo>
                      <a:pt x="54" y="14"/>
                    </a:lnTo>
                    <a:lnTo>
                      <a:pt x="69" y="10"/>
                    </a:lnTo>
                    <a:lnTo>
                      <a:pt x="83" y="6"/>
                    </a:lnTo>
                    <a:lnTo>
                      <a:pt x="98" y="4"/>
                    </a:lnTo>
                    <a:lnTo>
                      <a:pt x="114" y="1"/>
                    </a:lnTo>
                    <a:lnTo>
                      <a:pt x="131" y="1"/>
                    </a:lnTo>
                    <a:lnTo>
                      <a:pt x="149" y="0"/>
                    </a:lnTo>
                    <a:lnTo>
                      <a:pt x="167" y="1"/>
                    </a:lnTo>
                    <a:lnTo>
                      <a:pt x="186" y="2"/>
                    </a:lnTo>
                    <a:lnTo>
                      <a:pt x="204" y="4"/>
                    </a:lnTo>
                    <a:lnTo>
                      <a:pt x="223" y="7"/>
                    </a:lnTo>
                    <a:lnTo>
                      <a:pt x="242" y="11"/>
                    </a:lnTo>
                    <a:lnTo>
                      <a:pt x="260" y="15"/>
                    </a:lnTo>
                    <a:lnTo>
                      <a:pt x="276" y="21"/>
                    </a:lnTo>
                    <a:lnTo>
                      <a:pt x="293" y="27"/>
                    </a:lnTo>
                    <a:lnTo>
                      <a:pt x="308" y="33"/>
                    </a:lnTo>
                    <a:lnTo>
                      <a:pt x="321" y="41"/>
                    </a:lnTo>
                    <a:lnTo>
                      <a:pt x="334" y="47"/>
                    </a:lnTo>
                    <a:lnTo>
                      <a:pt x="344" y="55"/>
                    </a:lnTo>
                    <a:lnTo>
                      <a:pt x="354" y="64"/>
                    </a:lnTo>
                    <a:lnTo>
                      <a:pt x="362" y="71"/>
                    </a:lnTo>
                    <a:lnTo>
                      <a:pt x="368" y="79"/>
                    </a:lnTo>
                    <a:lnTo>
                      <a:pt x="372" y="88"/>
                    </a:lnTo>
                    <a:lnTo>
                      <a:pt x="376" y="97"/>
                    </a:lnTo>
                    <a:lnTo>
                      <a:pt x="377" y="104"/>
                    </a:lnTo>
                    <a:lnTo>
                      <a:pt x="376" y="113"/>
                    </a:lnTo>
                    <a:lnTo>
                      <a:pt x="373" y="121"/>
                    </a:lnTo>
                    <a:lnTo>
                      <a:pt x="369" y="129"/>
                    </a:lnTo>
                    <a:lnTo>
                      <a:pt x="363" y="136"/>
                    </a:lnTo>
                    <a:lnTo>
                      <a:pt x="354" y="144"/>
                    </a:lnTo>
                    <a:lnTo>
                      <a:pt x="345" y="150"/>
                    </a:lnTo>
                    <a:lnTo>
                      <a:pt x="334" y="155"/>
                    </a:lnTo>
                    <a:lnTo>
                      <a:pt x="321" y="160"/>
                    </a:lnTo>
                    <a:lnTo>
                      <a:pt x="308" y="164"/>
                    </a:lnTo>
                    <a:lnTo>
                      <a:pt x="293" y="168"/>
                    </a:lnTo>
                    <a:lnTo>
                      <a:pt x="278" y="171"/>
                    </a:lnTo>
                    <a:lnTo>
                      <a:pt x="262" y="172"/>
                    </a:lnTo>
                    <a:lnTo>
                      <a:pt x="244" y="173"/>
                    </a:lnTo>
                    <a:lnTo>
                      <a:pt x="227" y="174"/>
                    </a:lnTo>
                    <a:lnTo>
                      <a:pt x="209" y="173"/>
                    </a:lnTo>
                    <a:lnTo>
                      <a:pt x="191" y="172"/>
                    </a:lnTo>
                    <a:lnTo>
                      <a:pt x="172" y="171"/>
                    </a:lnTo>
                    <a:lnTo>
                      <a:pt x="154" y="167"/>
                    </a:lnTo>
                    <a:lnTo>
                      <a:pt x="135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19" name="Freeform 279"/>
              <p:cNvSpPr>
                <a:spLocks/>
              </p:cNvSpPr>
              <p:nvPr/>
            </p:nvSpPr>
            <p:spPr bwMode="auto">
              <a:xfrm>
                <a:off x="3172" y="3786"/>
                <a:ext cx="93" cy="47"/>
              </a:xfrm>
              <a:custGeom>
                <a:avLst/>
                <a:gdLst>
                  <a:gd name="T0" fmla="*/ 106 w 371"/>
                  <a:gd name="T1" fmla="*/ 156 h 187"/>
                  <a:gd name="T2" fmla="*/ 75 w 371"/>
                  <a:gd name="T3" fmla="*/ 141 h 187"/>
                  <a:gd name="T4" fmla="*/ 48 w 371"/>
                  <a:gd name="T5" fmla="*/ 125 h 187"/>
                  <a:gd name="T6" fmla="*/ 27 w 371"/>
                  <a:gd name="T7" fmla="*/ 108 h 187"/>
                  <a:gd name="T8" fmla="*/ 11 w 371"/>
                  <a:gd name="T9" fmla="*/ 90 h 187"/>
                  <a:gd name="T10" fmla="*/ 3 w 371"/>
                  <a:gd name="T11" fmla="*/ 72 h 187"/>
                  <a:gd name="T12" fmla="*/ 0 w 371"/>
                  <a:gd name="T13" fmla="*/ 54 h 187"/>
                  <a:gd name="T14" fmla="*/ 5 w 371"/>
                  <a:gd name="T15" fmla="*/ 39 h 187"/>
                  <a:gd name="T16" fmla="*/ 18 w 371"/>
                  <a:gd name="T17" fmla="*/ 24 h 187"/>
                  <a:gd name="T18" fmla="*/ 37 w 371"/>
                  <a:gd name="T19" fmla="*/ 14 h 187"/>
                  <a:gd name="T20" fmla="*/ 61 w 371"/>
                  <a:gd name="T21" fmla="*/ 6 h 187"/>
                  <a:gd name="T22" fmla="*/ 90 w 371"/>
                  <a:gd name="T23" fmla="*/ 1 h 187"/>
                  <a:gd name="T24" fmla="*/ 122 w 371"/>
                  <a:gd name="T25" fmla="*/ 0 h 187"/>
                  <a:gd name="T26" fmla="*/ 157 w 371"/>
                  <a:gd name="T27" fmla="*/ 2 h 187"/>
                  <a:gd name="T28" fmla="*/ 192 w 371"/>
                  <a:gd name="T29" fmla="*/ 9 h 187"/>
                  <a:gd name="T30" fmla="*/ 229 w 371"/>
                  <a:gd name="T31" fmla="*/ 18 h 187"/>
                  <a:gd name="T32" fmla="*/ 265 w 371"/>
                  <a:gd name="T33" fmla="*/ 30 h 187"/>
                  <a:gd name="T34" fmla="*/ 297 w 371"/>
                  <a:gd name="T35" fmla="*/ 46 h 187"/>
                  <a:gd name="T36" fmla="*/ 323 w 371"/>
                  <a:gd name="T37" fmla="*/ 62 h 187"/>
                  <a:gd name="T38" fmla="*/ 344 w 371"/>
                  <a:gd name="T39" fmla="*/ 79 h 187"/>
                  <a:gd name="T40" fmla="*/ 360 w 371"/>
                  <a:gd name="T41" fmla="*/ 97 h 187"/>
                  <a:gd name="T42" fmla="*/ 368 w 371"/>
                  <a:gd name="T43" fmla="*/ 114 h 187"/>
                  <a:gd name="T44" fmla="*/ 371 w 371"/>
                  <a:gd name="T45" fmla="*/ 132 h 187"/>
                  <a:gd name="T46" fmla="*/ 366 w 371"/>
                  <a:gd name="T47" fmla="*/ 148 h 187"/>
                  <a:gd name="T48" fmla="*/ 353 w 371"/>
                  <a:gd name="T49" fmla="*/ 163 h 187"/>
                  <a:gd name="T50" fmla="*/ 334 w 371"/>
                  <a:gd name="T51" fmla="*/ 173 h 187"/>
                  <a:gd name="T52" fmla="*/ 310 w 371"/>
                  <a:gd name="T53" fmla="*/ 181 h 187"/>
                  <a:gd name="T54" fmla="*/ 282 w 371"/>
                  <a:gd name="T55" fmla="*/ 186 h 187"/>
                  <a:gd name="T56" fmla="*/ 249 w 371"/>
                  <a:gd name="T57" fmla="*/ 187 h 187"/>
                  <a:gd name="T58" fmla="*/ 214 w 371"/>
                  <a:gd name="T59" fmla="*/ 185 h 187"/>
                  <a:gd name="T60" fmla="*/ 178 w 371"/>
                  <a:gd name="T61" fmla="*/ 178 h 187"/>
                  <a:gd name="T62" fmla="*/ 141 w 371"/>
                  <a:gd name="T63" fmla="*/ 16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7">
                    <a:moveTo>
                      <a:pt x="124" y="163"/>
                    </a:moveTo>
                    <a:lnTo>
                      <a:pt x="106" y="156"/>
                    </a:lnTo>
                    <a:lnTo>
                      <a:pt x="90" y="149"/>
                    </a:lnTo>
                    <a:lnTo>
                      <a:pt x="75" y="141"/>
                    </a:lnTo>
                    <a:lnTo>
                      <a:pt x="61" y="134"/>
                    </a:lnTo>
                    <a:lnTo>
                      <a:pt x="48" y="125"/>
                    </a:lnTo>
                    <a:lnTo>
                      <a:pt x="37" y="117"/>
                    </a:lnTo>
                    <a:lnTo>
                      <a:pt x="27" y="108"/>
                    </a:lnTo>
                    <a:lnTo>
                      <a:pt x="18" y="99"/>
                    </a:lnTo>
                    <a:lnTo>
                      <a:pt x="11" y="90"/>
                    </a:lnTo>
                    <a:lnTo>
                      <a:pt x="6" y="81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32"/>
                    </a:lnTo>
                    <a:lnTo>
                      <a:pt x="18" y="24"/>
                    </a:lnTo>
                    <a:lnTo>
                      <a:pt x="27" y="19"/>
                    </a:lnTo>
                    <a:lnTo>
                      <a:pt x="37" y="14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90" y="1"/>
                    </a:lnTo>
                    <a:lnTo>
                      <a:pt x="106" y="1"/>
                    </a:lnTo>
                    <a:lnTo>
                      <a:pt x="122" y="0"/>
                    </a:lnTo>
                    <a:lnTo>
                      <a:pt x="139" y="1"/>
                    </a:lnTo>
                    <a:lnTo>
                      <a:pt x="157" y="2"/>
                    </a:lnTo>
                    <a:lnTo>
                      <a:pt x="175" y="5"/>
                    </a:lnTo>
                    <a:lnTo>
                      <a:pt x="192" y="9"/>
                    </a:lnTo>
                    <a:lnTo>
                      <a:pt x="210" y="12"/>
                    </a:lnTo>
                    <a:lnTo>
                      <a:pt x="229" y="18"/>
                    </a:lnTo>
                    <a:lnTo>
                      <a:pt x="247" y="24"/>
                    </a:lnTo>
                    <a:lnTo>
                      <a:pt x="265" y="30"/>
                    </a:lnTo>
                    <a:lnTo>
                      <a:pt x="282" y="38"/>
                    </a:lnTo>
                    <a:lnTo>
                      <a:pt x="297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60" y="97"/>
                    </a:lnTo>
                    <a:lnTo>
                      <a:pt x="365" y="105"/>
                    </a:lnTo>
                    <a:lnTo>
                      <a:pt x="368" y="114"/>
                    </a:lnTo>
                    <a:lnTo>
                      <a:pt x="371" y="123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5"/>
                    </a:lnTo>
                    <a:lnTo>
                      <a:pt x="353" y="163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8"/>
                    </a:lnTo>
                    <a:lnTo>
                      <a:pt x="310" y="181"/>
                    </a:lnTo>
                    <a:lnTo>
                      <a:pt x="296" y="183"/>
                    </a:lnTo>
                    <a:lnTo>
                      <a:pt x="282" y="186"/>
                    </a:lnTo>
                    <a:lnTo>
                      <a:pt x="265" y="186"/>
                    </a:lnTo>
                    <a:lnTo>
                      <a:pt x="249" y="187"/>
                    </a:lnTo>
                    <a:lnTo>
                      <a:pt x="232" y="186"/>
                    </a:lnTo>
                    <a:lnTo>
                      <a:pt x="214" y="185"/>
                    </a:lnTo>
                    <a:lnTo>
                      <a:pt x="196" y="182"/>
                    </a:lnTo>
                    <a:lnTo>
                      <a:pt x="178" y="178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  <a:close/>
                  </a:path>
                </a:pathLst>
              </a:custGeom>
              <a:solidFill>
                <a:srgbClr val="B667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0" name="Freeform 280"/>
              <p:cNvSpPr>
                <a:spLocks/>
              </p:cNvSpPr>
              <p:nvPr/>
            </p:nvSpPr>
            <p:spPr bwMode="auto">
              <a:xfrm>
                <a:off x="3172" y="3786"/>
                <a:ext cx="93" cy="47"/>
              </a:xfrm>
              <a:custGeom>
                <a:avLst/>
                <a:gdLst>
                  <a:gd name="T0" fmla="*/ 106 w 371"/>
                  <a:gd name="T1" fmla="*/ 156 h 187"/>
                  <a:gd name="T2" fmla="*/ 75 w 371"/>
                  <a:gd name="T3" fmla="*/ 141 h 187"/>
                  <a:gd name="T4" fmla="*/ 48 w 371"/>
                  <a:gd name="T5" fmla="*/ 125 h 187"/>
                  <a:gd name="T6" fmla="*/ 27 w 371"/>
                  <a:gd name="T7" fmla="*/ 108 h 187"/>
                  <a:gd name="T8" fmla="*/ 11 w 371"/>
                  <a:gd name="T9" fmla="*/ 90 h 187"/>
                  <a:gd name="T10" fmla="*/ 3 w 371"/>
                  <a:gd name="T11" fmla="*/ 72 h 187"/>
                  <a:gd name="T12" fmla="*/ 0 w 371"/>
                  <a:gd name="T13" fmla="*/ 54 h 187"/>
                  <a:gd name="T14" fmla="*/ 5 w 371"/>
                  <a:gd name="T15" fmla="*/ 39 h 187"/>
                  <a:gd name="T16" fmla="*/ 18 w 371"/>
                  <a:gd name="T17" fmla="*/ 24 h 187"/>
                  <a:gd name="T18" fmla="*/ 37 w 371"/>
                  <a:gd name="T19" fmla="*/ 14 h 187"/>
                  <a:gd name="T20" fmla="*/ 61 w 371"/>
                  <a:gd name="T21" fmla="*/ 6 h 187"/>
                  <a:gd name="T22" fmla="*/ 90 w 371"/>
                  <a:gd name="T23" fmla="*/ 1 h 187"/>
                  <a:gd name="T24" fmla="*/ 122 w 371"/>
                  <a:gd name="T25" fmla="*/ 0 h 187"/>
                  <a:gd name="T26" fmla="*/ 157 w 371"/>
                  <a:gd name="T27" fmla="*/ 2 h 187"/>
                  <a:gd name="T28" fmla="*/ 192 w 371"/>
                  <a:gd name="T29" fmla="*/ 9 h 187"/>
                  <a:gd name="T30" fmla="*/ 229 w 371"/>
                  <a:gd name="T31" fmla="*/ 18 h 187"/>
                  <a:gd name="T32" fmla="*/ 265 w 371"/>
                  <a:gd name="T33" fmla="*/ 30 h 187"/>
                  <a:gd name="T34" fmla="*/ 297 w 371"/>
                  <a:gd name="T35" fmla="*/ 46 h 187"/>
                  <a:gd name="T36" fmla="*/ 323 w 371"/>
                  <a:gd name="T37" fmla="*/ 62 h 187"/>
                  <a:gd name="T38" fmla="*/ 344 w 371"/>
                  <a:gd name="T39" fmla="*/ 79 h 187"/>
                  <a:gd name="T40" fmla="*/ 360 w 371"/>
                  <a:gd name="T41" fmla="*/ 97 h 187"/>
                  <a:gd name="T42" fmla="*/ 368 w 371"/>
                  <a:gd name="T43" fmla="*/ 114 h 187"/>
                  <a:gd name="T44" fmla="*/ 371 w 371"/>
                  <a:gd name="T45" fmla="*/ 132 h 187"/>
                  <a:gd name="T46" fmla="*/ 366 w 371"/>
                  <a:gd name="T47" fmla="*/ 148 h 187"/>
                  <a:gd name="T48" fmla="*/ 353 w 371"/>
                  <a:gd name="T49" fmla="*/ 163 h 187"/>
                  <a:gd name="T50" fmla="*/ 334 w 371"/>
                  <a:gd name="T51" fmla="*/ 173 h 187"/>
                  <a:gd name="T52" fmla="*/ 310 w 371"/>
                  <a:gd name="T53" fmla="*/ 181 h 187"/>
                  <a:gd name="T54" fmla="*/ 282 w 371"/>
                  <a:gd name="T55" fmla="*/ 186 h 187"/>
                  <a:gd name="T56" fmla="*/ 249 w 371"/>
                  <a:gd name="T57" fmla="*/ 187 h 187"/>
                  <a:gd name="T58" fmla="*/ 214 w 371"/>
                  <a:gd name="T59" fmla="*/ 185 h 187"/>
                  <a:gd name="T60" fmla="*/ 178 w 371"/>
                  <a:gd name="T61" fmla="*/ 178 h 187"/>
                  <a:gd name="T62" fmla="*/ 141 w 371"/>
                  <a:gd name="T63" fmla="*/ 169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1" h="187">
                    <a:moveTo>
                      <a:pt x="124" y="163"/>
                    </a:moveTo>
                    <a:lnTo>
                      <a:pt x="106" y="156"/>
                    </a:lnTo>
                    <a:lnTo>
                      <a:pt x="90" y="149"/>
                    </a:lnTo>
                    <a:lnTo>
                      <a:pt x="75" y="141"/>
                    </a:lnTo>
                    <a:lnTo>
                      <a:pt x="61" y="134"/>
                    </a:lnTo>
                    <a:lnTo>
                      <a:pt x="48" y="125"/>
                    </a:lnTo>
                    <a:lnTo>
                      <a:pt x="37" y="117"/>
                    </a:lnTo>
                    <a:lnTo>
                      <a:pt x="27" y="108"/>
                    </a:lnTo>
                    <a:lnTo>
                      <a:pt x="18" y="99"/>
                    </a:lnTo>
                    <a:lnTo>
                      <a:pt x="11" y="90"/>
                    </a:lnTo>
                    <a:lnTo>
                      <a:pt x="6" y="81"/>
                    </a:lnTo>
                    <a:lnTo>
                      <a:pt x="3" y="72"/>
                    </a:lnTo>
                    <a:lnTo>
                      <a:pt x="0" y="63"/>
                    </a:lnTo>
                    <a:lnTo>
                      <a:pt x="0" y="54"/>
                    </a:lnTo>
                    <a:lnTo>
                      <a:pt x="1" y="47"/>
                    </a:lnTo>
                    <a:lnTo>
                      <a:pt x="5" y="39"/>
                    </a:lnTo>
                    <a:lnTo>
                      <a:pt x="10" y="32"/>
                    </a:lnTo>
                    <a:lnTo>
                      <a:pt x="18" y="24"/>
                    </a:lnTo>
                    <a:lnTo>
                      <a:pt x="27" y="19"/>
                    </a:lnTo>
                    <a:lnTo>
                      <a:pt x="37" y="14"/>
                    </a:lnTo>
                    <a:lnTo>
                      <a:pt x="48" y="9"/>
                    </a:lnTo>
                    <a:lnTo>
                      <a:pt x="61" y="6"/>
                    </a:lnTo>
                    <a:lnTo>
                      <a:pt x="75" y="4"/>
                    </a:lnTo>
                    <a:lnTo>
                      <a:pt x="90" y="1"/>
                    </a:lnTo>
                    <a:lnTo>
                      <a:pt x="106" y="1"/>
                    </a:lnTo>
                    <a:lnTo>
                      <a:pt x="122" y="0"/>
                    </a:lnTo>
                    <a:lnTo>
                      <a:pt x="139" y="1"/>
                    </a:lnTo>
                    <a:lnTo>
                      <a:pt x="157" y="2"/>
                    </a:lnTo>
                    <a:lnTo>
                      <a:pt x="175" y="5"/>
                    </a:lnTo>
                    <a:lnTo>
                      <a:pt x="192" y="9"/>
                    </a:lnTo>
                    <a:lnTo>
                      <a:pt x="210" y="12"/>
                    </a:lnTo>
                    <a:lnTo>
                      <a:pt x="229" y="18"/>
                    </a:lnTo>
                    <a:lnTo>
                      <a:pt x="247" y="24"/>
                    </a:lnTo>
                    <a:lnTo>
                      <a:pt x="265" y="30"/>
                    </a:lnTo>
                    <a:lnTo>
                      <a:pt x="282" y="38"/>
                    </a:lnTo>
                    <a:lnTo>
                      <a:pt x="297" y="46"/>
                    </a:lnTo>
                    <a:lnTo>
                      <a:pt x="310" y="53"/>
                    </a:lnTo>
                    <a:lnTo>
                      <a:pt x="323" y="62"/>
                    </a:lnTo>
                    <a:lnTo>
                      <a:pt x="334" y="70"/>
                    </a:lnTo>
                    <a:lnTo>
                      <a:pt x="344" y="79"/>
                    </a:lnTo>
                    <a:lnTo>
                      <a:pt x="353" y="88"/>
                    </a:lnTo>
                    <a:lnTo>
                      <a:pt x="360" y="97"/>
                    </a:lnTo>
                    <a:lnTo>
                      <a:pt x="365" y="105"/>
                    </a:lnTo>
                    <a:lnTo>
                      <a:pt x="368" y="114"/>
                    </a:lnTo>
                    <a:lnTo>
                      <a:pt x="371" y="123"/>
                    </a:lnTo>
                    <a:lnTo>
                      <a:pt x="371" y="132"/>
                    </a:lnTo>
                    <a:lnTo>
                      <a:pt x="370" y="140"/>
                    </a:lnTo>
                    <a:lnTo>
                      <a:pt x="366" y="148"/>
                    </a:lnTo>
                    <a:lnTo>
                      <a:pt x="361" y="155"/>
                    </a:lnTo>
                    <a:lnTo>
                      <a:pt x="353" y="163"/>
                    </a:lnTo>
                    <a:lnTo>
                      <a:pt x="344" y="168"/>
                    </a:lnTo>
                    <a:lnTo>
                      <a:pt x="334" y="173"/>
                    </a:lnTo>
                    <a:lnTo>
                      <a:pt x="323" y="178"/>
                    </a:lnTo>
                    <a:lnTo>
                      <a:pt x="310" y="181"/>
                    </a:lnTo>
                    <a:lnTo>
                      <a:pt x="296" y="183"/>
                    </a:lnTo>
                    <a:lnTo>
                      <a:pt x="282" y="186"/>
                    </a:lnTo>
                    <a:lnTo>
                      <a:pt x="265" y="186"/>
                    </a:lnTo>
                    <a:lnTo>
                      <a:pt x="249" y="187"/>
                    </a:lnTo>
                    <a:lnTo>
                      <a:pt x="232" y="186"/>
                    </a:lnTo>
                    <a:lnTo>
                      <a:pt x="214" y="185"/>
                    </a:lnTo>
                    <a:lnTo>
                      <a:pt x="196" y="182"/>
                    </a:lnTo>
                    <a:lnTo>
                      <a:pt x="178" y="178"/>
                    </a:lnTo>
                    <a:lnTo>
                      <a:pt x="161" y="174"/>
                    </a:lnTo>
                    <a:lnTo>
                      <a:pt x="141" y="169"/>
                    </a:lnTo>
                    <a:lnTo>
                      <a:pt x="124" y="16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1" name="Freeform 281"/>
              <p:cNvSpPr>
                <a:spLocks/>
              </p:cNvSpPr>
              <p:nvPr/>
            </p:nvSpPr>
            <p:spPr bwMode="auto">
              <a:xfrm>
                <a:off x="528" y="3312"/>
                <a:ext cx="87" cy="112"/>
              </a:xfrm>
              <a:custGeom>
                <a:avLst/>
                <a:gdLst>
                  <a:gd name="T0" fmla="*/ 350 w 350"/>
                  <a:gd name="T1" fmla="*/ 0 h 449"/>
                  <a:gd name="T2" fmla="*/ 350 w 350"/>
                  <a:gd name="T3" fmla="*/ 247 h 449"/>
                  <a:gd name="T4" fmla="*/ 245 w 350"/>
                  <a:gd name="T5" fmla="*/ 247 h 449"/>
                  <a:gd name="T6" fmla="*/ 241 w 350"/>
                  <a:gd name="T7" fmla="*/ 289 h 449"/>
                  <a:gd name="T8" fmla="*/ 235 w 350"/>
                  <a:gd name="T9" fmla="*/ 326 h 449"/>
                  <a:gd name="T10" fmla="*/ 232 w 350"/>
                  <a:gd name="T11" fmla="*/ 344 h 449"/>
                  <a:gd name="T12" fmla="*/ 228 w 350"/>
                  <a:gd name="T13" fmla="*/ 361 h 449"/>
                  <a:gd name="T14" fmla="*/ 225 w 350"/>
                  <a:gd name="T15" fmla="*/ 376 h 449"/>
                  <a:gd name="T16" fmla="*/ 220 w 350"/>
                  <a:gd name="T17" fmla="*/ 391 h 449"/>
                  <a:gd name="T18" fmla="*/ 214 w 350"/>
                  <a:gd name="T19" fmla="*/ 404 h 449"/>
                  <a:gd name="T20" fmla="*/ 209 w 350"/>
                  <a:gd name="T21" fmla="*/ 414 h 449"/>
                  <a:gd name="T22" fmla="*/ 204 w 350"/>
                  <a:gd name="T23" fmla="*/ 425 h 449"/>
                  <a:gd name="T24" fmla="*/ 198 w 350"/>
                  <a:gd name="T25" fmla="*/ 433 h 449"/>
                  <a:gd name="T26" fmla="*/ 193 w 350"/>
                  <a:gd name="T27" fmla="*/ 440 h 449"/>
                  <a:gd name="T28" fmla="*/ 186 w 350"/>
                  <a:gd name="T29" fmla="*/ 445 h 449"/>
                  <a:gd name="T30" fmla="*/ 180 w 350"/>
                  <a:gd name="T31" fmla="*/ 448 h 449"/>
                  <a:gd name="T32" fmla="*/ 174 w 350"/>
                  <a:gd name="T33" fmla="*/ 449 h 449"/>
                  <a:gd name="T34" fmla="*/ 166 w 350"/>
                  <a:gd name="T35" fmla="*/ 448 h 449"/>
                  <a:gd name="T36" fmla="*/ 160 w 350"/>
                  <a:gd name="T37" fmla="*/ 445 h 449"/>
                  <a:gd name="T38" fmla="*/ 154 w 350"/>
                  <a:gd name="T39" fmla="*/ 440 h 449"/>
                  <a:gd name="T40" fmla="*/ 148 w 350"/>
                  <a:gd name="T41" fmla="*/ 433 h 449"/>
                  <a:gd name="T42" fmla="*/ 142 w 350"/>
                  <a:gd name="T43" fmla="*/ 425 h 449"/>
                  <a:gd name="T44" fmla="*/ 137 w 350"/>
                  <a:gd name="T45" fmla="*/ 414 h 449"/>
                  <a:gd name="T46" fmla="*/ 132 w 350"/>
                  <a:gd name="T47" fmla="*/ 404 h 449"/>
                  <a:gd name="T48" fmla="*/ 126 w 350"/>
                  <a:gd name="T49" fmla="*/ 391 h 449"/>
                  <a:gd name="T50" fmla="*/ 123 w 350"/>
                  <a:gd name="T51" fmla="*/ 376 h 449"/>
                  <a:gd name="T52" fmla="*/ 118 w 350"/>
                  <a:gd name="T53" fmla="*/ 361 h 449"/>
                  <a:gd name="T54" fmla="*/ 114 w 350"/>
                  <a:gd name="T55" fmla="*/ 344 h 449"/>
                  <a:gd name="T56" fmla="*/ 111 w 350"/>
                  <a:gd name="T57" fmla="*/ 326 h 449"/>
                  <a:gd name="T58" fmla="*/ 105 w 350"/>
                  <a:gd name="T59" fmla="*/ 289 h 449"/>
                  <a:gd name="T60" fmla="*/ 101 w 350"/>
                  <a:gd name="T61" fmla="*/ 247 h 449"/>
                  <a:gd name="T62" fmla="*/ 0 w 350"/>
                  <a:gd name="T63" fmla="*/ 247 h 449"/>
                  <a:gd name="T64" fmla="*/ 0 w 350"/>
                  <a:gd name="T65" fmla="*/ 0 h 449"/>
                  <a:gd name="T66" fmla="*/ 44 w 350"/>
                  <a:gd name="T67" fmla="*/ 0 h 449"/>
                  <a:gd name="T68" fmla="*/ 88 w 350"/>
                  <a:gd name="T69" fmla="*/ 0 h 449"/>
                  <a:gd name="T70" fmla="*/ 132 w 350"/>
                  <a:gd name="T71" fmla="*/ 0 h 449"/>
                  <a:gd name="T72" fmla="*/ 175 w 350"/>
                  <a:gd name="T73" fmla="*/ 0 h 449"/>
                  <a:gd name="T74" fmla="*/ 218 w 350"/>
                  <a:gd name="T75" fmla="*/ 0 h 449"/>
                  <a:gd name="T76" fmla="*/ 262 w 350"/>
                  <a:gd name="T77" fmla="*/ 0 h 449"/>
                  <a:gd name="T78" fmla="*/ 306 w 350"/>
                  <a:gd name="T79" fmla="*/ 0 h 449"/>
                  <a:gd name="T80" fmla="*/ 350 w 350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9">
                    <a:moveTo>
                      <a:pt x="350" y="0"/>
                    </a:moveTo>
                    <a:lnTo>
                      <a:pt x="350" y="247"/>
                    </a:lnTo>
                    <a:lnTo>
                      <a:pt x="245" y="247"/>
                    </a:lnTo>
                    <a:lnTo>
                      <a:pt x="241" y="289"/>
                    </a:lnTo>
                    <a:lnTo>
                      <a:pt x="235" y="326"/>
                    </a:lnTo>
                    <a:lnTo>
                      <a:pt x="232" y="344"/>
                    </a:lnTo>
                    <a:lnTo>
                      <a:pt x="228" y="361"/>
                    </a:lnTo>
                    <a:lnTo>
                      <a:pt x="225" y="376"/>
                    </a:lnTo>
                    <a:lnTo>
                      <a:pt x="220" y="391"/>
                    </a:lnTo>
                    <a:lnTo>
                      <a:pt x="214" y="404"/>
                    </a:lnTo>
                    <a:lnTo>
                      <a:pt x="209" y="414"/>
                    </a:lnTo>
                    <a:lnTo>
                      <a:pt x="204" y="425"/>
                    </a:lnTo>
                    <a:lnTo>
                      <a:pt x="198" y="433"/>
                    </a:lnTo>
                    <a:lnTo>
                      <a:pt x="193" y="440"/>
                    </a:lnTo>
                    <a:lnTo>
                      <a:pt x="186" y="445"/>
                    </a:lnTo>
                    <a:lnTo>
                      <a:pt x="180" y="448"/>
                    </a:lnTo>
                    <a:lnTo>
                      <a:pt x="174" y="449"/>
                    </a:lnTo>
                    <a:lnTo>
                      <a:pt x="166" y="448"/>
                    </a:lnTo>
                    <a:lnTo>
                      <a:pt x="160" y="445"/>
                    </a:lnTo>
                    <a:lnTo>
                      <a:pt x="154" y="440"/>
                    </a:lnTo>
                    <a:lnTo>
                      <a:pt x="148" y="433"/>
                    </a:lnTo>
                    <a:lnTo>
                      <a:pt x="142" y="425"/>
                    </a:lnTo>
                    <a:lnTo>
                      <a:pt x="137" y="414"/>
                    </a:lnTo>
                    <a:lnTo>
                      <a:pt x="132" y="404"/>
                    </a:lnTo>
                    <a:lnTo>
                      <a:pt x="126" y="391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4"/>
                    </a:lnTo>
                    <a:lnTo>
                      <a:pt x="111" y="326"/>
                    </a:lnTo>
                    <a:lnTo>
                      <a:pt x="105" y="289"/>
                    </a:lnTo>
                    <a:lnTo>
                      <a:pt x="101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2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2" name="Freeform 282"/>
              <p:cNvSpPr>
                <a:spLocks/>
              </p:cNvSpPr>
              <p:nvPr/>
            </p:nvSpPr>
            <p:spPr bwMode="auto">
              <a:xfrm>
                <a:off x="873" y="3193"/>
                <a:ext cx="138" cy="107"/>
              </a:xfrm>
              <a:custGeom>
                <a:avLst/>
                <a:gdLst>
                  <a:gd name="T0" fmla="*/ 167 w 551"/>
                  <a:gd name="T1" fmla="*/ 276 h 429"/>
                  <a:gd name="T2" fmla="*/ 183 w 551"/>
                  <a:gd name="T3" fmla="*/ 278 h 429"/>
                  <a:gd name="T4" fmla="*/ 213 w 551"/>
                  <a:gd name="T5" fmla="*/ 285 h 429"/>
                  <a:gd name="T6" fmla="*/ 241 w 551"/>
                  <a:gd name="T7" fmla="*/ 301 h 429"/>
                  <a:gd name="T8" fmla="*/ 266 w 551"/>
                  <a:gd name="T9" fmla="*/ 320 h 429"/>
                  <a:gd name="T10" fmla="*/ 289 w 551"/>
                  <a:gd name="T11" fmla="*/ 320 h 429"/>
                  <a:gd name="T12" fmla="*/ 314 w 551"/>
                  <a:gd name="T13" fmla="*/ 301 h 429"/>
                  <a:gd name="T14" fmla="*/ 341 w 551"/>
                  <a:gd name="T15" fmla="*/ 285 h 429"/>
                  <a:gd name="T16" fmla="*/ 371 w 551"/>
                  <a:gd name="T17" fmla="*/ 278 h 429"/>
                  <a:gd name="T18" fmla="*/ 387 w 551"/>
                  <a:gd name="T19" fmla="*/ 276 h 429"/>
                  <a:gd name="T20" fmla="*/ 388 w 551"/>
                  <a:gd name="T21" fmla="*/ 276 h 429"/>
                  <a:gd name="T22" fmla="*/ 405 w 551"/>
                  <a:gd name="T23" fmla="*/ 276 h 429"/>
                  <a:gd name="T24" fmla="*/ 433 w 551"/>
                  <a:gd name="T25" fmla="*/ 281 h 429"/>
                  <a:gd name="T26" fmla="*/ 459 w 551"/>
                  <a:gd name="T27" fmla="*/ 292 h 429"/>
                  <a:gd name="T28" fmla="*/ 484 w 551"/>
                  <a:gd name="T29" fmla="*/ 306 h 429"/>
                  <a:gd name="T30" fmla="*/ 505 w 551"/>
                  <a:gd name="T31" fmla="*/ 323 h 429"/>
                  <a:gd name="T32" fmla="*/ 523 w 551"/>
                  <a:gd name="T33" fmla="*/ 345 h 429"/>
                  <a:gd name="T34" fmla="*/ 537 w 551"/>
                  <a:gd name="T35" fmla="*/ 369 h 429"/>
                  <a:gd name="T36" fmla="*/ 547 w 551"/>
                  <a:gd name="T37" fmla="*/ 395 h 429"/>
                  <a:gd name="T38" fmla="*/ 551 w 551"/>
                  <a:gd name="T39" fmla="*/ 211 h 429"/>
                  <a:gd name="T40" fmla="*/ 324 w 551"/>
                  <a:gd name="T41" fmla="*/ 0 h 429"/>
                  <a:gd name="T42" fmla="*/ 232 w 551"/>
                  <a:gd name="T43" fmla="*/ 211 h 429"/>
                  <a:gd name="T44" fmla="*/ 0 w 551"/>
                  <a:gd name="T45" fmla="*/ 429 h 429"/>
                  <a:gd name="T46" fmla="*/ 5 w 551"/>
                  <a:gd name="T47" fmla="*/ 399 h 429"/>
                  <a:gd name="T48" fmla="*/ 17 w 551"/>
                  <a:gd name="T49" fmla="*/ 369 h 429"/>
                  <a:gd name="T50" fmla="*/ 32 w 551"/>
                  <a:gd name="T51" fmla="*/ 344 h 429"/>
                  <a:gd name="T52" fmla="*/ 53 w 551"/>
                  <a:gd name="T53" fmla="*/ 321 h 429"/>
                  <a:gd name="T54" fmla="*/ 77 w 551"/>
                  <a:gd name="T55" fmla="*/ 302 h 429"/>
                  <a:gd name="T56" fmla="*/ 104 w 551"/>
                  <a:gd name="T57" fmla="*/ 288 h 429"/>
                  <a:gd name="T58" fmla="*/ 133 w 551"/>
                  <a:gd name="T59" fmla="*/ 279 h 429"/>
                  <a:gd name="T60" fmla="*/ 165 w 551"/>
                  <a:gd name="T61" fmla="*/ 276 h 429"/>
                  <a:gd name="T62" fmla="*/ 166 w 551"/>
                  <a:gd name="T63" fmla="*/ 276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29">
                    <a:moveTo>
                      <a:pt x="166" y="276"/>
                    </a:moveTo>
                    <a:lnTo>
                      <a:pt x="167" y="276"/>
                    </a:lnTo>
                    <a:lnTo>
                      <a:pt x="167" y="276"/>
                    </a:lnTo>
                    <a:lnTo>
                      <a:pt x="183" y="278"/>
                    </a:lnTo>
                    <a:lnTo>
                      <a:pt x="198" y="280"/>
                    </a:lnTo>
                    <a:lnTo>
                      <a:pt x="213" y="285"/>
                    </a:lnTo>
                    <a:lnTo>
                      <a:pt x="227" y="293"/>
                    </a:lnTo>
                    <a:lnTo>
                      <a:pt x="241" y="301"/>
                    </a:lnTo>
                    <a:lnTo>
                      <a:pt x="254" y="309"/>
                    </a:lnTo>
                    <a:lnTo>
                      <a:pt x="266" y="320"/>
                    </a:lnTo>
                    <a:lnTo>
                      <a:pt x="277" y="329"/>
                    </a:lnTo>
                    <a:lnTo>
                      <a:pt x="289" y="320"/>
                    </a:lnTo>
                    <a:lnTo>
                      <a:pt x="300" y="309"/>
                    </a:lnTo>
                    <a:lnTo>
                      <a:pt x="314" y="301"/>
                    </a:lnTo>
                    <a:lnTo>
                      <a:pt x="327" y="293"/>
                    </a:lnTo>
                    <a:lnTo>
                      <a:pt x="341" y="285"/>
                    </a:lnTo>
                    <a:lnTo>
                      <a:pt x="356" y="280"/>
                    </a:lnTo>
                    <a:lnTo>
                      <a:pt x="371" y="278"/>
                    </a:lnTo>
                    <a:lnTo>
                      <a:pt x="387" y="276"/>
                    </a:lnTo>
                    <a:lnTo>
                      <a:pt x="387" y="276"/>
                    </a:lnTo>
                    <a:lnTo>
                      <a:pt x="388" y="276"/>
                    </a:lnTo>
                    <a:lnTo>
                      <a:pt x="388" y="276"/>
                    </a:lnTo>
                    <a:lnTo>
                      <a:pt x="389" y="276"/>
                    </a:lnTo>
                    <a:lnTo>
                      <a:pt x="405" y="276"/>
                    </a:lnTo>
                    <a:lnTo>
                      <a:pt x="419" y="279"/>
                    </a:lnTo>
                    <a:lnTo>
                      <a:pt x="433" y="281"/>
                    </a:lnTo>
                    <a:lnTo>
                      <a:pt x="447" y="286"/>
                    </a:lnTo>
                    <a:lnTo>
                      <a:pt x="459" y="292"/>
                    </a:lnTo>
                    <a:lnTo>
                      <a:pt x="472" y="298"/>
                    </a:lnTo>
                    <a:lnTo>
                      <a:pt x="484" y="306"/>
                    </a:lnTo>
                    <a:lnTo>
                      <a:pt x="495" y="315"/>
                    </a:lnTo>
                    <a:lnTo>
                      <a:pt x="505" y="323"/>
                    </a:lnTo>
                    <a:lnTo>
                      <a:pt x="514" y="334"/>
                    </a:lnTo>
                    <a:lnTo>
                      <a:pt x="523" y="345"/>
                    </a:lnTo>
                    <a:lnTo>
                      <a:pt x="531" y="357"/>
                    </a:lnTo>
                    <a:lnTo>
                      <a:pt x="537" y="369"/>
                    </a:lnTo>
                    <a:lnTo>
                      <a:pt x="544" y="382"/>
                    </a:lnTo>
                    <a:lnTo>
                      <a:pt x="547" y="395"/>
                    </a:lnTo>
                    <a:lnTo>
                      <a:pt x="551" y="409"/>
                    </a:lnTo>
                    <a:lnTo>
                      <a:pt x="551" y="211"/>
                    </a:lnTo>
                    <a:lnTo>
                      <a:pt x="324" y="211"/>
                    </a:lnTo>
                    <a:lnTo>
                      <a:pt x="324" y="0"/>
                    </a:lnTo>
                    <a:lnTo>
                      <a:pt x="232" y="0"/>
                    </a:lnTo>
                    <a:lnTo>
                      <a:pt x="232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3" y="414"/>
                    </a:lnTo>
                    <a:lnTo>
                      <a:pt x="5" y="399"/>
                    </a:lnTo>
                    <a:lnTo>
                      <a:pt x="11" y="383"/>
                    </a:lnTo>
                    <a:lnTo>
                      <a:pt x="17" y="369"/>
                    </a:lnTo>
                    <a:lnTo>
                      <a:pt x="23" y="357"/>
                    </a:lnTo>
                    <a:lnTo>
                      <a:pt x="32" y="344"/>
                    </a:lnTo>
                    <a:lnTo>
                      <a:pt x="41" y="331"/>
                    </a:lnTo>
                    <a:lnTo>
                      <a:pt x="53" y="321"/>
                    </a:lnTo>
                    <a:lnTo>
                      <a:pt x="64" y="311"/>
                    </a:lnTo>
                    <a:lnTo>
                      <a:pt x="77" y="302"/>
                    </a:lnTo>
                    <a:lnTo>
                      <a:pt x="90" y="294"/>
                    </a:lnTo>
                    <a:lnTo>
                      <a:pt x="104" y="288"/>
                    </a:lnTo>
                    <a:lnTo>
                      <a:pt x="118" y="283"/>
                    </a:lnTo>
                    <a:lnTo>
                      <a:pt x="133" y="279"/>
                    </a:lnTo>
                    <a:lnTo>
                      <a:pt x="150" y="276"/>
                    </a:lnTo>
                    <a:lnTo>
                      <a:pt x="165" y="276"/>
                    </a:lnTo>
                    <a:lnTo>
                      <a:pt x="166" y="276"/>
                    </a:lnTo>
                    <a:lnTo>
                      <a:pt x="166" y="276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3" name="Freeform 283"/>
              <p:cNvSpPr>
                <a:spLocks/>
              </p:cNvSpPr>
              <p:nvPr/>
            </p:nvSpPr>
            <p:spPr bwMode="auto">
              <a:xfrm>
                <a:off x="682" y="3307"/>
                <a:ext cx="51" cy="100"/>
              </a:xfrm>
              <a:custGeom>
                <a:avLst/>
                <a:gdLst>
                  <a:gd name="T0" fmla="*/ 139 w 203"/>
                  <a:gd name="T1" fmla="*/ 207 h 402"/>
                  <a:gd name="T2" fmla="*/ 153 w 203"/>
                  <a:gd name="T3" fmla="*/ 213 h 402"/>
                  <a:gd name="T4" fmla="*/ 164 w 203"/>
                  <a:gd name="T5" fmla="*/ 222 h 402"/>
                  <a:gd name="T6" fmla="*/ 176 w 203"/>
                  <a:gd name="T7" fmla="*/ 232 h 402"/>
                  <a:gd name="T8" fmla="*/ 185 w 203"/>
                  <a:gd name="T9" fmla="*/ 244 h 402"/>
                  <a:gd name="T10" fmla="*/ 192 w 203"/>
                  <a:gd name="T11" fmla="*/ 256 h 402"/>
                  <a:gd name="T12" fmla="*/ 198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1 h 402"/>
                  <a:gd name="T18" fmla="*/ 201 w 203"/>
                  <a:gd name="T19" fmla="*/ 311 h 402"/>
                  <a:gd name="T20" fmla="*/ 200 w 203"/>
                  <a:gd name="T21" fmla="*/ 321 h 402"/>
                  <a:gd name="T22" fmla="*/ 198 w 203"/>
                  <a:gd name="T23" fmla="*/ 330 h 402"/>
                  <a:gd name="T24" fmla="*/ 195 w 203"/>
                  <a:gd name="T25" fmla="*/ 340 h 402"/>
                  <a:gd name="T26" fmla="*/ 190 w 203"/>
                  <a:gd name="T27" fmla="*/ 349 h 402"/>
                  <a:gd name="T28" fmla="*/ 185 w 203"/>
                  <a:gd name="T29" fmla="*/ 357 h 402"/>
                  <a:gd name="T30" fmla="*/ 180 w 203"/>
                  <a:gd name="T31" fmla="*/ 365 h 402"/>
                  <a:gd name="T32" fmla="*/ 173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5 h 402"/>
                  <a:gd name="T38" fmla="*/ 149 w 203"/>
                  <a:gd name="T39" fmla="*/ 390 h 402"/>
                  <a:gd name="T40" fmla="*/ 140 w 203"/>
                  <a:gd name="T41" fmla="*/ 394 h 402"/>
                  <a:gd name="T42" fmla="*/ 131 w 203"/>
                  <a:gd name="T43" fmla="*/ 398 h 402"/>
                  <a:gd name="T44" fmla="*/ 121 w 203"/>
                  <a:gd name="T45" fmla="*/ 400 h 402"/>
                  <a:gd name="T46" fmla="*/ 111 w 203"/>
                  <a:gd name="T47" fmla="*/ 402 h 402"/>
                  <a:gd name="T48" fmla="*/ 101 w 203"/>
                  <a:gd name="T49" fmla="*/ 402 h 402"/>
                  <a:gd name="T50" fmla="*/ 90 w 203"/>
                  <a:gd name="T51" fmla="*/ 402 h 402"/>
                  <a:gd name="T52" fmla="*/ 80 w 203"/>
                  <a:gd name="T53" fmla="*/ 400 h 402"/>
                  <a:gd name="T54" fmla="*/ 71 w 203"/>
                  <a:gd name="T55" fmla="*/ 398 h 402"/>
                  <a:gd name="T56" fmla="*/ 61 w 203"/>
                  <a:gd name="T57" fmla="*/ 394 h 402"/>
                  <a:gd name="T58" fmla="*/ 52 w 203"/>
                  <a:gd name="T59" fmla="*/ 390 h 402"/>
                  <a:gd name="T60" fmla="*/ 45 w 203"/>
                  <a:gd name="T61" fmla="*/ 385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7 w 203"/>
                  <a:gd name="T69" fmla="*/ 357 h 402"/>
                  <a:gd name="T70" fmla="*/ 11 w 203"/>
                  <a:gd name="T71" fmla="*/ 349 h 402"/>
                  <a:gd name="T72" fmla="*/ 8 w 203"/>
                  <a:gd name="T73" fmla="*/ 340 h 402"/>
                  <a:gd name="T74" fmla="*/ 4 w 203"/>
                  <a:gd name="T75" fmla="*/ 330 h 402"/>
                  <a:gd name="T76" fmla="*/ 1 w 203"/>
                  <a:gd name="T77" fmla="*/ 321 h 402"/>
                  <a:gd name="T78" fmla="*/ 0 w 203"/>
                  <a:gd name="T79" fmla="*/ 311 h 402"/>
                  <a:gd name="T80" fmla="*/ 0 w 203"/>
                  <a:gd name="T81" fmla="*/ 301 h 402"/>
                  <a:gd name="T82" fmla="*/ 1 w 203"/>
                  <a:gd name="T83" fmla="*/ 284 h 402"/>
                  <a:gd name="T84" fmla="*/ 4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4 h 402"/>
                  <a:gd name="T90" fmla="*/ 27 w 203"/>
                  <a:gd name="T91" fmla="*/ 232 h 402"/>
                  <a:gd name="T92" fmla="*/ 37 w 203"/>
                  <a:gd name="T93" fmla="*/ 222 h 402"/>
                  <a:gd name="T94" fmla="*/ 50 w 203"/>
                  <a:gd name="T95" fmla="*/ 213 h 402"/>
                  <a:gd name="T96" fmla="*/ 64 w 203"/>
                  <a:gd name="T97" fmla="*/ 207 h 402"/>
                  <a:gd name="T98" fmla="*/ 64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7"/>
                    </a:moveTo>
                    <a:lnTo>
                      <a:pt x="153" y="213"/>
                    </a:lnTo>
                    <a:lnTo>
                      <a:pt x="164" y="222"/>
                    </a:lnTo>
                    <a:lnTo>
                      <a:pt x="176" y="232"/>
                    </a:lnTo>
                    <a:lnTo>
                      <a:pt x="185" y="244"/>
                    </a:lnTo>
                    <a:lnTo>
                      <a:pt x="192" y="256"/>
                    </a:lnTo>
                    <a:lnTo>
                      <a:pt x="198" y="270"/>
                    </a:lnTo>
                    <a:lnTo>
                      <a:pt x="201" y="284"/>
                    </a:lnTo>
                    <a:lnTo>
                      <a:pt x="203" y="301"/>
                    </a:lnTo>
                    <a:lnTo>
                      <a:pt x="201" y="311"/>
                    </a:lnTo>
                    <a:lnTo>
                      <a:pt x="200" y="321"/>
                    </a:lnTo>
                    <a:lnTo>
                      <a:pt x="198" y="330"/>
                    </a:lnTo>
                    <a:lnTo>
                      <a:pt x="195" y="340"/>
                    </a:lnTo>
                    <a:lnTo>
                      <a:pt x="190" y="349"/>
                    </a:lnTo>
                    <a:lnTo>
                      <a:pt x="185" y="357"/>
                    </a:lnTo>
                    <a:lnTo>
                      <a:pt x="180" y="365"/>
                    </a:lnTo>
                    <a:lnTo>
                      <a:pt x="173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49" y="390"/>
                    </a:lnTo>
                    <a:lnTo>
                      <a:pt x="140" y="394"/>
                    </a:lnTo>
                    <a:lnTo>
                      <a:pt x="131" y="398"/>
                    </a:lnTo>
                    <a:lnTo>
                      <a:pt x="121" y="400"/>
                    </a:lnTo>
                    <a:lnTo>
                      <a:pt x="111" y="402"/>
                    </a:lnTo>
                    <a:lnTo>
                      <a:pt x="101" y="402"/>
                    </a:lnTo>
                    <a:lnTo>
                      <a:pt x="90" y="402"/>
                    </a:lnTo>
                    <a:lnTo>
                      <a:pt x="80" y="400"/>
                    </a:lnTo>
                    <a:lnTo>
                      <a:pt x="71" y="398"/>
                    </a:lnTo>
                    <a:lnTo>
                      <a:pt x="61" y="394"/>
                    </a:lnTo>
                    <a:lnTo>
                      <a:pt x="52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7" y="357"/>
                    </a:lnTo>
                    <a:lnTo>
                      <a:pt x="11" y="349"/>
                    </a:lnTo>
                    <a:lnTo>
                      <a:pt x="8" y="340"/>
                    </a:lnTo>
                    <a:lnTo>
                      <a:pt x="4" y="330"/>
                    </a:lnTo>
                    <a:lnTo>
                      <a:pt x="1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4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2"/>
                    </a:lnTo>
                    <a:lnTo>
                      <a:pt x="37" y="222"/>
                    </a:lnTo>
                    <a:lnTo>
                      <a:pt x="50" y="213"/>
                    </a:lnTo>
                    <a:lnTo>
                      <a:pt x="64" y="207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4" name="Freeform 284"/>
              <p:cNvSpPr>
                <a:spLocks/>
              </p:cNvSpPr>
              <p:nvPr/>
            </p:nvSpPr>
            <p:spPr bwMode="auto">
              <a:xfrm>
                <a:off x="1046" y="3145"/>
                <a:ext cx="68" cy="164"/>
              </a:xfrm>
              <a:custGeom>
                <a:avLst/>
                <a:gdLst>
                  <a:gd name="T0" fmla="*/ 203 w 273"/>
                  <a:gd name="T1" fmla="*/ 0 h 656"/>
                  <a:gd name="T2" fmla="*/ 179 w 273"/>
                  <a:gd name="T3" fmla="*/ 178 h 656"/>
                  <a:gd name="T4" fmla="*/ 133 w 273"/>
                  <a:gd name="T5" fmla="*/ 196 h 656"/>
                  <a:gd name="T6" fmla="*/ 94 w 273"/>
                  <a:gd name="T7" fmla="*/ 220 h 656"/>
                  <a:gd name="T8" fmla="*/ 62 w 273"/>
                  <a:gd name="T9" fmla="*/ 249 h 656"/>
                  <a:gd name="T10" fmla="*/ 36 w 273"/>
                  <a:gd name="T11" fmla="*/ 282 h 656"/>
                  <a:gd name="T12" fmla="*/ 17 w 273"/>
                  <a:gd name="T13" fmla="*/ 320 h 656"/>
                  <a:gd name="T14" fmla="*/ 6 w 273"/>
                  <a:gd name="T15" fmla="*/ 360 h 656"/>
                  <a:gd name="T16" fmla="*/ 0 w 273"/>
                  <a:gd name="T17" fmla="*/ 401 h 656"/>
                  <a:gd name="T18" fmla="*/ 2 w 273"/>
                  <a:gd name="T19" fmla="*/ 442 h 656"/>
                  <a:gd name="T20" fmla="*/ 9 w 273"/>
                  <a:gd name="T21" fmla="*/ 482 h 656"/>
                  <a:gd name="T22" fmla="*/ 25 w 273"/>
                  <a:gd name="T23" fmla="*/ 521 h 656"/>
                  <a:gd name="T24" fmla="*/ 46 w 273"/>
                  <a:gd name="T25" fmla="*/ 556 h 656"/>
                  <a:gd name="T26" fmla="*/ 74 w 273"/>
                  <a:gd name="T27" fmla="*/ 589 h 656"/>
                  <a:gd name="T28" fmla="*/ 110 w 273"/>
                  <a:gd name="T29" fmla="*/ 616 h 656"/>
                  <a:gd name="T30" fmla="*/ 152 w 273"/>
                  <a:gd name="T31" fmla="*/ 637 h 656"/>
                  <a:gd name="T32" fmla="*/ 201 w 273"/>
                  <a:gd name="T33" fmla="*/ 652 h 656"/>
                  <a:gd name="T34" fmla="*/ 225 w 273"/>
                  <a:gd name="T35" fmla="*/ 586 h 656"/>
                  <a:gd name="T36" fmla="*/ 188 w 273"/>
                  <a:gd name="T37" fmla="*/ 575 h 656"/>
                  <a:gd name="T38" fmla="*/ 155 w 273"/>
                  <a:gd name="T39" fmla="*/ 559 h 656"/>
                  <a:gd name="T40" fmla="*/ 128 w 273"/>
                  <a:gd name="T41" fmla="*/ 538 h 656"/>
                  <a:gd name="T42" fmla="*/ 108 w 273"/>
                  <a:gd name="T43" fmla="*/ 514 h 656"/>
                  <a:gd name="T44" fmla="*/ 91 w 273"/>
                  <a:gd name="T45" fmla="*/ 486 h 656"/>
                  <a:gd name="T46" fmla="*/ 81 w 273"/>
                  <a:gd name="T47" fmla="*/ 457 h 656"/>
                  <a:gd name="T48" fmla="*/ 76 w 273"/>
                  <a:gd name="T49" fmla="*/ 425 h 656"/>
                  <a:gd name="T50" fmla="*/ 77 w 273"/>
                  <a:gd name="T51" fmla="*/ 394 h 656"/>
                  <a:gd name="T52" fmla="*/ 82 w 273"/>
                  <a:gd name="T53" fmla="*/ 362 h 656"/>
                  <a:gd name="T54" fmla="*/ 94 w 273"/>
                  <a:gd name="T55" fmla="*/ 333 h 656"/>
                  <a:gd name="T56" fmla="*/ 110 w 273"/>
                  <a:gd name="T57" fmla="*/ 306 h 656"/>
                  <a:gd name="T58" fmla="*/ 132 w 273"/>
                  <a:gd name="T59" fmla="*/ 282 h 656"/>
                  <a:gd name="T60" fmla="*/ 160 w 273"/>
                  <a:gd name="T61" fmla="*/ 262 h 656"/>
                  <a:gd name="T62" fmla="*/ 192 w 273"/>
                  <a:gd name="T63" fmla="*/ 246 h 656"/>
                  <a:gd name="T64" fmla="*/ 230 w 273"/>
                  <a:gd name="T65" fmla="*/ 238 h 656"/>
                  <a:gd name="T66" fmla="*/ 273 w 273"/>
                  <a:gd name="T67" fmla="*/ 235 h 656"/>
                  <a:gd name="T68" fmla="*/ 269 w 273"/>
                  <a:gd name="T69" fmla="*/ 201 h 656"/>
                  <a:gd name="T70" fmla="*/ 269 w 273"/>
                  <a:gd name="T71" fmla="*/ 181 h 656"/>
                  <a:gd name="T72" fmla="*/ 272 w 273"/>
                  <a:gd name="T73" fmla="*/ 166 h 656"/>
                  <a:gd name="T74" fmla="*/ 262 w 273"/>
                  <a:gd name="T75" fmla="*/ 16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6">
                    <a:moveTo>
                      <a:pt x="262" y="0"/>
                    </a:moveTo>
                    <a:lnTo>
                      <a:pt x="203" y="0"/>
                    </a:lnTo>
                    <a:lnTo>
                      <a:pt x="203" y="173"/>
                    </a:lnTo>
                    <a:lnTo>
                      <a:pt x="179" y="178"/>
                    </a:lnTo>
                    <a:lnTo>
                      <a:pt x="155" y="185"/>
                    </a:lnTo>
                    <a:lnTo>
                      <a:pt x="133" y="196"/>
                    </a:lnTo>
                    <a:lnTo>
                      <a:pt x="113" y="207"/>
                    </a:lnTo>
                    <a:lnTo>
                      <a:pt x="94" y="220"/>
                    </a:lnTo>
                    <a:lnTo>
                      <a:pt x="77" y="234"/>
                    </a:lnTo>
                    <a:lnTo>
                      <a:pt x="62" y="249"/>
                    </a:lnTo>
                    <a:lnTo>
                      <a:pt x="48" y="266"/>
                    </a:lnTo>
                    <a:lnTo>
                      <a:pt x="36" y="282"/>
                    </a:lnTo>
                    <a:lnTo>
                      <a:pt x="26" y="301"/>
                    </a:lnTo>
                    <a:lnTo>
                      <a:pt x="17" y="320"/>
                    </a:lnTo>
                    <a:lnTo>
                      <a:pt x="11" y="340"/>
                    </a:lnTo>
                    <a:lnTo>
                      <a:pt x="6" y="360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1"/>
                    </a:lnTo>
                    <a:lnTo>
                      <a:pt x="2" y="442"/>
                    </a:lnTo>
                    <a:lnTo>
                      <a:pt x="4" y="462"/>
                    </a:lnTo>
                    <a:lnTo>
                      <a:pt x="9" y="482"/>
                    </a:lnTo>
                    <a:lnTo>
                      <a:pt x="16" y="501"/>
                    </a:lnTo>
                    <a:lnTo>
                      <a:pt x="25" y="521"/>
                    </a:lnTo>
                    <a:lnTo>
                      <a:pt x="35" y="540"/>
                    </a:lnTo>
                    <a:lnTo>
                      <a:pt x="46" y="556"/>
                    </a:lnTo>
                    <a:lnTo>
                      <a:pt x="60" y="573"/>
                    </a:lnTo>
                    <a:lnTo>
                      <a:pt x="74" y="589"/>
                    </a:lnTo>
                    <a:lnTo>
                      <a:pt x="92" y="603"/>
                    </a:lnTo>
                    <a:lnTo>
                      <a:pt x="110" y="616"/>
                    </a:lnTo>
                    <a:lnTo>
                      <a:pt x="130" y="628"/>
                    </a:lnTo>
                    <a:lnTo>
                      <a:pt x="152" y="637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7" y="656"/>
                    </a:lnTo>
                    <a:lnTo>
                      <a:pt x="225" y="586"/>
                    </a:lnTo>
                    <a:lnTo>
                      <a:pt x="206" y="580"/>
                    </a:lnTo>
                    <a:lnTo>
                      <a:pt x="188" y="575"/>
                    </a:lnTo>
                    <a:lnTo>
                      <a:pt x="170" y="568"/>
                    </a:lnTo>
                    <a:lnTo>
                      <a:pt x="155" y="559"/>
                    </a:lnTo>
                    <a:lnTo>
                      <a:pt x="141" y="550"/>
                    </a:lnTo>
                    <a:lnTo>
                      <a:pt x="128" y="538"/>
                    </a:lnTo>
                    <a:lnTo>
                      <a:pt x="116" y="527"/>
                    </a:lnTo>
                    <a:lnTo>
                      <a:pt x="108" y="514"/>
                    </a:lnTo>
                    <a:lnTo>
                      <a:pt x="99" y="500"/>
                    </a:lnTo>
                    <a:lnTo>
                      <a:pt x="91" y="486"/>
                    </a:lnTo>
                    <a:lnTo>
                      <a:pt x="86" y="472"/>
                    </a:lnTo>
                    <a:lnTo>
                      <a:pt x="81" y="457"/>
                    </a:lnTo>
                    <a:lnTo>
                      <a:pt x="78" y="442"/>
                    </a:lnTo>
                    <a:lnTo>
                      <a:pt x="76" y="425"/>
                    </a:lnTo>
                    <a:lnTo>
                      <a:pt x="76" y="410"/>
                    </a:lnTo>
                    <a:lnTo>
                      <a:pt x="77" y="394"/>
                    </a:lnTo>
                    <a:lnTo>
                      <a:pt x="78" y="378"/>
                    </a:lnTo>
                    <a:lnTo>
                      <a:pt x="82" y="362"/>
                    </a:lnTo>
                    <a:lnTo>
                      <a:pt x="87" y="348"/>
                    </a:lnTo>
                    <a:lnTo>
                      <a:pt x="94" y="333"/>
                    </a:lnTo>
                    <a:lnTo>
                      <a:pt x="101" y="319"/>
                    </a:lnTo>
                    <a:lnTo>
                      <a:pt x="110" y="306"/>
                    </a:lnTo>
                    <a:lnTo>
                      <a:pt x="120" y="294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60" y="262"/>
                    </a:lnTo>
                    <a:lnTo>
                      <a:pt x="175" y="254"/>
                    </a:lnTo>
                    <a:lnTo>
                      <a:pt x="192" y="246"/>
                    </a:lnTo>
                    <a:lnTo>
                      <a:pt x="211" y="241"/>
                    </a:lnTo>
                    <a:lnTo>
                      <a:pt x="230" y="238"/>
                    </a:lnTo>
                    <a:lnTo>
                      <a:pt x="250" y="235"/>
                    </a:lnTo>
                    <a:lnTo>
                      <a:pt x="273" y="235"/>
                    </a:lnTo>
                    <a:lnTo>
                      <a:pt x="271" y="220"/>
                    </a:lnTo>
                    <a:lnTo>
                      <a:pt x="269" y="201"/>
                    </a:lnTo>
                    <a:lnTo>
                      <a:pt x="269" y="192"/>
                    </a:lnTo>
                    <a:lnTo>
                      <a:pt x="269" y="181"/>
                    </a:lnTo>
                    <a:lnTo>
                      <a:pt x="271" y="174"/>
                    </a:lnTo>
                    <a:lnTo>
                      <a:pt x="272" y="166"/>
                    </a:lnTo>
                    <a:lnTo>
                      <a:pt x="267" y="166"/>
                    </a:lnTo>
                    <a:lnTo>
                      <a:pt x="262" y="166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5" name="Freeform 285"/>
              <p:cNvSpPr>
                <a:spLocks/>
              </p:cNvSpPr>
              <p:nvPr/>
            </p:nvSpPr>
            <p:spPr bwMode="auto">
              <a:xfrm>
                <a:off x="1296" y="3087"/>
                <a:ext cx="88" cy="112"/>
              </a:xfrm>
              <a:custGeom>
                <a:avLst/>
                <a:gdLst>
                  <a:gd name="T0" fmla="*/ 349 w 349"/>
                  <a:gd name="T1" fmla="*/ 0 h 449"/>
                  <a:gd name="T2" fmla="*/ 349 w 349"/>
                  <a:gd name="T3" fmla="*/ 248 h 449"/>
                  <a:gd name="T4" fmla="*/ 243 w 349"/>
                  <a:gd name="T5" fmla="*/ 248 h 449"/>
                  <a:gd name="T6" fmla="*/ 240 w 349"/>
                  <a:gd name="T7" fmla="*/ 290 h 449"/>
                  <a:gd name="T8" fmla="*/ 234 w 349"/>
                  <a:gd name="T9" fmla="*/ 328 h 449"/>
                  <a:gd name="T10" fmla="*/ 231 w 349"/>
                  <a:gd name="T11" fmla="*/ 345 h 449"/>
                  <a:gd name="T12" fmla="*/ 227 w 349"/>
                  <a:gd name="T13" fmla="*/ 361 h 449"/>
                  <a:gd name="T14" fmla="*/ 223 w 349"/>
                  <a:gd name="T15" fmla="*/ 377 h 449"/>
                  <a:gd name="T16" fmla="*/ 219 w 349"/>
                  <a:gd name="T17" fmla="*/ 392 h 449"/>
                  <a:gd name="T18" fmla="*/ 214 w 349"/>
                  <a:gd name="T19" fmla="*/ 405 h 449"/>
                  <a:gd name="T20" fmla="*/ 209 w 349"/>
                  <a:gd name="T21" fmla="*/ 416 h 449"/>
                  <a:gd name="T22" fmla="*/ 203 w 349"/>
                  <a:gd name="T23" fmla="*/ 425 h 449"/>
                  <a:gd name="T24" fmla="*/ 197 w 349"/>
                  <a:gd name="T25" fmla="*/ 434 h 449"/>
                  <a:gd name="T26" fmla="*/ 191 w 349"/>
                  <a:gd name="T27" fmla="*/ 440 h 449"/>
                  <a:gd name="T28" fmla="*/ 185 w 349"/>
                  <a:gd name="T29" fmla="*/ 445 h 449"/>
                  <a:gd name="T30" fmla="*/ 178 w 349"/>
                  <a:gd name="T31" fmla="*/ 448 h 449"/>
                  <a:gd name="T32" fmla="*/ 172 w 349"/>
                  <a:gd name="T33" fmla="*/ 449 h 449"/>
                  <a:gd name="T34" fmla="*/ 166 w 349"/>
                  <a:gd name="T35" fmla="*/ 448 h 449"/>
                  <a:gd name="T36" fmla="*/ 159 w 349"/>
                  <a:gd name="T37" fmla="*/ 445 h 449"/>
                  <a:gd name="T38" fmla="*/ 153 w 349"/>
                  <a:gd name="T39" fmla="*/ 440 h 449"/>
                  <a:gd name="T40" fmla="*/ 148 w 349"/>
                  <a:gd name="T41" fmla="*/ 434 h 449"/>
                  <a:gd name="T42" fmla="*/ 141 w 349"/>
                  <a:gd name="T43" fmla="*/ 425 h 449"/>
                  <a:gd name="T44" fmla="*/ 136 w 349"/>
                  <a:gd name="T45" fmla="*/ 416 h 449"/>
                  <a:gd name="T46" fmla="*/ 131 w 349"/>
                  <a:gd name="T47" fmla="*/ 405 h 449"/>
                  <a:gd name="T48" fmla="*/ 126 w 349"/>
                  <a:gd name="T49" fmla="*/ 392 h 449"/>
                  <a:gd name="T50" fmla="*/ 121 w 349"/>
                  <a:gd name="T51" fmla="*/ 377 h 449"/>
                  <a:gd name="T52" fmla="*/ 117 w 349"/>
                  <a:gd name="T53" fmla="*/ 361 h 449"/>
                  <a:gd name="T54" fmla="*/ 113 w 349"/>
                  <a:gd name="T55" fmla="*/ 345 h 449"/>
                  <a:gd name="T56" fmla="*/ 110 w 349"/>
                  <a:gd name="T57" fmla="*/ 328 h 449"/>
                  <a:gd name="T58" fmla="*/ 104 w 349"/>
                  <a:gd name="T59" fmla="*/ 290 h 449"/>
                  <a:gd name="T60" fmla="*/ 101 w 349"/>
                  <a:gd name="T61" fmla="*/ 248 h 449"/>
                  <a:gd name="T62" fmla="*/ 0 w 349"/>
                  <a:gd name="T63" fmla="*/ 248 h 449"/>
                  <a:gd name="T64" fmla="*/ 0 w 349"/>
                  <a:gd name="T65" fmla="*/ 0 h 449"/>
                  <a:gd name="T66" fmla="*/ 43 w 349"/>
                  <a:gd name="T67" fmla="*/ 0 h 449"/>
                  <a:gd name="T68" fmla="*/ 87 w 349"/>
                  <a:gd name="T69" fmla="*/ 0 h 449"/>
                  <a:gd name="T70" fmla="*/ 130 w 349"/>
                  <a:gd name="T71" fmla="*/ 0 h 449"/>
                  <a:gd name="T72" fmla="*/ 175 w 349"/>
                  <a:gd name="T73" fmla="*/ 0 h 449"/>
                  <a:gd name="T74" fmla="*/ 218 w 349"/>
                  <a:gd name="T75" fmla="*/ 0 h 449"/>
                  <a:gd name="T76" fmla="*/ 261 w 349"/>
                  <a:gd name="T77" fmla="*/ 0 h 449"/>
                  <a:gd name="T78" fmla="*/ 305 w 349"/>
                  <a:gd name="T79" fmla="*/ 0 h 449"/>
                  <a:gd name="T80" fmla="*/ 349 w 349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9">
                    <a:moveTo>
                      <a:pt x="349" y="0"/>
                    </a:moveTo>
                    <a:lnTo>
                      <a:pt x="349" y="248"/>
                    </a:lnTo>
                    <a:lnTo>
                      <a:pt x="243" y="248"/>
                    </a:lnTo>
                    <a:lnTo>
                      <a:pt x="240" y="290"/>
                    </a:lnTo>
                    <a:lnTo>
                      <a:pt x="234" y="328"/>
                    </a:lnTo>
                    <a:lnTo>
                      <a:pt x="231" y="345"/>
                    </a:lnTo>
                    <a:lnTo>
                      <a:pt x="227" y="361"/>
                    </a:lnTo>
                    <a:lnTo>
                      <a:pt x="223" y="377"/>
                    </a:lnTo>
                    <a:lnTo>
                      <a:pt x="219" y="392"/>
                    </a:lnTo>
                    <a:lnTo>
                      <a:pt x="214" y="405"/>
                    </a:lnTo>
                    <a:lnTo>
                      <a:pt x="209" y="416"/>
                    </a:lnTo>
                    <a:lnTo>
                      <a:pt x="203" y="425"/>
                    </a:lnTo>
                    <a:lnTo>
                      <a:pt x="197" y="434"/>
                    </a:lnTo>
                    <a:lnTo>
                      <a:pt x="191" y="440"/>
                    </a:lnTo>
                    <a:lnTo>
                      <a:pt x="185" y="445"/>
                    </a:lnTo>
                    <a:lnTo>
                      <a:pt x="178" y="448"/>
                    </a:lnTo>
                    <a:lnTo>
                      <a:pt x="172" y="449"/>
                    </a:lnTo>
                    <a:lnTo>
                      <a:pt x="166" y="448"/>
                    </a:lnTo>
                    <a:lnTo>
                      <a:pt x="159" y="445"/>
                    </a:lnTo>
                    <a:lnTo>
                      <a:pt x="153" y="440"/>
                    </a:lnTo>
                    <a:lnTo>
                      <a:pt x="148" y="434"/>
                    </a:lnTo>
                    <a:lnTo>
                      <a:pt x="141" y="425"/>
                    </a:lnTo>
                    <a:lnTo>
                      <a:pt x="136" y="416"/>
                    </a:lnTo>
                    <a:lnTo>
                      <a:pt x="131" y="405"/>
                    </a:lnTo>
                    <a:lnTo>
                      <a:pt x="126" y="392"/>
                    </a:lnTo>
                    <a:lnTo>
                      <a:pt x="121" y="377"/>
                    </a:lnTo>
                    <a:lnTo>
                      <a:pt x="117" y="361"/>
                    </a:lnTo>
                    <a:lnTo>
                      <a:pt x="113" y="345"/>
                    </a:lnTo>
                    <a:lnTo>
                      <a:pt x="110" y="328"/>
                    </a:lnTo>
                    <a:lnTo>
                      <a:pt x="104" y="290"/>
                    </a:lnTo>
                    <a:lnTo>
                      <a:pt x="101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7" y="0"/>
                    </a:lnTo>
                    <a:lnTo>
                      <a:pt x="130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5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6" name="Freeform 286"/>
              <p:cNvSpPr>
                <a:spLocks/>
              </p:cNvSpPr>
              <p:nvPr/>
            </p:nvSpPr>
            <p:spPr bwMode="auto">
              <a:xfrm>
                <a:off x="1669" y="3030"/>
                <a:ext cx="137" cy="107"/>
              </a:xfrm>
              <a:custGeom>
                <a:avLst/>
                <a:gdLst>
                  <a:gd name="T0" fmla="*/ 166 w 550"/>
                  <a:gd name="T1" fmla="*/ 276 h 430"/>
                  <a:gd name="T2" fmla="*/ 183 w 550"/>
                  <a:gd name="T3" fmla="*/ 277 h 430"/>
                  <a:gd name="T4" fmla="*/ 212 w 550"/>
                  <a:gd name="T5" fmla="*/ 286 h 430"/>
                  <a:gd name="T6" fmla="*/ 240 w 550"/>
                  <a:gd name="T7" fmla="*/ 301 h 430"/>
                  <a:gd name="T8" fmla="*/ 266 w 550"/>
                  <a:gd name="T9" fmla="*/ 319 h 430"/>
                  <a:gd name="T10" fmla="*/ 288 w 550"/>
                  <a:gd name="T11" fmla="*/ 319 h 430"/>
                  <a:gd name="T12" fmla="*/ 313 w 550"/>
                  <a:gd name="T13" fmla="*/ 301 h 430"/>
                  <a:gd name="T14" fmla="*/ 341 w 550"/>
                  <a:gd name="T15" fmla="*/ 286 h 430"/>
                  <a:gd name="T16" fmla="*/ 370 w 550"/>
                  <a:gd name="T17" fmla="*/ 277 h 430"/>
                  <a:gd name="T18" fmla="*/ 387 w 550"/>
                  <a:gd name="T19" fmla="*/ 276 h 430"/>
                  <a:gd name="T20" fmla="*/ 388 w 550"/>
                  <a:gd name="T21" fmla="*/ 276 h 430"/>
                  <a:gd name="T22" fmla="*/ 403 w 550"/>
                  <a:gd name="T23" fmla="*/ 277 h 430"/>
                  <a:gd name="T24" fmla="*/ 431 w 550"/>
                  <a:gd name="T25" fmla="*/ 282 h 430"/>
                  <a:gd name="T26" fmla="*/ 458 w 550"/>
                  <a:gd name="T27" fmla="*/ 292 h 430"/>
                  <a:gd name="T28" fmla="*/ 482 w 550"/>
                  <a:gd name="T29" fmla="*/ 306 h 430"/>
                  <a:gd name="T30" fmla="*/ 504 w 550"/>
                  <a:gd name="T31" fmla="*/ 324 h 430"/>
                  <a:gd name="T32" fmla="*/ 522 w 550"/>
                  <a:gd name="T33" fmla="*/ 344 h 430"/>
                  <a:gd name="T34" fmla="*/ 537 w 550"/>
                  <a:gd name="T35" fmla="*/ 369 h 430"/>
                  <a:gd name="T36" fmla="*/ 547 w 550"/>
                  <a:gd name="T37" fmla="*/ 395 h 430"/>
                  <a:gd name="T38" fmla="*/ 550 w 550"/>
                  <a:gd name="T39" fmla="*/ 212 h 430"/>
                  <a:gd name="T40" fmla="*/ 323 w 550"/>
                  <a:gd name="T41" fmla="*/ 0 h 430"/>
                  <a:gd name="T42" fmla="*/ 231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6 w 550"/>
                  <a:gd name="T49" fmla="*/ 370 h 430"/>
                  <a:gd name="T50" fmla="*/ 32 w 550"/>
                  <a:gd name="T51" fmla="*/ 343 h 430"/>
                  <a:gd name="T52" fmla="*/ 51 w 550"/>
                  <a:gd name="T53" fmla="*/ 320 h 430"/>
                  <a:gd name="T54" fmla="*/ 76 w 550"/>
                  <a:gd name="T55" fmla="*/ 302 h 430"/>
                  <a:gd name="T56" fmla="*/ 102 w 550"/>
                  <a:gd name="T57" fmla="*/ 288 h 430"/>
                  <a:gd name="T58" fmla="*/ 133 w 550"/>
                  <a:gd name="T59" fmla="*/ 279 h 430"/>
                  <a:gd name="T60" fmla="*/ 165 w 550"/>
                  <a:gd name="T61" fmla="*/ 276 h 430"/>
                  <a:gd name="T62" fmla="*/ 166 w 550"/>
                  <a:gd name="T63" fmla="*/ 276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6" y="276"/>
                    </a:moveTo>
                    <a:lnTo>
                      <a:pt x="166" y="276"/>
                    </a:lnTo>
                    <a:lnTo>
                      <a:pt x="167" y="276"/>
                    </a:lnTo>
                    <a:lnTo>
                      <a:pt x="183" y="277"/>
                    </a:lnTo>
                    <a:lnTo>
                      <a:pt x="198" y="281"/>
                    </a:lnTo>
                    <a:lnTo>
                      <a:pt x="212" y="286"/>
                    </a:lnTo>
                    <a:lnTo>
                      <a:pt x="226" y="292"/>
                    </a:lnTo>
                    <a:lnTo>
                      <a:pt x="240" y="301"/>
                    </a:lnTo>
                    <a:lnTo>
                      <a:pt x="253" y="310"/>
                    </a:lnTo>
                    <a:lnTo>
                      <a:pt x="266" y="319"/>
                    </a:lnTo>
                    <a:lnTo>
                      <a:pt x="277" y="329"/>
                    </a:lnTo>
                    <a:lnTo>
                      <a:pt x="288" y="319"/>
                    </a:lnTo>
                    <a:lnTo>
                      <a:pt x="300" y="310"/>
                    </a:lnTo>
                    <a:lnTo>
                      <a:pt x="313" y="301"/>
                    </a:lnTo>
                    <a:lnTo>
                      <a:pt x="327" y="292"/>
                    </a:lnTo>
                    <a:lnTo>
                      <a:pt x="341" y="286"/>
                    </a:lnTo>
                    <a:lnTo>
                      <a:pt x="355" y="281"/>
                    </a:lnTo>
                    <a:lnTo>
                      <a:pt x="370" y="277"/>
                    </a:lnTo>
                    <a:lnTo>
                      <a:pt x="385" y="276"/>
                    </a:lnTo>
                    <a:lnTo>
                      <a:pt x="387" y="276"/>
                    </a:lnTo>
                    <a:lnTo>
                      <a:pt x="387" y="276"/>
                    </a:lnTo>
                    <a:lnTo>
                      <a:pt x="388" y="276"/>
                    </a:lnTo>
                    <a:lnTo>
                      <a:pt x="388" y="276"/>
                    </a:lnTo>
                    <a:lnTo>
                      <a:pt x="403" y="277"/>
                    </a:lnTo>
                    <a:lnTo>
                      <a:pt x="417" y="278"/>
                    </a:lnTo>
                    <a:lnTo>
                      <a:pt x="431" y="282"/>
                    </a:lnTo>
                    <a:lnTo>
                      <a:pt x="445" y="286"/>
                    </a:lnTo>
                    <a:lnTo>
                      <a:pt x="458" y="292"/>
                    </a:lnTo>
                    <a:lnTo>
                      <a:pt x="471" y="299"/>
                    </a:lnTo>
                    <a:lnTo>
                      <a:pt x="482" y="306"/>
                    </a:lnTo>
                    <a:lnTo>
                      <a:pt x="494" y="314"/>
                    </a:lnTo>
                    <a:lnTo>
                      <a:pt x="504" y="324"/>
                    </a:lnTo>
                    <a:lnTo>
                      <a:pt x="514" y="334"/>
                    </a:lnTo>
                    <a:lnTo>
                      <a:pt x="522" y="344"/>
                    </a:lnTo>
                    <a:lnTo>
                      <a:pt x="529" y="356"/>
                    </a:lnTo>
                    <a:lnTo>
                      <a:pt x="537" y="369"/>
                    </a:lnTo>
                    <a:lnTo>
                      <a:pt x="542" y="381"/>
                    </a:lnTo>
                    <a:lnTo>
                      <a:pt x="547" y="395"/>
                    </a:lnTo>
                    <a:lnTo>
                      <a:pt x="550" y="409"/>
                    </a:lnTo>
                    <a:lnTo>
                      <a:pt x="550" y="212"/>
                    </a:lnTo>
                    <a:lnTo>
                      <a:pt x="323" y="212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2" y="415"/>
                    </a:lnTo>
                    <a:lnTo>
                      <a:pt x="5" y="399"/>
                    </a:lnTo>
                    <a:lnTo>
                      <a:pt x="11" y="384"/>
                    </a:lnTo>
                    <a:lnTo>
                      <a:pt x="16" y="370"/>
                    </a:lnTo>
                    <a:lnTo>
                      <a:pt x="23" y="356"/>
                    </a:lnTo>
                    <a:lnTo>
                      <a:pt x="32" y="343"/>
                    </a:lnTo>
                    <a:lnTo>
                      <a:pt x="41" y="332"/>
                    </a:lnTo>
                    <a:lnTo>
                      <a:pt x="51" y="320"/>
                    </a:lnTo>
                    <a:lnTo>
                      <a:pt x="63" y="311"/>
                    </a:lnTo>
                    <a:lnTo>
                      <a:pt x="76" y="302"/>
                    </a:lnTo>
                    <a:lnTo>
                      <a:pt x="88" y="295"/>
                    </a:lnTo>
                    <a:lnTo>
                      <a:pt x="102" y="288"/>
                    </a:lnTo>
                    <a:lnTo>
                      <a:pt x="118" y="283"/>
                    </a:lnTo>
                    <a:lnTo>
                      <a:pt x="133" y="279"/>
                    </a:lnTo>
                    <a:lnTo>
                      <a:pt x="148" y="277"/>
                    </a:lnTo>
                    <a:lnTo>
                      <a:pt x="165" y="276"/>
                    </a:lnTo>
                    <a:lnTo>
                      <a:pt x="165" y="276"/>
                    </a:lnTo>
                    <a:lnTo>
                      <a:pt x="166" y="276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7" name="Freeform 287"/>
              <p:cNvSpPr>
                <a:spLocks/>
              </p:cNvSpPr>
              <p:nvPr/>
            </p:nvSpPr>
            <p:spPr bwMode="auto">
              <a:xfrm>
                <a:off x="1486" y="3119"/>
                <a:ext cx="50" cy="101"/>
              </a:xfrm>
              <a:custGeom>
                <a:avLst/>
                <a:gdLst>
                  <a:gd name="T0" fmla="*/ 139 w 203"/>
                  <a:gd name="T1" fmla="*/ 207 h 403"/>
                  <a:gd name="T2" fmla="*/ 153 w 203"/>
                  <a:gd name="T3" fmla="*/ 213 h 403"/>
                  <a:gd name="T4" fmla="*/ 166 w 203"/>
                  <a:gd name="T5" fmla="*/ 222 h 403"/>
                  <a:gd name="T6" fmla="*/ 176 w 203"/>
                  <a:gd name="T7" fmla="*/ 232 h 403"/>
                  <a:gd name="T8" fmla="*/ 185 w 203"/>
                  <a:gd name="T9" fmla="*/ 244 h 403"/>
                  <a:gd name="T10" fmla="*/ 193 w 203"/>
                  <a:gd name="T11" fmla="*/ 256 h 403"/>
                  <a:gd name="T12" fmla="*/ 199 w 203"/>
                  <a:gd name="T13" fmla="*/ 270 h 403"/>
                  <a:gd name="T14" fmla="*/ 202 w 203"/>
                  <a:gd name="T15" fmla="*/ 286 h 403"/>
                  <a:gd name="T16" fmla="*/ 203 w 203"/>
                  <a:gd name="T17" fmla="*/ 301 h 403"/>
                  <a:gd name="T18" fmla="*/ 203 w 203"/>
                  <a:gd name="T19" fmla="*/ 311 h 403"/>
                  <a:gd name="T20" fmla="*/ 202 w 203"/>
                  <a:gd name="T21" fmla="*/ 321 h 403"/>
                  <a:gd name="T22" fmla="*/ 199 w 203"/>
                  <a:gd name="T23" fmla="*/ 332 h 403"/>
                  <a:gd name="T24" fmla="*/ 195 w 203"/>
                  <a:gd name="T25" fmla="*/ 341 h 403"/>
                  <a:gd name="T26" fmla="*/ 191 w 203"/>
                  <a:gd name="T27" fmla="*/ 349 h 403"/>
                  <a:gd name="T28" fmla="*/ 186 w 203"/>
                  <a:gd name="T29" fmla="*/ 357 h 403"/>
                  <a:gd name="T30" fmla="*/ 180 w 203"/>
                  <a:gd name="T31" fmla="*/ 366 h 403"/>
                  <a:gd name="T32" fmla="*/ 174 w 203"/>
                  <a:gd name="T33" fmla="*/ 372 h 403"/>
                  <a:gd name="T34" fmla="*/ 166 w 203"/>
                  <a:gd name="T35" fmla="*/ 379 h 403"/>
                  <a:gd name="T36" fmla="*/ 158 w 203"/>
                  <a:gd name="T37" fmla="*/ 385 h 403"/>
                  <a:gd name="T38" fmla="*/ 151 w 203"/>
                  <a:gd name="T39" fmla="*/ 390 h 403"/>
                  <a:gd name="T40" fmla="*/ 142 w 203"/>
                  <a:gd name="T41" fmla="*/ 394 h 403"/>
                  <a:gd name="T42" fmla="*/ 132 w 203"/>
                  <a:gd name="T43" fmla="*/ 398 h 403"/>
                  <a:gd name="T44" fmla="*/ 123 w 203"/>
                  <a:gd name="T45" fmla="*/ 400 h 403"/>
                  <a:gd name="T46" fmla="*/ 112 w 203"/>
                  <a:gd name="T47" fmla="*/ 402 h 403"/>
                  <a:gd name="T48" fmla="*/ 102 w 203"/>
                  <a:gd name="T49" fmla="*/ 403 h 403"/>
                  <a:gd name="T50" fmla="*/ 92 w 203"/>
                  <a:gd name="T51" fmla="*/ 402 h 403"/>
                  <a:gd name="T52" fmla="*/ 82 w 203"/>
                  <a:gd name="T53" fmla="*/ 400 h 403"/>
                  <a:gd name="T54" fmla="*/ 72 w 203"/>
                  <a:gd name="T55" fmla="*/ 398 h 403"/>
                  <a:gd name="T56" fmla="*/ 63 w 203"/>
                  <a:gd name="T57" fmla="*/ 394 h 403"/>
                  <a:gd name="T58" fmla="*/ 54 w 203"/>
                  <a:gd name="T59" fmla="*/ 390 h 403"/>
                  <a:gd name="T60" fmla="*/ 45 w 203"/>
                  <a:gd name="T61" fmla="*/ 385 h 403"/>
                  <a:gd name="T62" fmla="*/ 37 w 203"/>
                  <a:gd name="T63" fmla="*/ 379 h 403"/>
                  <a:gd name="T64" fmla="*/ 30 w 203"/>
                  <a:gd name="T65" fmla="*/ 372 h 403"/>
                  <a:gd name="T66" fmla="*/ 23 w 203"/>
                  <a:gd name="T67" fmla="*/ 366 h 403"/>
                  <a:gd name="T68" fmla="*/ 18 w 203"/>
                  <a:gd name="T69" fmla="*/ 357 h 403"/>
                  <a:gd name="T70" fmla="*/ 13 w 203"/>
                  <a:gd name="T71" fmla="*/ 349 h 403"/>
                  <a:gd name="T72" fmla="*/ 8 w 203"/>
                  <a:gd name="T73" fmla="*/ 341 h 403"/>
                  <a:gd name="T74" fmla="*/ 5 w 203"/>
                  <a:gd name="T75" fmla="*/ 332 h 403"/>
                  <a:gd name="T76" fmla="*/ 3 w 203"/>
                  <a:gd name="T77" fmla="*/ 321 h 403"/>
                  <a:gd name="T78" fmla="*/ 1 w 203"/>
                  <a:gd name="T79" fmla="*/ 311 h 403"/>
                  <a:gd name="T80" fmla="*/ 0 w 203"/>
                  <a:gd name="T81" fmla="*/ 301 h 403"/>
                  <a:gd name="T82" fmla="*/ 1 w 203"/>
                  <a:gd name="T83" fmla="*/ 286 h 403"/>
                  <a:gd name="T84" fmla="*/ 5 w 203"/>
                  <a:gd name="T85" fmla="*/ 270 h 403"/>
                  <a:gd name="T86" fmla="*/ 10 w 203"/>
                  <a:gd name="T87" fmla="*/ 256 h 403"/>
                  <a:gd name="T88" fmla="*/ 18 w 203"/>
                  <a:gd name="T89" fmla="*/ 244 h 403"/>
                  <a:gd name="T90" fmla="*/ 27 w 203"/>
                  <a:gd name="T91" fmla="*/ 232 h 403"/>
                  <a:gd name="T92" fmla="*/ 38 w 203"/>
                  <a:gd name="T93" fmla="*/ 222 h 403"/>
                  <a:gd name="T94" fmla="*/ 50 w 203"/>
                  <a:gd name="T95" fmla="*/ 213 h 403"/>
                  <a:gd name="T96" fmla="*/ 64 w 203"/>
                  <a:gd name="T97" fmla="*/ 207 h 403"/>
                  <a:gd name="T98" fmla="*/ 64 w 203"/>
                  <a:gd name="T99" fmla="*/ 0 h 403"/>
                  <a:gd name="T100" fmla="*/ 139 w 203"/>
                  <a:gd name="T101" fmla="*/ 0 h 403"/>
                  <a:gd name="T102" fmla="*/ 139 w 203"/>
                  <a:gd name="T103" fmla="*/ 207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207"/>
                    </a:moveTo>
                    <a:lnTo>
                      <a:pt x="153" y="213"/>
                    </a:lnTo>
                    <a:lnTo>
                      <a:pt x="166" y="222"/>
                    </a:lnTo>
                    <a:lnTo>
                      <a:pt x="176" y="232"/>
                    </a:lnTo>
                    <a:lnTo>
                      <a:pt x="185" y="244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2" y="286"/>
                    </a:lnTo>
                    <a:lnTo>
                      <a:pt x="203" y="301"/>
                    </a:lnTo>
                    <a:lnTo>
                      <a:pt x="203" y="311"/>
                    </a:lnTo>
                    <a:lnTo>
                      <a:pt x="202" y="321"/>
                    </a:lnTo>
                    <a:lnTo>
                      <a:pt x="199" y="332"/>
                    </a:lnTo>
                    <a:lnTo>
                      <a:pt x="195" y="341"/>
                    </a:lnTo>
                    <a:lnTo>
                      <a:pt x="191" y="349"/>
                    </a:lnTo>
                    <a:lnTo>
                      <a:pt x="186" y="357"/>
                    </a:lnTo>
                    <a:lnTo>
                      <a:pt x="180" y="366"/>
                    </a:lnTo>
                    <a:lnTo>
                      <a:pt x="174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51" y="390"/>
                    </a:lnTo>
                    <a:lnTo>
                      <a:pt x="142" y="394"/>
                    </a:lnTo>
                    <a:lnTo>
                      <a:pt x="132" y="398"/>
                    </a:lnTo>
                    <a:lnTo>
                      <a:pt x="123" y="400"/>
                    </a:lnTo>
                    <a:lnTo>
                      <a:pt x="112" y="402"/>
                    </a:lnTo>
                    <a:lnTo>
                      <a:pt x="102" y="403"/>
                    </a:lnTo>
                    <a:lnTo>
                      <a:pt x="92" y="402"/>
                    </a:lnTo>
                    <a:lnTo>
                      <a:pt x="82" y="400"/>
                    </a:lnTo>
                    <a:lnTo>
                      <a:pt x="72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30" y="372"/>
                    </a:lnTo>
                    <a:lnTo>
                      <a:pt x="23" y="366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8" y="341"/>
                    </a:lnTo>
                    <a:lnTo>
                      <a:pt x="5" y="332"/>
                    </a:lnTo>
                    <a:lnTo>
                      <a:pt x="3" y="321"/>
                    </a:lnTo>
                    <a:lnTo>
                      <a:pt x="1" y="311"/>
                    </a:lnTo>
                    <a:lnTo>
                      <a:pt x="0" y="301"/>
                    </a:lnTo>
                    <a:lnTo>
                      <a:pt x="1" y="286"/>
                    </a:lnTo>
                    <a:lnTo>
                      <a:pt x="5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2"/>
                    </a:lnTo>
                    <a:lnTo>
                      <a:pt x="38" y="222"/>
                    </a:lnTo>
                    <a:lnTo>
                      <a:pt x="50" y="213"/>
                    </a:lnTo>
                    <a:lnTo>
                      <a:pt x="64" y="207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8" name="Freeform 288"/>
              <p:cNvSpPr>
                <a:spLocks/>
              </p:cNvSpPr>
              <p:nvPr/>
            </p:nvSpPr>
            <p:spPr bwMode="auto">
              <a:xfrm>
                <a:off x="1868" y="3001"/>
                <a:ext cx="69" cy="164"/>
              </a:xfrm>
              <a:custGeom>
                <a:avLst/>
                <a:gdLst>
                  <a:gd name="T0" fmla="*/ 204 w 274"/>
                  <a:gd name="T1" fmla="*/ 0 h 656"/>
                  <a:gd name="T2" fmla="*/ 178 w 274"/>
                  <a:gd name="T3" fmla="*/ 177 h 656"/>
                  <a:gd name="T4" fmla="*/ 134 w 274"/>
                  <a:gd name="T5" fmla="*/ 195 h 656"/>
                  <a:gd name="T6" fmla="*/ 94 w 274"/>
                  <a:gd name="T7" fmla="*/ 220 h 656"/>
                  <a:gd name="T8" fmla="*/ 62 w 274"/>
                  <a:gd name="T9" fmla="*/ 249 h 656"/>
                  <a:gd name="T10" fmla="*/ 37 w 274"/>
                  <a:gd name="T11" fmla="*/ 282 h 656"/>
                  <a:gd name="T12" fmla="*/ 18 w 274"/>
                  <a:gd name="T13" fmla="*/ 320 h 656"/>
                  <a:gd name="T14" fmla="*/ 6 w 274"/>
                  <a:gd name="T15" fmla="*/ 360 h 656"/>
                  <a:gd name="T16" fmla="*/ 1 w 274"/>
                  <a:gd name="T17" fmla="*/ 401 h 656"/>
                  <a:gd name="T18" fmla="*/ 2 w 274"/>
                  <a:gd name="T19" fmla="*/ 441 h 656"/>
                  <a:gd name="T20" fmla="*/ 10 w 274"/>
                  <a:gd name="T21" fmla="*/ 482 h 656"/>
                  <a:gd name="T22" fmla="*/ 25 w 274"/>
                  <a:gd name="T23" fmla="*/ 520 h 656"/>
                  <a:gd name="T24" fmla="*/ 47 w 274"/>
                  <a:gd name="T25" fmla="*/ 556 h 656"/>
                  <a:gd name="T26" fmla="*/ 75 w 274"/>
                  <a:gd name="T27" fmla="*/ 589 h 656"/>
                  <a:gd name="T28" fmla="*/ 111 w 274"/>
                  <a:gd name="T29" fmla="*/ 616 h 656"/>
                  <a:gd name="T30" fmla="*/ 153 w 274"/>
                  <a:gd name="T31" fmla="*/ 636 h 656"/>
                  <a:gd name="T32" fmla="*/ 201 w 274"/>
                  <a:gd name="T33" fmla="*/ 652 h 656"/>
                  <a:gd name="T34" fmla="*/ 226 w 274"/>
                  <a:gd name="T35" fmla="*/ 585 h 656"/>
                  <a:gd name="T36" fmla="*/ 187 w 274"/>
                  <a:gd name="T37" fmla="*/ 575 h 656"/>
                  <a:gd name="T38" fmla="*/ 155 w 274"/>
                  <a:gd name="T39" fmla="*/ 559 h 656"/>
                  <a:gd name="T40" fmla="*/ 129 w 274"/>
                  <a:gd name="T41" fmla="*/ 538 h 656"/>
                  <a:gd name="T42" fmla="*/ 107 w 274"/>
                  <a:gd name="T43" fmla="*/ 514 h 656"/>
                  <a:gd name="T44" fmla="*/ 92 w 274"/>
                  <a:gd name="T45" fmla="*/ 486 h 656"/>
                  <a:gd name="T46" fmla="*/ 82 w 274"/>
                  <a:gd name="T47" fmla="*/ 457 h 656"/>
                  <a:gd name="T48" fmla="*/ 76 w 274"/>
                  <a:gd name="T49" fmla="*/ 425 h 656"/>
                  <a:gd name="T50" fmla="*/ 76 w 274"/>
                  <a:gd name="T51" fmla="*/ 394 h 656"/>
                  <a:gd name="T52" fmla="*/ 83 w 274"/>
                  <a:gd name="T53" fmla="*/ 362 h 656"/>
                  <a:gd name="T54" fmla="*/ 94 w 274"/>
                  <a:gd name="T55" fmla="*/ 333 h 656"/>
                  <a:gd name="T56" fmla="*/ 111 w 274"/>
                  <a:gd name="T57" fmla="*/ 306 h 656"/>
                  <a:gd name="T58" fmla="*/ 133 w 274"/>
                  <a:gd name="T59" fmla="*/ 282 h 656"/>
                  <a:gd name="T60" fmla="*/ 159 w 274"/>
                  <a:gd name="T61" fmla="*/ 262 h 656"/>
                  <a:gd name="T62" fmla="*/ 192 w 274"/>
                  <a:gd name="T63" fmla="*/ 246 h 656"/>
                  <a:gd name="T64" fmla="*/ 231 w 274"/>
                  <a:gd name="T65" fmla="*/ 237 h 656"/>
                  <a:gd name="T66" fmla="*/ 274 w 274"/>
                  <a:gd name="T67" fmla="*/ 235 h 656"/>
                  <a:gd name="T68" fmla="*/ 269 w 274"/>
                  <a:gd name="T69" fmla="*/ 200 h 656"/>
                  <a:gd name="T70" fmla="*/ 270 w 274"/>
                  <a:gd name="T71" fmla="*/ 183 h 656"/>
                  <a:gd name="T72" fmla="*/ 273 w 274"/>
                  <a:gd name="T73" fmla="*/ 166 h 656"/>
                  <a:gd name="T74" fmla="*/ 263 w 274"/>
                  <a:gd name="T75" fmla="*/ 16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6">
                    <a:moveTo>
                      <a:pt x="263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5"/>
                    </a:lnTo>
                    <a:lnTo>
                      <a:pt x="134" y="195"/>
                    </a:lnTo>
                    <a:lnTo>
                      <a:pt x="113" y="207"/>
                    </a:lnTo>
                    <a:lnTo>
                      <a:pt x="94" y="220"/>
                    </a:lnTo>
                    <a:lnTo>
                      <a:pt x="78" y="234"/>
                    </a:lnTo>
                    <a:lnTo>
                      <a:pt x="62" y="249"/>
                    </a:lnTo>
                    <a:lnTo>
                      <a:pt x="48" y="265"/>
                    </a:lnTo>
                    <a:lnTo>
                      <a:pt x="37" y="282"/>
                    </a:lnTo>
                    <a:lnTo>
                      <a:pt x="27" y="301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60"/>
                    </a:lnTo>
                    <a:lnTo>
                      <a:pt x="2" y="380"/>
                    </a:lnTo>
                    <a:lnTo>
                      <a:pt x="1" y="401"/>
                    </a:lnTo>
                    <a:lnTo>
                      <a:pt x="0" y="421"/>
                    </a:lnTo>
                    <a:lnTo>
                      <a:pt x="2" y="441"/>
                    </a:lnTo>
                    <a:lnTo>
                      <a:pt x="5" y="462"/>
                    </a:lnTo>
                    <a:lnTo>
                      <a:pt x="10" y="482"/>
                    </a:lnTo>
                    <a:lnTo>
                      <a:pt x="17" y="501"/>
                    </a:lnTo>
                    <a:lnTo>
                      <a:pt x="25" y="520"/>
                    </a:lnTo>
                    <a:lnTo>
                      <a:pt x="36" y="540"/>
                    </a:lnTo>
                    <a:lnTo>
                      <a:pt x="47" y="556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6"/>
                    </a:lnTo>
                    <a:lnTo>
                      <a:pt x="131" y="627"/>
                    </a:lnTo>
                    <a:lnTo>
                      <a:pt x="153" y="636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8" y="656"/>
                    </a:lnTo>
                    <a:lnTo>
                      <a:pt x="226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8"/>
                    </a:lnTo>
                    <a:lnTo>
                      <a:pt x="155" y="559"/>
                    </a:lnTo>
                    <a:lnTo>
                      <a:pt x="141" y="550"/>
                    </a:lnTo>
                    <a:lnTo>
                      <a:pt x="129" y="538"/>
                    </a:lnTo>
                    <a:lnTo>
                      <a:pt x="117" y="527"/>
                    </a:lnTo>
                    <a:lnTo>
                      <a:pt x="107" y="514"/>
                    </a:lnTo>
                    <a:lnTo>
                      <a:pt x="99" y="500"/>
                    </a:lnTo>
                    <a:lnTo>
                      <a:pt x="92" y="486"/>
                    </a:lnTo>
                    <a:lnTo>
                      <a:pt x="85" y="472"/>
                    </a:lnTo>
                    <a:lnTo>
                      <a:pt x="82" y="457"/>
                    </a:lnTo>
                    <a:lnTo>
                      <a:pt x="78" y="441"/>
                    </a:lnTo>
                    <a:lnTo>
                      <a:pt x="76" y="425"/>
                    </a:lnTo>
                    <a:lnTo>
                      <a:pt x="76" y="409"/>
                    </a:lnTo>
                    <a:lnTo>
                      <a:pt x="76" y="394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3"/>
                    </a:lnTo>
                    <a:lnTo>
                      <a:pt x="102" y="319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3" y="282"/>
                    </a:lnTo>
                    <a:lnTo>
                      <a:pt x="145" y="272"/>
                    </a:lnTo>
                    <a:lnTo>
                      <a:pt x="159" y="262"/>
                    </a:lnTo>
                    <a:lnTo>
                      <a:pt x="176" y="254"/>
                    </a:lnTo>
                    <a:lnTo>
                      <a:pt x="192" y="246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6"/>
                    </a:lnTo>
                    <a:lnTo>
                      <a:pt x="274" y="235"/>
                    </a:lnTo>
                    <a:lnTo>
                      <a:pt x="272" y="220"/>
                    </a:lnTo>
                    <a:lnTo>
                      <a:pt x="269" y="200"/>
                    </a:lnTo>
                    <a:lnTo>
                      <a:pt x="269" y="192"/>
                    </a:lnTo>
                    <a:lnTo>
                      <a:pt x="270" y="183"/>
                    </a:lnTo>
                    <a:lnTo>
                      <a:pt x="272" y="174"/>
                    </a:lnTo>
                    <a:lnTo>
                      <a:pt x="273" y="166"/>
                    </a:lnTo>
                    <a:lnTo>
                      <a:pt x="268" y="166"/>
                    </a:lnTo>
                    <a:lnTo>
                      <a:pt x="263" y="166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29" name="Freeform 289"/>
              <p:cNvSpPr>
                <a:spLocks/>
              </p:cNvSpPr>
              <p:nvPr/>
            </p:nvSpPr>
            <p:spPr bwMode="auto">
              <a:xfrm>
                <a:off x="2113" y="2991"/>
                <a:ext cx="88" cy="112"/>
              </a:xfrm>
              <a:custGeom>
                <a:avLst/>
                <a:gdLst>
                  <a:gd name="T0" fmla="*/ 349 w 349"/>
                  <a:gd name="T1" fmla="*/ 0 h 449"/>
                  <a:gd name="T2" fmla="*/ 349 w 349"/>
                  <a:gd name="T3" fmla="*/ 248 h 449"/>
                  <a:gd name="T4" fmla="*/ 243 w 349"/>
                  <a:gd name="T5" fmla="*/ 248 h 449"/>
                  <a:gd name="T6" fmla="*/ 239 w 349"/>
                  <a:gd name="T7" fmla="*/ 288 h 449"/>
                  <a:gd name="T8" fmla="*/ 234 w 349"/>
                  <a:gd name="T9" fmla="*/ 327 h 449"/>
                  <a:gd name="T10" fmla="*/ 230 w 349"/>
                  <a:gd name="T11" fmla="*/ 344 h 449"/>
                  <a:gd name="T12" fmla="*/ 227 w 349"/>
                  <a:gd name="T13" fmla="*/ 361 h 449"/>
                  <a:gd name="T14" fmla="*/ 223 w 349"/>
                  <a:gd name="T15" fmla="*/ 376 h 449"/>
                  <a:gd name="T16" fmla="*/ 219 w 349"/>
                  <a:gd name="T17" fmla="*/ 390 h 449"/>
                  <a:gd name="T18" fmla="*/ 214 w 349"/>
                  <a:gd name="T19" fmla="*/ 403 h 449"/>
                  <a:gd name="T20" fmla="*/ 209 w 349"/>
                  <a:gd name="T21" fmla="*/ 415 h 449"/>
                  <a:gd name="T22" fmla="*/ 202 w 349"/>
                  <a:gd name="T23" fmla="*/ 425 h 449"/>
                  <a:gd name="T24" fmla="*/ 197 w 349"/>
                  <a:gd name="T25" fmla="*/ 432 h 449"/>
                  <a:gd name="T26" fmla="*/ 191 w 349"/>
                  <a:gd name="T27" fmla="*/ 440 h 449"/>
                  <a:gd name="T28" fmla="*/ 185 w 349"/>
                  <a:gd name="T29" fmla="*/ 444 h 449"/>
                  <a:gd name="T30" fmla="*/ 178 w 349"/>
                  <a:gd name="T31" fmla="*/ 448 h 449"/>
                  <a:gd name="T32" fmla="*/ 172 w 349"/>
                  <a:gd name="T33" fmla="*/ 449 h 449"/>
                  <a:gd name="T34" fmla="*/ 165 w 349"/>
                  <a:gd name="T35" fmla="*/ 448 h 449"/>
                  <a:gd name="T36" fmla="*/ 159 w 349"/>
                  <a:gd name="T37" fmla="*/ 444 h 449"/>
                  <a:gd name="T38" fmla="*/ 153 w 349"/>
                  <a:gd name="T39" fmla="*/ 440 h 449"/>
                  <a:gd name="T40" fmla="*/ 146 w 349"/>
                  <a:gd name="T41" fmla="*/ 432 h 449"/>
                  <a:gd name="T42" fmla="*/ 141 w 349"/>
                  <a:gd name="T43" fmla="*/ 425 h 449"/>
                  <a:gd name="T44" fmla="*/ 136 w 349"/>
                  <a:gd name="T45" fmla="*/ 415 h 449"/>
                  <a:gd name="T46" fmla="*/ 131 w 349"/>
                  <a:gd name="T47" fmla="*/ 403 h 449"/>
                  <a:gd name="T48" fmla="*/ 126 w 349"/>
                  <a:gd name="T49" fmla="*/ 390 h 449"/>
                  <a:gd name="T50" fmla="*/ 121 w 349"/>
                  <a:gd name="T51" fmla="*/ 376 h 449"/>
                  <a:gd name="T52" fmla="*/ 117 w 349"/>
                  <a:gd name="T53" fmla="*/ 361 h 449"/>
                  <a:gd name="T54" fmla="*/ 113 w 349"/>
                  <a:gd name="T55" fmla="*/ 344 h 449"/>
                  <a:gd name="T56" fmla="*/ 109 w 349"/>
                  <a:gd name="T57" fmla="*/ 327 h 449"/>
                  <a:gd name="T58" fmla="*/ 104 w 349"/>
                  <a:gd name="T59" fmla="*/ 288 h 449"/>
                  <a:gd name="T60" fmla="*/ 100 w 349"/>
                  <a:gd name="T61" fmla="*/ 248 h 449"/>
                  <a:gd name="T62" fmla="*/ 0 w 349"/>
                  <a:gd name="T63" fmla="*/ 248 h 449"/>
                  <a:gd name="T64" fmla="*/ 0 w 349"/>
                  <a:gd name="T65" fmla="*/ 0 h 449"/>
                  <a:gd name="T66" fmla="*/ 43 w 349"/>
                  <a:gd name="T67" fmla="*/ 0 h 449"/>
                  <a:gd name="T68" fmla="*/ 86 w 349"/>
                  <a:gd name="T69" fmla="*/ 0 h 449"/>
                  <a:gd name="T70" fmla="*/ 130 w 349"/>
                  <a:gd name="T71" fmla="*/ 0 h 449"/>
                  <a:gd name="T72" fmla="*/ 174 w 349"/>
                  <a:gd name="T73" fmla="*/ 0 h 449"/>
                  <a:gd name="T74" fmla="*/ 218 w 349"/>
                  <a:gd name="T75" fmla="*/ 0 h 449"/>
                  <a:gd name="T76" fmla="*/ 261 w 349"/>
                  <a:gd name="T77" fmla="*/ 0 h 449"/>
                  <a:gd name="T78" fmla="*/ 304 w 349"/>
                  <a:gd name="T79" fmla="*/ 0 h 449"/>
                  <a:gd name="T80" fmla="*/ 349 w 349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9">
                    <a:moveTo>
                      <a:pt x="349" y="0"/>
                    </a:moveTo>
                    <a:lnTo>
                      <a:pt x="349" y="248"/>
                    </a:lnTo>
                    <a:lnTo>
                      <a:pt x="243" y="248"/>
                    </a:lnTo>
                    <a:lnTo>
                      <a:pt x="239" y="288"/>
                    </a:lnTo>
                    <a:lnTo>
                      <a:pt x="234" y="327"/>
                    </a:lnTo>
                    <a:lnTo>
                      <a:pt x="230" y="344"/>
                    </a:lnTo>
                    <a:lnTo>
                      <a:pt x="227" y="361"/>
                    </a:lnTo>
                    <a:lnTo>
                      <a:pt x="223" y="376"/>
                    </a:lnTo>
                    <a:lnTo>
                      <a:pt x="219" y="390"/>
                    </a:lnTo>
                    <a:lnTo>
                      <a:pt x="214" y="403"/>
                    </a:lnTo>
                    <a:lnTo>
                      <a:pt x="209" y="415"/>
                    </a:lnTo>
                    <a:lnTo>
                      <a:pt x="202" y="425"/>
                    </a:lnTo>
                    <a:lnTo>
                      <a:pt x="197" y="432"/>
                    </a:lnTo>
                    <a:lnTo>
                      <a:pt x="191" y="440"/>
                    </a:lnTo>
                    <a:lnTo>
                      <a:pt x="185" y="444"/>
                    </a:lnTo>
                    <a:lnTo>
                      <a:pt x="178" y="448"/>
                    </a:lnTo>
                    <a:lnTo>
                      <a:pt x="172" y="449"/>
                    </a:lnTo>
                    <a:lnTo>
                      <a:pt x="165" y="448"/>
                    </a:lnTo>
                    <a:lnTo>
                      <a:pt x="159" y="444"/>
                    </a:lnTo>
                    <a:lnTo>
                      <a:pt x="153" y="440"/>
                    </a:lnTo>
                    <a:lnTo>
                      <a:pt x="146" y="432"/>
                    </a:lnTo>
                    <a:lnTo>
                      <a:pt x="141" y="425"/>
                    </a:lnTo>
                    <a:lnTo>
                      <a:pt x="136" y="415"/>
                    </a:lnTo>
                    <a:lnTo>
                      <a:pt x="131" y="403"/>
                    </a:lnTo>
                    <a:lnTo>
                      <a:pt x="126" y="390"/>
                    </a:lnTo>
                    <a:lnTo>
                      <a:pt x="121" y="376"/>
                    </a:lnTo>
                    <a:lnTo>
                      <a:pt x="117" y="361"/>
                    </a:lnTo>
                    <a:lnTo>
                      <a:pt x="113" y="344"/>
                    </a:lnTo>
                    <a:lnTo>
                      <a:pt x="109" y="327"/>
                    </a:lnTo>
                    <a:lnTo>
                      <a:pt x="104" y="288"/>
                    </a:lnTo>
                    <a:lnTo>
                      <a:pt x="100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6" y="0"/>
                    </a:lnTo>
                    <a:lnTo>
                      <a:pt x="130" y="0"/>
                    </a:lnTo>
                    <a:lnTo>
                      <a:pt x="174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4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0" name="Freeform 290"/>
              <p:cNvSpPr>
                <a:spLocks/>
              </p:cNvSpPr>
              <p:nvPr/>
            </p:nvSpPr>
            <p:spPr bwMode="auto">
              <a:xfrm>
                <a:off x="2486" y="2983"/>
                <a:ext cx="137" cy="107"/>
              </a:xfrm>
              <a:custGeom>
                <a:avLst/>
                <a:gdLst>
                  <a:gd name="T0" fmla="*/ 166 w 550"/>
                  <a:gd name="T1" fmla="*/ 277 h 430"/>
                  <a:gd name="T2" fmla="*/ 182 w 550"/>
                  <a:gd name="T3" fmla="*/ 277 h 430"/>
                  <a:gd name="T4" fmla="*/ 212 w 550"/>
                  <a:gd name="T5" fmla="*/ 286 h 430"/>
                  <a:gd name="T6" fmla="*/ 240 w 550"/>
                  <a:gd name="T7" fmla="*/ 301 h 430"/>
                  <a:gd name="T8" fmla="*/ 265 w 550"/>
                  <a:gd name="T9" fmla="*/ 320 h 430"/>
                  <a:gd name="T10" fmla="*/ 287 w 550"/>
                  <a:gd name="T11" fmla="*/ 320 h 430"/>
                  <a:gd name="T12" fmla="*/ 313 w 550"/>
                  <a:gd name="T13" fmla="*/ 301 h 430"/>
                  <a:gd name="T14" fmla="*/ 341 w 550"/>
                  <a:gd name="T15" fmla="*/ 286 h 430"/>
                  <a:gd name="T16" fmla="*/ 370 w 550"/>
                  <a:gd name="T17" fmla="*/ 277 h 430"/>
                  <a:gd name="T18" fmla="*/ 386 w 550"/>
                  <a:gd name="T19" fmla="*/ 277 h 430"/>
                  <a:gd name="T20" fmla="*/ 388 w 550"/>
                  <a:gd name="T21" fmla="*/ 277 h 430"/>
                  <a:gd name="T22" fmla="*/ 403 w 550"/>
                  <a:gd name="T23" fmla="*/ 277 h 430"/>
                  <a:gd name="T24" fmla="*/ 431 w 550"/>
                  <a:gd name="T25" fmla="*/ 282 h 430"/>
                  <a:gd name="T26" fmla="*/ 458 w 550"/>
                  <a:gd name="T27" fmla="*/ 292 h 430"/>
                  <a:gd name="T28" fmla="*/ 482 w 550"/>
                  <a:gd name="T29" fmla="*/ 306 h 430"/>
                  <a:gd name="T30" fmla="*/ 504 w 550"/>
                  <a:gd name="T31" fmla="*/ 324 h 430"/>
                  <a:gd name="T32" fmla="*/ 522 w 550"/>
                  <a:gd name="T33" fmla="*/ 346 h 430"/>
                  <a:gd name="T34" fmla="*/ 537 w 550"/>
                  <a:gd name="T35" fmla="*/ 370 h 430"/>
                  <a:gd name="T36" fmla="*/ 547 w 550"/>
                  <a:gd name="T37" fmla="*/ 396 h 430"/>
                  <a:gd name="T38" fmla="*/ 550 w 550"/>
                  <a:gd name="T39" fmla="*/ 212 h 430"/>
                  <a:gd name="T40" fmla="*/ 323 w 550"/>
                  <a:gd name="T41" fmla="*/ 0 h 430"/>
                  <a:gd name="T42" fmla="*/ 231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5 w 550"/>
                  <a:gd name="T49" fmla="*/ 370 h 430"/>
                  <a:gd name="T50" fmla="*/ 32 w 550"/>
                  <a:gd name="T51" fmla="*/ 345 h 430"/>
                  <a:gd name="T52" fmla="*/ 51 w 550"/>
                  <a:gd name="T53" fmla="*/ 322 h 430"/>
                  <a:gd name="T54" fmla="*/ 75 w 550"/>
                  <a:gd name="T55" fmla="*/ 302 h 430"/>
                  <a:gd name="T56" fmla="*/ 102 w 550"/>
                  <a:gd name="T57" fmla="*/ 288 h 430"/>
                  <a:gd name="T58" fmla="*/ 133 w 550"/>
                  <a:gd name="T59" fmla="*/ 280 h 430"/>
                  <a:gd name="T60" fmla="*/ 165 w 550"/>
                  <a:gd name="T61" fmla="*/ 277 h 430"/>
                  <a:gd name="T62" fmla="*/ 166 w 550"/>
                  <a:gd name="T63" fmla="*/ 277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6" y="277"/>
                    </a:moveTo>
                    <a:lnTo>
                      <a:pt x="166" y="277"/>
                    </a:lnTo>
                    <a:lnTo>
                      <a:pt x="167" y="277"/>
                    </a:lnTo>
                    <a:lnTo>
                      <a:pt x="182" y="277"/>
                    </a:lnTo>
                    <a:lnTo>
                      <a:pt x="198" y="281"/>
                    </a:lnTo>
                    <a:lnTo>
                      <a:pt x="212" y="286"/>
                    </a:lnTo>
                    <a:lnTo>
                      <a:pt x="226" y="294"/>
                    </a:lnTo>
                    <a:lnTo>
                      <a:pt x="240" y="301"/>
                    </a:lnTo>
                    <a:lnTo>
                      <a:pt x="253" y="310"/>
                    </a:lnTo>
                    <a:lnTo>
                      <a:pt x="265" y="320"/>
                    </a:lnTo>
                    <a:lnTo>
                      <a:pt x="277" y="329"/>
                    </a:lnTo>
                    <a:lnTo>
                      <a:pt x="287" y="320"/>
                    </a:lnTo>
                    <a:lnTo>
                      <a:pt x="300" y="310"/>
                    </a:lnTo>
                    <a:lnTo>
                      <a:pt x="313" y="301"/>
                    </a:lnTo>
                    <a:lnTo>
                      <a:pt x="327" y="294"/>
                    </a:lnTo>
                    <a:lnTo>
                      <a:pt x="341" y="286"/>
                    </a:lnTo>
                    <a:lnTo>
                      <a:pt x="355" y="281"/>
                    </a:lnTo>
                    <a:lnTo>
                      <a:pt x="370" y="277"/>
                    </a:lnTo>
                    <a:lnTo>
                      <a:pt x="385" y="277"/>
                    </a:lnTo>
                    <a:lnTo>
                      <a:pt x="386" y="277"/>
                    </a:lnTo>
                    <a:lnTo>
                      <a:pt x="386" y="277"/>
                    </a:lnTo>
                    <a:lnTo>
                      <a:pt x="388" y="277"/>
                    </a:lnTo>
                    <a:lnTo>
                      <a:pt x="388" y="277"/>
                    </a:lnTo>
                    <a:lnTo>
                      <a:pt x="403" y="277"/>
                    </a:lnTo>
                    <a:lnTo>
                      <a:pt x="417" y="280"/>
                    </a:lnTo>
                    <a:lnTo>
                      <a:pt x="431" y="282"/>
                    </a:lnTo>
                    <a:lnTo>
                      <a:pt x="445" y="287"/>
                    </a:lnTo>
                    <a:lnTo>
                      <a:pt x="458" y="292"/>
                    </a:lnTo>
                    <a:lnTo>
                      <a:pt x="471" y="299"/>
                    </a:lnTo>
                    <a:lnTo>
                      <a:pt x="482" y="306"/>
                    </a:lnTo>
                    <a:lnTo>
                      <a:pt x="494" y="315"/>
                    </a:lnTo>
                    <a:lnTo>
                      <a:pt x="504" y="324"/>
                    </a:lnTo>
                    <a:lnTo>
                      <a:pt x="514" y="334"/>
                    </a:lnTo>
                    <a:lnTo>
                      <a:pt x="522" y="346"/>
                    </a:lnTo>
                    <a:lnTo>
                      <a:pt x="529" y="357"/>
                    </a:lnTo>
                    <a:lnTo>
                      <a:pt x="537" y="370"/>
                    </a:lnTo>
                    <a:lnTo>
                      <a:pt x="542" y="383"/>
                    </a:lnTo>
                    <a:lnTo>
                      <a:pt x="547" y="396"/>
                    </a:lnTo>
                    <a:lnTo>
                      <a:pt x="550" y="410"/>
                    </a:lnTo>
                    <a:lnTo>
                      <a:pt x="550" y="212"/>
                    </a:lnTo>
                    <a:lnTo>
                      <a:pt x="323" y="212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1" y="415"/>
                    </a:lnTo>
                    <a:lnTo>
                      <a:pt x="5" y="399"/>
                    </a:lnTo>
                    <a:lnTo>
                      <a:pt x="10" y="384"/>
                    </a:lnTo>
                    <a:lnTo>
                      <a:pt x="15" y="370"/>
                    </a:lnTo>
                    <a:lnTo>
                      <a:pt x="23" y="357"/>
                    </a:lnTo>
                    <a:lnTo>
                      <a:pt x="32" y="345"/>
                    </a:lnTo>
                    <a:lnTo>
                      <a:pt x="41" y="332"/>
                    </a:lnTo>
                    <a:lnTo>
                      <a:pt x="51" y="322"/>
                    </a:lnTo>
                    <a:lnTo>
                      <a:pt x="63" y="311"/>
                    </a:lnTo>
                    <a:lnTo>
                      <a:pt x="75" y="302"/>
                    </a:lnTo>
                    <a:lnTo>
                      <a:pt x="88" y="295"/>
                    </a:lnTo>
                    <a:lnTo>
                      <a:pt x="102" y="288"/>
                    </a:lnTo>
                    <a:lnTo>
                      <a:pt x="117" y="283"/>
                    </a:lnTo>
                    <a:lnTo>
                      <a:pt x="133" y="280"/>
                    </a:lnTo>
                    <a:lnTo>
                      <a:pt x="148" y="277"/>
                    </a:lnTo>
                    <a:lnTo>
                      <a:pt x="165" y="277"/>
                    </a:lnTo>
                    <a:lnTo>
                      <a:pt x="165" y="277"/>
                    </a:lnTo>
                    <a:lnTo>
                      <a:pt x="166" y="277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1" name="Freeform 291"/>
              <p:cNvSpPr>
                <a:spLocks/>
              </p:cNvSpPr>
              <p:nvPr/>
            </p:nvSpPr>
            <p:spPr bwMode="auto">
              <a:xfrm>
                <a:off x="2303" y="3023"/>
                <a:ext cx="50" cy="100"/>
              </a:xfrm>
              <a:custGeom>
                <a:avLst/>
                <a:gdLst>
                  <a:gd name="T0" fmla="*/ 139 w 203"/>
                  <a:gd name="T1" fmla="*/ 206 h 402"/>
                  <a:gd name="T2" fmla="*/ 153 w 203"/>
                  <a:gd name="T3" fmla="*/ 213 h 402"/>
                  <a:gd name="T4" fmla="*/ 165 w 203"/>
                  <a:gd name="T5" fmla="*/ 222 h 402"/>
                  <a:gd name="T6" fmla="*/ 176 w 203"/>
                  <a:gd name="T7" fmla="*/ 232 h 402"/>
                  <a:gd name="T8" fmla="*/ 185 w 203"/>
                  <a:gd name="T9" fmla="*/ 243 h 402"/>
                  <a:gd name="T10" fmla="*/ 193 w 203"/>
                  <a:gd name="T11" fmla="*/ 256 h 402"/>
                  <a:gd name="T12" fmla="*/ 199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1 h 402"/>
                  <a:gd name="T18" fmla="*/ 203 w 203"/>
                  <a:gd name="T19" fmla="*/ 311 h 402"/>
                  <a:gd name="T20" fmla="*/ 201 w 203"/>
                  <a:gd name="T21" fmla="*/ 321 h 402"/>
                  <a:gd name="T22" fmla="*/ 199 w 203"/>
                  <a:gd name="T23" fmla="*/ 330 h 402"/>
                  <a:gd name="T24" fmla="*/ 195 w 203"/>
                  <a:gd name="T25" fmla="*/ 340 h 402"/>
                  <a:gd name="T26" fmla="*/ 191 w 203"/>
                  <a:gd name="T27" fmla="*/ 349 h 402"/>
                  <a:gd name="T28" fmla="*/ 186 w 203"/>
                  <a:gd name="T29" fmla="*/ 357 h 402"/>
                  <a:gd name="T30" fmla="*/ 180 w 203"/>
                  <a:gd name="T31" fmla="*/ 365 h 402"/>
                  <a:gd name="T32" fmla="*/ 173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5 h 402"/>
                  <a:gd name="T38" fmla="*/ 150 w 203"/>
                  <a:gd name="T39" fmla="*/ 390 h 402"/>
                  <a:gd name="T40" fmla="*/ 142 w 203"/>
                  <a:gd name="T41" fmla="*/ 394 h 402"/>
                  <a:gd name="T42" fmla="*/ 131 w 203"/>
                  <a:gd name="T43" fmla="*/ 398 h 402"/>
                  <a:gd name="T44" fmla="*/ 122 w 203"/>
                  <a:gd name="T45" fmla="*/ 400 h 402"/>
                  <a:gd name="T46" fmla="*/ 112 w 203"/>
                  <a:gd name="T47" fmla="*/ 402 h 402"/>
                  <a:gd name="T48" fmla="*/ 102 w 203"/>
                  <a:gd name="T49" fmla="*/ 402 h 402"/>
                  <a:gd name="T50" fmla="*/ 92 w 203"/>
                  <a:gd name="T51" fmla="*/ 402 h 402"/>
                  <a:gd name="T52" fmla="*/ 82 w 203"/>
                  <a:gd name="T53" fmla="*/ 400 h 402"/>
                  <a:gd name="T54" fmla="*/ 71 w 203"/>
                  <a:gd name="T55" fmla="*/ 398 h 402"/>
                  <a:gd name="T56" fmla="*/ 63 w 203"/>
                  <a:gd name="T57" fmla="*/ 394 h 402"/>
                  <a:gd name="T58" fmla="*/ 54 w 203"/>
                  <a:gd name="T59" fmla="*/ 390 h 402"/>
                  <a:gd name="T60" fmla="*/ 45 w 203"/>
                  <a:gd name="T61" fmla="*/ 385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8 w 203"/>
                  <a:gd name="T69" fmla="*/ 357 h 402"/>
                  <a:gd name="T70" fmla="*/ 13 w 203"/>
                  <a:gd name="T71" fmla="*/ 349 h 402"/>
                  <a:gd name="T72" fmla="*/ 8 w 203"/>
                  <a:gd name="T73" fmla="*/ 340 h 402"/>
                  <a:gd name="T74" fmla="*/ 5 w 203"/>
                  <a:gd name="T75" fmla="*/ 330 h 402"/>
                  <a:gd name="T76" fmla="*/ 3 w 203"/>
                  <a:gd name="T77" fmla="*/ 321 h 402"/>
                  <a:gd name="T78" fmla="*/ 0 w 203"/>
                  <a:gd name="T79" fmla="*/ 311 h 402"/>
                  <a:gd name="T80" fmla="*/ 0 w 203"/>
                  <a:gd name="T81" fmla="*/ 301 h 402"/>
                  <a:gd name="T82" fmla="*/ 1 w 203"/>
                  <a:gd name="T83" fmla="*/ 284 h 402"/>
                  <a:gd name="T84" fmla="*/ 5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3 h 402"/>
                  <a:gd name="T90" fmla="*/ 27 w 203"/>
                  <a:gd name="T91" fmla="*/ 232 h 402"/>
                  <a:gd name="T92" fmla="*/ 38 w 203"/>
                  <a:gd name="T93" fmla="*/ 222 h 402"/>
                  <a:gd name="T94" fmla="*/ 50 w 203"/>
                  <a:gd name="T95" fmla="*/ 213 h 402"/>
                  <a:gd name="T96" fmla="*/ 64 w 203"/>
                  <a:gd name="T97" fmla="*/ 206 h 402"/>
                  <a:gd name="T98" fmla="*/ 64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6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6"/>
                    </a:moveTo>
                    <a:lnTo>
                      <a:pt x="153" y="213"/>
                    </a:lnTo>
                    <a:lnTo>
                      <a:pt x="165" y="222"/>
                    </a:lnTo>
                    <a:lnTo>
                      <a:pt x="176" y="232"/>
                    </a:lnTo>
                    <a:lnTo>
                      <a:pt x="185" y="243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1" y="284"/>
                    </a:lnTo>
                    <a:lnTo>
                      <a:pt x="203" y="301"/>
                    </a:lnTo>
                    <a:lnTo>
                      <a:pt x="203" y="311"/>
                    </a:lnTo>
                    <a:lnTo>
                      <a:pt x="201" y="321"/>
                    </a:lnTo>
                    <a:lnTo>
                      <a:pt x="199" y="330"/>
                    </a:lnTo>
                    <a:lnTo>
                      <a:pt x="195" y="340"/>
                    </a:lnTo>
                    <a:lnTo>
                      <a:pt x="191" y="349"/>
                    </a:lnTo>
                    <a:lnTo>
                      <a:pt x="186" y="357"/>
                    </a:lnTo>
                    <a:lnTo>
                      <a:pt x="180" y="365"/>
                    </a:lnTo>
                    <a:lnTo>
                      <a:pt x="173" y="372"/>
                    </a:lnTo>
                    <a:lnTo>
                      <a:pt x="166" y="379"/>
                    </a:lnTo>
                    <a:lnTo>
                      <a:pt x="158" y="385"/>
                    </a:lnTo>
                    <a:lnTo>
                      <a:pt x="150" y="390"/>
                    </a:lnTo>
                    <a:lnTo>
                      <a:pt x="142" y="394"/>
                    </a:lnTo>
                    <a:lnTo>
                      <a:pt x="131" y="398"/>
                    </a:lnTo>
                    <a:lnTo>
                      <a:pt x="122" y="400"/>
                    </a:lnTo>
                    <a:lnTo>
                      <a:pt x="112" y="402"/>
                    </a:lnTo>
                    <a:lnTo>
                      <a:pt x="102" y="402"/>
                    </a:lnTo>
                    <a:lnTo>
                      <a:pt x="92" y="402"/>
                    </a:lnTo>
                    <a:lnTo>
                      <a:pt x="82" y="400"/>
                    </a:lnTo>
                    <a:lnTo>
                      <a:pt x="71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5" y="385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8" y="340"/>
                    </a:lnTo>
                    <a:lnTo>
                      <a:pt x="5" y="330"/>
                    </a:lnTo>
                    <a:lnTo>
                      <a:pt x="3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4"/>
                    </a:lnTo>
                    <a:lnTo>
                      <a:pt x="5" y="270"/>
                    </a:lnTo>
                    <a:lnTo>
                      <a:pt x="10" y="256"/>
                    </a:lnTo>
                    <a:lnTo>
                      <a:pt x="18" y="243"/>
                    </a:lnTo>
                    <a:lnTo>
                      <a:pt x="27" y="232"/>
                    </a:lnTo>
                    <a:lnTo>
                      <a:pt x="38" y="222"/>
                    </a:lnTo>
                    <a:lnTo>
                      <a:pt x="50" y="213"/>
                    </a:lnTo>
                    <a:lnTo>
                      <a:pt x="64" y="206"/>
                    </a:lnTo>
                    <a:lnTo>
                      <a:pt x="64" y="0"/>
                    </a:lnTo>
                    <a:lnTo>
                      <a:pt x="139" y="0"/>
                    </a:lnTo>
                    <a:lnTo>
                      <a:pt x="139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2" name="Freeform 292"/>
              <p:cNvSpPr>
                <a:spLocks/>
              </p:cNvSpPr>
              <p:nvPr/>
            </p:nvSpPr>
            <p:spPr bwMode="auto">
              <a:xfrm>
                <a:off x="2685" y="2963"/>
                <a:ext cx="68" cy="164"/>
              </a:xfrm>
              <a:custGeom>
                <a:avLst/>
                <a:gdLst>
                  <a:gd name="T0" fmla="*/ 204 w 274"/>
                  <a:gd name="T1" fmla="*/ 0 h 655"/>
                  <a:gd name="T2" fmla="*/ 178 w 274"/>
                  <a:gd name="T3" fmla="*/ 177 h 655"/>
                  <a:gd name="T4" fmla="*/ 134 w 274"/>
                  <a:gd name="T5" fmla="*/ 195 h 655"/>
                  <a:gd name="T6" fmla="*/ 94 w 274"/>
                  <a:gd name="T7" fmla="*/ 219 h 655"/>
                  <a:gd name="T8" fmla="*/ 62 w 274"/>
                  <a:gd name="T9" fmla="*/ 248 h 655"/>
                  <a:gd name="T10" fmla="*/ 37 w 274"/>
                  <a:gd name="T11" fmla="*/ 281 h 655"/>
                  <a:gd name="T12" fmla="*/ 18 w 274"/>
                  <a:gd name="T13" fmla="*/ 320 h 655"/>
                  <a:gd name="T14" fmla="*/ 6 w 274"/>
                  <a:gd name="T15" fmla="*/ 359 h 655"/>
                  <a:gd name="T16" fmla="*/ 0 w 274"/>
                  <a:gd name="T17" fmla="*/ 400 h 655"/>
                  <a:gd name="T18" fmla="*/ 2 w 274"/>
                  <a:gd name="T19" fmla="*/ 441 h 655"/>
                  <a:gd name="T20" fmla="*/ 10 w 274"/>
                  <a:gd name="T21" fmla="*/ 481 h 655"/>
                  <a:gd name="T22" fmla="*/ 25 w 274"/>
                  <a:gd name="T23" fmla="*/ 520 h 655"/>
                  <a:gd name="T24" fmla="*/ 47 w 274"/>
                  <a:gd name="T25" fmla="*/ 557 h 655"/>
                  <a:gd name="T26" fmla="*/ 75 w 274"/>
                  <a:gd name="T27" fmla="*/ 589 h 655"/>
                  <a:gd name="T28" fmla="*/ 111 w 274"/>
                  <a:gd name="T29" fmla="*/ 615 h 655"/>
                  <a:gd name="T30" fmla="*/ 153 w 274"/>
                  <a:gd name="T31" fmla="*/ 637 h 655"/>
                  <a:gd name="T32" fmla="*/ 201 w 274"/>
                  <a:gd name="T33" fmla="*/ 651 h 655"/>
                  <a:gd name="T34" fmla="*/ 225 w 274"/>
                  <a:gd name="T35" fmla="*/ 585 h 655"/>
                  <a:gd name="T36" fmla="*/ 187 w 274"/>
                  <a:gd name="T37" fmla="*/ 575 h 655"/>
                  <a:gd name="T38" fmla="*/ 155 w 274"/>
                  <a:gd name="T39" fmla="*/ 558 h 655"/>
                  <a:gd name="T40" fmla="*/ 129 w 274"/>
                  <a:gd name="T41" fmla="*/ 538 h 655"/>
                  <a:gd name="T42" fmla="*/ 107 w 274"/>
                  <a:gd name="T43" fmla="*/ 513 h 655"/>
                  <a:gd name="T44" fmla="*/ 92 w 274"/>
                  <a:gd name="T45" fmla="*/ 485 h 655"/>
                  <a:gd name="T46" fmla="*/ 81 w 274"/>
                  <a:gd name="T47" fmla="*/ 456 h 655"/>
                  <a:gd name="T48" fmla="*/ 76 w 274"/>
                  <a:gd name="T49" fmla="*/ 424 h 655"/>
                  <a:gd name="T50" fmla="*/ 76 w 274"/>
                  <a:gd name="T51" fmla="*/ 393 h 655"/>
                  <a:gd name="T52" fmla="*/ 83 w 274"/>
                  <a:gd name="T53" fmla="*/ 362 h 655"/>
                  <a:gd name="T54" fmla="*/ 94 w 274"/>
                  <a:gd name="T55" fmla="*/ 332 h 655"/>
                  <a:gd name="T56" fmla="*/ 111 w 274"/>
                  <a:gd name="T57" fmla="*/ 306 h 655"/>
                  <a:gd name="T58" fmla="*/ 132 w 274"/>
                  <a:gd name="T59" fmla="*/ 281 h 655"/>
                  <a:gd name="T60" fmla="*/ 159 w 274"/>
                  <a:gd name="T61" fmla="*/ 261 h 655"/>
                  <a:gd name="T62" fmla="*/ 192 w 274"/>
                  <a:gd name="T63" fmla="*/ 247 h 655"/>
                  <a:gd name="T64" fmla="*/ 231 w 274"/>
                  <a:gd name="T65" fmla="*/ 237 h 655"/>
                  <a:gd name="T66" fmla="*/ 274 w 274"/>
                  <a:gd name="T67" fmla="*/ 234 h 655"/>
                  <a:gd name="T68" fmla="*/ 269 w 274"/>
                  <a:gd name="T69" fmla="*/ 200 h 655"/>
                  <a:gd name="T70" fmla="*/ 270 w 274"/>
                  <a:gd name="T71" fmla="*/ 182 h 655"/>
                  <a:gd name="T72" fmla="*/ 273 w 274"/>
                  <a:gd name="T73" fmla="*/ 165 h 655"/>
                  <a:gd name="T74" fmla="*/ 262 w 274"/>
                  <a:gd name="T75" fmla="*/ 165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5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5" y="186"/>
                    </a:lnTo>
                    <a:lnTo>
                      <a:pt x="134" y="195"/>
                    </a:lnTo>
                    <a:lnTo>
                      <a:pt x="113" y="206"/>
                    </a:lnTo>
                    <a:lnTo>
                      <a:pt x="94" y="219"/>
                    </a:lnTo>
                    <a:lnTo>
                      <a:pt x="78" y="233"/>
                    </a:lnTo>
                    <a:lnTo>
                      <a:pt x="62" y="248"/>
                    </a:lnTo>
                    <a:lnTo>
                      <a:pt x="48" y="265"/>
                    </a:lnTo>
                    <a:lnTo>
                      <a:pt x="37" y="281"/>
                    </a:lnTo>
                    <a:lnTo>
                      <a:pt x="27" y="300"/>
                    </a:lnTo>
                    <a:lnTo>
                      <a:pt x="18" y="320"/>
                    </a:lnTo>
                    <a:lnTo>
                      <a:pt x="11" y="339"/>
                    </a:lnTo>
                    <a:lnTo>
                      <a:pt x="6" y="359"/>
                    </a:lnTo>
                    <a:lnTo>
                      <a:pt x="2" y="379"/>
                    </a:lnTo>
                    <a:lnTo>
                      <a:pt x="0" y="400"/>
                    </a:lnTo>
                    <a:lnTo>
                      <a:pt x="0" y="420"/>
                    </a:lnTo>
                    <a:lnTo>
                      <a:pt x="2" y="441"/>
                    </a:lnTo>
                    <a:lnTo>
                      <a:pt x="5" y="461"/>
                    </a:lnTo>
                    <a:lnTo>
                      <a:pt x="10" y="481"/>
                    </a:lnTo>
                    <a:lnTo>
                      <a:pt x="16" y="501"/>
                    </a:lnTo>
                    <a:lnTo>
                      <a:pt x="25" y="520"/>
                    </a:lnTo>
                    <a:lnTo>
                      <a:pt x="35" y="539"/>
                    </a:lnTo>
                    <a:lnTo>
                      <a:pt x="47" y="557"/>
                    </a:lnTo>
                    <a:lnTo>
                      <a:pt x="60" y="573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11" y="615"/>
                    </a:lnTo>
                    <a:lnTo>
                      <a:pt x="131" y="627"/>
                    </a:lnTo>
                    <a:lnTo>
                      <a:pt x="153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6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3"/>
                    </a:lnTo>
                    <a:lnTo>
                      <a:pt x="99" y="499"/>
                    </a:lnTo>
                    <a:lnTo>
                      <a:pt x="92" y="485"/>
                    </a:lnTo>
                    <a:lnTo>
                      <a:pt x="85" y="471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6" y="409"/>
                    </a:lnTo>
                    <a:lnTo>
                      <a:pt x="76" y="393"/>
                    </a:lnTo>
                    <a:lnTo>
                      <a:pt x="79" y="378"/>
                    </a:lnTo>
                    <a:lnTo>
                      <a:pt x="83" y="362"/>
                    </a:lnTo>
                    <a:lnTo>
                      <a:pt x="88" y="348"/>
                    </a:lnTo>
                    <a:lnTo>
                      <a:pt x="94" y="332"/>
                    </a:lnTo>
                    <a:lnTo>
                      <a:pt x="102" y="318"/>
                    </a:lnTo>
                    <a:lnTo>
                      <a:pt x="111" y="306"/>
                    </a:lnTo>
                    <a:lnTo>
                      <a:pt x="121" y="293"/>
                    </a:lnTo>
                    <a:lnTo>
                      <a:pt x="132" y="281"/>
                    </a:lnTo>
                    <a:lnTo>
                      <a:pt x="145" y="271"/>
                    </a:lnTo>
                    <a:lnTo>
                      <a:pt x="159" y="261"/>
                    </a:lnTo>
                    <a:lnTo>
                      <a:pt x="176" y="253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31" y="237"/>
                    </a:lnTo>
                    <a:lnTo>
                      <a:pt x="251" y="235"/>
                    </a:lnTo>
                    <a:lnTo>
                      <a:pt x="274" y="234"/>
                    </a:lnTo>
                    <a:lnTo>
                      <a:pt x="271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70" y="182"/>
                    </a:lnTo>
                    <a:lnTo>
                      <a:pt x="271" y="173"/>
                    </a:lnTo>
                    <a:lnTo>
                      <a:pt x="273" y="165"/>
                    </a:lnTo>
                    <a:lnTo>
                      <a:pt x="268" y="165"/>
                    </a:lnTo>
                    <a:lnTo>
                      <a:pt x="262" y="165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3" name="Freeform 293"/>
              <p:cNvSpPr>
                <a:spLocks/>
              </p:cNvSpPr>
              <p:nvPr/>
            </p:nvSpPr>
            <p:spPr bwMode="auto">
              <a:xfrm>
                <a:off x="2953" y="3002"/>
                <a:ext cx="87" cy="112"/>
              </a:xfrm>
              <a:custGeom>
                <a:avLst/>
                <a:gdLst>
                  <a:gd name="T0" fmla="*/ 349 w 349"/>
                  <a:gd name="T1" fmla="*/ 0 h 448"/>
                  <a:gd name="T2" fmla="*/ 349 w 349"/>
                  <a:gd name="T3" fmla="*/ 246 h 448"/>
                  <a:gd name="T4" fmla="*/ 245 w 349"/>
                  <a:gd name="T5" fmla="*/ 246 h 448"/>
                  <a:gd name="T6" fmla="*/ 241 w 349"/>
                  <a:gd name="T7" fmla="*/ 288 h 448"/>
                  <a:gd name="T8" fmla="*/ 235 w 349"/>
                  <a:gd name="T9" fmla="*/ 326 h 448"/>
                  <a:gd name="T10" fmla="*/ 232 w 349"/>
                  <a:gd name="T11" fmla="*/ 344 h 448"/>
                  <a:gd name="T12" fmla="*/ 228 w 349"/>
                  <a:gd name="T13" fmla="*/ 361 h 448"/>
                  <a:gd name="T14" fmla="*/ 223 w 349"/>
                  <a:gd name="T15" fmla="*/ 376 h 448"/>
                  <a:gd name="T16" fmla="*/ 219 w 349"/>
                  <a:gd name="T17" fmla="*/ 390 h 448"/>
                  <a:gd name="T18" fmla="*/ 214 w 349"/>
                  <a:gd name="T19" fmla="*/ 403 h 448"/>
                  <a:gd name="T20" fmla="*/ 209 w 349"/>
                  <a:gd name="T21" fmla="*/ 414 h 448"/>
                  <a:gd name="T22" fmla="*/ 204 w 349"/>
                  <a:gd name="T23" fmla="*/ 425 h 448"/>
                  <a:gd name="T24" fmla="*/ 198 w 349"/>
                  <a:gd name="T25" fmla="*/ 432 h 448"/>
                  <a:gd name="T26" fmla="*/ 191 w 349"/>
                  <a:gd name="T27" fmla="*/ 439 h 448"/>
                  <a:gd name="T28" fmla="*/ 186 w 349"/>
                  <a:gd name="T29" fmla="*/ 444 h 448"/>
                  <a:gd name="T30" fmla="*/ 180 w 349"/>
                  <a:gd name="T31" fmla="*/ 446 h 448"/>
                  <a:gd name="T32" fmla="*/ 172 w 349"/>
                  <a:gd name="T33" fmla="*/ 448 h 448"/>
                  <a:gd name="T34" fmla="*/ 166 w 349"/>
                  <a:gd name="T35" fmla="*/ 446 h 448"/>
                  <a:gd name="T36" fmla="*/ 159 w 349"/>
                  <a:gd name="T37" fmla="*/ 444 h 448"/>
                  <a:gd name="T38" fmla="*/ 153 w 349"/>
                  <a:gd name="T39" fmla="*/ 439 h 448"/>
                  <a:gd name="T40" fmla="*/ 148 w 349"/>
                  <a:gd name="T41" fmla="*/ 432 h 448"/>
                  <a:gd name="T42" fmla="*/ 142 w 349"/>
                  <a:gd name="T43" fmla="*/ 425 h 448"/>
                  <a:gd name="T44" fmla="*/ 136 w 349"/>
                  <a:gd name="T45" fmla="*/ 414 h 448"/>
                  <a:gd name="T46" fmla="*/ 131 w 349"/>
                  <a:gd name="T47" fmla="*/ 403 h 448"/>
                  <a:gd name="T48" fmla="*/ 126 w 349"/>
                  <a:gd name="T49" fmla="*/ 390 h 448"/>
                  <a:gd name="T50" fmla="*/ 121 w 349"/>
                  <a:gd name="T51" fmla="*/ 376 h 448"/>
                  <a:gd name="T52" fmla="*/ 117 w 349"/>
                  <a:gd name="T53" fmla="*/ 361 h 448"/>
                  <a:gd name="T54" fmla="*/ 114 w 349"/>
                  <a:gd name="T55" fmla="*/ 344 h 448"/>
                  <a:gd name="T56" fmla="*/ 110 w 349"/>
                  <a:gd name="T57" fmla="*/ 326 h 448"/>
                  <a:gd name="T58" fmla="*/ 105 w 349"/>
                  <a:gd name="T59" fmla="*/ 288 h 448"/>
                  <a:gd name="T60" fmla="*/ 101 w 349"/>
                  <a:gd name="T61" fmla="*/ 246 h 448"/>
                  <a:gd name="T62" fmla="*/ 0 w 349"/>
                  <a:gd name="T63" fmla="*/ 246 h 448"/>
                  <a:gd name="T64" fmla="*/ 0 w 349"/>
                  <a:gd name="T65" fmla="*/ 0 h 448"/>
                  <a:gd name="T66" fmla="*/ 43 w 349"/>
                  <a:gd name="T67" fmla="*/ 0 h 448"/>
                  <a:gd name="T68" fmla="*/ 87 w 349"/>
                  <a:gd name="T69" fmla="*/ 0 h 448"/>
                  <a:gd name="T70" fmla="*/ 131 w 349"/>
                  <a:gd name="T71" fmla="*/ 0 h 448"/>
                  <a:gd name="T72" fmla="*/ 175 w 349"/>
                  <a:gd name="T73" fmla="*/ 0 h 448"/>
                  <a:gd name="T74" fmla="*/ 218 w 349"/>
                  <a:gd name="T75" fmla="*/ 0 h 448"/>
                  <a:gd name="T76" fmla="*/ 261 w 349"/>
                  <a:gd name="T77" fmla="*/ 0 h 448"/>
                  <a:gd name="T78" fmla="*/ 306 w 349"/>
                  <a:gd name="T79" fmla="*/ 0 h 448"/>
                  <a:gd name="T80" fmla="*/ 349 w 349"/>
                  <a:gd name="T8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8">
                    <a:moveTo>
                      <a:pt x="349" y="0"/>
                    </a:moveTo>
                    <a:lnTo>
                      <a:pt x="349" y="246"/>
                    </a:lnTo>
                    <a:lnTo>
                      <a:pt x="245" y="246"/>
                    </a:lnTo>
                    <a:lnTo>
                      <a:pt x="241" y="288"/>
                    </a:lnTo>
                    <a:lnTo>
                      <a:pt x="235" y="326"/>
                    </a:lnTo>
                    <a:lnTo>
                      <a:pt x="232" y="344"/>
                    </a:lnTo>
                    <a:lnTo>
                      <a:pt x="228" y="361"/>
                    </a:lnTo>
                    <a:lnTo>
                      <a:pt x="223" y="376"/>
                    </a:lnTo>
                    <a:lnTo>
                      <a:pt x="219" y="390"/>
                    </a:lnTo>
                    <a:lnTo>
                      <a:pt x="214" y="403"/>
                    </a:lnTo>
                    <a:lnTo>
                      <a:pt x="209" y="414"/>
                    </a:lnTo>
                    <a:lnTo>
                      <a:pt x="204" y="425"/>
                    </a:lnTo>
                    <a:lnTo>
                      <a:pt x="198" y="432"/>
                    </a:lnTo>
                    <a:lnTo>
                      <a:pt x="191" y="439"/>
                    </a:lnTo>
                    <a:lnTo>
                      <a:pt x="186" y="444"/>
                    </a:lnTo>
                    <a:lnTo>
                      <a:pt x="180" y="446"/>
                    </a:lnTo>
                    <a:lnTo>
                      <a:pt x="172" y="448"/>
                    </a:lnTo>
                    <a:lnTo>
                      <a:pt x="166" y="446"/>
                    </a:lnTo>
                    <a:lnTo>
                      <a:pt x="159" y="444"/>
                    </a:lnTo>
                    <a:lnTo>
                      <a:pt x="153" y="439"/>
                    </a:lnTo>
                    <a:lnTo>
                      <a:pt x="148" y="432"/>
                    </a:lnTo>
                    <a:lnTo>
                      <a:pt x="142" y="425"/>
                    </a:lnTo>
                    <a:lnTo>
                      <a:pt x="136" y="414"/>
                    </a:lnTo>
                    <a:lnTo>
                      <a:pt x="131" y="403"/>
                    </a:lnTo>
                    <a:lnTo>
                      <a:pt x="126" y="390"/>
                    </a:lnTo>
                    <a:lnTo>
                      <a:pt x="121" y="376"/>
                    </a:lnTo>
                    <a:lnTo>
                      <a:pt x="117" y="361"/>
                    </a:lnTo>
                    <a:lnTo>
                      <a:pt x="114" y="344"/>
                    </a:lnTo>
                    <a:lnTo>
                      <a:pt x="110" y="326"/>
                    </a:lnTo>
                    <a:lnTo>
                      <a:pt x="105" y="288"/>
                    </a:lnTo>
                    <a:lnTo>
                      <a:pt x="101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87" y="0"/>
                    </a:lnTo>
                    <a:lnTo>
                      <a:pt x="131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1" y="0"/>
                    </a:lnTo>
                    <a:lnTo>
                      <a:pt x="306" y="0"/>
                    </a:ln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4" name="Freeform 294"/>
              <p:cNvSpPr>
                <a:spLocks/>
              </p:cNvSpPr>
              <p:nvPr/>
            </p:nvSpPr>
            <p:spPr bwMode="auto">
              <a:xfrm>
                <a:off x="3326" y="3062"/>
                <a:ext cx="137" cy="108"/>
              </a:xfrm>
              <a:custGeom>
                <a:avLst/>
                <a:gdLst>
                  <a:gd name="T0" fmla="*/ 167 w 550"/>
                  <a:gd name="T1" fmla="*/ 275 h 430"/>
                  <a:gd name="T2" fmla="*/ 182 w 550"/>
                  <a:gd name="T3" fmla="*/ 277 h 430"/>
                  <a:gd name="T4" fmla="*/ 212 w 550"/>
                  <a:gd name="T5" fmla="*/ 286 h 430"/>
                  <a:gd name="T6" fmla="*/ 239 w 550"/>
                  <a:gd name="T7" fmla="*/ 301 h 430"/>
                  <a:gd name="T8" fmla="*/ 265 w 550"/>
                  <a:gd name="T9" fmla="*/ 319 h 430"/>
                  <a:gd name="T10" fmla="*/ 288 w 550"/>
                  <a:gd name="T11" fmla="*/ 319 h 430"/>
                  <a:gd name="T12" fmla="*/ 312 w 550"/>
                  <a:gd name="T13" fmla="*/ 301 h 430"/>
                  <a:gd name="T14" fmla="*/ 340 w 550"/>
                  <a:gd name="T15" fmla="*/ 286 h 430"/>
                  <a:gd name="T16" fmla="*/ 369 w 550"/>
                  <a:gd name="T17" fmla="*/ 277 h 430"/>
                  <a:gd name="T18" fmla="*/ 386 w 550"/>
                  <a:gd name="T19" fmla="*/ 275 h 430"/>
                  <a:gd name="T20" fmla="*/ 387 w 550"/>
                  <a:gd name="T21" fmla="*/ 275 h 430"/>
                  <a:gd name="T22" fmla="*/ 402 w 550"/>
                  <a:gd name="T23" fmla="*/ 277 h 430"/>
                  <a:gd name="T24" fmla="*/ 432 w 550"/>
                  <a:gd name="T25" fmla="*/ 282 h 430"/>
                  <a:gd name="T26" fmla="*/ 459 w 550"/>
                  <a:gd name="T27" fmla="*/ 292 h 430"/>
                  <a:gd name="T28" fmla="*/ 483 w 550"/>
                  <a:gd name="T29" fmla="*/ 306 h 430"/>
                  <a:gd name="T30" fmla="*/ 503 w 550"/>
                  <a:gd name="T31" fmla="*/ 324 h 430"/>
                  <a:gd name="T32" fmla="*/ 522 w 550"/>
                  <a:gd name="T33" fmla="*/ 344 h 430"/>
                  <a:gd name="T34" fmla="*/ 536 w 550"/>
                  <a:gd name="T35" fmla="*/ 368 h 430"/>
                  <a:gd name="T36" fmla="*/ 546 w 550"/>
                  <a:gd name="T37" fmla="*/ 395 h 430"/>
                  <a:gd name="T38" fmla="*/ 550 w 550"/>
                  <a:gd name="T39" fmla="*/ 212 h 430"/>
                  <a:gd name="T40" fmla="*/ 322 w 550"/>
                  <a:gd name="T41" fmla="*/ 0 h 430"/>
                  <a:gd name="T42" fmla="*/ 232 w 550"/>
                  <a:gd name="T43" fmla="*/ 212 h 430"/>
                  <a:gd name="T44" fmla="*/ 0 w 550"/>
                  <a:gd name="T45" fmla="*/ 430 h 430"/>
                  <a:gd name="T46" fmla="*/ 5 w 550"/>
                  <a:gd name="T47" fmla="*/ 399 h 430"/>
                  <a:gd name="T48" fmla="*/ 16 w 550"/>
                  <a:gd name="T49" fmla="*/ 370 h 430"/>
                  <a:gd name="T50" fmla="*/ 31 w 550"/>
                  <a:gd name="T51" fmla="*/ 343 h 430"/>
                  <a:gd name="T52" fmla="*/ 52 w 550"/>
                  <a:gd name="T53" fmla="*/ 320 h 430"/>
                  <a:gd name="T54" fmla="*/ 75 w 550"/>
                  <a:gd name="T55" fmla="*/ 302 h 430"/>
                  <a:gd name="T56" fmla="*/ 103 w 550"/>
                  <a:gd name="T57" fmla="*/ 288 h 430"/>
                  <a:gd name="T58" fmla="*/ 132 w 550"/>
                  <a:gd name="T59" fmla="*/ 279 h 430"/>
                  <a:gd name="T60" fmla="*/ 164 w 550"/>
                  <a:gd name="T61" fmla="*/ 275 h 430"/>
                  <a:gd name="T62" fmla="*/ 165 w 550"/>
                  <a:gd name="T63" fmla="*/ 275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30">
                    <a:moveTo>
                      <a:pt x="165" y="275"/>
                    </a:moveTo>
                    <a:lnTo>
                      <a:pt x="167" y="275"/>
                    </a:lnTo>
                    <a:lnTo>
                      <a:pt x="167" y="275"/>
                    </a:lnTo>
                    <a:lnTo>
                      <a:pt x="182" y="277"/>
                    </a:lnTo>
                    <a:lnTo>
                      <a:pt x="197" y="280"/>
                    </a:lnTo>
                    <a:lnTo>
                      <a:pt x="212" y="286"/>
                    </a:lnTo>
                    <a:lnTo>
                      <a:pt x="226" y="292"/>
                    </a:lnTo>
                    <a:lnTo>
                      <a:pt x="239" y="301"/>
                    </a:lnTo>
                    <a:lnTo>
                      <a:pt x="252" y="310"/>
                    </a:lnTo>
                    <a:lnTo>
                      <a:pt x="265" y="319"/>
                    </a:lnTo>
                    <a:lnTo>
                      <a:pt x="276" y="329"/>
                    </a:lnTo>
                    <a:lnTo>
                      <a:pt x="288" y="319"/>
                    </a:lnTo>
                    <a:lnTo>
                      <a:pt x="299" y="310"/>
                    </a:lnTo>
                    <a:lnTo>
                      <a:pt x="312" y="301"/>
                    </a:lnTo>
                    <a:lnTo>
                      <a:pt x="326" y="292"/>
                    </a:lnTo>
                    <a:lnTo>
                      <a:pt x="340" y="286"/>
                    </a:lnTo>
                    <a:lnTo>
                      <a:pt x="355" y="280"/>
                    </a:lnTo>
                    <a:lnTo>
                      <a:pt x="369" y="277"/>
                    </a:lnTo>
                    <a:lnTo>
                      <a:pt x="386" y="275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7" y="275"/>
                    </a:lnTo>
                    <a:lnTo>
                      <a:pt x="388" y="275"/>
                    </a:lnTo>
                    <a:lnTo>
                      <a:pt x="402" y="277"/>
                    </a:lnTo>
                    <a:lnTo>
                      <a:pt x="418" y="278"/>
                    </a:lnTo>
                    <a:lnTo>
                      <a:pt x="432" y="282"/>
                    </a:lnTo>
                    <a:lnTo>
                      <a:pt x="444" y="286"/>
                    </a:lnTo>
                    <a:lnTo>
                      <a:pt x="459" y="292"/>
                    </a:lnTo>
                    <a:lnTo>
                      <a:pt x="470" y="298"/>
                    </a:lnTo>
                    <a:lnTo>
                      <a:pt x="483" y="306"/>
                    </a:lnTo>
                    <a:lnTo>
                      <a:pt x="493" y="314"/>
                    </a:lnTo>
                    <a:lnTo>
                      <a:pt x="503" y="324"/>
                    </a:lnTo>
                    <a:lnTo>
                      <a:pt x="513" y="334"/>
                    </a:lnTo>
                    <a:lnTo>
                      <a:pt x="522" y="344"/>
                    </a:lnTo>
                    <a:lnTo>
                      <a:pt x="530" y="357"/>
                    </a:lnTo>
                    <a:lnTo>
                      <a:pt x="536" y="368"/>
                    </a:lnTo>
                    <a:lnTo>
                      <a:pt x="541" y="381"/>
                    </a:lnTo>
                    <a:lnTo>
                      <a:pt x="546" y="395"/>
                    </a:lnTo>
                    <a:lnTo>
                      <a:pt x="550" y="409"/>
                    </a:lnTo>
                    <a:lnTo>
                      <a:pt x="550" y="212"/>
                    </a:lnTo>
                    <a:lnTo>
                      <a:pt x="322" y="212"/>
                    </a:lnTo>
                    <a:lnTo>
                      <a:pt x="322" y="0"/>
                    </a:lnTo>
                    <a:lnTo>
                      <a:pt x="232" y="0"/>
                    </a:lnTo>
                    <a:lnTo>
                      <a:pt x="232" y="212"/>
                    </a:lnTo>
                    <a:lnTo>
                      <a:pt x="0" y="212"/>
                    </a:lnTo>
                    <a:lnTo>
                      <a:pt x="0" y="430"/>
                    </a:lnTo>
                    <a:lnTo>
                      <a:pt x="2" y="414"/>
                    </a:lnTo>
                    <a:lnTo>
                      <a:pt x="5" y="399"/>
                    </a:lnTo>
                    <a:lnTo>
                      <a:pt x="10" y="384"/>
                    </a:lnTo>
                    <a:lnTo>
                      <a:pt x="16" y="370"/>
                    </a:lnTo>
                    <a:lnTo>
                      <a:pt x="22" y="356"/>
                    </a:lnTo>
                    <a:lnTo>
                      <a:pt x="31" y="343"/>
                    </a:lnTo>
                    <a:lnTo>
                      <a:pt x="40" y="331"/>
                    </a:lnTo>
                    <a:lnTo>
                      <a:pt x="52" y="320"/>
                    </a:lnTo>
                    <a:lnTo>
                      <a:pt x="63" y="311"/>
                    </a:lnTo>
                    <a:lnTo>
                      <a:pt x="75" y="302"/>
                    </a:lnTo>
                    <a:lnTo>
                      <a:pt x="89" y="295"/>
                    </a:lnTo>
                    <a:lnTo>
                      <a:pt x="103" y="288"/>
                    </a:lnTo>
                    <a:lnTo>
                      <a:pt x="117" y="283"/>
                    </a:lnTo>
                    <a:lnTo>
                      <a:pt x="132" y="279"/>
                    </a:lnTo>
                    <a:lnTo>
                      <a:pt x="147" y="277"/>
                    </a:lnTo>
                    <a:lnTo>
                      <a:pt x="164" y="275"/>
                    </a:lnTo>
                    <a:lnTo>
                      <a:pt x="165" y="275"/>
                    </a:lnTo>
                    <a:lnTo>
                      <a:pt x="165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5" name="Freeform 295"/>
              <p:cNvSpPr>
                <a:spLocks/>
              </p:cNvSpPr>
              <p:nvPr/>
            </p:nvSpPr>
            <p:spPr bwMode="auto">
              <a:xfrm>
                <a:off x="3142" y="3085"/>
                <a:ext cx="51" cy="101"/>
              </a:xfrm>
              <a:custGeom>
                <a:avLst/>
                <a:gdLst>
                  <a:gd name="T0" fmla="*/ 141 w 204"/>
                  <a:gd name="T1" fmla="*/ 206 h 401"/>
                  <a:gd name="T2" fmla="*/ 153 w 204"/>
                  <a:gd name="T3" fmla="*/ 213 h 401"/>
                  <a:gd name="T4" fmla="*/ 166 w 204"/>
                  <a:gd name="T5" fmla="*/ 222 h 401"/>
                  <a:gd name="T6" fmla="*/ 176 w 204"/>
                  <a:gd name="T7" fmla="*/ 232 h 401"/>
                  <a:gd name="T8" fmla="*/ 187 w 204"/>
                  <a:gd name="T9" fmla="*/ 243 h 401"/>
                  <a:gd name="T10" fmla="*/ 193 w 204"/>
                  <a:gd name="T11" fmla="*/ 256 h 401"/>
                  <a:gd name="T12" fmla="*/ 199 w 204"/>
                  <a:gd name="T13" fmla="*/ 270 h 401"/>
                  <a:gd name="T14" fmla="*/ 203 w 204"/>
                  <a:gd name="T15" fmla="*/ 285 h 401"/>
                  <a:gd name="T16" fmla="*/ 204 w 204"/>
                  <a:gd name="T17" fmla="*/ 301 h 401"/>
                  <a:gd name="T18" fmla="*/ 203 w 204"/>
                  <a:gd name="T19" fmla="*/ 311 h 401"/>
                  <a:gd name="T20" fmla="*/ 202 w 204"/>
                  <a:gd name="T21" fmla="*/ 321 h 401"/>
                  <a:gd name="T22" fmla="*/ 199 w 204"/>
                  <a:gd name="T23" fmla="*/ 331 h 401"/>
                  <a:gd name="T24" fmla="*/ 195 w 204"/>
                  <a:gd name="T25" fmla="*/ 340 h 401"/>
                  <a:gd name="T26" fmla="*/ 192 w 204"/>
                  <a:gd name="T27" fmla="*/ 349 h 401"/>
                  <a:gd name="T28" fmla="*/ 187 w 204"/>
                  <a:gd name="T29" fmla="*/ 357 h 401"/>
                  <a:gd name="T30" fmla="*/ 180 w 204"/>
                  <a:gd name="T31" fmla="*/ 364 h 401"/>
                  <a:gd name="T32" fmla="*/ 174 w 204"/>
                  <a:gd name="T33" fmla="*/ 372 h 401"/>
                  <a:gd name="T34" fmla="*/ 167 w 204"/>
                  <a:gd name="T35" fmla="*/ 378 h 401"/>
                  <a:gd name="T36" fmla="*/ 158 w 204"/>
                  <a:gd name="T37" fmla="*/ 385 h 401"/>
                  <a:gd name="T38" fmla="*/ 151 w 204"/>
                  <a:gd name="T39" fmla="*/ 390 h 401"/>
                  <a:gd name="T40" fmla="*/ 142 w 204"/>
                  <a:gd name="T41" fmla="*/ 394 h 401"/>
                  <a:gd name="T42" fmla="*/ 133 w 204"/>
                  <a:gd name="T43" fmla="*/ 398 h 401"/>
                  <a:gd name="T44" fmla="*/ 123 w 204"/>
                  <a:gd name="T45" fmla="*/ 400 h 401"/>
                  <a:gd name="T46" fmla="*/ 113 w 204"/>
                  <a:gd name="T47" fmla="*/ 401 h 401"/>
                  <a:gd name="T48" fmla="*/ 102 w 204"/>
                  <a:gd name="T49" fmla="*/ 401 h 401"/>
                  <a:gd name="T50" fmla="*/ 92 w 204"/>
                  <a:gd name="T51" fmla="*/ 401 h 401"/>
                  <a:gd name="T52" fmla="*/ 82 w 204"/>
                  <a:gd name="T53" fmla="*/ 400 h 401"/>
                  <a:gd name="T54" fmla="*/ 72 w 204"/>
                  <a:gd name="T55" fmla="*/ 398 h 401"/>
                  <a:gd name="T56" fmla="*/ 63 w 204"/>
                  <a:gd name="T57" fmla="*/ 394 h 401"/>
                  <a:gd name="T58" fmla="*/ 54 w 204"/>
                  <a:gd name="T59" fmla="*/ 390 h 401"/>
                  <a:gd name="T60" fmla="*/ 46 w 204"/>
                  <a:gd name="T61" fmla="*/ 385 h 401"/>
                  <a:gd name="T62" fmla="*/ 37 w 204"/>
                  <a:gd name="T63" fmla="*/ 378 h 401"/>
                  <a:gd name="T64" fmla="*/ 31 w 204"/>
                  <a:gd name="T65" fmla="*/ 372 h 401"/>
                  <a:gd name="T66" fmla="*/ 25 w 204"/>
                  <a:gd name="T67" fmla="*/ 364 h 401"/>
                  <a:gd name="T68" fmla="*/ 18 w 204"/>
                  <a:gd name="T69" fmla="*/ 357 h 401"/>
                  <a:gd name="T70" fmla="*/ 13 w 204"/>
                  <a:gd name="T71" fmla="*/ 349 h 401"/>
                  <a:gd name="T72" fmla="*/ 9 w 204"/>
                  <a:gd name="T73" fmla="*/ 340 h 401"/>
                  <a:gd name="T74" fmla="*/ 5 w 204"/>
                  <a:gd name="T75" fmla="*/ 331 h 401"/>
                  <a:gd name="T76" fmla="*/ 3 w 204"/>
                  <a:gd name="T77" fmla="*/ 321 h 401"/>
                  <a:gd name="T78" fmla="*/ 2 w 204"/>
                  <a:gd name="T79" fmla="*/ 311 h 401"/>
                  <a:gd name="T80" fmla="*/ 0 w 204"/>
                  <a:gd name="T81" fmla="*/ 301 h 401"/>
                  <a:gd name="T82" fmla="*/ 2 w 204"/>
                  <a:gd name="T83" fmla="*/ 285 h 401"/>
                  <a:gd name="T84" fmla="*/ 5 w 204"/>
                  <a:gd name="T85" fmla="*/ 270 h 401"/>
                  <a:gd name="T86" fmla="*/ 11 w 204"/>
                  <a:gd name="T87" fmla="*/ 256 h 401"/>
                  <a:gd name="T88" fmla="*/ 18 w 204"/>
                  <a:gd name="T89" fmla="*/ 243 h 401"/>
                  <a:gd name="T90" fmla="*/ 28 w 204"/>
                  <a:gd name="T91" fmla="*/ 232 h 401"/>
                  <a:gd name="T92" fmla="*/ 39 w 204"/>
                  <a:gd name="T93" fmla="*/ 222 h 401"/>
                  <a:gd name="T94" fmla="*/ 51 w 204"/>
                  <a:gd name="T95" fmla="*/ 213 h 401"/>
                  <a:gd name="T96" fmla="*/ 64 w 204"/>
                  <a:gd name="T97" fmla="*/ 206 h 401"/>
                  <a:gd name="T98" fmla="*/ 64 w 204"/>
                  <a:gd name="T99" fmla="*/ 0 h 401"/>
                  <a:gd name="T100" fmla="*/ 141 w 204"/>
                  <a:gd name="T101" fmla="*/ 0 h 401"/>
                  <a:gd name="T102" fmla="*/ 141 w 204"/>
                  <a:gd name="T103" fmla="*/ 206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4" h="401">
                    <a:moveTo>
                      <a:pt x="141" y="206"/>
                    </a:moveTo>
                    <a:lnTo>
                      <a:pt x="153" y="213"/>
                    </a:lnTo>
                    <a:lnTo>
                      <a:pt x="166" y="222"/>
                    </a:lnTo>
                    <a:lnTo>
                      <a:pt x="176" y="232"/>
                    </a:lnTo>
                    <a:lnTo>
                      <a:pt x="187" y="243"/>
                    </a:lnTo>
                    <a:lnTo>
                      <a:pt x="193" y="256"/>
                    </a:lnTo>
                    <a:lnTo>
                      <a:pt x="199" y="270"/>
                    </a:lnTo>
                    <a:lnTo>
                      <a:pt x="203" y="285"/>
                    </a:lnTo>
                    <a:lnTo>
                      <a:pt x="204" y="301"/>
                    </a:lnTo>
                    <a:lnTo>
                      <a:pt x="203" y="311"/>
                    </a:lnTo>
                    <a:lnTo>
                      <a:pt x="202" y="321"/>
                    </a:lnTo>
                    <a:lnTo>
                      <a:pt x="199" y="331"/>
                    </a:lnTo>
                    <a:lnTo>
                      <a:pt x="195" y="340"/>
                    </a:lnTo>
                    <a:lnTo>
                      <a:pt x="192" y="349"/>
                    </a:lnTo>
                    <a:lnTo>
                      <a:pt x="187" y="357"/>
                    </a:lnTo>
                    <a:lnTo>
                      <a:pt x="180" y="364"/>
                    </a:lnTo>
                    <a:lnTo>
                      <a:pt x="174" y="372"/>
                    </a:lnTo>
                    <a:lnTo>
                      <a:pt x="167" y="378"/>
                    </a:lnTo>
                    <a:lnTo>
                      <a:pt x="158" y="385"/>
                    </a:lnTo>
                    <a:lnTo>
                      <a:pt x="151" y="390"/>
                    </a:lnTo>
                    <a:lnTo>
                      <a:pt x="142" y="394"/>
                    </a:lnTo>
                    <a:lnTo>
                      <a:pt x="133" y="398"/>
                    </a:lnTo>
                    <a:lnTo>
                      <a:pt x="123" y="400"/>
                    </a:lnTo>
                    <a:lnTo>
                      <a:pt x="113" y="401"/>
                    </a:lnTo>
                    <a:lnTo>
                      <a:pt x="102" y="401"/>
                    </a:lnTo>
                    <a:lnTo>
                      <a:pt x="92" y="401"/>
                    </a:lnTo>
                    <a:lnTo>
                      <a:pt x="82" y="400"/>
                    </a:lnTo>
                    <a:lnTo>
                      <a:pt x="72" y="398"/>
                    </a:lnTo>
                    <a:lnTo>
                      <a:pt x="63" y="394"/>
                    </a:lnTo>
                    <a:lnTo>
                      <a:pt x="54" y="390"/>
                    </a:lnTo>
                    <a:lnTo>
                      <a:pt x="46" y="385"/>
                    </a:lnTo>
                    <a:lnTo>
                      <a:pt x="37" y="378"/>
                    </a:lnTo>
                    <a:lnTo>
                      <a:pt x="31" y="372"/>
                    </a:lnTo>
                    <a:lnTo>
                      <a:pt x="25" y="364"/>
                    </a:lnTo>
                    <a:lnTo>
                      <a:pt x="18" y="357"/>
                    </a:lnTo>
                    <a:lnTo>
                      <a:pt x="13" y="349"/>
                    </a:lnTo>
                    <a:lnTo>
                      <a:pt x="9" y="340"/>
                    </a:lnTo>
                    <a:lnTo>
                      <a:pt x="5" y="331"/>
                    </a:lnTo>
                    <a:lnTo>
                      <a:pt x="3" y="321"/>
                    </a:lnTo>
                    <a:lnTo>
                      <a:pt x="2" y="311"/>
                    </a:lnTo>
                    <a:lnTo>
                      <a:pt x="0" y="301"/>
                    </a:lnTo>
                    <a:lnTo>
                      <a:pt x="2" y="285"/>
                    </a:lnTo>
                    <a:lnTo>
                      <a:pt x="5" y="270"/>
                    </a:lnTo>
                    <a:lnTo>
                      <a:pt x="11" y="256"/>
                    </a:lnTo>
                    <a:lnTo>
                      <a:pt x="18" y="243"/>
                    </a:lnTo>
                    <a:lnTo>
                      <a:pt x="28" y="232"/>
                    </a:lnTo>
                    <a:lnTo>
                      <a:pt x="39" y="222"/>
                    </a:lnTo>
                    <a:lnTo>
                      <a:pt x="51" y="213"/>
                    </a:lnTo>
                    <a:lnTo>
                      <a:pt x="64" y="206"/>
                    </a:lnTo>
                    <a:lnTo>
                      <a:pt x="64" y="0"/>
                    </a:lnTo>
                    <a:lnTo>
                      <a:pt x="141" y="0"/>
                    </a:lnTo>
                    <a:lnTo>
                      <a:pt x="141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6" name="Freeform 296"/>
              <p:cNvSpPr>
                <a:spLocks/>
              </p:cNvSpPr>
              <p:nvPr/>
            </p:nvSpPr>
            <p:spPr bwMode="auto">
              <a:xfrm>
                <a:off x="3525" y="3088"/>
                <a:ext cx="68" cy="164"/>
              </a:xfrm>
              <a:custGeom>
                <a:avLst/>
                <a:gdLst>
                  <a:gd name="T0" fmla="*/ 204 w 273"/>
                  <a:gd name="T1" fmla="*/ 0 h 656"/>
                  <a:gd name="T2" fmla="*/ 179 w 273"/>
                  <a:gd name="T3" fmla="*/ 179 h 656"/>
                  <a:gd name="T4" fmla="*/ 133 w 273"/>
                  <a:gd name="T5" fmla="*/ 197 h 656"/>
                  <a:gd name="T6" fmla="*/ 93 w 273"/>
                  <a:gd name="T7" fmla="*/ 220 h 656"/>
                  <a:gd name="T8" fmla="*/ 62 w 273"/>
                  <a:gd name="T9" fmla="*/ 249 h 656"/>
                  <a:gd name="T10" fmla="*/ 36 w 273"/>
                  <a:gd name="T11" fmla="*/ 283 h 656"/>
                  <a:gd name="T12" fmla="*/ 17 w 273"/>
                  <a:gd name="T13" fmla="*/ 320 h 656"/>
                  <a:gd name="T14" fmla="*/ 5 w 273"/>
                  <a:gd name="T15" fmla="*/ 360 h 656"/>
                  <a:gd name="T16" fmla="*/ 0 w 273"/>
                  <a:gd name="T17" fmla="*/ 401 h 656"/>
                  <a:gd name="T18" fmla="*/ 2 w 273"/>
                  <a:gd name="T19" fmla="*/ 443 h 656"/>
                  <a:gd name="T20" fmla="*/ 9 w 273"/>
                  <a:gd name="T21" fmla="*/ 482 h 656"/>
                  <a:gd name="T22" fmla="*/ 25 w 273"/>
                  <a:gd name="T23" fmla="*/ 522 h 656"/>
                  <a:gd name="T24" fmla="*/ 46 w 273"/>
                  <a:gd name="T25" fmla="*/ 557 h 656"/>
                  <a:gd name="T26" fmla="*/ 74 w 273"/>
                  <a:gd name="T27" fmla="*/ 589 h 656"/>
                  <a:gd name="T28" fmla="*/ 110 w 273"/>
                  <a:gd name="T29" fmla="*/ 616 h 656"/>
                  <a:gd name="T30" fmla="*/ 152 w 273"/>
                  <a:gd name="T31" fmla="*/ 638 h 656"/>
                  <a:gd name="T32" fmla="*/ 201 w 273"/>
                  <a:gd name="T33" fmla="*/ 652 h 656"/>
                  <a:gd name="T34" fmla="*/ 225 w 273"/>
                  <a:gd name="T35" fmla="*/ 585 h 656"/>
                  <a:gd name="T36" fmla="*/ 188 w 273"/>
                  <a:gd name="T37" fmla="*/ 575 h 656"/>
                  <a:gd name="T38" fmla="*/ 155 w 273"/>
                  <a:gd name="T39" fmla="*/ 560 h 656"/>
                  <a:gd name="T40" fmla="*/ 128 w 273"/>
                  <a:gd name="T41" fmla="*/ 540 h 656"/>
                  <a:gd name="T42" fmla="*/ 107 w 273"/>
                  <a:gd name="T43" fmla="*/ 514 h 656"/>
                  <a:gd name="T44" fmla="*/ 91 w 273"/>
                  <a:gd name="T45" fmla="*/ 487 h 656"/>
                  <a:gd name="T46" fmla="*/ 81 w 273"/>
                  <a:gd name="T47" fmla="*/ 457 h 656"/>
                  <a:gd name="T48" fmla="*/ 76 w 273"/>
                  <a:gd name="T49" fmla="*/ 426 h 656"/>
                  <a:gd name="T50" fmla="*/ 77 w 273"/>
                  <a:gd name="T51" fmla="*/ 394 h 656"/>
                  <a:gd name="T52" fmla="*/ 82 w 273"/>
                  <a:gd name="T53" fmla="*/ 364 h 656"/>
                  <a:gd name="T54" fmla="*/ 93 w 273"/>
                  <a:gd name="T55" fmla="*/ 334 h 656"/>
                  <a:gd name="T56" fmla="*/ 110 w 273"/>
                  <a:gd name="T57" fmla="*/ 306 h 656"/>
                  <a:gd name="T58" fmla="*/ 132 w 273"/>
                  <a:gd name="T59" fmla="*/ 282 h 656"/>
                  <a:gd name="T60" fmla="*/ 160 w 273"/>
                  <a:gd name="T61" fmla="*/ 263 h 656"/>
                  <a:gd name="T62" fmla="*/ 192 w 273"/>
                  <a:gd name="T63" fmla="*/ 248 h 656"/>
                  <a:gd name="T64" fmla="*/ 230 w 273"/>
                  <a:gd name="T65" fmla="*/ 239 h 656"/>
                  <a:gd name="T66" fmla="*/ 273 w 273"/>
                  <a:gd name="T67" fmla="*/ 236 h 656"/>
                  <a:gd name="T68" fmla="*/ 269 w 273"/>
                  <a:gd name="T69" fmla="*/ 202 h 656"/>
                  <a:gd name="T70" fmla="*/ 269 w 273"/>
                  <a:gd name="T71" fmla="*/ 183 h 656"/>
                  <a:gd name="T72" fmla="*/ 272 w 273"/>
                  <a:gd name="T73" fmla="*/ 167 h 656"/>
                  <a:gd name="T74" fmla="*/ 262 w 273"/>
                  <a:gd name="T75" fmla="*/ 167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6">
                    <a:moveTo>
                      <a:pt x="262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9" y="179"/>
                    </a:lnTo>
                    <a:lnTo>
                      <a:pt x="155" y="186"/>
                    </a:lnTo>
                    <a:lnTo>
                      <a:pt x="133" y="197"/>
                    </a:lnTo>
                    <a:lnTo>
                      <a:pt x="113" y="207"/>
                    </a:lnTo>
                    <a:lnTo>
                      <a:pt x="93" y="220"/>
                    </a:lnTo>
                    <a:lnTo>
                      <a:pt x="77" y="234"/>
                    </a:lnTo>
                    <a:lnTo>
                      <a:pt x="62" y="249"/>
                    </a:lnTo>
                    <a:lnTo>
                      <a:pt x="49" y="265"/>
                    </a:lnTo>
                    <a:lnTo>
                      <a:pt x="36" y="283"/>
                    </a:lnTo>
                    <a:lnTo>
                      <a:pt x="26" y="301"/>
                    </a:lnTo>
                    <a:lnTo>
                      <a:pt x="17" y="320"/>
                    </a:lnTo>
                    <a:lnTo>
                      <a:pt x="11" y="341"/>
                    </a:lnTo>
                    <a:lnTo>
                      <a:pt x="5" y="360"/>
                    </a:lnTo>
                    <a:lnTo>
                      <a:pt x="2" y="380"/>
                    </a:lnTo>
                    <a:lnTo>
                      <a:pt x="0" y="401"/>
                    </a:lnTo>
                    <a:lnTo>
                      <a:pt x="0" y="422"/>
                    </a:lnTo>
                    <a:lnTo>
                      <a:pt x="2" y="443"/>
                    </a:lnTo>
                    <a:lnTo>
                      <a:pt x="4" y="463"/>
                    </a:lnTo>
                    <a:lnTo>
                      <a:pt x="9" y="482"/>
                    </a:lnTo>
                    <a:lnTo>
                      <a:pt x="17" y="503"/>
                    </a:lnTo>
                    <a:lnTo>
                      <a:pt x="25" y="522"/>
                    </a:lnTo>
                    <a:lnTo>
                      <a:pt x="35" y="540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4" y="589"/>
                    </a:lnTo>
                    <a:lnTo>
                      <a:pt x="92" y="603"/>
                    </a:lnTo>
                    <a:lnTo>
                      <a:pt x="110" y="616"/>
                    </a:lnTo>
                    <a:lnTo>
                      <a:pt x="130" y="627"/>
                    </a:lnTo>
                    <a:lnTo>
                      <a:pt x="152" y="638"/>
                    </a:lnTo>
                    <a:lnTo>
                      <a:pt x="176" y="645"/>
                    </a:lnTo>
                    <a:lnTo>
                      <a:pt x="201" y="652"/>
                    </a:lnTo>
                    <a:lnTo>
                      <a:pt x="229" y="656"/>
                    </a:lnTo>
                    <a:lnTo>
                      <a:pt x="225" y="585"/>
                    </a:lnTo>
                    <a:lnTo>
                      <a:pt x="206" y="582"/>
                    </a:lnTo>
                    <a:lnTo>
                      <a:pt x="188" y="575"/>
                    </a:lnTo>
                    <a:lnTo>
                      <a:pt x="171" y="569"/>
                    </a:lnTo>
                    <a:lnTo>
                      <a:pt x="155" y="560"/>
                    </a:lnTo>
                    <a:lnTo>
                      <a:pt x="141" y="550"/>
                    </a:lnTo>
                    <a:lnTo>
                      <a:pt x="128" y="540"/>
                    </a:lnTo>
                    <a:lnTo>
                      <a:pt x="118" y="527"/>
                    </a:lnTo>
                    <a:lnTo>
                      <a:pt x="107" y="514"/>
                    </a:lnTo>
                    <a:lnTo>
                      <a:pt x="99" y="501"/>
                    </a:lnTo>
                    <a:lnTo>
                      <a:pt x="91" y="487"/>
                    </a:lnTo>
                    <a:lnTo>
                      <a:pt x="86" y="472"/>
                    </a:lnTo>
                    <a:lnTo>
                      <a:pt x="81" y="457"/>
                    </a:lnTo>
                    <a:lnTo>
                      <a:pt x="78" y="441"/>
                    </a:lnTo>
                    <a:lnTo>
                      <a:pt x="76" y="426"/>
                    </a:lnTo>
                    <a:lnTo>
                      <a:pt x="76" y="411"/>
                    </a:lnTo>
                    <a:lnTo>
                      <a:pt x="77" y="394"/>
                    </a:lnTo>
                    <a:lnTo>
                      <a:pt x="78" y="379"/>
                    </a:lnTo>
                    <a:lnTo>
                      <a:pt x="82" y="364"/>
                    </a:lnTo>
                    <a:lnTo>
                      <a:pt x="87" y="348"/>
                    </a:lnTo>
                    <a:lnTo>
                      <a:pt x="93" y="334"/>
                    </a:lnTo>
                    <a:lnTo>
                      <a:pt x="101" y="320"/>
                    </a:lnTo>
                    <a:lnTo>
                      <a:pt x="110" y="306"/>
                    </a:lnTo>
                    <a:lnTo>
                      <a:pt x="120" y="295"/>
                    </a:lnTo>
                    <a:lnTo>
                      <a:pt x="132" y="282"/>
                    </a:lnTo>
                    <a:lnTo>
                      <a:pt x="144" y="272"/>
                    </a:lnTo>
                    <a:lnTo>
                      <a:pt x="160" y="263"/>
                    </a:lnTo>
                    <a:lnTo>
                      <a:pt x="175" y="254"/>
                    </a:lnTo>
                    <a:lnTo>
                      <a:pt x="192" y="248"/>
                    </a:lnTo>
                    <a:lnTo>
                      <a:pt x="211" y="242"/>
                    </a:lnTo>
                    <a:lnTo>
                      <a:pt x="230" y="239"/>
                    </a:lnTo>
                    <a:lnTo>
                      <a:pt x="250" y="236"/>
                    </a:lnTo>
                    <a:lnTo>
                      <a:pt x="273" y="236"/>
                    </a:lnTo>
                    <a:lnTo>
                      <a:pt x="271" y="220"/>
                    </a:lnTo>
                    <a:lnTo>
                      <a:pt x="269" y="202"/>
                    </a:lnTo>
                    <a:lnTo>
                      <a:pt x="269" y="192"/>
                    </a:lnTo>
                    <a:lnTo>
                      <a:pt x="269" y="183"/>
                    </a:lnTo>
                    <a:lnTo>
                      <a:pt x="271" y="175"/>
                    </a:lnTo>
                    <a:lnTo>
                      <a:pt x="272" y="167"/>
                    </a:lnTo>
                    <a:lnTo>
                      <a:pt x="267" y="167"/>
                    </a:lnTo>
                    <a:lnTo>
                      <a:pt x="262" y="167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7" name="Freeform 297"/>
              <p:cNvSpPr>
                <a:spLocks/>
              </p:cNvSpPr>
              <p:nvPr/>
            </p:nvSpPr>
            <p:spPr bwMode="auto">
              <a:xfrm>
                <a:off x="3829" y="3140"/>
                <a:ext cx="87" cy="112"/>
              </a:xfrm>
              <a:custGeom>
                <a:avLst/>
                <a:gdLst>
                  <a:gd name="T0" fmla="*/ 350 w 350"/>
                  <a:gd name="T1" fmla="*/ 0 h 448"/>
                  <a:gd name="T2" fmla="*/ 350 w 350"/>
                  <a:gd name="T3" fmla="*/ 246 h 448"/>
                  <a:gd name="T4" fmla="*/ 245 w 350"/>
                  <a:gd name="T5" fmla="*/ 246 h 448"/>
                  <a:gd name="T6" fmla="*/ 241 w 350"/>
                  <a:gd name="T7" fmla="*/ 288 h 448"/>
                  <a:gd name="T8" fmla="*/ 236 w 350"/>
                  <a:gd name="T9" fmla="*/ 327 h 448"/>
                  <a:gd name="T10" fmla="*/ 233 w 350"/>
                  <a:gd name="T11" fmla="*/ 345 h 448"/>
                  <a:gd name="T12" fmla="*/ 229 w 350"/>
                  <a:gd name="T13" fmla="*/ 361 h 448"/>
                  <a:gd name="T14" fmla="*/ 225 w 350"/>
                  <a:gd name="T15" fmla="*/ 376 h 448"/>
                  <a:gd name="T16" fmla="*/ 220 w 350"/>
                  <a:gd name="T17" fmla="*/ 390 h 448"/>
                  <a:gd name="T18" fmla="*/ 215 w 350"/>
                  <a:gd name="T19" fmla="*/ 403 h 448"/>
                  <a:gd name="T20" fmla="*/ 210 w 350"/>
                  <a:gd name="T21" fmla="*/ 415 h 448"/>
                  <a:gd name="T22" fmla="*/ 204 w 350"/>
                  <a:gd name="T23" fmla="*/ 425 h 448"/>
                  <a:gd name="T24" fmla="*/ 198 w 350"/>
                  <a:gd name="T25" fmla="*/ 432 h 448"/>
                  <a:gd name="T26" fmla="*/ 193 w 350"/>
                  <a:gd name="T27" fmla="*/ 439 h 448"/>
                  <a:gd name="T28" fmla="*/ 187 w 350"/>
                  <a:gd name="T29" fmla="*/ 444 h 448"/>
                  <a:gd name="T30" fmla="*/ 180 w 350"/>
                  <a:gd name="T31" fmla="*/ 447 h 448"/>
                  <a:gd name="T32" fmla="*/ 174 w 350"/>
                  <a:gd name="T33" fmla="*/ 448 h 448"/>
                  <a:gd name="T34" fmla="*/ 167 w 350"/>
                  <a:gd name="T35" fmla="*/ 447 h 448"/>
                  <a:gd name="T36" fmla="*/ 161 w 350"/>
                  <a:gd name="T37" fmla="*/ 444 h 448"/>
                  <a:gd name="T38" fmla="*/ 155 w 350"/>
                  <a:gd name="T39" fmla="*/ 439 h 448"/>
                  <a:gd name="T40" fmla="*/ 148 w 350"/>
                  <a:gd name="T41" fmla="*/ 432 h 448"/>
                  <a:gd name="T42" fmla="*/ 143 w 350"/>
                  <a:gd name="T43" fmla="*/ 425 h 448"/>
                  <a:gd name="T44" fmla="*/ 137 w 350"/>
                  <a:gd name="T45" fmla="*/ 415 h 448"/>
                  <a:gd name="T46" fmla="*/ 132 w 350"/>
                  <a:gd name="T47" fmla="*/ 403 h 448"/>
                  <a:gd name="T48" fmla="*/ 127 w 350"/>
                  <a:gd name="T49" fmla="*/ 390 h 448"/>
                  <a:gd name="T50" fmla="*/ 123 w 350"/>
                  <a:gd name="T51" fmla="*/ 376 h 448"/>
                  <a:gd name="T52" fmla="*/ 118 w 350"/>
                  <a:gd name="T53" fmla="*/ 361 h 448"/>
                  <a:gd name="T54" fmla="*/ 114 w 350"/>
                  <a:gd name="T55" fmla="*/ 345 h 448"/>
                  <a:gd name="T56" fmla="*/ 111 w 350"/>
                  <a:gd name="T57" fmla="*/ 327 h 448"/>
                  <a:gd name="T58" fmla="*/ 105 w 350"/>
                  <a:gd name="T59" fmla="*/ 288 h 448"/>
                  <a:gd name="T60" fmla="*/ 102 w 350"/>
                  <a:gd name="T61" fmla="*/ 246 h 448"/>
                  <a:gd name="T62" fmla="*/ 0 w 350"/>
                  <a:gd name="T63" fmla="*/ 246 h 448"/>
                  <a:gd name="T64" fmla="*/ 0 w 350"/>
                  <a:gd name="T65" fmla="*/ 0 h 448"/>
                  <a:gd name="T66" fmla="*/ 44 w 350"/>
                  <a:gd name="T67" fmla="*/ 0 h 448"/>
                  <a:gd name="T68" fmla="*/ 88 w 350"/>
                  <a:gd name="T69" fmla="*/ 0 h 448"/>
                  <a:gd name="T70" fmla="*/ 132 w 350"/>
                  <a:gd name="T71" fmla="*/ 0 h 448"/>
                  <a:gd name="T72" fmla="*/ 175 w 350"/>
                  <a:gd name="T73" fmla="*/ 0 h 448"/>
                  <a:gd name="T74" fmla="*/ 218 w 350"/>
                  <a:gd name="T75" fmla="*/ 0 h 448"/>
                  <a:gd name="T76" fmla="*/ 263 w 350"/>
                  <a:gd name="T77" fmla="*/ 0 h 448"/>
                  <a:gd name="T78" fmla="*/ 306 w 350"/>
                  <a:gd name="T79" fmla="*/ 0 h 448"/>
                  <a:gd name="T80" fmla="*/ 350 w 350"/>
                  <a:gd name="T81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0"/>
                    </a:moveTo>
                    <a:lnTo>
                      <a:pt x="350" y="246"/>
                    </a:lnTo>
                    <a:lnTo>
                      <a:pt x="245" y="246"/>
                    </a:lnTo>
                    <a:lnTo>
                      <a:pt x="241" y="288"/>
                    </a:lnTo>
                    <a:lnTo>
                      <a:pt x="236" y="327"/>
                    </a:lnTo>
                    <a:lnTo>
                      <a:pt x="233" y="345"/>
                    </a:lnTo>
                    <a:lnTo>
                      <a:pt x="229" y="361"/>
                    </a:lnTo>
                    <a:lnTo>
                      <a:pt x="225" y="376"/>
                    </a:lnTo>
                    <a:lnTo>
                      <a:pt x="220" y="390"/>
                    </a:lnTo>
                    <a:lnTo>
                      <a:pt x="215" y="403"/>
                    </a:lnTo>
                    <a:lnTo>
                      <a:pt x="210" y="415"/>
                    </a:lnTo>
                    <a:lnTo>
                      <a:pt x="204" y="425"/>
                    </a:lnTo>
                    <a:lnTo>
                      <a:pt x="198" y="432"/>
                    </a:lnTo>
                    <a:lnTo>
                      <a:pt x="193" y="439"/>
                    </a:lnTo>
                    <a:lnTo>
                      <a:pt x="187" y="444"/>
                    </a:lnTo>
                    <a:lnTo>
                      <a:pt x="180" y="447"/>
                    </a:lnTo>
                    <a:lnTo>
                      <a:pt x="174" y="448"/>
                    </a:lnTo>
                    <a:lnTo>
                      <a:pt x="167" y="447"/>
                    </a:lnTo>
                    <a:lnTo>
                      <a:pt x="161" y="444"/>
                    </a:lnTo>
                    <a:lnTo>
                      <a:pt x="155" y="439"/>
                    </a:lnTo>
                    <a:lnTo>
                      <a:pt x="148" y="432"/>
                    </a:lnTo>
                    <a:lnTo>
                      <a:pt x="143" y="425"/>
                    </a:lnTo>
                    <a:lnTo>
                      <a:pt x="137" y="415"/>
                    </a:lnTo>
                    <a:lnTo>
                      <a:pt x="132" y="403"/>
                    </a:lnTo>
                    <a:lnTo>
                      <a:pt x="127" y="390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5"/>
                    </a:lnTo>
                    <a:lnTo>
                      <a:pt x="111" y="327"/>
                    </a:lnTo>
                    <a:lnTo>
                      <a:pt x="105" y="288"/>
                    </a:lnTo>
                    <a:lnTo>
                      <a:pt x="102" y="246"/>
                    </a:lnTo>
                    <a:lnTo>
                      <a:pt x="0" y="24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3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8" name="Freeform 298"/>
              <p:cNvSpPr>
                <a:spLocks/>
              </p:cNvSpPr>
              <p:nvPr/>
            </p:nvSpPr>
            <p:spPr bwMode="auto">
              <a:xfrm>
                <a:off x="4202" y="3220"/>
                <a:ext cx="137" cy="107"/>
              </a:xfrm>
              <a:custGeom>
                <a:avLst/>
                <a:gdLst>
                  <a:gd name="T0" fmla="*/ 166 w 550"/>
                  <a:gd name="T1" fmla="*/ 275 h 429"/>
                  <a:gd name="T2" fmla="*/ 183 w 550"/>
                  <a:gd name="T3" fmla="*/ 276 h 429"/>
                  <a:gd name="T4" fmla="*/ 212 w 550"/>
                  <a:gd name="T5" fmla="*/ 285 h 429"/>
                  <a:gd name="T6" fmla="*/ 240 w 550"/>
                  <a:gd name="T7" fmla="*/ 299 h 429"/>
                  <a:gd name="T8" fmla="*/ 264 w 550"/>
                  <a:gd name="T9" fmla="*/ 318 h 429"/>
                  <a:gd name="T10" fmla="*/ 287 w 550"/>
                  <a:gd name="T11" fmla="*/ 318 h 429"/>
                  <a:gd name="T12" fmla="*/ 313 w 550"/>
                  <a:gd name="T13" fmla="*/ 299 h 429"/>
                  <a:gd name="T14" fmla="*/ 339 w 550"/>
                  <a:gd name="T15" fmla="*/ 285 h 429"/>
                  <a:gd name="T16" fmla="*/ 370 w 550"/>
                  <a:gd name="T17" fmla="*/ 276 h 429"/>
                  <a:gd name="T18" fmla="*/ 385 w 550"/>
                  <a:gd name="T19" fmla="*/ 275 h 429"/>
                  <a:gd name="T20" fmla="*/ 388 w 550"/>
                  <a:gd name="T21" fmla="*/ 275 h 429"/>
                  <a:gd name="T22" fmla="*/ 403 w 550"/>
                  <a:gd name="T23" fmla="*/ 275 h 429"/>
                  <a:gd name="T24" fmla="*/ 431 w 550"/>
                  <a:gd name="T25" fmla="*/ 280 h 429"/>
                  <a:gd name="T26" fmla="*/ 458 w 550"/>
                  <a:gd name="T27" fmla="*/ 290 h 429"/>
                  <a:gd name="T28" fmla="*/ 482 w 550"/>
                  <a:gd name="T29" fmla="*/ 304 h 429"/>
                  <a:gd name="T30" fmla="*/ 504 w 550"/>
                  <a:gd name="T31" fmla="*/ 322 h 429"/>
                  <a:gd name="T32" fmla="*/ 522 w 550"/>
                  <a:gd name="T33" fmla="*/ 344 h 429"/>
                  <a:gd name="T34" fmla="*/ 536 w 550"/>
                  <a:gd name="T35" fmla="*/ 368 h 429"/>
                  <a:gd name="T36" fmla="*/ 546 w 550"/>
                  <a:gd name="T37" fmla="*/ 395 h 429"/>
                  <a:gd name="T38" fmla="*/ 550 w 550"/>
                  <a:gd name="T39" fmla="*/ 211 h 429"/>
                  <a:gd name="T40" fmla="*/ 323 w 550"/>
                  <a:gd name="T41" fmla="*/ 0 h 429"/>
                  <a:gd name="T42" fmla="*/ 231 w 550"/>
                  <a:gd name="T43" fmla="*/ 211 h 429"/>
                  <a:gd name="T44" fmla="*/ 0 w 550"/>
                  <a:gd name="T45" fmla="*/ 429 h 429"/>
                  <a:gd name="T46" fmla="*/ 4 w 550"/>
                  <a:gd name="T47" fmla="*/ 397 h 429"/>
                  <a:gd name="T48" fmla="*/ 16 w 550"/>
                  <a:gd name="T49" fmla="*/ 368 h 429"/>
                  <a:gd name="T50" fmla="*/ 31 w 550"/>
                  <a:gd name="T51" fmla="*/ 343 h 429"/>
                  <a:gd name="T52" fmla="*/ 51 w 550"/>
                  <a:gd name="T53" fmla="*/ 320 h 429"/>
                  <a:gd name="T54" fmla="*/ 75 w 550"/>
                  <a:gd name="T55" fmla="*/ 301 h 429"/>
                  <a:gd name="T56" fmla="*/ 102 w 550"/>
                  <a:gd name="T57" fmla="*/ 287 h 429"/>
                  <a:gd name="T58" fmla="*/ 132 w 550"/>
                  <a:gd name="T59" fmla="*/ 278 h 429"/>
                  <a:gd name="T60" fmla="*/ 163 w 550"/>
                  <a:gd name="T61" fmla="*/ 275 h 429"/>
                  <a:gd name="T62" fmla="*/ 165 w 550"/>
                  <a:gd name="T63" fmla="*/ 2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5" y="275"/>
                    </a:moveTo>
                    <a:lnTo>
                      <a:pt x="166" y="275"/>
                    </a:lnTo>
                    <a:lnTo>
                      <a:pt x="166" y="275"/>
                    </a:lnTo>
                    <a:lnTo>
                      <a:pt x="183" y="276"/>
                    </a:lnTo>
                    <a:lnTo>
                      <a:pt x="197" y="279"/>
                    </a:lnTo>
                    <a:lnTo>
                      <a:pt x="212" y="285"/>
                    </a:lnTo>
                    <a:lnTo>
                      <a:pt x="226" y="292"/>
                    </a:lnTo>
                    <a:lnTo>
                      <a:pt x="240" y="299"/>
                    </a:lnTo>
                    <a:lnTo>
                      <a:pt x="253" y="308"/>
                    </a:lnTo>
                    <a:lnTo>
                      <a:pt x="264" y="318"/>
                    </a:lnTo>
                    <a:lnTo>
                      <a:pt x="276" y="329"/>
                    </a:lnTo>
                    <a:lnTo>
                      <a:pt x="287" y="318"/>
                    </a:lnTo>
                    <a:lnTo>
                      <a:pt x="300" y="308"/>
                    </a:lnTo>
                    <a:lnTo>
                      <a:pt x="313" y="299"/>
                    </a:lnTo>
                    <a:lnTo>
                      <a:pt x="325" y="292"/>
                    </a:lnTo>
                    <a:lnTo>
                      <a:pt x="339" y="285"/>
                    </a:lnTo>
                    <a:lnTo>
                      <a:pt x="355" y="279"/>
                    </a:lnTo>
                    <a:lnTo>
                      <a:pt x="370" y="276"/>
                    </a:lnTo>
                    <a:lnTo>
                      <a:pt x="385" y="275"/>
                    </a:lnTo>
                    <a:lnTo>
                      <a:pt x="385" y="275"/>
                    </a:lnTo>
                    <a:lnTo>
                      <a:pt x="387" y="275"/>
                    </a:lnTo>
                    <a:lnTo>
                      <a:pt x="388" y="275"/>
                    </a:lnTo>
                    <a:lnTo>
                      <a:pt x="388" y="275"/>
                    </a:lnTo>
                    <a:lnTo>
                      <a:pt x="403" y="275"/>
                    </a:lnTo>
                    <a:lnTo>
                      <a:pt x="417" y="278"/>
                    </a:lnTo>
                    <a:lnTo>
                      <a:pt x="431" y="280"/>
                    </a:lnTo>
                    <a:lnTo>
                      <a:pt x="445" y="285"/>
                    </a:lnTo>
                    <a:lnTo>
                      <a:pt x="458" y="290"/>
                    </a:lnTo>
                    <a:lnTo>
                      <a:pt x="471" y="297"/>
                    </a:lnTo>
                    <a:lnTo>
                      <a:pt x="482" y="304"/>
                    </a:lnTo>
                    <a:lnTo>
                      <a:pt x="494" y="313"/>
                    </a:lnTo>
                    <a:lnTo>
                      <a:pt x="504" y="322"/>
                    </a:lnTo>
                    <a:lnTo>
                      <a:pt x="513" y="332"/>
                    </a:lnTo>
                    <a:lnTo>
                      <a:pt x="522" y="344"/>
                    </a:lnTo>
                    <a:lnTo>
                      <a:pt x="529" y="355"/>
                    </a:lnTo>
                    <a:lnTo>
                      <a:pt x="536" y="368"/>
                    </a:lnTo>
                    <a:lnTo>
                      <a:pt x="542" y="381"/>
                    </a:lnTo>
                    <a:lnTo>
                      <a:pt x="546" y="395"/>
                    </a:lnTo>
                    <a:lnTo>
                      <a:pt x="550" y="409"/>
                    </a:lnTo>
                    <a:lnTo>
                      <a:pt x="550" y="211"/>
                    </a:lnTo>
                    <a:lnTo>
                      <a:pt x="323" y="211"/>
                    </a:lnTo>
                    <a:lnTo>
                      <a:pt x="323" y="0"/>
                    </a:lnTo>
                    <a:lnTo>
                      <a:pt x="231" y="0"/>
                    </a:lnTo>
                    <a:lnTo>
                      <a:pt x="231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1" y="413"/>
                    </a:lnTo>
                    <a:lnTo>
                      <a:pt x="4" y="397"/>
                    </a:lnTo>
                    <a:lnTo>
                      <a:pt x="9" y="383"/>
                    </a:lnTo>
                    <a:lnTo>
                      <a:pt x="16" y="368"/>
                    </a:lnTo>
                    <a:lnTo>
                      <a:pt x="23" y="355"/>
                    </a:lnTo>
                    <a:lnTo>
                      <a:pt x="31" y="343"/>
                    </a:lnTo>
                    <a:lnTo>
                      <a:pt x="41" y="331"/>
                    </a:lnTo>
                    <a:lnTo>
                      <a:pt x="51" y="320"/>
                    </a:lnTo>
                    <a:lnTo>
                      <a:pt x="63" y="310"/>
                    </a:lnTo>
                    <a:lnTo>
                      <a:pt x="75" y="301"/>
                    </a:lnTo>
                    <a:lnTo>
                      <a:pt x="88" y="293"/>
                    </a:lnTo>
                    <a:lnTo>
                      <a:pt x="102" y="287"/>
                    </a:lnTo>
                    <a:lnTo>
                      <a:pt x="116" y="281"/>
                    </a:lnTo>
                    <a:lnTo>
                      <a:pt x="132" y="278"/>
                    </a:lnTo>
                    <a:lnTo>
                      <a:pt x="148" y="275"/>
                    </a:lnTo>
                    <a:lnTo>
                      <a:pt x="163" y="275"/>
                    </a:lnTo>
                    <a:lnTo>
                      <a:pt x="165" y="275"/>
                    </a:lnTo>
                    <a:lnTo>
                      <a:pt x="165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39" name="Freeform 299"/>
              <p:cNvSpPr>
                <a:spLocks/>
              </p:cNvSpPr>
              <p:nvPr/>
            </p:nvSpPr>
            <p:spPr bwMode="auto">
              <a:xfrm>
                <a:off x="4018" y="3220"/>
                <a:ext cx="51" cy="100"/>
              </a:xfrm>
              <a:custGeom>
                <a:avLst/>
                <a:gdLst>
                  <a:gd name="T0" fmla="*/ 139 w 203"/>
                  <a:gd name="T1" fmla="*/ 206 h 403"/>
                  <a:gd name="T2" fmla="*/ 153 w 203"/>
                  <a:gd name="T3" fmla="*/ 214 h 403"/>
                  <a:gd name="T4" fmla="*/ 165 w 203"/>
                  <a:gd name="T5" fmla="*/ 222 h 403"/>
                  <a:gd name="T6" fmla="*/ 176 w 203"/>
                  <a:gd name="T7" fmla="*/ 232 h 403"/>
                  <a:gd name="T8" fmla="*/ 185 w 203"/>
                  <a:gd name="T9" fmla="*/ 243 h 403"/>
                  <a:gd name="T10" fmla="*/ 193 w 203"/>
                  <a:gd name="T11" fmla="*/ 256 h 403"/>
                  <a:gd name="T12" fmla="*/ 198 w 203"/>
                  <a:gd name="T13" fmla="*/ 270 h 403"/>
                  <a:gd name="T14" fmla="*/ 202 w 203"/>
                  <a:gd name="T15" fmla="*/ 285 h 403"/>
                  <a:gd name="T16" fmla="*/ 203 w 203"/>
                  <a:gd name="T17" fmla="*/ 301 h 403"/>
                  <a:gd name="T18" fmla="*/ 202 w 203"/>
                  <a:gd name="T19" fmla="*/ 311 h 403"/>
                  <a:gd name="T20" fmla="*/ 200 w 203"/>
                  <a:gd name="T21" fmla="*/ 321 h 403"/>
                  <a:gd name="T22" fmla="*/ 198 w 203"/>
                  <a:gd name="T23" fmla="*/ 331 h 403"/>
                  <a:gd name="T24" fmla="*/ 195 w 203"/>
                  <a:gd name="T25" fmla="*/ 340 h 403"/>
                  <a:gd name="T26" fmla="*/ 190 w 203"/>
                  <a:gd name="T27" fmla="*/ 349 h 403"/>
                  <a:gd name="T28" fmla="*/ 185 w 203"/>
                  <a:gd name="T29" fmla="*/ 358 h 403"/>
                  <a:gd name="T30" fmla="*/ 180 w 203"/>
                  <a:gd name="T31" fmla="*/ 366 h 403"/>
                  <a:gd name="T32" fmla="*/ 172 w 203"/>
                  <a:gd name="T33" fmla="*/ 372 h 403"/>
                  <a:gd name="T34" fmla="*/ 166 w 203"/>
                  <a:gd name="T35" fmla="*/ 378 h 403"/>
                  <a:gd name="T36" fmla="*/ 158 w 203"/>
                  <a:gd name="T37" fmla="*/ 385 h 403"/>
                  <a:gd name="T38" fmla="*/ 149 w 203"/>
                  <a:gd name="T39" fmla="*/ 390 h 403"/>
                  <a:gd name="T40" fmla="*/ 140 w 203"/>
                  <a:gd name="T41" fmla="*/ 394 h 403"/>
                  <a:gd name="T42" fmla="*/ 131 w 203"/>
                  <a:gd name="T43" fmla="*/ 397 h 403"/>
                  <a:gd name="T44" fmla="*/ 121 w 203"/>
                  <a:gd name="T45" fmla="*/ 400 h 403"/>
                  <a:gd name="T46" fmla="*/ 111 w 203"/>
                  <a:gd name="T47" fmla="*/ 401 h 403"/>
                  <a:gd name="T48" fmla="*/ 101 w 203"/>
                  <a:gd name="T49" fmla="*/ 403 h 403"/>
                  <a:gd name="T50" fmla="*/ 91 w 203"/>
                  <a:gd name="T51" fmla="*/ 401 h 403"/>
                  <a:gd name="T52" fmla="*/ 80 w 203"/>
                  <a:gd name="T53" fmla="*/ 400 h 403"/>
                  <a:gd name="T54" fmla="*/ 71 w 203"/>
                  <a:gd name="T55" fmla="*/ 397 h 403"/>
                  <a:gd name="T56" fmla="*/ 61 w 203"/>
                  <a:gd name="T57" fmla="*/ 394 h 403"/>
                  <a:gd name="T58" fmla="*/ 52 w 203"/>
                  <a:gd name="T59" fmla="*/ 390 h 403"/>
                  <a:gd name="T60" fmla="*/ 45 w 203"/>
                  <a:gd name="T61" fmla="*/ 385 h 403"/>
                  <a:gd name="T62" fmla="*/ 37 w 203"/>
                  <a:gd name="T63" fmla="*/ 378 h 403"/>
                  <a:gd name="T64" fmla="*/ 29 w 203"/>
                  <a:gd name="T65" fmla="*/ 372 h 403"/>
                  <a:gd name="T66" fmla="*/ 23 w 203"/>
                  <a:gd name="T67" fmla="*/ 366 h 403"/>
                  <a:gd name="T68" fmla="*/ 17 w 203"/>
                  <a:gd name="T69" fmla="*/ 358 h 403"/>
                  <a:gd name="T70" fmla="*/ 12 w 203"/>
                  <a:gd name="T71" fmla="*/ 349 h 403"/>
                  <a:gd name="T72" fmla="*/ 8 w 203"/>
                  <a:gd name="T73" fmla="*/ 340 h 403"/>
                  <a:gd name="T74" fmla="*/ 4 w 203"/>
                  <a:gd name="T75" fmla="*/ 331 h 403"/>
                  <a:gd name="T76" fmla="*/ 1 w 203"/>
                  <a:gd name="T77" fmla="*/ 321 h 403"/>
                  <a:gd name="T78" fmla="*/ 0 w 203"/>
                  <a:gd name="T79" fmla="*/ 311 h 403"/>
                  <a:gd name="T80" fmla="*/ 0 w 203"/>
                  <a:gd name="T81" fmla="*/ 301 h 403"/>
                  <a:gd name="T82" fmla="*/ 1 w 203"/>
                  <a:gd name="T83" fmla="*/ 285 h 403"/>
                  <a:gd name="T84" fmla="*/ 4 w 203"/>
                  <a:gd name="T85" fmla="*/ 270 h 403"/>
                  <a:gd name="T86" fmla="*/ 10 w 203"/>
                  <a:gd name="T87" fmla="*/ 256 h 403"/>
                  <a:gd name="T88" fmla="*/ 18 w 203"/>
                  <a:gd name="T89" fmla="*/ 243 h 403"/>
                  <a:gd name="T90" fmla="*/ 27 w 203"/>
                  <a:gd name="T91" fmla="*/ 232 h 403"/>
                  <a:gd name="T92" fmla="*/ 37 w 203"/>
                  <a:gd name="T93" fmla="*/ 222 h 403"/>
                  <a:gd name="T94" fmla="*/ 50 w 203"/>
                  <a:gd name="T95" fmla="*/ 214 h 403"/>
                  <a:gd name="T96" fmla="*/ 63 w 203"/>
                  <a:gd name="T97" fmla="*/ 206 h 403"/>
                  <a:gd name="T98" fmla="*/ 63 w 203"/>
                  <a:gd name="T99" fmla="*/ 0 h 403"/>
                  <a:gd name="T100" fmla="*/ 139 w 203"/>
                  <a:gd name="T101" fmla="*/ 0 h 403"/>
                  <a:gd name="T102" fmla="*/ 139 w 203"/>
                  <a:gd name="T103" fmla="*/ 20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206"/>
                    </a:moveTo>
                    <a:lnTo>
                      <a:pt x="153" y="214"/>
                    </a:lnTo>
                    <a:lnTo>
                      <a:pt x="165" y="222"/>
                    </a:lnTo>
                    <a:lnTo>
                      <a:pt x="176" y="232"/>
                    </a:lnTo>
                    <a:lnTo>
                      <a:pt x="185" y="243"/>
                    </a:lnTo>
                    <a:lnTo>
                      <a:pt x="193" y="256"/>
                    </a:lnTo>
                    <a:lnTo>
                      <a:pt x="198" y="270"/>
                    </a:lnTo>
                    <a:lnTo>
                      <a:pt x="202" y="285"/>
                    </a:lnTo>
                    <a:lnTo>
                      <a:pt x="203" y="301"/>
                    </a:lnTo>
                    <a:lnTo>
                      <a:pt x="202" y="311"/>
                    </a:lnTo>
                    <a:lnTo>
                      <a:pt x="200" y="321"/>
                    </a:lnTo>
                    <a:lnTo>
                      <a:pt x="198" y="331"/>
                    </a:lnTo>
                    <a:lnTo>
                      <a:pt x="195" y="340"/>
                    </a:lnTo>
                    <a:lnTo>
                      <a:pt x="190" y="349"/>
                    </a:lnTo>
                    <a:lnTo>
                      <a:pt x="185" y="358"/>
                    </a:lnTo>
                    <a:lnTo>
                      <a:pt x="180" y="366"/>
                    </a:lnTo>
                    <a:lnTo>
                      <a:pt x="172" y="372"/>
                    </a:lnTo>
                    <a:lnTo>
                      <a:pt x="166" y="378"/>
                    </a:lnTo>
                    <a:lnTo>
                      <a:pt x="158" y="385"/>
                    </a:lnTo>
                    <a:lnTo>
                      <a:pt x="149" y="390"/>
                    </a:lnTo>
                    <a:lnTo>
                      <a:pt x="140" y="394"/>
                    </a:lnTo>
                    <a:lnTo>
                      <a:pt x="131" y="397"/>
                    </a:lnTo>
                    <a:lnTo>
                      <a:pt x="121" y="400"/>
                    </a:lnTo>
                    <a:lnTo>
                      <a:pt x="111" y="401"/>
                    </a:lnTo>
                    <a:lnTo>
                      <a:pt x="101" y="403"/>
                    </a:lnTo>
                    <a:lnTo>
                      <a:pt x="91" y="401"/>
                    </a:lnTo>
                    <a:lnTo>
                      <a:pt x="80" y="400"/>
                    </a:lnTo>
                    <a:lnTo>
                      <a:pt x="71" y="397"/>
                    </a:lnTo>
                    <a:lnTo>
                      <a:pt x="61" y="394"/>
                    </a:lnTo>
                    <a:lnTo>
                      <a:pt x="52" y="390"/>
                    </a:lnTo>
                    <a:lnTo>
                      <a:pt x="45" y="385"/>
                    </a:lnTo>
                    <a:lnTo>
                      <a:pt x="37" y="378"/>
                    </a:lnTo>
                    <a:lnTo>
                      <a:pt x="29" y="372"/>
                    </a:lnTo>
                    <a:lnTo>
                      <a:pt x="23" y="366"/>
                    </a:lnTo>
                    <a:lnTo>
                      <a:pt x="17" y="358"/>
                    </a:lnTo>
                    <a:lnTo>
                      <a:pt x="12" y="349"/>
                    </a:lnTo>
                    <a:lnTo>
                      <a:pt x="8" y="340"/>
                    </a:lnTo>
                    <a:lnTo>
                      <a:pt x="4" y="331"/>
                    </a:lnTo>
                    <a:lnTo>
                      <a:pt x="1" y="321"/>
                    </a:lnTo>
                    <a:lnTo>
                      <a:pt x="0" y="311"/>
                    </a:lnTo>
                    <a:lnTo>
                      <a:pt x="0" y="301"/>
                    </a:lnTo>
                    <a:lnTo>
                      <a:pt x="1" y="285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3"/>
                    </a:lnTo>
                    <a:lnTo>
                      <a:pt x="27" y="232"/>
                    </a:lnTo>
                    <a:lnTo>
                      <a:pt x="37" y="222"/>
                    </a:lnTo>
                    <a:lnTo>
                      <a:pt x="50" y="214"/>
                    </a:lnTo>
                    <a:lnTo>
                      <a:pt x="63" y="206"/>
                    </a:lnTo>
                    <a:lnTo>
                      <a:pt x="63" y="0"/>
                    </a:lnTo>
                    <a:lnTo>
                      <a:pt x="139" y="0"/>
                    </a:lnTo>
                    <a:lnTo>
                      <a:pt x="139" y="20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0" name="Freeform 300"/>
              <p:cNvSpPr>
                <a:spLocks/>
              </p:cNvSpPr>
              <p:nvPr/>
            </p:nvSpPr>
            <p:spPr bwMode="auto">
              <a:xfrm>
                <a:off x="4400" y="3246"/>
                <a:ext cx="69" cy="163"/>
              </a:xfrm>
              <a:custGeom>
                <a:avLst/>
                <a:gdLst>
                  <a:gd name="T0" fmla="*/ 204 w 273"/>
                  <a:gd name="T1" fmla="*/ 0 h 655"/>
                  <a:gd name="T2" fmla="*/ 178 w 273"/>
                  <a:gd name="T3" fmla="*/ 177 h 655"/>
                  <a:gd name="T4" fmla="*/ 132 w 273"/>
                  <a:gd name="T5" fmla="*/ 195 h 655"/>
                  <a:gd name="T6" fmla="*/ 94 w 273"/>
                  <a:gd name="T7" fmla="*/ 219 h 655"/>
                  <a:gd name="T8" fmla="*/ 61 w 273"/>
                  <a:gd name="T9" fmla="*/ 249 h 655"/>
                  <a:gd name="T10" fmla="*/ 36 w 273"/>
                  <a:gd name="T11" fmla="*/ 282 h 655"/>
                  <a:gd name="T12" fmla="*/ 18 w 273"/>
                  <a:gd name="T13" fmla="*/ 320 h 655"/>
                  <a:gd name="T14" fmla="*/ 5 w 273"/>
                  <a:gd name="T15" fmla="*/ 359 h 655"/>
                  <a:gd name="T16" fmla="*/ 0 w 273"/>
                  <a:gd name="T17" fmla="*/ 400 h 655"/>
                  <a:gd name="T18" fmla="*/ 1 w 273"/>
                  <a:gd name="T19" fmla="*/ 441 h 655"/>
                  <a:gd name="T20" fmla="*/ 10 w 273"/>
                  <a:gd name="T21" fmla="*/ 482 h 655"/>
                  <a:gd name="T22" fmla="*/ 24 w 273"/>
                  <a:gd name="T23" fmla="*/ 520 h 655"/>
                  <a:gd name="T24" fmla="*/ 46 w 273"/>
                  <a:gd name="T25" fmla="*/ 557 h 655"/>
                  <a:gd name="T26" fmla="*/ 75 w 273"/>
                  <a:gd name="T27" fmla="*/ 589 h 655"/>
                  <a:gd name="T28" fmla="*/ 109 w 273"/>
                  <a:gd name="T29" fmla="*/ 616 h 655"/>
                  <a:gd name="T30" fmla="*/ 152 w 273"/>
                  <a:gd name="T31" fmla="*/ 637 h 655"/>
                  <a:gd name="T32" fmla="*/ 201 w 273"/>
                  <a:gd name="T33" fmla="*/ 651 h 655"/>
                  <a:gd name="T34" fmla="*/ 225 w 273"/>
                  <a:gd name="T35" fmla="*/ 585 h 655"/>
                  <a:gd name="T36" fmla="*/ 187 w 273"/>
                  <a:gd name="T37" fmla="*/ 575 h 655"/>
                  <a:gd name="T38" fmla="*/ 155 w 273"/>
                  <a:gd name="T39" fmla="*/ 558 h 655"/>
                  <a:gd name="T40" fmla="*/ 129 w 273"/>
                  <a:gd name="T41" fmla="*/ 538 h 655"/>
                  <a:gd name="T42" fmla="*/ 107 w 273"/>
                  <a:gd name="T43" fmla="*/ 514 h 655"/>
                  <a:gd name="T44" fmla="*/ 92 w 273"/>
                  <a:gd name="T45" fmla="*/ 486 h 655"/>
                  <a:gd name="T46" fmla="*/ 81 w 273"/>
                  <a:gd name="T47" fmla="*/ 456 h 655"/>
                  <a:gd name="T48" fmla="*/ 76 w 273"/>
                  <a:gd name="T49" fmla="*/ 424 h 655"/>
                  <a:gd name="T50" fmla="*/ 76 w 273"/>
                  <a:gd name="T51" fmla="*/ 394 h 655"/>
                  <a:gd name="T52" fmla="*/ 83 w 273"/>
                  <a:gd name="T53" fmla="*/ 363 h 655"/>
                  <a:gd name="T54" fmla="*/ 93 w 273"/>
                  <a:gd name="T55" fmla="*/ 333 h 655"/>
                  <a:gd name="T56" fmla="*/ 109 w 273"/>
                  <a:gd name="T57" fmla="*/ 306 h 655"/>
                  <a:gd name="T58" fmla="*/ 132 w 273"/>
                  <a:gd name="T59" fmla="*/ 282 h 655"/>
                  <a:gd name="T60" fmla="*/ 159 w 273"/>
                  <a:gd name="T61" fmla="*/ 261 h 655"/>
                  <a:gd name="T62" fmla="*/ 192 w 273"/>
                  <a:gd name="T63" fmla="*/ 247 h 655"/>
                  <a:gd name="T64" fmla="*/ 229 w 273"/>
                  <a:gd name="T65" fmla="*/ 237 h 655"/>
                  <a:gd name="T66" fmla="*/ 273 w 273"/>
                  <a:gd name="T67" fmla="*/ 235 h 655"/>
                  <a:gd name="T68" fmla="*/ 269 w 273"/>
                  <a:gd name="T69" fmla="*/ 200 h 655"/>
                  <a:gd name="T70" fmla="*/ 269 w 273"/>
                  <a:gd name="T71" fmla="*/ 182 h 655"/>
                  <a:gd name="T72" fmla="*/ 273 w 273"/>
                  <a:gd name="T73" fmla="*/ 166 h 655"/>
                  <a:gd name="T74" fmla="*/ 261 w 273"/>
                  <a:gd name="T75" fmla="*/ 166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5">
                    <a:moveTo>
                      <a:pt x="261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7"/>
                    </a:lnTo>
                    <a:lnTo>
                      <a:pt x="154" y="186"/>
                    </a:lnTo>
                    <a:lnTo>
                      <a:pt x="132" y="195"/>
                    </a:lnTo>
                    <a:lnTo>
                      <a:pt x="112" y="207"/>
                    </a:lnTo>
                    <a:lnTo>
                      <a:pt x="94" y="219"/>
                    </a:lnTo>
                    <a:lnTo>
                      <a:pt x="76" y="233"/>
                    </a:lnTo>
                    <a:lnTo>
                      <a:pt x="61" y="249"/>
                    </a:lnTo>
                    <a:lnTo>
                      <a:pt x="48" y="265"/>
                    </a:lnTo>
                    <a:lnTo>
                      <a:pt x="36" y="282"/>
                    </a:lnTo>
                    <a:lnTo>
                      <a:pt x="25" y="301"/>
                    </a:lnTo>
                    <a:lnTo>
                      <a:pt x="18" y="320"/>
                    </a:lnTo>
                    <a:lnTo>
                      <a:pt x="10" y="339"/>
                    </a:lnTo>
                    <a:lnTo>
                      <a:pt x="5" y="359"/>
                    </a:lnTo>
                    <a:lnTo>
                      <a:pt x="2" y="380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1"/>
                    </a:lnTo>
                    <a:lnTo>
                      <a:pt x="5" y="461"/>
                    </a:lnTo>
                    <a:lnTo>
                      <a:pt x="10" y="482"/>
                    </a:lnTo>
                    <a:lnTo>
                      <a:pt x="16" y="501"/>
                    </a:lnTo>
                    <a:lnTo>
                      <a:pt x="24" y="520"/>
                    </a:lnTo>
                    <a:lnTo>
                      <a:pt x="34" y="539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09" y="616"/>
                    </a:lnTo>
                    <a:lnTo>
                      <a:pt x="130" y="627"/>
                    </a:lnTo>
                    <a:lnTo>
                      <a:pt x="152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5" y="580"/>
                    </a:lnTo>
                    <a:lnTo>
                      <a:pt x="187" y="575"/>
                    </a:lnTo>
                    <a:lnTo>
                      <a:pt x="171" y="567"/>
                    </a:lnTo>
                    <a:lnTo>
                      <a:pt x="155" y="558"/>
                    </a:lnTo>
                    <a:lnTo>
                      <a:pt x="141" y="549"/>
                    </a:lnTo>
                    <a:lnTo>
                      <a:pt x="129" y="538"/>
                    </a:lnTo>
                    <a:lnTo>
                      <a:pt x="117" y="526"/>
                    </a:lnTo>
                    <a:lnTo>
                      <a:pt x="107" y="514"/>
                    </a:lnTo>
                    <a:lnTo>
                      <a:pt x="98" y="500"/>
                    </a:lnTo>
                    <a:lnTo>
                      <a:pt x="92" y="486"/>
                    </a:lnTo>
                    <a:lnTo>
                      <a:pt x="85" y="472"/>
                    </a:lnTo>
                    <a:lnTo>
                      <a:pt x="81" y="456"/>
                    </a:lnTo>
                    <a:lnTo>
                      <a:pt x="78" y="441"/>
                    </a:lnTo>
                    <a:lnTo>
                      <a:pt x="76" y="424"/>
                    </a:lnTo>
                    <a:lnTo>
                      <a:pt x="75" y="409"/>
                    </a:lnTo>
                    <a:lnTo>
                      <a:pt x="76" y="394"/>
                    </a:lnTo>
                    <a:lnTo>
                      <a:pt x="79" y="379"/>
                    </a:lnTo>
                    <a:lnTo>
                      <a:pt x="83" y="363"/>
                    </a:lnTo>
                    <a:lnTo>
                      <a:pt x="87" y="348"/>
                    </a:lnTo>
                    <a:lnTo>
                      <a:pt x="93" y="333"/>
                    </a:lnTo>
                    <a:lnTo>
                      <a:pt x="101" y="319"/>
                    </a:lnTo>
                    <a:lnTo>
                      <a:pt x="109" y="306"/>
                    </a:lnTo>
                    <a:lnTo>
                      <a:pt x="120" y="293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59" y="261"/>
                    </a:lnTo>
                    <a:lnTo>
                      <a:pt x="174" y="254"/>
                    </a:lnTo>
                    <a:lnTo>
                      <a:pt x="192" y="247"/>
                    </a:lnTo>
                    <a:lnTo>
                      <a:pt x="210" y="241"/>
                    </a:lnTo>
                    <a:lnTo>
                      <a:pt x="229" y="237"/>
                    </a:lnTo>
                    <a:lnTo>
                      <a:pt x="251" y="236"/>
                    </a:lnTo>
                    <a:lnTo>
                      <a:pt x="273" y="235"/>
                    </a:lnTo>
                    <a:lnTo>
                      <a:pt x="270" y="219"/>
                    </a:lnTo>
                    <a:lnTo>
                      <a:pt x="269" y="200"/>
                    </a:lnTo>
                    <a:lnTo>
                      <a:pt x="269" y="191"/>
                    </a:lnTo>
                    <a:lnTo>
                      <a:pt x="269" y="182"/>
                    </a:lnTo>
                    <a:lnTo>
                      <a:pt x="270" y="173"/>
                    </a:lnTo>
                    <a:lnTo>
                      <a:pt x="273" y="166"/>
                    </a:lnTo>
                    <a:lnTo>
                      <a:pt x="266" y="166"/>
                    </a:lnTo>
                    <a:lnTo>
                      <a:pt x="261" y="166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1" name="Freeform 301"/>
              <p:cNvSpPr>
                <a:spLocks/>
              </p:cNvSpPr>
              <p:nvPr/>
            </p:nvSpPr>
            <p:spPr bwMode="auto">
              <a:xfrm>
                <a:off x="4682" y="3305"/>
                <a:ext cx="87" cy="112"/>
              </a:xfrm>
              <a:custGeom>
                <a:avLst/>
                <a:gdLst>
                  <a:gd name="T0" fmla="*/ 350 w 350"/>
                  <a:gd name="T1" fmla="*/ 0 h 449"/>
                  <a:gd name="T2" fmla="*/ 350 w 350"/>
                  <a:gd name="T3" fmla="*/ 248 h 449"/>
                  <a:gd name="T4" fmla="*/ 245 w 350"/>
                  <a:gd name="T5" fmla="*/ 248 h 449"/>
                  <a:gd name="T6" fmla="*/ 241 w 350"/>
                  <a:gd name="T7" fmla="*/ 288 h 449"/>
                  <a:gd name="T8" fmla="*/ 236 w 350"/>
                  <a:gd name="T9" fmla="*/ 327 h 449"/>
                  <a:gd name="T10" fmla="*/ 232 w 350"/>
                  <a:gd name="T11" fmla="*/ 345 h 449"/>
                  <a:gd name="T12" fmla="*/ 229 w 350"/>
                  <a:gd name="T13" fmla="*/ 361 h 449"/>
                  <a:gd name="T14" fmla="*/ 225 w 350"/>
                  <a:gd name="T15" fmla="*/ 376 h 449"/>
                  <a:gd name="T16" fmla="*/ 220 w 350"/>
                  <a:gd name="T17" fmla="*/ 390 h 449"/>
                  <a:gd name="T18" fmla="*/ 215 w 350"/>
                  <a:gd name="T19" fmla="*/ 403 h 449"/>
                  <a:gd name="T20" fmla="*/ 209 w 350"/>
                  <a:gd name="T21" fmla="*/ 415 h 449"/>
                  <a:gd name="T22" fmla="*/ 204 w 350"/>
                  <a:gd name="T23" fmla="*/ 425 h 449"/>
                  <a:gd name="T24" fmla="*/ 198 w 350"/>
                  <a:gd name="T25" fmla="*/ 434 h 449"/>
                  <a:gd name="T26" fmla="*/ 193 w 350"/>
                  <a:gd name="T27" fmla="*/ 440 h 449"/>
                  <a:gd name="T28" fmla="*/ 187 w 350"/>
                  <a:gd name="T29" fmla="*/ 445 h 449"/>
                  <a:gd name="T30" fmla="*/ 180 w 350"/>
                  <a:gd name="T31" fmla="*/ 448 h 449"/>
                  <a:gd name="T32" fmla="*/ 174 w 350"/>
                  <a:gd name="T33" fmla="*/ 449 h 449"/>
                  <a:gd name="T34" fmla="*/ 167 w 350"/>
                  <a:gd name="T35" fmla="*/ 448 h 449"/>
                  <a:gd name="T36" fmla="*/ 161 w 350"/>
                  <a:gd name="T37" fmla="*/ 445 h 449"/>
                  <a:gd name="T38" fmla="*/ 155 w 350"/>
                  <a:gd name="T39" fmla="*/ 440 h 449"/>
                  <a:gd name="T40" fmla="*/ 148 w 350"/>
                  <a:gd name="T41" fmla="*/ 434 h 449"/>
                  <a:gd name="T42" fmla="*/ 143 w 350"/>
                  <a:gd name="T43" fmla="*/ 425 h 449"/>
                  <a:gd name="T44" fmla="*/ 137 w 350"/>
                  <a:gd name="T45" fmla="*/ 415 h 449"/>
                  <a:gd name="T46" fmla="*/ 132 w 350"/>
                  <a:gd name="T47" fmla="*/ 403 h 449"/>
                  <a:gd name="T48" fmla="*/ 127 w 350"/>
                  <a:gd name="T49" fmla="*/ 390 h 449"/>
                  <a:gd name="T50" fmla="*/ 123 w 350"/>
                  <a:gd name="T51" fmla="*/ 376 h 449"/>
                  <a:gd name="T52" fmla="*/ 118 w 350"/>
                  <a:gd name="T53" fmla="*/ 361 h 449"/>
                  <a:gd name="T54" fmla="*/ 114 w 350"/>
                  <a:gd name="T55" fmla="*/ 345 h 449"/>
                  <a:gd name="T56" fmla="*/ 111 w 350"/>
                  <a:gd name="T57" fmla="*/ 327 h 449"/>
                  <a:gd name="T58" fmla="*/ 105 w 350"/>
                  <a:gd name="T59" fmla="*/ 288 h 449"/>
                  <a:gd name="T60" fmla="*/ 102 w 350"/>
                  <a:gd name="T61" fmla="*/ 248 h 449"/>
                  <a:gd name="T62" fmla="*/ 0 w 350"/>
                  <a:gd name="T63" fmla="*/ 248 h 449"/>
                  <a:gd name="T64" fmla="*/ 0 w 350"/>
                  <a:gd name="T65" fmla="*/ 0 h 449"/>
                  <a:gd name="T66" fmla="*/ 44 w 350"/>
                  <a:gd name="T67" fmla="*/ 0 h 449"/>
                  <a:gd name="T68" fmla="*/ 88 w 350"/>
                  <a:gd name="T69" fmla="*/ 0 h 449"/>
                  <a:gd name="T70" fmla="*/ 132 w 350"/>
                  <a:gd name="T71" fmla="*/ 0 h 449"/>
                  <a:gd name="T72" fmla="*/ 175 w 350"/>
                  <a:gd name="T73" fmla="*/ 0 h 449"/>
                  <a:gd name="T74" fmla="*/ 218 w 350"/>
                  <a:gd name="T75" fmla="*/ 0 h 449"/>
                  <a:gd name="T76" fmla="*/ 263 w 350"/>
                  <a:gd name="T77" fmla="*/ 0 h 449"/>
                  <a:gd name="T78" fmla="*/ 306 w 350"/>
                  <a:gd name="T79" fmla="*/ 0 h 449"/>
                  <a:gd name="T80" fmla="*/ 350 w 350"/>
                  <a:gd name="T81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9">
                    <a:moveTo>
                      <a:pt x="350" y="0"/>
                    </a:moveTo>
                    <a:lnTo>
                      <a:pt x="350" y="248"/>
                    </a:lnTo>
                    <a:lnTo>
                      <a:pt x="245" y="248"/>
                    </a:lnTo>
                    <a:lnTo>
                      <a:pt x="241" y="288"/>
                    </a:lnTo>
                    <a:lnTo>
                      <a:pt x="236" y="327"/>
                    </a:lnTo>
                    <a:lnTo>
                      <a:pt x="232" y="345"/>
                    </a:lnTo>
                    <a:lnTo>
                      <a:pt x="229" y="361"/>
                    </a:lnTo>
                    <a:lnTo>
                      <a:pt x="225" y="376"/>
                    </a:lnTo>
                    <a:lnTo>
                      <a:pt x="220" y="390"/>
                    </a:lnTo>
                    <a:lnTo>
                      <a:pt x="215" y="403"/>
                    </a:lnTo>
                    <a:lnTo>
                      <a:pt x="209" y="415"/>
                    </a:lnTo>
                    <a:lnTo>
                      <a:pt x="204" y="425"/>
                    </a:lnTo>
                    <a:lnTo>
                      <a:pt x="198" y="434"/>
                    </a:lnTo>
                    <a:lnTo>
                      <a:pt x="193" y="440"/>
                    </a:lnTo>
                    <a:lnTo>
                      <a:pt x="187" y="445"/>
                    </a:lnTo>
                    <a:lnTo>
                      <a:pt x="180" y="448"/>
                    </a:lnTo>
                    <a:lnTo>
                      <a:pt x="174" y="449"/>
                    </a:lnTo>
                    <a:lnTo>
                      <a:pt x="167" y="448"/>
                    </a:lnTo>
                    <a:lnTo>
                      <a:pt x="161" y="445"/>
                    </a:lnTo>
                    <a:lnTo>
                      <a:pt x="155" y="440"/>
                    </a:lnTo>
                    <a:lnTo>
                      <a:pt x="148" y="434"/>
                    </a:lnTo>
                    <a:lnTo>
                      <a:pt x="143" y="425"/>
                    </a:lnTo>
                    <a:lnTo>
                      <a:pt x="137" y="415"/>
                    </a:lnTo>
                    <a:lnTo>
                      <a:pt x="132" y="403"/>
                    </a:lnTo>
                    <a:lnTo>
                      <a:pt x="127" y="390"/>
                    </a:lnTo>
                    <a:lnTo>
                      <a:pt x="123" y="376"/>
                    </a:lnTo>
                    <a:lnTo>
                      <a:pt x="118" y="361"/>
                    </a:lnTo>
                    <a:lnTo>
                      <a:pt x="114" y="345"/>
                    </a:lnTo>
                    <a:lnTo>
                      <a:pt x="111" y="327"/>
                    </a:lnTo>
                    <a:lnTo>
                      <a:pt x="105" y="288"/>
                    </a:lnTo>
                    <a:lnTo>
                      <a:pt x="102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88" y="0"/>
                    </a:lnTo>
                    <a:lnTo>
                      <a:pt x="132" y="0"/>
                    </a:lnTo>
                    <a:lnTo>
                      <a:pt x="175" y="0"/>
                    </a:lnTo>
                    <a:lnTo>
                      <a:pt x="218" y="0"/>
                    </a:lnTo>
                    <a:lnTo>
                      <a:pt x="263" y="0"/>
                    </a:lnTo>
                    <a:lnTo>
                      <a:pt x="306" y="0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2" name="Freeform 302"/>
              <p:cNvSpPr>
                <a:spLocks/>
              </p:cNvSpPr>
              <p:nvPr/>
            </p:nvSpPr>
            <p:spPr bwMode="auto">
              <a:xfrm>
                <a:off x="5054" y="3384"/>
                <a:ext cx="138" cy="108"/>
              </a:xfrm>
              <a:custGeom>
                <a:avLst/>
                <a:gdLst>
                  <a:gd name="T0" fmla="*/ 167 w 551"/>
                  <a:gd name="T1" fmla="*/ 275 h 429"/>
                  <a:gd name="T2" fmla="*/ 183 w 551"/>
                  <a:gd name="T3" fmla="*/ 276 h 429"/>
                  <a:gd name="T4" fmla="*/ 213 w 551"/>
                  <a:gd name="T5" fmla="*/ 285 h 429"/>
                  <a:gd name="T6" fmla="*/ 241 w 551"/>
                  <a:gd name="T7" fmla="*/ 301 h 429"/>
                  <a:gd name="T8" fmla="*/ 265 w 551"/>
                  <a:gd name="T9" fmla="*/ 318 h 429"/>
                  <a:gd name="T10" fmla="*/ 288 w 551"/>
                  <a:gd name="T11" fmla="*/ 318 h 429"/>
                  <a:gd name="T12" fmla="*/ 313 w 551"/>
                  <a:gd name="T13" fmla="*/ 301 h 429"/>
                  <a:gd name="T14" fmla="*/ 340 w 551"/>
                  <a:gd name="T15" fmla="*/ 285 h 429"/>
                  <a:gd name="T16" fmla="*/ 371 w 551"/>
                  <a:gd name="T17" fmla="*/ 276 h 429"/>
                  <a:gd name="T18" fmla="*/ 386 w 551"/>
                  <a:gd name="T19" fmla="*/ 275 h 429"/>
                  <a:gd name="T20" fmla="*/ 387 w 551"/>
                  <a:gd name="T21" fmla="*/ 275 h 429"/>
                  <a:gd name="T22" fmla="*/ 404 w 551"/>
                  <a:gd name="T23" fmla="*/ 276 h 429"/>
                  <a:gd name="T24" fmla="*/ 432 w 551"/>
                  <a:gd name="T25" fmla="*/ 282 h 429"/>
                  <a:gd name="T26" fmla="*/ 459 w 551"/>
                  <a:gd name="T27" fmla="*/ 292 h 429"/>
                  <a:gd name="T28" fmla="*/ 483 w 551"/>
                  <a:gd name="T29" fmla="*/ 306 h 429"/>
                  <a:gd name="T30" fmla="*/ 505 w 551"/>
                  <a:gd name="T31" fmla="*/ 324 h 429"/>
                  <a:gd name="T32" fmla="*/ 523 w 551"/>
                  <a:gd name="T33" fmla="*/ 344 h 429"/>
                  <a:gd name="T34" fmla="*/ 537 w 551"/>
                  <a:gd name="T35" fmla="*/ 368 h 429"/>
                  <a:gd name="T36" fmla="*/ 547 w 551"/>
                  <a:gd name="T37" fmla="*/ 395 h 429"/>
                  <a:gd name="T38" fmla="*/ 551 w 551"/>
                  <a:gd name="T39" fmla="*/ 211 h 429"/>
                  <a:gd name="T40" fmla="*/ 324 w 551"/>
                  <a:gd name="T41" fmla="*/ 0 h 429"/>
                  <a:gd name="T42" fmla="*/ 232 w 551"/>
                  <a:gd name="T43" fmla="*/ 211 h 429"/>
                  <a:gd name="T44" fmla="*/ 0 w 551"/>
                  <a:gd name="T45" fmla="*/ 429 h 429"/>
                  <a:gd name="T46" fmla="*/ 5 w 551"/>
                  <a:gd name="T47" fmla="*/ 399 h 429"/>
                  <a:gd name="T48" fmla="*/ 16 w 551"/>
                  <a:gd name="T49" fmla="*/ 369 h 429"/>
                  <a:gd name="T50" fmla="*/ 32 w 551"/>
                  <a:gd name="T51" fmla="*/ 343 h 429"/>
                  <a:gd name="T52" fmla="*/ 52 w 551"/>
                  <a:gd name="T53" fmla="*/ 320 h 429"/>
                  <a:gd name="T54" fmla="*/ 76 w 551"/>
                  <a:gd name="T55" fmla="*/ 302 h 429"/>
                  <a:gd name="T56" fmla="*/ 103 w 551"/>
                  <a:gd name="T57" fmla="*/ 288 h 429"/>
                  <a:gd name="T58" fmla="*/ 132 w 551"/>
                  <a:gd name="T59" fmla="*/ 279 h 429"/>
                  <a:gd name="T60" fmla="*/ 164 w 551"/>
                  <a:gd name="T61" fmla="*/ 275 h 429"/>
                  <a:gd name="T62" fmla="*/ 166 w 551"/>
                  <a:gd name="T63" fmla="*/ 275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29">
                    <a:moveTo>
                      <a:pt x="166" y="275"/>
                    </a:moveTo>
                    <a:lnTo>
                      <a:pt x="167" y="275"/>
                    </a:lnTo>
                    <a:lnTo>
                      <a:pt x="167" y="275"/>
                    </a:lnTo>
                    <a:lnTo>
                      <a:pt x="183" y="276"/>
                    </a:lnTo>
                    <a:lnTo>
                      <a:pt x="197" y="280"/>
                    </a:lnTo>
                    <a:lnTo>
                      <a:pt x="213" y="285"/>
                    </a:lnTo>
                    <a:lnTo>
                      <a:pt x="227" y="292"/>
                    </a:lnTo>
                    <a:lnTo>
                      <a:pt x="241" y="301"/>
                    </a:lnTo>
                    <a:lnTo>
                      <a:pt x="254" y="310"/>
                    </a:lnTo>
                    <a:lnTo>
                      <a:pt x="265" y="318"/>
                    </a:lnTo>
                    <a:lnTo>
                      <a:pt x="277" y="329"/>
                    </a:lnTo>
                    <a:lnTo>
                      <a:pt x="288" y="318"/>
                    </a:lnTo>
                    <a:lnTo>
                      <a:pt x="301" y="310"/>
                    </a:lnTo>
                    <a:lnTo>
                      <a:pt x="313" y="301"/>
                    </a:lnTo>
                    <a:lnTo>
                      <a:pt x="326" y="292"/>
                    </a:lnTo>
                    <a:lnTo>
                      <a:pt x="340" y="285"/>
                    </a:lnTo>
                    <a:lnTo>
                      <a:pt x="356" y="280"/>
                    </a:lnTo>
                    <a:lnTo>
                      <a:pt x="371" y="276"/>
                    </a:lnTo>
                    <a:lnTo>
                      <a:pt x="386" y="275"/>
                    </a:lnTo>
                    <a:lnTo>
                      <a:pt x="386" y="275"/>
                    </a:lnTo>
                    <a:lnTo>
                      <a:pt x="387" y="275"/>
                    </a:lnTo>
                    <a:lnTo>
                      <a:pt x="387" y="275"/>
                    </a:lnTo>
                    <a:lnTo>
                      <a:pt x="389" y="275"/>
                    </a:lnTo>
                    <a:lnTo>
                      <a:pt x="404" y="276"/>
                    </a:lnTo>
                    <a:lnTo>
                      <a:pt x="418" y="278"/>
                    </a:lnTo>
                    <a:lnTo>
                      <a:pt x="432" y="282"/>
                    </a:lnTo>
                    <a:lnTo>
                      <a:pt x="446" y="285"/>
                    </a:lnTo>
                    <a:lnTo>
                      <a:pt x="459" y="292"/>
                    </a:lnTo>
                    <a:lnTo>
                      <a:pt x="472" y="298"/>
                    </a:lnTo>
                    <a:lnTo>
                      <a:pt x="483" y="306"/>
                    </a:lnTo>
                    <a:lnTo>
                      <a:pt x="495" y="313"/>
                    </a:lnTo>
                    <a:lnTo>
                      <a:pt x="505" y="324"/>
                    </a:lnTo>
                    <a:lnTo>
                      <a:pt x="514" y="334"/>
                    </a:lnTo>
                    <a:lnTo>
                      <a:pt x="523" y="344"/>
                    </a:lnTo>
                    <a:lnTo>
                      <a:pt x="530" y="355"/>
                    </a:lnTo>
                    <a:lnTo>
                      <a:pt x="537" y="368"/>
                    </a:lnTo>
                    <a:lnTo>
                      <a:pt x="543" y="381"/>
                    </a:lnTo>
                    <a:lnTo>
                      <a:pt x="547" y="395"/>
                    </a:lnTo>
                    <a:lnTo>
                      <a:pt x="551" y="409"/>
                    </a:lnTo>
                    <a:lnTo>
                      <a:pt x="551" y="211"/>
                    </a:lnTo>
                    <a:lnTo>
                      <a:pt x="324" y="211"/>
                    </a:lnTo>
                    <a:lnTo>
                      <a:pt x="324" y="0"/>
                    </a:lnTo>
                    <a:lnTo>
                      <a:pt x="232" y="0"/>
                    </a:lnTo>
                    <a:lnTo>
                      <a:pt x="232" y="211"/>
                    </a:lnTo>
                    <a:lnTo>
                      <a:pt x="0" y="211"/>
                    </a:lnTo>
                    <a:lnTo>
                      <a:pt x="0" y="429"/>
                    </a:lnTo>
                    <a:lnTo>
                      <a:pt x="2" y="414"/>
                    </a:lnTo>
                    <a:lnTo>
                      <a:pt x="5" y="399"/>
                    </a:lnTo>
                    <a:lnTo>
                      <a:pt x="10" y="383"/>
                    </a:lnTo>
                    <a:lnTo>
                      <a:pt x="16" y="369"/>
                    </a:lnTo>
                    <a:lnTo>
                      <a:pt x="23" y="355"/>
                    </a:lnTo>
                    <a:lnTo>
                      <a:pt x="32" y="343"/>
                    </a:lnTo>
                    <a:lnTo>
                      <a:pt x="42" y="331"/>
                    </a:lnTo>
                    <a:lnTo>
                      <a:pt x="52" y="320"/>
                    </a:lnTo>
                    <a:lnTo>
                      <a:pt x="64" y="311"/>
                    </a:lnTo>
                    <a:lnTo>
                      <a:pt x="76" y="302"/>
                    </a:lnTo>
                    <a:lnTo>
                      <a:pt x="89" y="294"/>
                    </a:lnTo>
                    <a:lnTo>
                      <a:pt x="103" y="288"/>
                    </a:lnTo>
                    <a:lnTo>
                      <a:pt x="117" y="283"/>
                    </a:lnTo>
                    <a:lnTo>
                      <a:pt x="132" y="279"/>
                    </a:lnTo>
                    <a:lnTo>
                      <a:pt x="149" y="276"/>
                    </a:lnTo>
                    <a:lnTo>
                      <a:pt x="164" y="275"/>
                    </a:lnTo>
                    <a:lnTo>
                      <a:pt x="166" y="275"/>
                    </a:lnTo>
                    <a:lnTo>
                      <a:pt x="166" y="27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3" name="Freeform 303"/>
              <p:cNvSpPr>
                <a:spLocks/>
              </p:cNvSpPr>
              <p:nvPr/>
            </p:nvSpPr>
            <p:spPr bwMode="auto">
              <a:xfrm>
                <a:off x="4871" y="3385"/>
                <a:ext cx="51" cy="100"/>
              </a:xfrm>
              <a:custGeom>
                <a:avLst/>
                <a:gdLst>
                  <a:gd name="T0" fmla="*/ 139 w 203"/>
                  <a:gd name="T1" fmla="*/ 207 h 402"/>
                  <a:gd name="T2" fmla="*/ 152 w 203"/>
                  <a:gd name="T3" fmla="*/ 213 h 402"/>
                  <a:gd name="T4" fmla="*/ 164 w 203"/>
                  <a:gd name="T5" fmla="*/ 222 h 402"/>
                  <a:gd name="T6" fmla="*/ 176 w 203"/>
                  <a:gd name="T7" fmla="*/ 231 h 402"/>
                  <a:gd name="T8" fmla="*/ 185 w 203"/>
                  <a:gd name="T9" fmla="*/ 244 h 402"/>
                  <a:gd name="T10" fmla="*/ 193 w 203"/>
                  <a:gd name="T11" fmla="*/ 256 h 402"/>
                  <a:gd name="T12" fmla="*/ 198 w 203"/>
                  <a:gd name="T13" fmla="*/ 270 h 402"/>
                  <a:gd name="T14" fmla="*/ 201 w 203"/>
                  <a:gd name="T15" fmla="*/ 284 h 402"/>
                  <a:gd name="T16" fmla="*/ 203 w 203"/>
                  <a:gd name="T17" fmla="*/ 300 h 402"/>
                  <a:gd name="T18" fmla="*/ 201 w 203"/>
                  <a:gd name="T19" fmla="*/ 311 h 402"/>
                  <a:gd name="T20" fmla="*/ 200 w 203"/>
                  <a:gd name="T21" fmla="*/ 320 h 402"/>
                  <a:gd name="T22" fmla="*/ 198 w 203"/>
                  <a:gd name="T23" fmla="*/ 330 h 402"/>
                  <a:gd name="T24" fmla="*/ 195 w 203"/>
                  <a:gd name="T25" fmla="*/ 339 h 402"/>
                  <a:gd name="T26" fmla="*/ 190 w 203"/>
                  <a:gd name="T27" fmla="*/ 348 h 402"/>
                  <a:gd name="T28" fmla="*/ 185 w 203"/>
                  <a:gd name="T29" fmla="*/ 357 h 402"/>
                  <a:gd name="T30" fmla="*/ 180 w 203"/>
                  <a:gd name="T31" fmla="*/ 365 h 402"/>
                  <a:gd name="T32" fmla="*/ 172 w 203"/>
                  <a:gd name="T33" fmla="*/ 372 h 402"/>
                  <a:gd name="T34" fmla="*/ 166 w 203"/>
                  <a:gd name="T35" fmla="*/ 379 h 402"/>
                  <a:gd name="T36" fmla="*/ 158 w 203"/>
                  <a:gd name="T37" fmla="*/ 384 h 402"/>
                  <a:gd name="T38" fmla="*/ 149 w 203"/>
                  <a:gd name="T39" fmla="*/ 389 h 402"/>
                  <a:gd name="T40" fmla="*/ 140 w 203"/>
                  <a:gd name="T41" fmla="*/ 394 h 402"/>
                  <a:gd name="T42" fmla="*/ 131 w 203"/>
                  <a:gd name="T43" fmla="*/ 397 h 402"/>
                  <a:gd name="T44" fmla="*/ 121 w 203"/>
                  <a:gd name="T45" fmla="*/ 399 h 402"/>
                  <a:gd name="T46" fmla="*/ 111 w 203"/>
                  <a:gd name="T47" fmla="*/ 402 h 402"/>
                  <a:gd name="T48" fmla="*/ 101 w 203"/>
                  <a:gd name="T49" fmla="*/ 402 h 402"/>
                  <a:gd name="T50" fmla="*/ 91 w 203"/>
                  <a:gd name="T51" fmla="*/ 402 h 402"/>
                  <a:gd name="T52" fmla="*/ 80 w 203"/>
                  <a:gd name="T53" fmla="*/ 399 h 402"/>
                  <a:gd name="T54" fmla="*/ 71 w 203"/>
                  <a:gd name="T55" fmla="*/ 397 h 402"/>
                  <a:gd name="T56" fmla="*/ 61 w 203"/>
                  <a:gd name="T57" fmla="*/ 394 h 402"/>
                  <a:gd name="T58" fmla="*/ 52 w 203"/>
                  <a:gd name="T59" fmla="*/ 389 h 402"/>
                  <a:gd name="T60" fmla="*/ 45 w 203"/>
                  <a:gd name="T61" fmla="*/ 384 h 402"/>
                  <a:gd name="T62" fmla="*/ 37 w 203"/>
                  <a:gd name="T63" fmla="*/ 379 h 402"/>
                  <a:gd name="T64" fmla="*/ 29 w 203"/>
                  <a:gd name="T65" fmla="*/ 372 h 402"/>
                  <a:gd name="T66" fmla="*/ 23 w 203"/>
                  <a:gd name="T67" fmla="*/ 365 h 402"/>
                  <a:gd name="T68" fmla="*/ 17 w 203"/>
                  <a:gd name="T69" fmla="*/ 357 h 402"/>
                  <a:gd name="T70" fmla="*/ 11 w 203"/>
                  <a:gd name="T71" fmla="*/ 348 h 402"/>
                  <a:gd name="T72" fmla="*/ 8 w 203"/>
                  <a:gd name="T73" fmla="*/ 339 h 402"/>
                  <a:gd name="T74" fmla="*/ 4 w 203"/>
                  <a:gd name="T75" fmla="*/ 330 h 402"/>
                  <a:gd name="T76" fmla="*/ 1 w 203"/>
                  <a:gd name="T77" fmla="*/ 320 h 402"/>
                  <a:gd name="T78" fmla="*/ 0 w 203"/>
                  <a:gd name="T79" fmla="*/ 311 h 402"/>
                  <a:gd name="T80" fmla="*/ 0 w 203"/>
                  <a:gd name="T81" fmla="*/ 300 h 402"/>
                  <a:gd name="T82" fmla="*/ 1 w 203"/>
                  <a:gd name="T83" fmla="*/ 284 h 402"/>
                  <a:gd name="T84" fmla="*/ 4 w 203"/>
                  <a:gd name="T85" fmla="*/ 270 h 402"/>
                  <a:gd name="T86" fmla="*/ 10 w 203"/>
                  <a:gd name="T87" fmla="*/ 256 h 402"/>
                  <a:gd name="T88" fmla="*/ 18 w 203"/>
                  <a:gd name="T89" fmla="*/ 244 h 402"/>
                  <a:gd name="T90" fmla="*/ 27 w 203"/>
                  <a:gd name="T91" fmla="*/ 231 h 402"/>
                  <a:gd name="T92" fmla="*/ 37 w 203"/>
                  <a:gd name="T93" fmla="*/ 222 h 402"/>
                  <a:gd name="T94" fmla="*/ 50 w 203"/>
                  <a:gd name="T95" fmla="*/ 213 h 402"/>
                  <a:gd name="T96" fmla="*/ 62 w 203"/>
                  <a:gd name="T97" fmla="*/ 207 h 402"/>
                  <a:gd name="T98" fmla="*/ 62 w 203"/>
                  <a:gd name="T99" fmla="*/ 0 h 402"/>
                  <a:gd name="T100" fmla="*/ 139 w 203"/>
                  <a:gd name="T101" fmla="*/ 0 h 402"/>
                  <a:gd name="T102" fmla="*/ 139 w 203"/>
                  <a:gd name="T103" fmla="*/ 20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207"/>
                    </a:moveTo>
                    <a:lnTo>
                      <a:pt x="152" y="213"/>
                    </a:lnTo>
                    <a:lnTo>
                      <a:pt x="164" y="222"/>
                    </a:lnTo>
                    <a:lnTo>
                      <a:pt x="176" y="231"/>
                    </a:lnTo>
                    <a:lnTo>
                      <a:pt x="185" y="244"/>
                    </a:lnTo>
                    <a:lnTo>
                      <a:pt x="193" y="256"/>
                    </a:lnTo>
                    <a:lnTo>
                      <a:pt x="198" y="270"/>
                    </a:lnTo>
                    <a:lnTo>
                      <a:pt x="201" y="284"/>
                    </a:lnTo>
                    <a:lnTo>
                      <a:pt x="203" y="300"/>
                    </a:lnTo>
                    <a:lnTo>
                      <a:pt x="201" y="311"/>
                    </a:lnTo>
                    <a:lnTo>
                      <a:pt x="200" y="320"/>
                    </a:lnTo>
                    <a:lnTo>
                      <a:pt x="198" y="330"/>
                    </a:lnTo>
                    <a:lnTo>
                      <a:pt x="195" y="339"/>
                    </a:lnTo>
                    <a:lnTo>
                      <a:pt x="190" y="348"/>
                    </a:lnTo>
                    <a:lnTo>
                      <a:pt x="185" y="357"/>
                    </a:lnTo>
                    <a:lnTo>
                      <a:pt x="180" y="365"/>
                    </a:lnTo>
                    <a:lnTo>
                      <a:pt x="172" y="372"/>
                    </a:lnTo>
                    <a:lnTo>
                      <a:pt x="166" y="379"/>
                    </a:lnTo>
                    <a:lnTo>
                      <a:pt x="158" y="384"/>
                    </a:lnTo>
                    <a:lnTo>
                      <a:pt x="149" y="389"/>
                    </a:lnTo>
                    <a:lnTo>
                      <a:pt x="140" y="394"/>
                    </a:lnTo>
                    <a:lnTo>
                      <a:pt x="131" y="397"/>
                    </a:lnTo>
                    <a:lnTo>
                      <a:pt x="121" y="399"/>
                    </a:lnTo>
                    <a:lnTo>
                      <a:pt x="111" y="402"/>
                    </a:lnTo>
                    <a:lnTo>
                      <a:pt x="101" y="402"/>
                    </a:lnTo>
                    <a:lnTo>
                      <a:pt x="91" y="402"/>
                    </a:lnTo>
                    <a:lnTo>
                      <a:pt x="80" y="399"/>
                    </a:lnTo>
                    <a:lnTo>
                      <a:pt x="71" y="397"/>
                    </a:lnTo>
                    <a:lnTo>
                      <a:pt x="61" y="394"/>
                    </a:lnTo>
                    <a:lnTo>
                      <a:pt x="52" y="389"/>
                    </a:lnTo>
                    <a:lnTo>
                      <a:pt x="45" y="384"/>
                    </a:lnTo>
                    <a:lnTo>
                      <a:pt x="37" y="379"/>
                    </a:lnTo>
                    <a:lnTo>
                      <a:pt x="29" y="372"/>
                    </a:lnTo>
                    <a:lnTo>
                      <a:pt x="23" y="365"/>
                    </a:lnTo>
                    <a:lnTo>
                      <a:pt x="17" y="357"/>
                    </a:lnTo>
                    <a:lnTo>
                      <a:pt x="11" y="348"/>
                    </a:lnTo>
                    <a:lnTo>
                      <a:pt x="8" y="339"/>
                    </a:lnTo>
                    <a:lnTo>
                      <a:pt x="4" y="330"/>
                    </a:lnTo>
                    <a:lnTo>
                      <a:pt x="1" y="320"/>
                    </a:lnTo>
                    <a:lnTo>
                      <a:pt x="0" y="311"/>
                    </a:lnTo>
                    <a:lnTo>
                      <a:pt x="0" y="300"/>
                    </a:lnTo>
                    <a:lnTo>
                      <a:pt x="1" y="284"/>
                    </a:lnTo>
                    <a:lnTo>
                      <a:pt x="4" y="270"/>
                    </a:lnTo>
                    <a:lnTo>
                      <a:pt x="10" y="256"/>
                    </a:lnTo>
                    <a:lnTo>
                      <a:pt x="18" y="244"/>
                    </a:lnTo>
                    <a:lnTo>
                      <a:pt x="27" y="231"/>
                    </a:lnTo>
                    <a:lnTo>
                      <a:pt x="37" y="222"/>
                    </a:lnTo>
                    <a:lnTo>
                      <a:pt x="50" y="213"/>
                    </a:lnTo>
                    <a:lnTo>
                      <a:pt x="62" y="207"/>
                    </a:lnTo>
                    <a:lnTo>
                      <a:pt x="62" y="0"/>
                    </a:lnTo>
                    <a:lnTo>
                      <a:pt x="139" y="0"/>
                    </a:lnTo>
                    <a:lnTo>
                      <a:pt x="139" y="207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4" name="Freeform 304"/>
              <p:cNvSpPr>
                <a:spLocks/>
              </p:cNvSpPr>
              <p:nvPr/>
            </p:nvSpPr>
            <p:spPr bwMode="auto">
              <a:xfrm>
                <a:off x="5253" y="3410"/>
                <a:ext cx="69" cy="164"/>
              </a:xfrm>
              <a:custGeom>
                <a:avLst/>
                <a:gdLst>
                  <a:gd name="T0" fmla="*/ 204 w 273"/>
                  <a:gd name="T1" fmla="*/ 0 h 655"/>
                  <a:gd name="T2" fmla="*/ 178 w 273"/>
                  <a:gd name="T3" fmla="*/ 179 h 655"/>
                  <a:gd name="T4" fmla="*/ 132 w 273"/>
                  <a:gd name="T5" fmla="*/ 195 h 655"/>
                  <a:gd name="T6" fmla="*/ 94 w 273"/>
                  <a:gd name="T7" fmla="*/ 219 h 655"/>
                  <a:gd name="T8" fmla="*/ 61 w 273"/>
                  <a:gd name="T9" fmla="*/ 249 h 655"/>
                  <a:gd name="T10" fmla="*/ 35 w 273"/>
                  <a:gd name="T11" fmla="*/ 283 h 655"/>
                  <a:gd name="T12" fmla="*/ 18 w 273"/>
                  <a:gd name="T13" fmla="*/ 320 h 655"/>
                  <a:gd name="T14" fmla="*/ 5 w 273"/>
                  <a:gd name="T15" fmla="*/ 360 h 655"/>
                  <a:gd name="T16" fmla="*/ 0 w 273"/>
                  <a:gd name="T17" fmla="*/ 400 h 655"/>
                  <a:gd name="T18" fmla="*/ 1 w 273"/>
                  <a:gd name="T19" fmla="*/ 442 h 655"/>
                  <a:gd name="T20" fmla="*/ 10 w 273"/>
                  <a:gd name="T21" fmla="*/ 482 h 655"/>
                  <a:gd name="T22" fmla="*/ 24 w 273"/>
                  <a:gd name="T23" fmla="*/ 521 h 655"/>
                  <a:gd name="T24" fmla="*/ 46 w 273"/>
                  <a:gd name="T25" fmla="*/ 557 h 655"/>
                  <a:gd name="T26" fmla="*/ 75 w 273"/>
                  <a:gd name="T27" fmla="*/ 589 h 655"/>
                  <a:gd name="T28" fmla="*/ 109 w 273"/>
                  <a:gd name="T29" fmla="*/ 616 h 655"/>
                  <a:gd name="T30" fmla="*/ 151 w 273"/>
                  <a:gd name="T31" fmla="*/ 637 h 655"/>
                  <a:gd name="T32" fmla="*/ 201 w 273"/>
                  <a:gd name="T33" fmla="*/ 651 h 655"/>
                  <a:gd name="T34" fmla="*/ 225 w 273"/>
                  <a:gd name="T35" fmla="*/ 585 h 655"/>
                  <a:gd name="T36" fmla="*/ 187 w 273"/>
                  <a:gd name="T37" fmla="*/ 575 h 655"/>
                  <a:gd name="T38" fmla="*/ 155 w 273"/>
                  <a:gd name="T39" fmla="*/ 560 h 655"/>
                  <a:gd name="T40" fmla="*/ 128 w 273"/>
                  <a:gd name="T41" fmla="*/ 539 h 655"/>
                  <a:gd name="T42" fmla="*/ 107 w 273"/>
                  <a:gd name="T43" fmla="*/ 514 h 655"/>
                  <a:gd name="T44" fmla="*/ 92 w 273"/>
                  <a:gd name="T45" fmla="*/ 487 h 655"/>
                  <a:gd name="T46" fmla="*/ 80 w 273"/>
                  <a:gd name="T47" fmla="*/ 456 h 655"/>
                  <a:gd name="T48" fmla="*/ 76 w 273"/>
                  <a:gd name="T49" fmla="*/ 426 h 655"/>
                  <a:gd name="T50" fmla="*/ 76 w 273"/>
                  <a:gd name="T51" fmla="*/ 394 h 655"/>
                  <a:gd name="T52" fmla="*/ 81 w 273"/>
                  <a:gd name="T53" fmla="*/ 363 h 655"/>
                  <a:gd name="T54" fmla="*/ 93 w 273"/>
                  <a:gd name="T55" fmla="*/ 334 h 655"/>
                  <a:gd name="T56" fmla="*/ 109 w 273"/>
                  <a:gd name="T57" fmla="*/ 306 h 655"/>
                  <a:gd name="T58" fmla="*/ 132 w 273"/>
                  <a:gd name="T59" fmla="*/ 282 h 655"/>
                  <a:gd name="T60" fmla="*/ 159 w 273"/>
                  <a:gd name="T61" fmla="*/ 263 h 655"/>
                  <a:gd name="T62" fmla="*/ 192 w 273"/>
                  <a:gd name="T63" fmla="*/ 247 h 655"/>
                  <a:gd name="T64" fmla="*/ 229 w 273"/>
                  <a:gd name="T65" fmla="*/ 238 h 655"/>
                  <a:gd name="T66" fmla="*/ 273 w 273"/>
                  <a:gd name="T67" fmla="*/ 236 h 655"/>
                  <a:gd name="T68" fmla="*/ 269 w 273"/>
                  <a:gd name="T69" fmla="*/ 201 h 655"/>
                  <a:gd name="T70" fmla="*/ 269 w 273"/>
                  <a:gd name="T71" fmla="*/ 182 h 655"/>
                  <a:gd name="T72" fmla="*/ 273 w 273"/>
                  <a:gd name="T73" fmla="*/ 167 h 655"/>
                  <a:gd name="T74" fmla="*/ 261 w 273"/>
                  <a:gd name="T75" fmla="*/ 167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3" h="655">
                    <a:moveTo>
                      <a:pt x="261" y="0"/>
                    </a:moveTo>
                    <a:lnTo>
                      <a:pt x="204" y="0"/>
                    </a:lnTo>
                    <a:lnTo>
                      <a:pt x="204" y="172"/>
                    </a:lnTo>
                    <a:lnTo>
                      <a:pt x="178" y="179"/>
                    </a:lnTo>
                    <a:lnTo>
                      <a:pt x="154" y="186"/>
                    </a:lnTo>
                    <a:lnTo>
                      <a:pt x="132" y="195"/>
                    </a:lnTo>
                    <a:lnTo>
                      <a:pt x="112" y="207"/>
                    </a:lnTo>
                    <a:lnTo>
                      <a:pt x="94" y="219"/>
                    </a:lnTo>
                    <a:lnTo>
                      <a:pt x="76" y="233"/>
                    </a:lnTo>
                    <a:lnTo>
                      <a:pt x="61" y="249"/>
                    </a:lnTo>
                    <a:lnTo>
                      <a:pt x="48" y="265"/>
                    </a:lnTo>
                    <a:lnTo>
                      <a:pt x="35" y="283"/>
                    </a:lnTo>
                    <a:lnTo>
                      <a:pt x="25" y="301"/>
                    </a:lnTo>
                    <a:lnTo>
                      <a:pt x="18" y="320"/>
                    </a:lnTo>
                    <a:lnTo>
                      <a:pt x="10" y="339"/>
                    </a:lnTo>
                    <a:lnTo>
                      <a:pt x="5" y="360"/>
                    </a:lnTo>
                    <a:lnTo>
                      <a:pt x="1" y="380"/>
                    </a:lnTo>
                    <a:lnTo>
                      <a:pt x="0" y="400"/>
                    </a:lnTo>
                    <a:lnTo>
                      <a:pt x="0" y="421"/>
                    </a:lnTo>
                    <a:lnTo>
                      <a:pt x="1" y="442"/>
                    </a:lnTo>
                    <a:lnTo>
                      <a:pt x="5" y="463"/>
                    </a:lnTo>
                    <a:lnTo>
                      <a:pt x="10" y="482"/>
                    </a:lnTo>
                    <a:lnTo>
                      <a:pt x="16" y="502"/>
                    </a:lnTo>
                    <a:lnTo>
                      <a:pt x="24" y="521"/>
                    </a:lnTo>
                    <a:lnTo>
                      <a:pt x="34" y="539"/>
                    </a:lnTo>
                    <a:lnTo>
                      <a:pt x="46" y="557"/>
                    </a:lnTo>
                    <a:lnTo>
                      <a:pt x="60" y="574"/>
                    </a:lnTo>
                    <a:lnTo>
                      <a:pt x="75" y="589"/>
                    </a:lnTo>
                    <a:lnTo>
                      <a:pt x="92" y="603"/>
                    </a:lnTo>
                    <a:lnTo>
                      <a:pt x="109" y="616"/>
                    </a:lnTo>
                    <a:lnTo>
                      <a:pt x="130" y="627"/>
                    </a:lnTo>
                    <a:lnTo>
                      <a:pt x="151" y="637"/>
                    </a:lnTo>
                    <a:lnTo>
                      <a:pt x="176" y="645"/>
                    </a:lnTo>
                    <a:lnTo>
                      <a:pt x="201" y="651"/>
                    </a:lnTo>
                    <a:lnTo>
                      <a:pt x="228" y="655"/>
                    </a:lnTo>
                    <a:lnTo>
                      <a:pt x="225" y="585"/>
                    </a:lnTo>
                    <a:lnTo>
                      <a:pt x="205" y="581"/>
                    </a:lnTo>
                    <a:lnTo>
                      <a:pt x="187" y="575"/>
                    </a:lnTo>
                    <a:lnTo>
                      <a:pt x="171" y="569"/>
                    </a:lnTo>
                    <a:lnTo>
                      <a:pt x="155" y="560"/>
                    </a:lnTo>
                    <a:lnTo>
                      <a:pt x="141" y="549"/>
                    </a:lnTo>
                    <a:lnTo>
                      <a:pt x="128" y="539"/>
                    </a:lnTo>
                    <a:lnTo>
                      <a:pt x="117" y="527"/>
                    </a:lnTo>
                    <a:lnTo>
                      <a:pt x="107" y="514"/>
                    </a:lnTo>
                    <a:lnTo>
                      <a:pt x="98" y="501"/>
                    </a:lnTo>
                    <a:lnTo>
                      <a:pt x="92" y="487"/>
                    </a:lnTo>
                    <a:lnTo>
                      <a:pt x="85" y="472"/>
                    </a:lnTo>
                    <a:lnTo>
                      <a:pt x="80" y="456"/>
                    </a:lnTo>
                    <a:lnTo>
                      <a:pt x="77" y="441"/>
                    </a:lnTo>
                    <a:lnTo>
                      <a:pt x="76" y="426"/>
                    </a:lnTo>
                    <a:lnTo>
                      <a:pt x="75" y="409"/>
                    </a:lnTo>
                    <a:lnTo>
                      <a:pt x="76" y="394"/>
                    </a:lnTo>
                    <a:lnTo>
                      <a:pt x="79" y="379"/>
                    </a:lnTo>
                    <a:lnTo>
                      <a:pt x="81" y="363"/>
                    </a:lnTo>
                    <a:lnTo>
                      <a:pt x="86" y="348"/>
                    </a:lnTo>
                    <a:lnTo>
                      <a:pt x="93" y="334"/>
                    </a:lnTo>
                    <a:lnTo>
                      <a:pt x="100" y="320"/>
                    </a:lnTo>
                    <a:lnTo>
                      <a:pt x="109" y="306"/>
                    </a:lnTo>
                    <a:lnTo>
                      <a:pt x="120" y="293"/>
                    </a:lnTo>
                    <a:lnTo>
                      <a:pt x="132" y="282"/>
                    </a:lnTo>
                    <a:lnTo>
                      <a:pt x="145" y="272"/>
                    </a:lnTo>
                    <a:lnTo>
                      <a:pt x="159" y="263"/>
                    </a:lnTo>
                    <a:lnTo>
                      <a:pt x="174" y="254"/>
                    </a:lnTo>
                    <a:lnTo>
                      <a:pt x="192" y="247"/>
                    </a:lnTo>
                    <a:lnTo>
                      <a:pt x="210" y="242"/>
                    </a:lnTo>
                    <a:lnTo>
                      <a:pt x="229" y="238"/>
                    </a:lnTo>
                    <a:lnTo>
                      <a:pt x="251" y="236"/>
                    </a:lnTo>
                    <a:lnTo>
                      <a:pt x="273" y="236"/>
                    </a:lnTo>
                    <a:lnTo>
                      <a:pt x="270" y="219"/>
                    </a:lnTo>
                    <a:lnTo>
                      <a:pt x="269" y="201"/>
                    </a:lnTo>
                    <a:lnTo>
                      <a:pt x="269" y="191"/>
                    </a:lnTo>
                    <a:lnTo>
                      <a:pt x="269" y="182"/>
                    </a:lnTo>
                    <a:lnTo>
                      <a:pt x="270" y="173"/>
                    </a:lnTo>
                    <a:lnTo>
                      <a:pt x="273" y="167"/>
                    </a:lnTo>
                    <a:lnTo>
                      <a:pt x="266" y="167"/>
                    </a:lnTo>
                    <a:lnTo>
                      <a:pt x="261" y="167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5" name="Freeform 305"/>
              <p:cNvSpPr>
                <a:spLocks/>
              </p:cNvSpPr>
              <p:nvPr/>
            </p:nvSpPr>
            <p:spPr bwMode="auto">
              <a:xfrm>
                <a:off x="1289" y="3785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1 h 448"/>
                  <a:gd name="T4" fmla="*/ 245 w 350"/>
                  <a:gd name="T5" fmla="*/ 201 h 448"/>
                  <a:gd name="T6" fmla="*/ 241 w 350"/>
                  <a:gd name="T7" fmla="*/ 160 h 448"/>
                  <a:gd name="T8" fmla="*/ 236 w 350"/>
                  <a:gd name="T9" fmla="*/ 122 h 448"/>
                  <a:gd name="T10" fmla="*/ 232 w 350"/>
                  <a:gd name="T11" fmla="*/ 104 h 448"/>
                  <a:gd name="T12" fmla="*/ 228 w 350"/>
                  <a:gd name="T13" fmla="*/ 87 h 448"/>
                  <a:gd name="T14" fmla="*/ 225 w 350"/>
                  <a:gd name="T15" fmla="*/ 72 h 448"/>
                  <a:gd name="T16" fmla="*/ 220 w 350"/>
                  <a:gd name="T17" fmla="*/ 58 h 448"/>
                  <a:gd name="T18" fmla="*/ 214 w 350"/>
                  <a:gd name="T19" fmla="*/ 45 h 448"/>
                  <a:gd name="T20" fmla="*/ 209 w 350"/>
                  <a:gd name="T21" fmla="*/ 34 h 448"/>
                  <a:gd name="T22" fmla="*/ 204 w 350"/>
                  <a:gd name="T23" fmla="*/ 23 h 448"/>
                  <a:gd name="T24" fmla="*/ 198 w 350"/>
                  <a:gd name="T25" fmla="*/ 16 h 448"/>
                  <a:gd name="T26" fmla="*/ 193 w 350"/>
                  <a:gd name="T27" fmla="*/ 9 h 448"/>
                  <a:gd name="T28" fmla="*/ 186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6 h 448"/>
                  <a:gd name="T42" fmla="*/ 142 w 350"/>
                  <a:gd name="T43" fmla="*/ 23 h 448"/>
                  <a:gd name="T44" fmla="*/ 137 w 350"/>
                  <a:gd name="T45" fmla="*/ 34 h 448"/>
                  <a:gd name="T46" fmla="*/ 132 w 350"/>
                  <a:gd name="T47" fmla="*/ 45 h 448"/>
                  <a:gd name="T48" fmla="*/ 126 w 350"/>
                  <a:gd name="T49" fmla="*/ 58 h 448"/>
                  <a:gd name="T50" fmla="*/ 123 w 350"/>
                  <a:gd name="T51" fmla="*/ 72 h 448"/>
                  <a:gd name="T52" fmla="*/ 118 w 350"/>
                  <a:gd name="T53" fmla="*/ 87 h 448"/>
                  <a:gd name="T54" fmla="*/ 114 w 350"/>
                  <a:gd name="T55" fmla="*/ 104 h 448"/>
                  <a:gd name="T56" fmla="*/ 111 w 350"/>
                  <a:gd name="T57" fmla="*/ 122 h 448"/>
                  <a:gd name="T58" fmla="*/ 105 w 350"/>
                  <a:gd name="T59" fmla="*/ 160 h 448"/>
                  <a:gd name="T60" fmla="*/ 101 w 350"/>
                  <a:gd name="T61" fmla="*/ 201 h 448"/>
                  <a:gd name="T62" fmla="*/ 0 w 350"/>
                  <a:gd name="T63" fmla="*/ 201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1"/>
                    </a:lnTo>
                    <a:lnTo>
                      <a:pt x="245" y="201"/>
                    </a:lnTo>
                    <a:lnTo>
                      <a:pt x="241" y="160"/>
                    </a:lnTo>
                    <a:lnTo>
                      <a:pt x="236" y="122"/>
                    </a:lnTo>
                    <a:lnTo>
                      <a:pt x="232" y="104"/>
                    </a:lnTo>
                    <a:lnTo>
                      <a:pt x="228" y="87"/>
                    </a:lnTo>
                    <a:lnTo>
                      <a:pt x="225" y="72"/>
                    </a:lnTo>
                    <a:lnTo>
                      <a:pt x="220" y="58"/>
                    </a:lnTo>
                    <a:lnTo>
                      <a:pt x="214" y="45"/>
                    </a:lnTo>
                    <a:lnTo>
                      <a:pt x="209" y="34"/>
                    </a:lnTo>
                    <a:lnTo>
                      <a:pt x="204" y="23"/>
                    </a:lnTo>
                    <a:lnTo>
                      <a:pt x="198" y="16"/>
                    </a:lnTo>
                    <a:lnTo>
                      <a:pt x="193" y="9"/>
                    </a:lnTo>
                    <a:lnTo>
                      <a:pt x="186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6"/>
                    </a:lnTo>
                    <a:lnTo>
                      <a:pt x="142" y="23"/>
                    </a:lnTo>
                    <a:lnTo>
                      <a:pt x="137" y="34"/>
                    </a:lnTo>
                    <a:lnTo>
                      <a:pt x="132" y="45"/>
                    </a:lnTo>
                    <a:lnTo>
                      <a:pt x="126" y="58"/>
                    </a:lnTo>
                    <a:lnTo>
                      <a:pt x="123" y="72"/>
                    </a:lnTo>
                    <a:lnTo>
                      <a:pt x="118" y="87"/>
                    </a:lnTo>
                    <a:lnTo>
                      <a:pt x="114" y="104"/>
                    </a:lnTo>
                    <a:lnTo>
                      <a:pt x="111" y="122"/>
                    </a:lnTo>
                    <a:lnTo>
                      <a:pt x="105" y="160"/>
                    </a:lnTo>
                    <a:lnTo>
                      <a:pt x="101" y="201"/>
                    </a:lnTo>
                    <a:lnTo>
                      <a:pt x="0" y="201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6" name="Freeform 306"/>
              <p:cNvSpPr>
                <a:spLocks/>
              </p:cNvSpPr>
              <p:nvPr/>
            </p:nvSpPr>
            <p:spPr bwMode="auto">
              <a:xfrm>
                <a:off x="1661" y="3720"/>
                <a:ext cx="138" cy="108"/>
              </a:xfrm>
              <a:custGeom>
                <a:avLst/>
                <a:gdLst>
                  <a:gd name="T0" fmla="*/ 167 w 551"/>
                  <a:gd name="T1" fmla="*/ 155 h 430"/>
                  <a:gd name="T2" fmla="*/ 182 w 551"/>
                  <a:gd name="T3" fmla="*/ 153 h 430"/>
                  <a:gd name="T4" fmla="*/ 213 w 551"/>
                  <a:gd name="T5" fmla="*/ 144 h 430"/>
                  <a:gd name="T6" fmla="*/ 239 w 551"/>
                  <a:gd name="T7" fmla="*/ 130 h 430"/>
                  <a:gd name="T8" fmla="*/ 265 w 551"/>
                  <a:gd name="T9" fmla="*/ 111 h 430"/>
                  <a:gd name="T10" fmla="*/ 288 w 551"/>
                  <a:gd name="T11" fmla="*/ 111 h 430"/>
                  <a:gd name="T12" fmla="*/ 312 w 551"/>
                  <a:gd name="T13" fmla="*/ 130 h 430"/>
                  <a:gd name="T14" fmla="*/ 340 w 551"/>
                  <a:gd name="T15" fmla="*/ 144 h 430"/>
                  <a:gd name="T16" fmla="*/ 371 w 551"/>
                  <a:gd name="T17" fmla="*/ 153 h 430"/>
                  <a:gd name="T18" fmla="*/ 386 w 551"/>
                  <a:gd name="T19" fmla="*/ 155 h 430"/>
                  <a:gd name="T20" fmla="*/ 387 w 551"/>
                  <a:gd name="T21" fmla="*/ 155 h 430"/>
                  <a:gd name="T22" fmla="*/ 403 w 551"/>
                  <a:gd name="T23" fmla="*/ 153 h 430"/>
                  <a:gd name="T24" fmla="*/ 432 w 551"/>
                  <a:gd name="T25" fmla="*/ 148 h 430"/>
                  <a:gd name="T26" fmla="*/ 459 w 551"/>
                  <a:gd name="T27" fmla="*/ 139 h 430"/>
                  <a:gd name="T28" fmla="*/ 483 w 551"/>
                  <a:gd name="T29" fmla="*/ 125 h 430"/>
                  <a:gd name="T30" fmla="*/ 505 w 551"/>
                  <a:gd name="T31" fmla="*/ 107 h 430"/>
                  <a:gd name="T32" fmla="*/ 522 w 551"/>
                  <a:gd name="T33" fmla="*/ 86 h 430"/>
                  <a:gd name="T34" fmla="*/ 537 w 551"/>
                  <a:gd name="T35" fmla="*/ 62 h 430"/>
                  <a:gd name="T36" fmla="*/ 547 w 551"/>
                  <a:gd name="T37" fmla="*/ 35 h 430"/>
                  <a:gd name="T38" fmla="*/ 551 w 551"/>
                  <a:gd name="T39" fmla="*/ 218 h 430"/>
                  <a:gd name="T40" fmla="*/ 324 w 551"/>
                  <a:gd name="T41" fmla="*/ 430 h 430"/>
                  <a:gd name="T42" fmla="*/ 232 w 551"/>
                  <a:gd name="T43" fmla="*/ 218 h 430"/>
                  <a:gd name="T44" fmla="*/ 0 w 551"/>
                  <a:gd name="T45" fmla="*/ 0 h 430"/>
                  <a:gd name="T46" fmla="*/ 5 w 551"/>
                  <a:gd name="T47" fmla="*/ 32 h 430"/>
                  <a:gd name="T48" fmla="*/ 16 w 551"/>
                  <a:gd name="T49" fmla="*/ 60 h 430"/>
                  <a:gd name="T50" fmla="*/ 32 w 551"/>
                  <a:gd name="T51" fmla="*/ 87 h 430"/>
                  <a:gd name="T52" fmla="*/ 52 w 551"/>
                  <a:gd name="T53" fmla="*/ 110 h 430"/>
                  <a:gd name="T54" fmla="*/ 75 w 551"/>
                  <a:gd name="T55" fmla="*/ 129 h 430"/>
                  <a:gd name="T56" fmla="*/ 103 w 551"/>
                  <a:gd name="T57" fmla="*/ 143 h 430"/>
                  <a:gd name="T58" fmla="*/ 132 w 551"/>
                  <a:gd name="T59" fmla="*/ 152 h 430"/>
                  <a:gd name="T60" fmla="*/ 164 w 551"/>
                  <a:gd name="T61" fmla="*/ 155 h 430"/>
                  <a:gd name="T62" fmla="*/ 165 w 551"/>
                  <a:gd name="T63" fmla="*/ 155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1" h="430">
                    <a:moveTo>
                      <a:pt x="165" y="155"/>
                    </a:moveTo>
                    <a:lnTo>
                      <a:pt x="167" y="155"/>
                    </a:lnTo>
                    <a:lnTo>
                      <a:pt x="167" y="155"/>
                    </a:lnTo>
                    <a:lnTo>
                      <a:pt x="182" y="153"/>
                    </a:lnTo>
                    <a:lnTo>
                      <a:pt x="197" y="150"/>
                    </a:lnTo>
                    <a:lnTo>
                      <a:pt x="213" y="144"/>
                    </a:lnTo>
                    <a:lnTo>
                      <a:pt x="227" y="138"/>
                    </a:lnTo>
                    <a:lnTo>
                      <a:pt x="239" y="130"/>
                    </a:lnTo>
                    <a:lnTo>
                      <a:pt x="253" y="120"/>
                    </a:lnTo>
                    <a:lnTo>
                      <a:pt x="265" y="111"/>
                    </a:lnTo>
                    <a:lnTo>
                      <a:pt x="276" y="101"/>
                    </a:lnTo>
                    <a:lnTo>
                      <a:pt x="288" y="111"/>
                    </a:lnTo>
                    <a:lnTo>
                      <a:pt x="299" y="120"/>
                    </a:lnTo>
                    <a:lnTo>
                      <a:pt x="312" y="130"/>
                    </a:lnTo>
                    <a:lnTo>
                      <a:pt x="326" y="138"/>
                    </a:lnTo>
                    <a:lnTo>
                      <a:pt x="340" y="144"/>
                    </a:lnTo>
                    <a:lnTo>
                      <a:pt x="355" y="150"/>
                    </a:lnTo>
                    <a:lnTo>
                      <a:pt x="371" y="153"/>
                    </a:lnTo>
                    <a:lnTo>
                      <a:pt x="386" y="155"/>
                    </a:lnTo>
                    <a:lnTo>
                      <a:pt x="386" y="155"/>
                    </a:lnTo>
                    <a:lnTo>
                      <a:pt x="387" y="155"/>
                    </a:lnTo>
                    <a:lnTo>
                      <a:pt x="387" y="155"/>
                    </a:lnTo>
                    <a:lnTo>
                      <a:pt x="389" y="155"/>
                    </a:lnTo>
                    <a:lnTo>
                      <a:pt x="403" y="153"/>
                    </a:lnTo>
                    <a:lnTo>
                      <a:pt x="418" y="152"/>
                    </a:lnTo>
                    <a:lnTo>
                      <a:pt x="432" y="148"/>
                    </a:lnTo>
                    <a:lnTo>
                      <a:pt x="445" y="144"/>
                    </a:lnTo>
                    <a:lnTo>
                      <a:pt x="459" y="139"/>
                    </a:lnTo>
                    <a:lnTo>
                      <a:pt x="470" y="133"/>
                    </a:lnTo>
                    <a:lnTo>
                      <a:pt x="483" y="125"/>
                    </a:lnTo>
                    <a:lnTo>
                      <a:pt x="493" y="116"/>
                    </a:lnTo>
                    <a:lnTo>
                      <a:pt x="505" y="107"/>
                    </a:lnTo>
                    <a:lnTo>
                      <a:pt x="514" y="97"/>
                    </a:lnTo>
                    <a:lnTo>
                      <a:pt x="522" y="86"/>
                    </a:lnTo>
                    <a:lnTo>
                      <a:pt x="530" y="74"/>
                    </a:lnTo>
                    <a:lnTo>
                      <a:pt x="537" y="62"/>
                    </a:lnTo>
                    <a:lnTo>
                      <a:pt x="542" y="49"/>
                    </a:lnTo>
                    <a:lnTo>
                      <a:pt x="547" y="35"/>
                    </a:lnTo>
                    <a:lnTo>
                      <a:pt x="551" y="21"/>
                    </a:lnTo>
                    <a:lnTo>
                      <a:pt x="551" y="218"/>
                    </a:lnTo>
                    <a:lnTo>
                      <a:pt x="324" y="218"/>
                    </a:lnTo>
                    <a:lnTo>
                      <a:pt x="324" y="430"/>
                    </a:lnTo>
                    <a:lnTo>
                      <a:pt x="232" y="430"/>
                    </a:lnTo>
                    <a:lnTo>
                      <a:pt x="232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2" y="17"/>
                    </a:lnTo>
                    <a:lnTo>
                      <a:pt x="5" y="32"/>
                    </a:lnTo>
                    <a:lnTo>
                      <a:pt x="10" y="46"/>
                    </a:lnTo>
                    <a:lnTo>
                      <a:pt x="16" y="60"/>
                    </a:lnTo>
                    <a:lnTo>
                      <a:pt x="23" y="74"/>
                    </a:lnTo>
                    <a:lnTo>
                      <a:pt x="32" y="87"/>
                    </a:lnTo>
                    <a:lnTo>
                      <a:pt x="41" y="99"/>
                    </a:lnTo>
                    <a:lnTo>
                      <a:pt x="52" y="110"/>
                    </a:lnTo>
                    <a:lnTo>
                      <a:pt x="63" y="120"/>
                    </a:lnTo>
                    <a:lnTo>
                      <a:pt x="75" y="129"/>
                    </a:lnTo>
                    <a:lnTo>
                      <a:pt x="89" y="137"/>
                    </a:lnTo>
                    <a:lnTo>
                      <a:pt x="103" y="143"/>
                    </a:lnTo>
                    <a:lnTo>
                      <a:pt x="117" y="148"/>
                    </a:lnTo>
                    <a:lnTo>
                      <a:pt x="132" y="152"/>
                    </a:lnTo>
                    <a:lnTo>
                      <a:pt x="148" y="153"/>
                    </a:lnTo>
                    <a:lnTo>
                      <a:pt x="164" y="155"/>
                    </a:lnTo>
                    <a:lnTo>
                      <a:pt x="165" y="155"/>
                    </a:lnTo>
                    <a:lnTo>
                      <a:pt x="165" y="155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7" name="Freeform 307"/>
              <p:cNvSpPr>
                <a:spLocks/>
              </p:cNvSpPr>
              <p:nvPr/>
            </p:nvSpPr>
            <p:spPr bwMode="auto">
              <a:xfrm>
                <a:off x="1478" y="3743"/>
                <a:ext cx="51" cy="100"/>
              </a:xfrm>
              <a:custGeom>
                <a:avLst/>
                <a:gdLst>
                  <a:gd name="T0" fmla="*/ 140 w 204"/>
                  <a:gd name="T1" fmla="*/ 195 h 401"/>
                  <a:gd name="T2" fmla="*/ 153 w 204"/>
                  <a:gd name="T3" fmla="*/ 189 h 401"/>
                  <a:gd name="T4" fmla="*/ 165 w 204"/>
                  <a:gd name="T5" fmla="*/ 180 h 401"/>
                  <a:gd name="T6" fmla="*/ 176 w 204"/>
                  <a:gd name="T7" fmla="*/ 169 h 401"/>
                  <a:gd name="T8" fmla="*/ 186 w 204"/>
                  <a:gd name="T9" fmla="*/ 158 h 401"/>
                  <a:gd name="T10" fmla="*/ 193 w 204"/>
                  <a:gd name="T11" fmla="*/ 145 h 401"/>
                  <a:gd name="T12" fmla="*/ 199 w 204"/>
                  <a:gd name="T13" fmla="*/ 131 h 401"/>
                  <a:gd name="T14" fmla="*/ 202 w 204"/>
                  <a:gd name="T15" fmla="*/ 116 h 401"/>
                  <a:gd name="T16" fmla="*/ 204 w 204"/>
                  <a:gd name="T17" fmla="*/ 101 h 401"/>
                  <a:gd name="T18" fmla="*/ 202 w 204"/>
                  <a:gd name="T19" fmla="*/ 90 h 401"/>
                  <a:gd name="T20" fmla="*/ 201 w 204"/>
                  <a:gd name="T21" fmla="*/ 80 h 401"/>
                  <a:gd name="T22" fmla="*/ 199 w 204"/>
                  <a:gd name="T23" fmla="*/ 71 h 401"/>
                  <a:gd name="T24" fmla="*/ 195 w 204"/>
                  <a:gd name="T25" fmla="*/ 61 h 401"/>
                  <a:gd name="T26" fmla="*/ 191 w 204"/>
                  <a:gd name="T27" fmla="*/ 52 h 401"/>
                  <a:gd name="T28" fmla="*/ 186 w 204"/>
                  <a:gd name="T29" fmla="*/ 44 h 401"/>
                  <a:gd name="T30" fmla="*/ 179 w 204"/>
                  <a:gd name="T31" fmla="*/ 37 h 401"/>
                  <a:gd name="T32" fmla="*/ 173 w 204"/>
                  <a:gd name="T33" fmla="*/ 29 h 401"/>
                  <a:gd name="T34" fmla="*/ 167 w 204"/>
                  <a:gd name="T35" fmla="*/ 23 h 401"/>
                  <a:gd name="T36" fmla="*/ 158 w 204"/>
                  <a:gd name="T37" fmla="*/ 16 h 401"/>
                  <a:gd name="T38" fmla="*/ 150 w 204"/>
                  <a:gd name="T39" fmla="*/ 11 h 401"/>
                  <a:gd name="T40" fmla="*/ 141 w 204"/>
                  <a:gd name="T41" fmla="*/ 8 h 401"/>
                  <a:gd name="T42" fmla="*/ 132 w 204"/>
                  <a:gd name="T43" fmla="*/ 4 h 401"/>
                  <a:gd name="T44" fmla="*/ 122 w 204"/>
                  <a:gd name="T45" fmla="*/ 1 h 401"/>
                  <a:gd name="T46" fmla="*/ 112 w 204"/>
                  <a:gd name="T47" fmla="*/ 0 h 401"/>
                  <a:gd name="T48" fmla="*/ 102 w 204"/>
                  <a:gd name="T49" fmla="*/ 0 h 401"/>
                  <a:gd name="T50" fmla="*/ 91 w 204"/>
                  <a:gd name="T51" fmla="*/ 0 h 401"/>
                  <a:gd name="T52" fmla="*/ 81 w 204"/>
                  <a:gd name="T53" fmla="*/ 1 h 401"/>
                  <a:gd name="T54" fmla="*/ 71 w 204"/>
                  <a:gd name="T55" fmla="*/ 4 h 401"/>
                  <a:gd name="T56" fmla="*/ 62 w 204"/>
                  <a:gd name="T57" fmla="*/ 8 h 401"/>
                  <a:gd name="T58" fmla="*/ 53 w 204"/>
                  <a:gd name="T59" fmla="*/ 11 h 401"/>
                  <a:gd name="T60" fmla="*/ 46 w 204"/>
                  <a:gd name="T61" fmla="*/ 16 h 401"/>
                  <a:gd name="T62" fmla="*/ 37 w 204"/>
                  <a:gd name="T63" fmla="*/ 23 h 401"/>
                  <a:gd name="T64" fmla="*/ 30 w 204"/>
                  <a:gd name="T65" fmla="*/ 29 h 401"/>
                  <a:gd name="T66" fmla="*/ 24 w 204"/>
                  <a:gd name="T67" fmla="*/ 37 h 401"/>
                  <a:gd name="T68" fmla="*/ 17 w 204"/>
                  <a:gd name="T69" fmla="*/ 44 h 401"/>
                  <a:gd name="T70" fmla="*/ 12 w 204"/>
                  <a:gd name="T71" fmla="*/ 52 h 401"/>
                  <a:gd name="T72" fmla="*/ 9 w 204"/>
                  <a:gd name="T73" fmla="*/ 61 h 401"/>
                  <a:gd name="T74" fmla="*/ 5 w 204"/>
                  <a:gd name="T75" fmla="*/ 71 h 401"/>
                  <a:gd name="T76" fmla="*/ 2 w 204"/>
                  <a:gd name="T77" fmla="*/ 80 h 401"/>
                  <a:gd name="T78" fmla="*/ 1 w 204"/>
                  <a:gd name="T79" fmla="*/ 90 h 401"/>
                  <a:gd name="T80" fmla="*/ 0 w 204"/>
                  <a:gd name="T81" fmla="*/ 101 h 401"/>
                  <a:gd name="T82" fmla="*/ 1 w 204"/>
                  <a:gd name="T83" fmla="*/ 116 h 401"/>
                  <a:gd name="T84" fmla="*/ 5 w 204"/>
                  <a:gd name="T85" fmla="*/ 131 h 401"/>
                  <a:gd name="T86" fmla="*/ 11 w 204"/>
                  <a:gd name="T87" fmla="*/ 145 h 401"/>
                  <a:gd name="T88" fmla="*/ 17 w 204"/>
                  <a:gd name="T89" fmla="*/ 158 h 401"/>
                  <a:gd name="T90" fmla="*/ 28 w 204"/>
                  <a:gd name="T91" fmla="*/ 169 h 401"/>
                  <a:gd name="T92" fmla="*/ 38 w 204"/>
                  <a:gd name="T93" fmla="*/ 180 h 401"/>
                  <a:gd name="T94" fmla="*/ 51 w 204"/>
                  <a:gd name="T95" fmla="*/ 189 h 401"/>
                  <a:gd name="T96" fmla="*/ 63 w 204"/>
                  <a:gd name="T97" fmla="*/ 195 h 401"/>
                  <a:gd name="T98" fmla="*/ 63 w 204"/>
                  <a:gd name="T99" fmla="*/ 401 h 401"/>
                  <a:gd name="T100" fmla="*/ 140 w 204"/>
                  <a:gd name="T101" fmla="*/ 401 h 401"/>
                  <a:gd name="T102" fmla="*/ 140 w 204"/>
                  <a:gd name="T103" fmla="*/ 19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4" h="401">
                    <a:moveTo>
                      <a:pt x="140" y="195"/>
                    </a:moveTo>
                    <a:lnTo>
                      <a:pt x="153" y="189"/>
                    </a:lnTo>
                    <a:lnTo>
                      <a:pt x="165" y="180"/>
                    </a:lnTo>
                    <a:lnTo>
                      <a:pt x="176" y="169"/>
                    </a:lnTo>
                    <a:lnTo>
                      <a:pt x="186" y="158"/>
                    </a:lnTo>
                    <a:lnTo>
                      <a:pt x="193" y="145"/>
                    </a:lnTo>
                    <a:lnTo>
                      <a:pt x="199" y="131"/>
                    </a:lnTo>
                    <a:lnTo>
                      <a:pt x="202" y="116"/>
                    </a:lnTo>
                    <a:lnTo>
                      <a:pt x="204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7" y="23"/>
                    </a:lnTo>
                    <a:lnTo>
                      <a:pt x="158" y="16"/>
                    </a:lnTo>
                    <a:lnTo>
                      <a:pt x="150" y="11"/>
                    </a:lnTo>
                    <a:lnTo>
                      <a:pt x="141" y="8"/>
                    </a:lnTo>
                    <a:lnTo>
                      <a:pt x="132" y="4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4"/>
                    </a:lnTo>
                    <a:lnTo>
                      <a:pt x="62" y="8"/>
                    </a:lnTo>
                    <a:lnTo>
                      <a:pt x="53" y="11"/>
                    </a:lnTo>
                    <a:lnTo>
                      <a:pt x="46" y="16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7"/>
                    </a:lnTo>
                    <a:lnTo>
                      <a:pt x="17" y="44"/>
                    </a:lnTo>
                    <a:lnTo>
                      <a:pt x="12" y="52"/>
                    </a:lnTo>
                    <a:lnTo>
                      <a:pt x="9" y="61"/>
                    </a:lnTo>
                    <a:lnTo>
                      <a:pt x="5" y="71"/>
                    </a:lnTo>
                    <a:lnTo>
                      <a:pt x="2" y="80"/>
                    </a:lnTo>
                    <a:lnTo>
                      <a:pt x="1" y="90"/>
                    </a:lnTo>
                    <a:lnTo>
                      <a:pt x="0" y="101"/>
                    </a:lnTo>
                    <a:lnTo>
                      <a:pt x="1" y="116"/>
                    </a:lnTo>
                    <a:lnTo>
                      <a:pt x="5" y="131"/>
                    </a:lnTo>
                    <a:lnTo>
                      <a:pt x="11" y="145"/>
                    </a:lnTo>
                    <a:lnTo>
                      <a:pt x="17" y="158"/>
                    </a:lnTo>
                    <a:lnTo>
                      <a:pt x="28" y="169"/>
                    </a:lnTo>
                    <a:lnTo>
                      <a:pt x="38" y="180"/>
                    </a:lnTo>
                    <a:lnTo>
                      <a:pt x="51" y="189"/>
                    </a:lnTo>
                    <a:lnTo>
                      <a:pt x="63" y="195"/>
                    </a:lnTo>
                    <a:lnTo>
                      <a:pt x="63" y="401"/>
                    </a:lnTo>
                    <a:lnTo>
                      <a:pt x="140" y="401"/>
                    </a:lnTo>
                    <a:lnTo>
                      <a:pt x="140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8" name="Freeform 308"/>
              <p:cNvSpPr>
                <a:spLocks/>
              </p:cNvSpPr>
              <p:nvPr/>
            </p:nvSpPr>
            <p:spPr bwMode="auto">
              <a:xfrm>
                <a:off x="1861" y="3650"/>
                <a:ext cx="68" cy="164"/>
              </a:xfrm>
              <a:custGeom>
                <a:avLst/>
                <a:gdLst>
                  <a:gd name="T0" fmla="*/ 204 w 272"/>
                  <a:gd name="T1" fmla="*/ 655 h 655"/>
                  <a:gd name="T2" fmla="*/ 178 w 272"/>
                  <a:gd name="T3" fmla="*/ 476 h 655"/>
                  <a:gd name="T4" fmla="*/ 132 w 272"/>
                  <a:gd name="T5" fmla="*/ 460 h 655"/>
                  <a:gd name="T6" fmla="*/ 93 w 272"/>
                  <a:gd name="T7" fmla="*/ 436 h 655"/>
                  <a:gd name="T8" fmla="*/ 61 w 272"/>
                  <a:gd name="T9" fmla="*/ 406 h 655"/>
                  <a:gd name="T10" fmla="*/ 35 w 272"/>
                  <a:gd name="T11" fmla="*/ 372 h 655"/>
                  <a:gd name="T12" fmla="*/ 17 w 272"/>
                  <a:gd name="T13" fmla="*/ 335 h 655"/>
                  <a:gd name="T14" fmla="*/ 5 w 272"/>
                  <a:gd name="T15" fmla="*/ 295 h 655"/>
                  <a:gd name="T16" fmla="*/ 0 w 272"/>
                  <a:gd name="T17" fmla="*/ 255 h 655"/>
                  <a:gd name="T18" fmla="*/ 1 w 272"/>
                  <a:gd name="T19" fmla="*/ 214 h 655"/>
                  <a:gd name="T20" fmla="*/ 9 w 272"/>
                  <a:gd name="T21" fmla="*/ 173 h 655"/>
                  <a:gd name="T22" fmla="*/ 24 w 272"/>
                  <a:gd name="T23" fmla="*/ 135 h 655"/>
                  <a:gd name="T24" fmla="*/ 46 w 272"/>
                  <a:gd name="T25" fmla="*/ 98 h 655"/>
                  <a:gd name="T26" fmla="*/ 75 w 272"/>
                  <a:gd name="T27" fmla="*/ 66 h 655"/>
                  <a:gd name="T28" fmla="*/ 109 w 272"/>
                  <a:gd name="T29" fmla="*/ 39 h 655"/>
                  <a:gd name="T30" fmla="*/ 151 w 272"/>
                  <a:gd name="T31" fmla="*/ 17 h 655"/>
                  <a:gd name="T32" fmla="*/ 200 w 272"/>
                  <a:gd name="T33" fmla="*/ 3 h 655"/>
                  <a:gd name="T34" fmla="*/ 224 w 272"/>
                  <a:gd name="T35" fmla="*/ 70 h 655"/>
                  <a:gd name="T36" fmla="*/ 187 w 272"/>
                  <a:gd name="T37" fmla="*/ 80 h 655"/>
                  <a:gd name="T38" fmla="*/ 155 w 272"/>
                  <a:gd name="T39" fmla="*/ 95 h 655"/>
                  <a:gd name="T40" fmla="*/ 128 w 272"/>
                  <a:gd name="T41" fmla="*/ 117 h 655"/>
                  <a:gd name="T42" fmla="*/ 107 w 272"/>
                  <a:gd name="T43" fmla="*/ 141 h 655"/>
                  <a:gd name="T44" fmla="*/ 90 w 272"/>
                  <a:gd name="T45" fmla="*/ 169 h 655"/>
                  <a:gd name="T46" fmla="*/ 80 w 272"/>
                  <a:gd name="T47" fmla="*/ 199 h 655"/>
                  <a:gd name="T48" fmla="*/ 75 w 272"/>
                  <a:gd name="T49" fmla="*/ 229 h 655"/>
                  <a:gd name="T50" fmla="*/ 76 w 272"/>
                  <a:gd name="T51" fmla="*/ 261 h 655"/>
                  <a:gd name="T52" fmla="*/ 81 w 272"/>
                  <a:gd name="T53" fmla="*/ 292 h 655"/>
                  <a:gd name="T54" fmla="*/ 93 w 272"/>
                  <a:gd name="T55" fmla="*/ 322 h 655"/>
                  <a:gd name="T56" fmla="*/ 109 w 272"/>
                  <a:gd name="T57" fmla="*/ 349 h 655"/>
                  <a:gd name="T58" fmla="*/ 131 w 272"/>
                  <a:gd name="T59" fmla="*/ 373 h 655"/>
                  <a:gd name="T60" fmla="*/ 159 w 272"/>
                  <a:gd name="T61" fmla="*/ 394 h 655"/>
                  <a:gd name="T62" fmla="*/ 191 w 272"/>
                  <a:gd name="T63" fmla="*/ 408 h 655"/>
                  <a:gd name="T64" fmla="*/ 229 w 272"/>
                  <a:gd name="T65" fmla="*/ 418 h 655"/>
                  <a:gd name="T66" fmla="*/ 272 w 272"/>
                  <a:gd name="T67" fmla="*/ 420 h 655"/>
                  <a:gd name="T68" fmla="*/ 269 w 272"/>
                  <a:gd name="T69" fmla="*/ 455 h 655"/>
                  <a:gd name="T70" fmla="*/ 269 w 272"/>
                  <a:gd name="T71" fmla="*/ 473 h 655"/>
                  <a:gd name="T72" fmla="*/ 271 w 272"/>
                  <a:gd name="T73" fmla="*/ 489 h 655"/>
                  <a:gd name="T74" fmla="*/ 261 w 272"/>
                  <a:gd name="T75" fmla="*/ 489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655">
                    <a:moveTo>
                      <a:pt x="261" y="655"/>
                    </a:moveTo>
                    <a:lnTo>
                      <a:pt x="204" y="655"/>
                    </a:lnTo>
                    <a:lnTo>
                      <a:pt x="204" y="483"/>
                    </a:lnTo>
                    <a:lnTo>
                      <a:pt x="178" y="476"/>
                    </a:lnTo>
                    <a:lnTo>
                      <a:pt x="154" y="469"/>
                    </a:lnTo>
                    <a:lnTo>
                      <a:pt x="132" y="460"/>
                    </a:lnTo>
                    <a:lnTo>
                      <a:pt x="112" y="448"/>
                    </a:lnTo>
                    <a:lnTo>
                      <a:pt x="93" y="436"/>
                    </a:lnTo>
                    <a:lnTo>
                      <a:pt x="76" y="422"/>
                    </a:lnTo>
                    <a:lnTo>
                      <a:pt x="61" y="406"/>
                    </a:lnTo>
                    <a:lnTo>
                      <a:pt x="48" y="390"/>
                    </a:lnTo>
                    <a:lnTo>
                      <a:pt x="35" y="372"/>
                    </a:lnTo>
                    <a:lnTo>
                      <a:pt x="25" y="354"/>
                    </a:lnTo>
                    <a:lnTo>
                      <a:pt x="17" y="335"/>
                    </a:lnTo>
                    <a:lnTo>
                      <a:pt x="10" y="316"/>
                    </a:lnTo>
                    <a:lnTo>
                      <a:pt x="5" y="295"/>
                    </a:lnTo>
                    <a:lnTo>
                      <a:pt x="1" y="275"/>
                    </a:lnTo>
                    <a:lnTo>
                      <a:pt x="0" y="255"/>
                    </a:lnTo>
                    <a:lnTo>
                      <a:pt x="0" y="234"/>
                    </a:lnTo>
                    <a:lnTo>
                      <a:pt x="1" y="214"/>
                    </a:lnTo>
                    <a:lnTo>
                      <a:pt x="5" y="193"/>
                    </a:lnTo>
                    <a:lnTo>
                      <a:pt x="9" y="173"/>
                    </a:lnTo>
                    <a:lnTo>
                      <a:pt x="16" y="153"/>
                    </a:lnTo>
                    <a:lnTo>
                      <a:pt x="24" y="135"/>
                    </a:lnTo>
                    <a:lnTo>
                      <a:pt x="34" y="116"/>
                    </a:lnTo>
                    <a:lnTo>
                      <a:pt x="46" y="98"/>
                    </a:lnTo>
                    <a:lnTo>
                      <a:pt x="60" y="81"/>
                    </a:lnTo>
                    <a:lnTo>
                      <a:pt x="75" y="66"/>
                    </a:lnTo>
                    <a:lnTo>
                      <a:pt x="91" y="52"/>
                    </a:lnTo>
                    <a:lnTo>
                      <a:pt x="109" y="39"/>
                    </a:lnTo>
                    <a:lnTo>
                      <a:pt x="130" y="28"/>
                    </a:lnTo>
                    <a:lnTo>
                      <a:pt x="151" y="17"/>
                    </a:lnTo>
                    <a:lnTo>
                      <a:pt x="176" y="10"/>
                    </a:lnTo>
                    <a:lnTo>
                      <a:pt x="200" y="3"/>
                    </a:lnTo>
                    <a:lnTo>
                      <a:pt x="228" y="0"/>
                    </a:lnTo>
                    <a:lnTo>
                      <a:pt x="224" y="70"/>
                    </a:lnTo>
                    <a:lnTo>
                      <a:pt x="205" y="74"/>
                    </a:lnTo>
                    <a:lnTo>
                      <a:pt x="187" y="80"/>
                    </a:lnTo>
                    <a:lnTo>
                      <a:pt x="170" y="88"/>
                    </a:lnTo>
                    <a:lnTo>
                      <a:pt x="155" y="95"/>
                    </a:lnTo>
                    <a:lnTo>
                      <a:pt x="140" y="105"/>
                    </a:lnTo>
                    <a:lnTo>
                      <a:pt x="128" y="117"/>
                    </a:lnTo>
                    <a:lnTo>
                      <a:pt x="117" y="128"/>
                    </a:lnTo>
                    <a:lnTo>
                      <a:pt x="107" y="141"/>
                    </a:lnTo>
                    <a:lnTo>
                      <a:pt x="98" y="155"/>
                    </a:lnTo>
                    <a:lnTo>
                      <a:pt x="90" y="169"/>
                    </a:lnTo>
                    <a:lnTo>
                      <a:pt x="85" y="183"/>
                    </a:lnTo>
                    <a:lnTo>
                      <a:pt x="80" y="199"/>
                    </a:lnTo>
                    <a:lnTo>
                      <a:pt x="77" y="214"/>
                    </a:lnTo>
                    <a:lnTo>
                      <a:pt x="75" y="229"/>
                    </a:lnTo>
                    <a:lnTo>
                      <a:pt x="75" y="246"/>
                    </a:lnTo>
                    <a:lnTo>
                      <a:pt x="76" y="261"/>
                    </a:lnTo>
                    <a:lnTo>
                      <a:pt x="79" y="276"/>
                    </a:lnTo>
                    <a:lnTo>
                      <a:pt x="81" y="292"/>
                    </a:lnTo>
                    <a:lnTo>
                      <a:pt x="86" y="307"/>
                    </a:lnTo>
                    <a:lnTo>
                      <a:pt x="93" y="322"/>
                    </a:lnTo>
                    <a:lnTo>
                      <a:pt x="100" y="336"/>
                    </a:lnTo>
                    <a:lnTo>
                      <a:pt x="109" y="349"/>
                    </a:lnTo>
                    <a:lnTo>
                      <a:pt x="119" y="362"/>
                    </a:lnTo>
                    <a:lnTo>
                      <a:pt x="131" y="373"/>
                    </a:lnTo>
                    <a:lnTo>
                      <a:pt x="145" y="383"/>
                    </a:lnTo>
                    <a:lnTo>
                      <a:pt x="159" y="394"/>
                    </a:lnTo>
                    <a:lnTo>
                      <a:pt x="174" y="401"/>
                    </a:lnTo>
                    <a:lnTo>
                      <a:pt x="191" y="408"/>
                    </a:lnTo>
                    <a:lnTo>
                      <a:pt x="210" y="414"/>
                    </a:lnTo>
                    <a:lnTo>
                      <a:pt x="229" y="418"/>
                    </a:lnTo>
                    <a:lnTo>
                      <a:pt x="251" y="419"/>
                    </a:lnTo>
                    <a:lnTo>
                      <a:pt x="272" y="420"/>
                    </a:lnTo>
                    <a:lnTo>
                      <a:pt x="270" y="436"/>
                    </a:lnTo>
                    <a:lnTo>
                      <a:pt x="269" y="455"/>
                    </a:lnTo>
                    <a:lnTo>
                      <a:pt x="269" y="464"/>
                    </a:lnTo>
                    <a:lnTo>
                      <a:pt x="269" y="473"/>
                    </a:lnTo>
                    <a:lnTo>
                      <a:pt x="270" y="481"/>
                    </a:lnTo>
                    <a:lnTo>
                      <a:pt x="271" y="489"/>
                    </a:lnTo>
                    <a:lnTo>
                      <a:pt x="266" y="489"/>
                    </a:lnTo>
                    <a:lnTo>
                      <a:pt x="261" y="489"/>
                    </a:lnTo>
                    <a:lnTo>
                      <a:pt x="261" y="65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49" name="Freeform 309"/>
              <p:cNvSpPr>
                <a:spLocks/>
              </p:cNvSpPr>
              <p:nvPr/>
            </p:nvSpPr>
            <p:spPr bwMode="auto">
              <a:xfrm>
                <a:off x="2063" y="3679"/>
                <a:ext cx="87" cy="112"/>
              </a:xfrm>
              <a:custGeom>
                <a:avLst/>
                <a:gdLst>
                  <a:gd name="T0" fmla="*/ 350 w 350"/>
                  <a:gd name="T1" fmla="*/ 447 h 447"/>
                  <a:gd name="T2" fmla="*/ 350 w 350"/>
                  <a:gd name="T3" fmla="*/ 201 h 447"/>
                  <a:gd name="T4" fmla="*/ 245 w 350"/>
                  <a:gd name="T5" fmla="*/ 201 h 447"/>
                  <a:gd name="T6" fmla="*/ 241 w 350"/>
                  <a:gd name="T7" fmla="*/ 159 h 447"/>
                  <a:gd name="T8" fmla="*/ 236 w 350"/>
                  <a:gd name="T9" fmla="*/ 121 h 447"/>
                  <a:gd name="T10" fmla="*/ 232 w 350"/>
                  <a:gd name="T11" fmla="*/ 103 h 447"/>
                  <a:gd name="T12" fmla="*/ 228 w 350"/>
                  <a:gd name="T13" fmla="*/ 86 h 447"/>
                  <a:gd name="T14" fmla="*/ 225 w 350"/>
                  <a:gd name="T15" fmla="*/ 71 h 447"/>
                  <a:gd name="T16" fmla="*/ 220 w 350"/>
                  <a:gd name="T17" fmla="*/ 57 h 447"/>
                  <a:gd name="T18" fmla="*/ 214 w 350"/>
                  <a:gd name="T19" fmla="*/ 44 h 447"/>
                  <a:gd name="T20" fmla="*/ 209 w 350"/>
                  <a:gd name="T21" fmla="*/ 33 h 447"/>
                  <a:gd name="T22" fmla="*/ 204 w 350"/>
                  <a:gd name="T23" fmla="*/ 23 h 447"/>
                  <a:gd name="T24" fmla="*/ 198 w 350"/>
                  <a:gd name="T25" fmla="*/ 15 h 447"/>
                  <a:gd name="T26" fmla="*/ 193 w 350"/>
                  <a:gd name="T27" fmla="*/ 9 h 447"/>
                  <a:gd name="T28" fmla="*/ 186 w 350"/>
                  <a:gd name="T29" fmla="*/ 3 h 447"/>
                  <a:gd name="T30" fmla="*/ 180 w 350"/>
                  <a:gd name="T31" fmla="*/ 1 h 447"/>
                  <a:gd name="T32" fmla="*/ 174 w 350"/>
                  <a:gd name="T33" fmla="*/ 0 h 447"/>
                  <a:gd name="T34" fmla="*/ 167 w 350"/>
                  <a:gd name="T35" fmla="*/ 1 h 447"/>
                  <a:gd name="T36" fmla="*/ 161 w 350"/>
                  <a:gd name="T37" fmla="*/ 3 h 447"/>
                  <a:gd name="T38" fmla="*/ 155 w 350"/>
                  <a:gd name="T39" fmla="*/ 9 h 447"/>
                  <a:gd name="T40" fmla="*/ 148 w 350"/>
                  <a:gd name="T41" fmla="*/ 15 h 447"/>
                  <a:gd name="T42" fmla="*/ 143 w 350"/>
                  <a:gd name="T43" fmla="*/ 23 h 447"/>
                  <a:gd name="T44" fmla="*/ 137 w 350"/>
                  <a:gd name="T45" fmla="*/ 33 h 447"/>
                  <a:gd name="T46" fmla="*/ 132 w 350"/>
                  <a:gd name="T47" fmla="*/ 44 h 447"/>
                  <a:gd name="T48" fmla="*/ 126 w 350"/>
                  <a:gd name="T49" fmla="*/ 57 h 447"/>
                  <a:gd name="T50" fmla="*/ 123 w 350"/>
                  <a:gd name="T51" fmla="*/ 71 h 447"/>
                  <a:gd name="T52" fmla="*/ 118 w 350"/>
                  <a:gd name="T53" fmla="*/ 86 h 447"/>
                  <a:gd name="T54" fmla="*/ 114 w 350"/>
                  <a:gd name="T55" fmla="*/ 103 h 447"/>
                  <a:gd name="T56" fmla="*/ 111 w 350"/>
                  <a:gd name="T57" fmla="*/ 121 h 447"/>
                  <a:gd name="T58" fmla="*/ 106 w 350"/>
                  <a:gd name="T59" fmla="*/ 159 h 447"/>
                  <a:gd name="T60" fmla="*/ 102 w 350"/>
                  <a:gd name="T61" fmla="*/ 201 h 447"/>
                  <a:gd name="T62" fmla="*/ 0 w 350"/>
                  <a:gd name="T63" fmla="*/ 201 h 447"/>
                  <a:gd name="T64" fmla="*/ 0 w 350"/>
                  <a:gd name="T65" fmla="*/ 447 h 447"/>
                  <a:gd name="T66" fmla="*/ 45 w 350"/>
                  <a:gd name="T67" fmla="*/ 447 h 447"/>
                  <a:gd name="T68" fmla="*/ 88 w 350"/>
                  <a:gd name="T69" fmla="*/ 447 h 447"/>
                  <a:gd name="T70" fmla="*/ 132 w 350"/>
                  <a:gd name="T71" fmla="*/ 447 h 447"/>
                  <a:gd name="T72" fmla="*/ 175 w 350"/>
                  <a:gd name="T73" fmla="*/ 447 h 447"/>
                  <a:gd name="T74" fmla="*/ 218 w 350"/>
                  <a:gd name="T75" fmla="*/ 447 h 447"/>
                  <a:gd name="T76" fmla="*/ 263 w 350"/>
                  <a:gd name="T77" fmla="*/ 447 h 447"/>
                  <a:gd name="T78" fmla="*/ 306 w 350"/>
                  <a:gd name="T79" fmla="*/ 447 h 447"/>
                  <a:gd name="T80" fmla="*/ 350 w 350"/>
                  <a:gd name="T81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7">
                    <a:moveTo>
                      <a:pt x="350" y="447"/>
                    </a:moveTo>
                    <a:lnTo>
                      <a:pt x="350" y="201"/>
                    </a:lnTo>
                    <a:lnTo>
                      <a:pt x="245" y="201"/>
                    </a:lnTo>
                    <a:lnTo>
                      <a:pt x="241" y="159"/>
                    </a:lnTo>
                    <a:lnTo>
                      <a:pt x="236" y="121"/>
                    </a:lnTo>
                    <a:lnTo>
                      <a:pt x="232" y="103"/>
                    </a:lnTo>
                    <a:lnTo>
                      <a:pt x="228" y="86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4" y="44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6" y="3"/>
                    </a:lnTo>
                    <a:lnTo>
                      <a:pt x="180" y="1"/>
                    </a:lnTo>
                    <a:lnTo>
                      <a:pt x="174" y="0"/>
                    </a:lnTo>
                    <a:lnTo>
                      <a:pt x="167" y="1"/>
                    </a:lnTo>
                    <a:lnTo>
                      <a:pt x="161" y="3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3" y="23"/>
                    </a:lnTo>
                    <a:lnTo>
                      <a:pt x="137" y="33"/>
                    </a:lnTo>
                    <a:lnTo>
                      <a:pt x="132" y="44"/>
                    </a:lnTo>
                    <a:lnTo>
                      <a:pt x="126" y="57"/>
                    </a:lnTo>
                    <a:lnTo>
                      <a:pt x="123" y="71"/>
                    </a:lnTo>
                    <a:lnTo>
                      <a:pt x="118" y="86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6" y="159"/>
                    </a:lnTo>
                    <a:lnTo>
                      <a:pt x="102" y="201"/>
                    </a:lnTo>
                    <a:lnTo>
                      <a:pt x="0" y="201"/>
                    </a:lnTo>
                    <a:lnTo>
                      <a:pt x="0" y="447"/>
                    </a:lnTo>
                    <a:lnTo>
                      <a:pt x="45" y="447"/>
                    </a:lnTo>
                    <a:lnTo>
                      <a:pt x="88" y="447"/>
                    </a:lnTo>
                    <a:lnTo>
                      <a:pt x="132" y="447"/>
                    </a:lnTo>
                    <a:lnTo>
                      <a:pt x="175" y="447"/>
                    </a:lnTo>
                    <a:lnTo>
                      <a:pt x="218" y="447"/>
                    </a:lnTo>
                    <a:lnTo>
                      <a:pt x="263" y="447"/>
                    </a:lnTo>
                    <a:lnTo>
                      <a:pt x="306" y="447"/>
                    </a:lnTo>
                    <a:lnTo>
                      <a:pt x="350" y="447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0" name="Freeform 310"/>
              <p:cNvSpPr>
                <a:spLocks/>
              </p:cNvSpPr>
              <p:nvPr/>
            </p:nvSpPr>
            <p:spPr bwMode="auto">
              <a:xfrm>
                <a:off x="2436" y="3640"/>
                <a:ext cx="137" cy="107"/>
              </a:xfrm>
              <a:custGeom>
                <a:avLst/>
                <a:gdLst>
                  <a:gd name="T0" fmla="*/ 166 w 550"/>
                  <a:gd name="T1" fmla="*/ 154 h 429"/>
                  <a:gd name="T2" fmla="*/ 182 w 550"/>
                  <a:gd name="T3" fmla="*/ 153 h 429"/>
                  <a:gd name="T4" fmla="*/ 212 w 550"/>
                  <a:gd name="T5" fmla="*/ 144 h 429"/>
                  <a:gd name="T6" fmla="*/ 240 w 550"/>
                  <a:gd name="T7" fmla="*/ 129 h 429"/>
                  <a:gd name="T8" fmla="*/ 264 w 550"/>
                  <a:gd name="T9" fmla="*/ 111 h 429"/>
                  <a:gd name="T10" fmla="*/ 287 w 550"/>
                  <a:gd name="T11" fmla="*/ 111 h 429"/>
                  <a:gd name="T12" fmla="*/ 312 w 550"/>
                  <a:gd name="T13" fmla="*/ 129 h 429"/>
                  <a:gd name="T14" fmla="*/ 339 w 550"/>
                  <a:gd name="T15" fmla="*/ 144 h 429"/>
                  <a:gd name="T16" fmla="*/ 370 w 550"/>
                  <a:gd name="T17" fmla="*/ 153 h 429"/>
                  <a:gd name="T18" fmla="*/ 386 w 550"/>
                  <a:gd name="T19" fmla="*/ 154 h 429"/>
                  <a:gd name="T20" fmla="*/ 388 w 550"/>
                  <a:gd name="T21" fmla="*/ 154 h 429"/>
                  <a:gd name="T22" fmla="*/ 403 w 550"/>
                  <a:gd name="T23" fmla="*/ 153 h 429"/>
                  <a:gd name="T24" fmla="*/ 431 w 550"/>
                  <a:gd name="T25" fmla="*/ 148 h 429"/>
                  <a:gd name="T26" fmla="*/ 458 w 550"/>
                  <a:gd name="T27" fmla="*/ 138 h 429"/>
                  <a:gd name="T28" fmla="*/ 482 w 550"/>
                  <a:gd name="T29" fmla="*/ 124 h 429"/>
                  <a:gd name="T30" fmla="*/ 504 w 550"/>
                  <a:gd name="T31" fmla="*/ 106 h 429"/>
                  <a:gd name="T32" fmla="*/ 521 w 550"/>
                  <a:gd name="T33" fmla="*/ 84 h 429"/>
                  <a:gd name="T34" fmla="*/ 535 w 550"/>
                  <a:gd name="T35" fmla="*/ 61 h 429"/>
                  <a:gd name="T36" fmla="*/ 546 w 550"/>
                  <a:gd name="T37" fmla="*/ 34 h 429"/>
                  <a:gd name="T38" fmla="*/ 550 w 550"/>
                  <a:gd name="T39" fmla="*/ 218 h 429"/>
                  <a:gd name="T40" fmla="*/ 323 w 550"/>
                  <a:gd name="T41" fmla="*/ 429 h 429"/>
                  <a:gd name="T42" fmla="*/ 231 w 550"/>
                  <a:gd name="T43" fmla="*/ 218 h 429"/>
                  <a:gd name="T44" fmla="*/ 0 w 550"/>
                  <a:gd name="T45" fmla="*/ 0 h 429"/>
                  <a:gd name="T46" fmla="*/ 4 w 550"/>
                  <a:gd name="T47" fmla="*/ 30 h 429"/>
                  <a:gd name="T48" fmla="*/ 15 w 550"/>
                  <a:gd name="T49" fmla="*/ 60 h 429"/>
                  <a:gd name="T50" fmla="*/ 31 w 550"/>
                  <a:gd name="T51" fmla="*/ 87 h 429"/>
                  <a:gd name="T52" fmla="*/ 51 w 550"/>
                  <a:gd name="T53" fmla="*/ 108 h 429"/>
                  <a:gd name="T54" fmla="*/ 75 w 550"/>
                  <a:gd name="T55" fmla="*/ 127 h 429"/>
                  <a:gd name="T56" fmla="*/ 102 w 550"/>
                  <a:gd name="T57" fmla="*/ 141 h 429"/>
                  <a:gd name="T58" fmla="*/ 131 w 550"/>
                  <a:gd name="T59" fmla="*/ 150 h 429"/>
                  <a:gd name="T60" fmla="*/ 163 w 550"/>
                  <a:gd name="T61" fmla="*/ 154 h 429"/>
                  <a:gd name="T62" fmla="*/ 164 w 550"/>
                  <a:gd name="T63" fmla="*/ 154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4" y="154"/>
                    </a:moveTo>
                    <a:lnTo>
                      <a:pt x="166" y="154"/>
                    </a:lnTo>
                    <a:lnTo>
                      <a:pt x="166" y="154"/>
                    </a:lnTo>
                    <a:lnTo>
                      <a:pt x="182" y="153"/>
                    </a:lnTo>
                    <a:lnTo>
                      <a:pt x="198" y="149"/>
                    </a:lnTo>
                    <a:lnTo>
                      <a:pt x="212" y="144"/>
                    </a:lnTo>
                    <a:lnTo>
                      <a:pt x="226" y="136"/>
                    </a:lnTo>
                    <a:lnTo>
                      <a:pt x="240" y="129"/>
                    </a:lnTo>
                    <a:lnTo>
                      <a:pt x="252" y="120"/>
                    </a:lnTo>
                    <a:lnTo>
                      <a:pt x="264" y="111"/>
                    </a:lnTo>
                    <a:lnTo>
                      <a:pt x="275" y="101"/>
                    </a:lnTo>
                    <a:lnTo>
                      <a:pt x="287" y="111"/>
                    </a:lnTo>
                    <a:lnTo>
                      <a:pt x="300" y="120"/>
                    </a:lnTo>
                    <a:lnTo>
                      <a:pt x="312" y="129"/>
                    </a:lnTo>
                    <a:lnTo>
                      <a:pt x="325" y="136"/>
                    </a:lnTo>
                    <a:lnTo>
                      <a:pt x="339" y="144"/>
                    </a:lnTo>
                    <a:lnTo>
                      <a:pt x="354" y="149"/>
                    </a:lnTo>
                    <a:lnTo>
                      <a:pt x="370" y="153"/>
                    </a:lnTo>
                    <a:lnTo>
                      <a:pt x="385" y="154"/>
                    </a:lnTo>
                    <a:lnTo>
                      <a:pt x="386" y="154"/>
                    </a:lnTo>
                    <a:lnTo>
                      <a:pt x="386" y="154"/>
                    </a:lnTo>
                    <a:lnTo>
                      <a:pt x="388" y="154"/>
                    </a:lnTo>
                    <a:lnTo>
                      <a:pt x="388" y="154"/>
                    </a:lnTo>
                    <a:lnTo>
                      <a:pt x="403" y="153"/>
                    </a:lnTo>
                    <a:lnTo>
                      <a:pt x="417" y="152"/>
                    </a:lnTo>
                    <a:lnTo>
                      <a:pt x="431" y="148"/>
                    </a:lnTo>
                    <a:lnTo>
                      <a:pt x="445" y="144"/>
                    </a:lnTo>
                    <a:lnTo>
                      <a:pt x="458" y="138"/>
                    </a:lnTo>
                    <a:lnTo>
                      <a:pt x="470" y="131"/>
                    </a:lnTo>
                    <a:lnTo>
                      <a:pt x="482" y="124"/>
                    </a:lnTo>
                    <a:lnTo>
                      <a:pt x="493" y="116"/>
                    </a:lnTo>
                    <a:lnTo>
                      <a:pt x="504" y="106"/>
                    </a:lnTo>
                    <a:lnTo>
                      <a:pt x="513" y="95"/>
                    </a:lnTo>
                    <a:lnTo>
                      <a:pt x="521" y="84"/>
                    </a:lnTo>
                    <a:lnTo>
                      <a:pt x="529" y="73"/>
                    </a:lnTo>
                    <a:lnTo>
                      <a:pt x="535" y="61"/>
                    </a:lnTo>
                    <a:lnTo>
                      <a:pt x="542" y="47"/>
                    </a:lnTo>
                    <a:lnTo>
                      <a:pt x="546" y="34"/>
                    </a:lnTo>
                    <a:lnTo>
                      <a:pt x="550" y="20"/>
                    </a:lnTo>
                    <a:lnTo>
                      <a:pt x="550" y="218"/>
                    </a:lnTo>
                    <a:lnTo>
                      <a:pt x="323" y="218"/>
                    </a:lnTo>
                    <a:lnTo>
                      <a:pt x="323" y="429"/>
                    </a:lnTo>
                    <a:lnTo>
                      <a:pt x="231" y="429"/>
                    </a:lnTo>
                    <a:lnTo>
                      <a:pt x="231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" y="15"/>
                    </a:lnTo>
                    <a:lnTo>
                      <a:pt x="4" y="30"/>
                    </a:lnTo>
                    <a:lnTo>
                      <a:pt x="9" y="46"/>
                    </a:lnTo>
                    <a:lnTo>
                      <a:pt x="15" y="60"/>
                    </a:lnTo>
                    <a:lnTo>
                      <a:pt x="23" y="74"/>
                    </a:lnTo>
                    <a:lnTo>
                      <a:pt x="31" y="87"/>
                    </a:lnTo>
                    <a:lnTo>
                      <a:pt x="41" y="98"/>
                    </a:lnTo>
                    <a:lnTo>
                      <a:pt x="51" y="108"/>
                    </a:lnTo>
                    <a:lnTo>
                      <a:pt x="62" y="118"/>
                    </a:lnTo>
                    <a:lnTo>
                      <a:pt x="75" y="127"/>
                    </a:lnTo>
                    <a:lnTo>
                      <a:pt x="88" y="135"/>
                    </a:lnTo>
                    <a:lnTo>
                      <a:pt x="102" y="141"/>
                    </a:lnTo>
                    <a:lnTo>
                      <a:pt x="116" y="146"/>
                    </a:lnTo>
                    <a:lnTo>
                      <a:pt x="131" y="150"/>
                    </a:lnTo>
                    <a:lnTo>
                      <a:pt x="148" y="153"/>
                    </a:lnTo>
                    <a:lnTo>
                      <a:pt x="163" y="154"/>
                    </a:lnTo>
                    <a:lnTo>
                      <a:pt x="164" y="154"/>
                    </a:lnTo>
                    <a:lnTo>
                      <a:pt x="164" y="154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1" name="Freeform 311"/>
              <p:cNvSpPr>
                <a:spLocks/>
              </p:cNvSpPr>
              <p:nvPr/>
            </p:nvSpPr>
            <p:spPr bwMode="auto">
              <a:xfrm>
                <a:off x="2257" y="3670"/>
                <a:ext cx="50" cy="100"/>
              </a:xfrm>
              <a:custGeom>
                <a:avLst/>
                <a:gdLst>
                  <a:gd name="T0" fmla="*/ 139 w 203"/>
                  <a:gd name="T1" fmla="*/ 195 h 401"/>
                  <a:gd name="T2" fmla="*/ 153 w 203"/>
                  <a:gd name="T3" fmla="*/ 189 h 401"/>
                  <a:gd name="T4" fmla="*/ 166 w 203"/>
                  <a:gd name="T5" fmla="*/ 180 h 401"/>
                  <a:gd name="T6" fmla="*/ 176 w 203"/>
                  <a:gd name="T7" fmla="*/ 169 h 401"/>
                  <a:gd name="T8" fmla="*/ 185 w 203"/>
                  <a:gd name="T9" fmla="*/ 158 h 401"/>
                  <a:gd name="T10" fmla="*/ 193 w 203"/>
                  <a:gd name="T11" fmla="*/ 145 h 401"/>
                  <a:gd name="T12" fmla="*/ 199 w 203"/>
                  <a:gd name="T13" fmla="*/ 131 h 401"/>
                  <a:gd name="T14" fmla="*/ 202 w 203"/>
                  <a:gd name="T15" fmla="*/ 117 h 401"/>
                  <a:gd name="T16" fmla="*/ 203 w 203"/>
                  <a:gd name="T17" fmla="*/ 101 h 401"/>
                  <a:gd name="T18" fmla="*/ 203 w 203"/>
                  <a:gd name="T19" fmla="*/ 90 h 401"/>
                  <a:gd name="T20" fmla="*/ 202 w 203"/>
                  <a:gd name="T21" fmla="*/ 80 h 401"/>
                  <a:gd name="T22" fmla="*/ 199 w 203"/>
                  <a:gd name="T23" fmla="*/ 71 h 401"/>
                  <a:gd name="T24" fmla="*/ 195 w 203"/>
                  <a:gd name="T25" fmla="*/ 62 h 401"/>
                  <a:gd name="T26" fmla="*/ 191 w 203"/>
                  <a:gd name="T27" fmla="*/ 53 h 401"/>
                  <a:gd name="T28" fmla="*/ 186 w 203"/>
                  <a:gd name="T29" fmla="*/ 45 h 401"/>
                  <a:gd name="T30" fmla="*/ 180 w 203"/>
                  <a:gd name="T31" fmla="*/ 37 h 401"/>
                  <a:gd name="T32" fmla="*/ 174 w 203"/>
                  <a:gd name="T33" fmla="*/ 29 h 401"/>
                  <a:gd name="T34" fmla="*/ 166 w 203"/>
                  <a:gd name="T35" fmla="*/ 23 h 401"/>
                  <a:gd name="T36" fmla="*/ 158 w 203"/>
                  <a:gd name="T37" fmla="*/ 18 h 401"/>
                  <a:gd name="T38" fmla="*/ 151 w 203"/>
                  <a:gd name="T39" fmla="*/ 13 h 401"/>
                  <a:gd name="T40" fmla="*/ 142 w 203"/>
                  <a:gd name="T41" fmla="*/ 8 h 401"/>
                  <a:gd name="T42" fmla="*/ 131 w 203"/>
                  <a:gd name="T43" fmla="*/ 4 h 401"/>
                  <a:gd name="T44" fmla="*/ 123 w 203"/>
                  <a:gd name="T45" fmla="*/ 3 h 401"/>
                  <a:gd name="T46" fmla="*/ 112 w 203"/>
                  <a:gd name="T47" fmla="*/ 0 h 401"/>
                  <a:gd name="T48" fmla="*/ 102 w 203"/>
                  <a:gd name="T49" fmla="*/ 0 h 401"/>
                  <a:gd name="T50" fmla="*/ 92 w 203"/>
                  <a:gd name="T51" fmla="*/ 0 h 401"/>
                  <a:gd name="T52" fmla="*/ 82 w 203"/>
                  <a:gd name="T53" fmla="*/ 3 h 401"/>
                  <a:gd name="T54" fmla="*/ 72 w 203"/>
                  <a:gd name="T55" fmla="*/ 4 h 401"/>
                  <a:gd name="T56" fmla="*/ 63 w 203"/>
                  <a:gd name="T57" fmla="*/ 8 h 401"/>
                  <a:gd name="T58" fmla="*/ 54 w 203"/>
                  <a:gd name="T59" fmla="*/ 13 h 401"/>
                  <a:gd name="T60" fmla="*/ 45 w 203"/>
                  <a:gd name="T61" fmla="*/ 18 h 401"/>
                  <a:gd name="T62" fmla="*/ 37 w 203"/>
                  <a:gd name="T63" fmla="*/ 23 h 401"/>
                  <a:gd name="T64" fmla="*/ 29 w 203"/>
                  <a:gd name="T65" fmla="*/ 29 h 401"/>
                  <a:gd name="T66" fmla="*/ 23 w 203"/>
                  <a:gd name="T67" fmla="*/ 37 h 401"/>
                  <a:gd name="T68" fmla="*/ 18 w 203"/>
                  <a:gd name="T69" fmla="*/ 45 h 401"/>
                  <a:gd name="T70" fmla="*/ 13 w 203"/>
                  <a:gd name="T71" fmla="*/ 53 h 401"/>
                  <a:gd name="T72" fmla="*/ 8 w 203"/>
                  <a:gd name="T73" fmla="*/ 62 h 401"/>
                  <a:gd name="T74" fmla="*/ 5 w 203"/>
                  <a:gd name="T75" fmla="*/ 71 h 401"/>
                  <a:gd name="T76" fmla="*/ 3 w 203"/>
                  <a:gd name="T77" fmla="*/ 80 h 401"/>
                  <a:gd name="T78" fmla="*/ 1 w 203"/>
                  <a:gd name="T79" fmla="*/ 90 h 401"/>
                  <a:gd name="T80" fmla="*/ 0 w 203"/>
                  <a:gd name="T81" fmla="*/ 101 h 401"/>
                  <a:gd name="T82" fmla="*/ 1 w 203"/>
                  <a:gd name="T83" fmla="*/ 117 h 401"/>
                  <a:gd name="T84" fmla="*/ 5 w 203"/>
                  <a:gd name="T85" fmla="*/ 131 h 401"/>
                  <a:gd name="T86" fmla="*/ 10 w 203"/>
                  <a:gd name="T87" fmla="*/ 145 h 401"/>
                  <a:gd name="T88" fmla="*/ 18 w 203"/>
                  <a:gd name="T89" fmla="*/ 158 h 401"/>
                  <a:gd name="T90" fmla="*/ 27 w 203"/>
                  <a:gd name="T91" fmla="*/ 169 h 401"/>
                  <a:gd name="T92" fmla="*/ 38 w 203"/>
                  <a:gd name="T93" fmla="*/ 180 h 401"/>
                  <a:gd name="T94" fmla="*/ 50 w 203"/>
                  <a:gd name="T95" fmla="*/ 189 h 401"/>
                  <a:gd name="T96" fmla="*/ 64 w 203"/>
                  <a:gd name="T97" fmla="*/ 195 h 401"/>
                  <a:gd name="T98" fmla="*/ 64 w 203"/>
                  <a:gd name="T99" fmla="*/ 401 h 401"/>
                  <a:gd name="T100" fmla="*/ 139 w 203"/>
                  <a:gd name="T101" fmla="*/ 401 h 401"/>
                  <a:gd name="T102" fmla="*/ 139 w 203"/>
                  <a:gd name="T103" fmla="*/ 195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1">
                    <a:moveTo>
                      <a:pt x="139" y="195"/>
                    </a:moveTo>
                    <a:lnTo>
                      <a:pt x="153" y="189"/>
                    </a:lnTo>
                    <a:lnTo>
                      <a:pt x="166" y="180"/>
                    </a:lnTo>
                    <a:lnTo>
                      <a:pt x="176" y="169"/>
                    </a:lnTo>
                    <a:lnTo>
                      <a:pt x="185" y="158"/>
                    </a:lnTo>
                    <a:lnTo>
                      <a:pt x="193" y="145"/>
                    </a:lnTo>
                    <a:lnTo>
                      <a:pt x="199" y="131"/>
                    </a:lnTo>
                    <a:lnTo>
                      <a:pt x="202" y="117"/>
                    </a:lnTo>
                    <a:lnTo>
                      <a:pt x="203" y="101"/>
                    </a:lnTo>
                    <a:lnTo>
                      <a:pt x="203" y="90"/>
                    </a:lnTo>
                    <a:lnTo>
                      <a:pt x="202" y="80"/>
                    </a:lnTo>
                    <a:lnTo>
                      <a:pt x="199" y="71"/>
                    </a:lnTo>
                    <a:lnTo>
                      <a:pt x="195" y="62"/>
                    </a:lnTo>
                    <a:lnTo>
                      <a:pt x="191" y="53"/>
                    </a:lnTo>
                    <a:lnTo>
                      <a:pt x="186" y="45"/>
                    </a:lnTo>
                    <a:lnTo>
                      <a:pt x="180" y="37"/>
                    </a:lnTo>
                    <a:lnTo>
                      <a:pt x="174" y="29"/>
                    </a:lnTo>
                    <a:lnTo>
                      <a:pt x="166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2" y="8"/>
                    </a:lnTo>
                    <a:lnTo>
                      <a:pt x="131" y="4"/>
                    </a:lnTo>
                    <a:lnTo>
                      <a:pt x="123" y="3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2" y="3"/>
                    </a:lnTo>
                    <a:lnTo>
                      <a:pt x="72" y="4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3"/>
                    </a:lnTo>
                    <a:lnTo>
                      <a:pt x="29" y="29"/>
                    </a:lnTo>
                    <a:lnTo>
                      <a:pt x="23" y="37"/>
                    </a:lnTo>
                    <a:lnTo>
                      <a:pt x="18" y="45"/>
                    </a:lnTo>
                    <a:lnTo>
                      <a:pt x="13" y="53"/>
                    </a:lnTo>
                    <a:lnTo>
                      <a:pt x="8" y="62"/>
                    </a:lnTo>
                    <a:lnTo>
                      <a:pt x="5" y="71"/>
                    </a:lnTo>
                    <a:lnTo>
                      <a:pt x="3" y="80"/>
                    </a:lnTo>
                    <a:lnTo>
                      <a:pt x="1" y="90"/>
                    </a:lnTo>
                    <a:lnTo>
                      <a:pt x="0" y="101"/>
                    </a:lnTo>
                    <a:lnTo>
                      <a:pt x="1" y="117"/>
                    </a:lnTo>
                    <a:lnTo>
                      <a:pt x="5" y="131"/>
                    </a:lnTo>
                    <a:lnTo>
                      <a:pt x="10" y="145"/>
                    </a:lnTo>
                    <a:lnTo>
                      <a:pt x="18" y="158"/>
                    </a:lnTo>
                    <a:lnTo>
                      <a:pt x="27" y="169"/>
                    </a:lnTo>
                    <a:lnTo>
                      <a:pt x="38" y="180"/>
                    </a:lnTo>
                    <a:lnTo>
                      <a:pt x="50" y="189"/>
                    </a:lnTo>
                    <a:lnTo>
                      <a:pt x="64" y="195"/>
                    </a:lnTo>
                    <a:lnTo>
                      <a:pt x="64" y="401"/>
                    </a:lnTo>
                    <a:lnTo>
                      <a:pt x="139" y="401"/>
                    </a:lnTo>
                    <a:lnTo>
                      <a:pt x="139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2" name="Freeform 312"/>
              <p:cNvSpPr>
                <a:spLocks/>
              </p:cNvSpPr>
              <p:nvPr/>
            </p:nvSpPr>
            <p:spPr bwMode="auto">
              <a:xfrm>
                <a:off x="2635" y="3608"/>
                <a:ext cx="68" cy="164"/>
              </a:xfrm>
              <a:custGeom>
                <a:avLst/>
                <a:gdLst>
                  <a:gd name="T0" fmla="*/ 204 w 272"/>
                  <a:gd name="T1" fmla="*/ 655 h 655"/>
                  <a:gd name="T2" fmla="*/ 178 w 272"/>
                  <a:gd name="T3" fmla="*/ 478 h 655"/>
                  <a:gd name="T4" fmla="*/ 132 w 272"/>
                  <a:gd name="T5" fmla="*/ 460 h 655"/>
                  <a:gd name="T6" fmla="*/ 94 w 272"/>
                  <a:gd name="T7" fmla="*/ 436 h 655"/>
                  <a:gd name="T8" fmla="*/ 61 w 272"/>
                  <a:gd name="T9" fmla="*/ 407 h 655"/>
                  <a:gd name="T10" fmla="*/ 35 w 272"/>
                  <a:gd name="T11" fmla="*/ 373 h 655"/>
                  <a:gd name="T12" fmla="*/ 17 w 272"/>
                  <a:gd name="T13" fmla="*/ 335 h 655"/>
                  <a:gd name="T14" fmla="*/ 5 w 272"/>
                  <a:gd name="T15" fmla="*/ 296 h 655"/>
                  <a:gd name="T16" fmla="*/ 0 w 272"/>
                  <a:gd name="T17" fmla="*/ 255 h 655"/>
                  <a:gd name="T18" fmla="*/ 1 w 272"/>
                  <a:gd name="T19" fmla="*/ 214 h 655"/>
                  <a:gd name="T20" fmla="*/ 10 w 272"/>
                  <a:gd name="T21" fmla="*/ 173 h 655"/>
                  <a:gd name="T22" fmla="*/ 24 w 272"/>
                  <a:gd name="T23" fmla="*/ 135 h 655"/>
                  <a:gd name="T24" fmla="*/ 45 w 272"/>
                  <a:gd name="T25" fmla="*/ 99 h 655"/>
                  <a:gd name="T26" fmla="*/ 75 w 272"/>
                  <a:gd name="T27" fmla="*/ 66 h 655"/>
                  <a:gd name="T28" fmla="*/ 109 w 272"/>
                  <a:gd name="T29" fmla="*/ 39 h 655"/>
                  <a:gd name="T30" fmla="*/ 151 w 272"/>
                  <a:gd name="T31" fmla="*/ 19 h 655"/>
                  <a:gd name="T32" fmla="*/ 201 w 272"/>
                  <a:gd name="T33" fmla="*/ 4 h 655"/>
                  <a:gd name="T34" fmla="*/ 225 w 272"/>
                  <a:gd name="T35" fmla="*/ 70 h 655"/>
                  <a:gd name="T36" fmla="*/ 187 w 272"/>
                  <a:gd name="T37" fmla="*/ 80 h 655"/>
                  <a:gd name="T38" fmla="*/ 155 w 272"/>
                  <a:gd name="T39" fmla="*/ 97 h 655"/>
                  <a:gd name="T40" fmla="*/ 128 w 272"/>
                  <a:gd name="T41" fmla="*/ 117 h 655"/>
                  <a:gd name="T42" fmla="*/ 107 w 272"/>
                  <a:gd name="T43" fmla="*/ 141 h 655"/>
                  <a:gd name="T44" fmla="*/ 91 w 272"/>
                  <a:gd name="T45" fmla="*/ 169 h 655"/>
                  <a:gd name="T46" fmla="*/ 81 w 272"/>
                  <a:gd name="T47" fmla="*/ 199 h 655"/>
                  <a:gd name="T48" fmla="*/ 76 w 272"/>
                  <a:gd name="T49" fmla="*/ 231 h 655"/>
                  <a:gd name="T50" fmla="*/ 76 w 272"/>
                  <a:gd name="T51" fmla="*/ 261 h 655"/>
                  <a:gd name="T52" fmla="*/ 82 w 272"/>
                  <a:gd name="T53" fmla="*/ 293 h 655"/>
                  <a:gd name="T54" fmla="*/ 93 w 272"/>
                  <a:gd name="T55" fmla="*/ 322 h 655"/>
                  <a:gd name="T56" fmla="*/ 109 w 272"/>
                  <a:gd name="T57" fmla="*/ 349 h 655"/>
                  <a:gd name="T58" fmla="*/ 132 w 272"/>
                  <a:gd name="T59" fmla="*/ 373 h 655"/>
                  <a:gd name="T60" fmla="*/ 159 w 272"/>
                  <a:gd name="T61" fmla="*/ 394 h 655"/>
                  <a:gd name="T62" fmla="*/ 192 w 272"/>
                  <a:gd name="T63" fmla="*/ 409 h 655"/>
                  <a:gd name="T64" fmla="*/ 229 w 272"/>
                  <a:gd name="T65" fmla="*/ 418 h 655"/>
                  <a:gd name="T66" fmla="*/ 272 w 272"/>
                  <a:gd name="T67" fmla="*/ 421 h 655"/>
                  <a:gd name="T68" fmla="*/ 269 w 272"/>
                  <a:gd name="T69" fmla="*/ 455 h 655"/>
                  <a:gd name="T70" fmla="*/ 269 w 272"/>
                  <a:gd name="T71" fmla="*/ 473 h 655"/>
                  <a:gd name="T72" fmla="*/ 272 w 272"/>
                  <a:gd name="T73" fmla="*/ 489 h 655"/>
                  <a:gd name="T74" fmla="*/ 261 w 272"/>
                  <a:gd name="T75" fmla="*/ 489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2" h="655">
                    <a:moveTo>
                      <a:pt x="261" y="655"/>
                    </a:moveTo>
                    <a:lnTo>
                      <a:pt x="204" y="655"/>
                    </a:lnTo>
                    <a:lnTo>
                      <a:pt x="204" y="483"/>
                    </a:lnTo>
                    <a:lnTo>
                      <a:pt x="178" y="478"/>
                    </a:lnTo>
                    <a:lnTo>
                      <a:pt x="154" y="470"/>
                    </a:lnTo>
                    <a:lnTo>
                      <a:pt x="132" y="460"/>
                    </a:lnTo>
                    <a:lnTo>
                      <a:pt x="112" y="449"/>
                    </a:lnTo>
                    <a:lnTo>
                      <a:pt x="94" y="436"/>
                    </a:lnTo>
                    <a:lnTo>
                      <a:pt x="76" y="422"/>
                    </a:lnTo>
                    <a:lnTo>
                      <a:pt x="61" y="407"/>
                    </a:lnTo>
                    <a:lnTo>
                      <a:pt x="48" y="390"/>
                    </a:lnTo>
                    <a:lnTo>
                      <a:pt x="35" y="373"/>
                    </a:lnTo>
                    <a:lnTo>
                      <a:pt x="25" y="354"/>
                    </a:lnTo>
                    <a:lnTo>
                      <a:pt x="17" y="335"/>
                    </a:lnTo>
                    <a:lnTo>
                      <a:pt x="10" y="316"/>
                    </a:lnTo>
                    <a:lnTo>
                      <a:pt x="5" y="296"/>
                    </a:lnTo>
                    <a:lnTo>
                      <a:pt x="2" y="275"/>
                    </a:lnTo>
                    <a:lnTo>
                      <a:pt x="0" y="255"/>
                    </a:lnTo>
                    <a:lnTo>
                      <a:pt x="0" y="234"/>
                    </a:lnTo>
                    <a:lnTo>
                      <a:pt x="1" y="214"/>
                    </a:lnTo>
                    <a:lnTo>
                      <a:pt x="5" y="194"/>
                    </a:lnTo>
                    <a:lnTo>
                      <a:pt x="10" y="173"/>
                    </a:lnTo>
                    <a:lnTo>
                      <a:pt x="16" y="154"/>
                    </a:lnTo>
                    <a:lnTo>
                      <a:pt x="24" y="135"/>
                    </a:lnTo>
                    <a:lnTo>
                      <a:pt x="34" y="116"/>
                    </a:lnTo>
                    <a:lnTo>
                      <a:pt x="45" y="99"/>
                    </a:lnTo>
                    <a:lnTo>
                      <a:pt x="60" y="83"/>
                    </a:lnTo>
                    <a:lnTo>
                      <a:pt x="75" y="66"/>
                    </a:lnTo>
                    <a:lnTo>
                      <a:pt x="91" y="52"/>
                    </a:lnTo>
                    <a:lnTo>
                      <a:pt x="109" y="39"/>
                    </a:lnTo>
                    <a:lnTo>
                      <a:pt x="130" y="28"/>
                    </a:lnTo>
                    <a:lnTo>
                      <a:pt x="151" y="19"/>
                    </a:lnTo>
                    <a:lnTo>
                      <a:pt x="176" y="10"/>
                    </a:lnTo>
                    <a:lnTo>
                      <a:pt x="201" y="4"/>
                    </a:lnTo>
                    <a:lnTo>
                      <a:pt x="228" y="0"/>
                    </a:lnTo>
                    <a:lnTo>
                      <a:pt x="225" y="70"/>
                    </a:lnTo>
                    <a:lnTo>
                      <a:pt x="205" y="75"/>
                    </a:lnTo>
                    <a:lnTo>
                      <a:pt x="187" y="80"/>
                    </a:lnTo>
                    <a:lnTo>
                      <a:pt x="170" y="88"/>
                    </a:lnTo>
                    <a:lnTo>
                      <a:pt x="155" y="97"/>
                    </a:lnTo>
                    <a:lnTo>
                      <a:pt x="141" y="106"/>
                    </a:lnTo>
                    <a:lnTo>
                      <a:pt x="128" y="117"/>
                    </a:lnTo>
                    <a:lnTo>
                      <a:pt x="117" y="129"/>
                    </a:lnTo>
                    <a:lnTo>
                      <a:pt x="107" y="141"/>
                    </a:lnTo>
                    <a:lnTo>
                      <a:pt x="98" y="155"/>
                    </a:lnTo>
                    <a:lnTo>
                      <a:pt x="91" y="169"/>
                    </a:lnTo>
                    <a:lnTo>
                      <a:pt x="85" y="183"/>
                    </a:lnTo>
                    <a:lnTo>
                      <a:pt x="81" y="199"/>
                    </a:lnTo>
                    <a:lnTo>
                      <a:pt x="77" y="214"/>
                    </a:lnTo>
                    <a:lnTo>
                      <a:pt x="76" y="231"/>
                    </a:lnTo>
                    <a:lnTo>
                      <a:pt x="75" y="246"/>
                    </a:lnTo>
                    <a:lnTo>
                      <a:pt x="76" y="261"/>
                    </a:lnTo>
                    <a:lnTo>
                      <a:pt x="79" y="278"/>
                    </a:lnTo>
                    <a:lnTo>
                      <a:pt x="82" y="293"/>
                    </a:lnTo>
                    <a:lnTo>
                      <a:pt x="86" y="307"/>
                    </a:lnTo>
                    <a:lnTo>
                      <a:pt x="93" y="322"/>
                    </a:lnTo>
                    <a:lnTo>
                      <a:pt x="100" y="336"/>
                    </a:lnTo>
                    <a:lnTo>
                      <a:pt x="109" y="349"/>
                    </a:lnTo>
                    <a:lnTo>
                      <a:pt x="119" y="362"/>
                    </a:lnTo>
                    <a:lnTo>
                      <a:pt x="132" y="373"/>
                    </a:lnTo>
                    <a:lnTo>
                      <a:pt x="145" y="384"/>
                    </a:lnTo>
                    <a:lnTo>
                      <a:pt x="159" y="394"/>
                    </a:lnTo>
                    <a:lnTo>
                      <a:pt x="174" y="401"/>
                    </a:lnTo>
                    <a:lnTo>
                      <a:pt x="192" y="409"/>
                    </a:lnTo>
                    <a:lnTo>
                      <a:pt x="210" y="414"/>
                    </a:lnTo>
                    <a:lnTo>
                      <a:pt x="229" y="418"/>
                    </a:lnTo>
                    <a:lnTo>
                      <a:pt x="251" y="419"/>
                    </a:lnTo>
                    <a:lnTo>
                      <a:pt x="272" y="421"/>
                    </a:lnTo>
                    <a:lnTo>
                      <a:pt x="270" y="436"/>
                    </a:lnTo>
                    <a:lnTo>
                      <a:pt x="269" y="455"/>
                    </a:lnTo>
                    <a:lnTo>
                      <a:pt x="269" y="464"/>
                    </a:lnTo>
                    <a:lnTo>
                      <a:pt x="269" y="473"/>
                    </a:lnTo>
                    <a:lnTo>
                      <a:pt x="270" y="482"/>
                    </a:lnTo>
                    <a:lnTo>
                      <a:pt x="272" y="489"/>
                    </a:lnTo>
                    <a:lnTo>
                      <a:pt x="266" y="489"/>
                    </a:lnTo>
                    <a:lnTo>
                      <a:pt x="261" y="489"/>
                    </a:lnTo>
                    <a:lnTo>
                      <a:pt x="261" y="65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3" name="Freeform 313"/>
              <p:cNvSpPr>
                <a:spLocks/>
              </p:cNvSpPr>
              <p:nvPr/>
            </p:nvSpPr>
            <p:spPr bwMode="auto">
              <a:xfrm>
                <a:off x="2883" y="3671"/>
                <a:ext cx="87" cy="112"/>
              </a:xfrm>
              <a:custGeom>
                <a:avLst/>
                <a:gdLst>
                  <a:gd name="T0" fmla="*/ 349 w 349"/>
                  <a:gd name="T1" fmla="*/ 448 h 448"/>
                  <a:gd name="T2" fmla="*/ 349 w 349"/>
                  <a:gd name="T3" fmla="*/ 201 h 448"/>
                  <a:gd name="T4" fmla="*/ 243 w 349"/>
                  <a:gd name="T5" fmla="*/ 201 h 448"/>
                  <a:gd name="T6" fmla="*/ 239 w 349"/>
                  <a:gd name="T7" fmla="*/ 159 h 448"/>
                  <a:gd name="T8" fmla="*/ 234 w 349"/>
                  <a:gd name="T9" fmla="*/ 121 h 448"/>
                  <a:gd name="T10" fmla="*/ 230 w 349"/>
                  <a:gd name="T11" fmla="*/ 104 h 448"/>
                  <a:gd name="T12" fmla="*/ 226 w 349"/>
                  <a:gd name="T13" fmla="*/ 88 h 448"/>
                  <a:gd name="T14" fmla="*/ 223 w 349"/>
                  <a:gd name="T15" fmla="*/ 71 h 448"/>
                  <a:gd name="T16" fmla="*/ 219 w 349"/>
                  <a:gd name="T17" fmla="*/ 57 h 448"/>
                  <a:gd name="T18" fmla="*/ 214 w 349"/>
                  <a:gd name="T19" fmla="*/ 44 h 448"/>
                  <a:gd name="T20" fmla="*/ 209 w 349"/>
                  <a:gd name="T21" fmla="*/ 33 h 448"/>
                  <a:gd name="T22" fmla="*/ 202 w 349"/>
                  <a:gd name="T23" fmla="*/ 24 h 448"/>
                  <a:gd name="T24" fmla="*/ 197 w 349"/>
                  <a:gd name="T25" fmla="*/ 15 h 448"/>
                  <a:gd name="T26" fmla="*/ 191 w 349"/>
                  <a:gd name="T27" fmla="*/ 9 h 448"/>
                  <a:gd name="T28" fmla="*/ 184 w 349"/>
                  <a:gd name="T29" fmla="*/ 4 h 448"/>
                  <a:gd name="T30" fmla="*/ 178 w 349"/>
                  <a:gd name="T31" fmla="*/ 1 h 448"/>
                  <a:gd name="T32" fmla="*/ 172 w 349"/>
                  <a:gd name="T33" fmla="*/ 0 h 448"/>
                  <a:gd name="T34" fmla="*/ 165 w 349"/>
                  <a:gd name="T35" fmla="*/ 1 h 448"/>
                  <a:gd name="T36" fmla="*/ 159 w 349"/>
                  <a:gd name="T37" fmla="*/ 4 h 448"/>
                  <a:gd name="T38" fmla="*/ 153 w 349"/>
                  <a:gd name="T39" fmla="*/ 9 h 448"/>
                  <a:gd name="T40" fmla="*/ 147 w 349"/>
                  <a:gd name="T41" fmla="*/ 15 h 448"/>
                  <a:gd name="T42" fmla="*/ 141 w 349"/>
                  <a:gd name="T43" fmla="*/ 24 h 448"/>
                  <a:gd name="T44" fmla="*/ 136 w 349"/>
                  <a:gd name="T45" fmla="*/ 33 h 448"/>
                  <a:gd name="T46" fmla="*/ 131 w 349"/>
                  <a:gd name="T47" fmla="*/ 44 h 448"/>
                  <a:gd name="T48" fmla="*/ 126 w 349"/>
                  <a:gd name="T49" fmla="*/ 57 h 448"/>
                  <a:gd name="T50" fmla="*/ 121 w 349"/>
                  <a:gd name="T51" fmla="*/ 71 h 448"/>
                  <a:gd name="T52" fmla="*/ 117 w 349"/>
                  <a:gd name="T53" fmla="*/ 88 h 448"/>
                  <a:gd name="T54" fmla="*/ 113 w 349"/>
                  <a:gd name="T55" fmla="*/ 104 h 448"/>
                  <a:gd name="T56" fmla="*/ 109 w 349"/>
                  <a:gd name="T57" fmla="*/ 121 h 448"/>
                  <a:gd name="T58" fmla="*/ 104 w 349"/>
                  <a:gd name="T59" fmla="*/ 159 h 448"/>
                  <a:gd name="T60" fmla="*/ 100 w 349"/>
                  <a:gd name="T61" fmla="*/ 201 h 448"/>
                  <a:gd name="T62" fmla="*/ 0 w 349"/>
                  <a:gd name="T63" fmla="*/ 201 h 448"/>
                  <a:gd name="T64" fmla="*/ 0 w 349"/>
                  <a:gd name="T65" fmla="*/ 448 h 448"/>
                  <a:gd name="T66" fmla="*/ 43 w 349"/>
                  <a:gd name="T67" fmla="*/ 448 h 448"/>
                  <a:gd name="T68" fmla="*/ 86 w 349"/>
                  <a:gd name="T69" fmla="*/ 448 h 448"/>
                  <a:gd name="T70" fmla="*/ 130 w 349"/>
                  <a:gd name="T71" fmla="*/ 448 h 448"/>
                  <a:gd name="T72" fmla="*/ 174 w 349"/>
                  <a:gd name="T73" fmla="*/ 448 h 448"/>
                  <a:gd name="T74" fmla="*/ 218 w 349"/>
                  <a:gd name="T75" fmla="*/ 448 h 448"/>
                  <a:gd name="T76" fmla="*/ 261 w 349"/>
                  <a:gd name="T77" fmla="*/ 448 h 448"/>
                  <a:gd name="T78" fmla="*/ 304 w 349"/>
                  <a:gd name="T79" fmla="*/ 448 h 448"/>
                  <a:gd name="T80" fmla="*/ 349 w 349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9" h="448">
                    <a:moveTo>
                      <a:pt x="349" y="448"/>
                    </a:moveTo>
                    <a:lnTo>
                      <a:pt x="349" y="201"/>
                    </a:lnTo>
                    <a:lnTo>
                      <a:pt x="243" y="201"/>
                    </a:lnTo>
                    <a:lnTo>
                      <a:pt x="239" y="159"/>
                    </a:lnTo>
                    <a:lnTo>
                      <a:pt x="234" y="121"/>
                    </a:lnTo>
                    <a:lnTo>
                      <a:pt x="230" y="104"/>
                    </a:lnTo>
                    <a:lnTo>
                      <a:pt x="226" y="88"/>
                    </a:lnTo>
                    <a:lnTo>
                      <a:pt x="223" y="71"/>
                    </a:lnTo>
                    <a:lnTo>
                      <a:pt x="219" y="57"/>
                    </a:lnTo>
                    <a:lnTo>
                      <a:pt x="214" y="44"/>
                    </a:lnTo>
                    <a:lnTo>
                      <a:pt x="209" y="33"/>
                    </a:lnTo>
                    <a:lnTo>
                      <a:pt x="202" y="24"/>
                    </a:lnTo>
                    <a:lnTo>
                      <a:pt x="197" y="15"/>
                    </a:lnTo>
                    <a:lnTo>
                      <a:pt x="191" y="9"/>
                    </a:lnTo>
                    <a:lnTo>
                      <a:pt x="184" y="4"/>
                    </a:lnTo>
                    <a:lnTo>
                      <a:pt x="178" y="1"/>
                    </a:lnTo>
                    <a:lnTo>
                      <a:pt x="172" y="0"/>
                    </a:lnTo>
                    <a:lnTo>
                      <a:pt x="165" y="1"/>
                    </a:lnTo>
                    <a:lnTo>
                      <a:pt x="159" y="4"/>
                    </a:lnTo>
                    <a:lnTo>
                      <a:pt x="153" y="9"/>
                    </a:lnTo>
                    <a:lnTo>
                      <a:pt x="147" y="15"/>
                    </a:lnTo>
                    <a:lnTo>
                      <a:pt x="141" y="24"/>
                    </a:lnTo>
                    <a:lnTo>
                      <a:pt x="136" y="33"/>
                    </a:lnTo>
                    <a:lnTo>
                      <a:pt x="131" y="44"/>
                    </a:lnTo>
                    <a:lnTo>
                      <a:pt x="126" y="57"/>
                    </a:lnTo>
                    <a:lnTo>
                      <a:pt x="121" y="71"/>
                    </a:lnTo>
                    <a:lnTo>
                      <a:pt x="117" y="88"/>
                    </a:lnTo>
                    <a:lnTo>
                      <a:pt x="113" y="104"/>
                    </a:lnTo>
                    <a:lnTo>
                      <a:pt x="109" y="121"/>
                    </a:lnTo>
                    <a:lnTo>
                      <a:pt x="104" y="159"/>
                    </a:lnTo>
                    <a:lnTo>
                      <a:pt x="100" y="201"/>
                    </a:lnTo>
                    <a:lnTo>
                      <a:pt x="0" y="201"/>
                    </a:lnTo>
                    <a:lnTo>
                      <a:pt x="0" y="448"/>
                    </a:lnTo>
                    <a:lnTo>
                      <a:pt x="43" y="448"/>
                    </a:lnTo>
                    <a:lnTo>
                      <a:pt x="86" y="448"/>
                    </a:lnTo>
                    <a:lnTo>
                      <a:pt x="130" y="448"/>
                    </a:lnTo>
                    <a:lnTo>
                      <a:pt x="174" y="448"/>
                    </a:lnTo>
                    <a:lnTo>
                      <a:pt x="218" y="448"/>
                    </a:lnTo>
                    <a:lnTo>
                      <a:pt x="261" y="448"/>
                    </a:lnTo>
                    <a:lnTo>
                      <a:pt x="304" y="448"/>
                    </a:lnTo>
                    <a:lnTo>
                      <a:pt x="349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4" name="Freeform 314"/>
              <p:cNvSpPr>
                <a:spLocks/>
              </p:cNvSpPr>
              <p:nvPr/>
            </p:nvSpPr>
            <p:spPr bwMode="auto">
              <a:xfrm>
                <a:off x="3256" y="3707"/>
                <a:ext cx="137" cy="107"/>
              </a:xfrm>
              <a:custGeom>
                <a:avLst/>
                <a:gdLst>
                  <a:gd name="T0" fmla="*/ 166 w 550"/>
                  <a:gd name="T1" fmla="*/ 154 h 429"/>
                  <a:gd name="T2" fmla="*/ 182 w 550"/>
                  <a:gd name="T3" fmla="*/ 153 h 429"/>
                  <a:gd name="T4" fmla="*/ 212 w 550"/>
                  <a:gd name="T5" fmla="*/ 144 h 429"/>
                  <a:gd name="T6" fmla="*/ 240 w 550"/>
                  <a:gd name="T7" fmla="*/ 128 h 429"/>
                  <a:gd name="T8" fmla="*/ 265 w 550"/>
                  <a:gd name="T9" fmla="*/ 110 h 429"/>
                  <a:gd name="T10" fmla="*/ 288 w 550"/>
                  <a:gd name="T11" fmla="*/ 110 h 429"/>
                  <a:gd name="T12" fmla="*/ 312 w 550"/>
                  <a:gd name="T13" fmla="*/ 128 h 429"/>
                  <a:gd name="T14" fmla="*/ 340 w 550"/>
                  <a:gd name="T15" fmla="*/ 144 h 429"/>
                  <a:gd name="T16" fmla="*/ 370 w 550"/>
                  <a:gd name="T17" fmla="*/ 153 h 429"/>
                  <a:gd name="T18" fmla="*/ 386 w 550"/>
                  <a:gd name="T19" fmla="*/ 154 h 429"/>
                  <a:gd name="T20" fmla="*/ 388 w 550"/>
                  <a:gd name="T21" fmla="*/ 154 h 429"/>
                  <a:gd name="T22" fmla="*/ 403 w 550"/>
                  <a:gd name="T23" fmla="*/ 153 h 429"/>
                  <a:gd name="T24" fmla="*/ 431 w 550"/>
                  <a:gd name="T25" fmla="*/ 147 h 429"/>
                  <a:gd name="T26" fmla="*/ 458 w 550"/>
                  <a:gd name="T27" fmla="*/ 137 h 429"/>
                  <a:gd name="T28" fmla="*/ 482 w 550"/>
                  <a:gd name="T29" fmla="*/ 123 h 429"/>
                  <a:gd name="T30" fmla="*/ 504 w 550"/>
                  <a:gd name="T31" fmla="*/ 105 h 429"/>
                  <a:gd name="T32" fmla="*/ 521 w 550"/>
                  <a:gd name="T33" fmla="*/ 85 h 429"/>
                  <a:gd name="T34" fmla="*/ 537 w 550"/>
                  <a:gd name="T35" fmla="*/ 61 h 429"/>
                  <a:gd name="T36" fmla="*/ 547 w 550"/>
                  <a:gd name="T37" fmla="*/ 34 h 429"/>
                  <a:gd name="T38" fmla="*/ 550 w 550"/>
                  <a:gd name="T39" fmla="*/ 218 h 429"/>
                  <a:gd name="T40" fmla="*/ 323 w 550"/>
                  <a:gd name="T41" fmla="*/ 429 h 429"/>
                  <a:gd name="T42" fmla="*/ 232 w 550"/>
                  <a:gd name="T43" fmla="*/ 218 h 429"/>
                  <a:gd name="T44" fmla="*/ 0 w 550"/>
                  <a:gd name="T45" fmla="*/ 0 h 429"/>
                  <a:gd name="T46" fmla="*/ 5 w 550"/>
                  <a:gd name="T47" fmla="*/ 30 h 429"/>
                  <a:gd name="T48" fmla="*/ 15 w 550"/>
                  <a:gd name="T49" fmla="*/ 59 h 429"/>
                  <a:gd name="T50" fmla="*/ 32 w 550"/>
                  <a:gd name="T51" fmla="*/ 86 h 429"/>
                  <a:gd name="T52" fmla="*/ 51 w 550"/>
                  <a:gd name="T53" fmla="*/ 109 h 429"/>
                  <a:gd name="T54" fmla="*/ 75 w 550"/>
                  <a:gd name="T55" fmla="*/ 127 h 429"/>
                  <a:gd name="T56" fmla="*/ 102 w 550"/>
                  <a:gd name="T57" fmla="*/ 141 h 429"/>
                  <a:gd name="T58" fmla="*/ 133 w 550"/>
                  <a:gd name="T59" fmla="*/ 150 h 429"/>
                  <a:gd name="T60" fmla="*/ 164 w 550"/>
                  <a:gd name="T61" fmla="*/ 154 h 429"/>
                  <a:gd name="T62" fmla="*/ 166 w 550"/>
                  <a:gd name="T63" fmla="*/ 154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0" h="429">
                    <a:moveTo>
                      <a:pt x="166" y="154"/>
                    </a:moveTo>
                    <a:lnTo>
                      <a:pt x="166" y="154"/>
                    </a:lnTo>
                    <a:lnTo>
                      <a:pt x="167" y="154"/>
                    </a:lnTo>
                    <a:lnTo>
                      <a:pt x="182" y="153"/>
                    </a:lnTo>
                    <a:lnTo>
                      <a:pt x="198" y="149"/>
                    </a:lnTo>
                    <a:lnTo>
                      <a:pt x="212" y="144"/>
                    </a:lnTo>
                    <a:lnTo>
                      <a:pt x="227" y="137"/>
                    </a:lnTo>
                    <a:lnTo>
                      <a:pt x="240" y="128"/>
                    </a:lnTo>
                    <a:lnTo>
                      <a:pt x="252" y="119"/>
                    </a:lnTo>
                    <a:lnTo>
                      <a:pt x="265" y="110"/>
                    </a:lnTo>
                    <a:lnTo>
                      <a:pt x="277" y="100"/>
                    </a:lnTo>
                    <a:lnTo>
                      <a:pt x="288" y="110"/>
                    </a:lnTo>
                    <a:lnTo>
                      <a:pt x="300" y="119"/>
                    </a:lnTo>
                    <a:lnTo>
                      <a:pt x="312" y="128"/>
                    </a:lnTo>
                    <a:lnTo>
                      <a:pt x="326" y="137"/>
                    </a:lnTo>
                    <a:lnTo>
                      <a:pt x="340" y="144"/>
                    </a:lnTo>
                    <a:lnTo>
                      <a:pt x="354" y="149"/>
                    </a:lnTo>
                    <a:lnTo>
                      <a:pt x="370" y="153"/>
                    </a:lnTo>
                    <a:lnTo>
                      <a:pt x="385" y="154"/>
                    </a:lnTo>
                    <a:lnTo>
                      <a:pt x="386" y="154"/>
                    </a:lnTo>
                    <a:lnTo>
                      <a:pt x="386" y="154"/>
                    </a:lnTo>
                    <a:lnTo>
                      <a:pt x="388" y="154"/>
                    </a:lnTo>
                    <a:lnTo>
                      <a:pt x="388" y="154"/>
                    </a:lnTo>
                    <a:lnTo>
                      <a:pt x="403" y="153"/>
                    </a:lnTo>
                    <a:lnTo>
                      <a:pt x="417" y="151"/>
                    </a:lnTo>
                    <a:lnTo>
                      <a:pt x="431" y="147"/>
                    </a:lnTo>
                    <a:lnTo>
                      <a:pt x="445" y="144"/>
                    </a:lnTo>
                    <a:lnTo>
                      <a:pt x="458" y="137"/>
                    </a:lnTo>
                    <a:lnTo>
                      <a:pt x="470" y="131"/>
                    </a:lnTo>
                    <a:lnTo>
                      <a:pt x="482" y="123"/>
                    </a:lnTo>
                    <a:lnTo>
                      <a:pt x="493" y="116"/>
                    </a:lnTo>
                    <a:lnTo>
                      <a:pt x="504" y="105"/>
                    </a:lnTo>
                    <a:lnTo>
                      <a:pt x="514" y="95"/>
                    </a:lnTo>
                    <a:lnTo>
                      <a:pt x="521" y="85"/>
                    </a:lnTo>
                    <a:lnTo>
                      <a:pt x="529" y="72"/>
                    </a:lnTo>
                    <a:lnTo>
                      <a:pt x="537" y="61"/>
                    </a:lnTo>
                    <a:lnTo>
                      <a:pt x="542" y="48"/>
                    </a:lnTo>
                    <a:lnTo>
                      <a:pt x="547" y="34"/>
                    </a:lnTo>
                    <a:lnTo>
                      <a:pt x="550" y="20"/>
                    </a:lnTo>
                    <a:lnTo>
                      <a:pt x="550" y="218"/>
                    </a:lnTo>
                    <a:lnTo>
                      <a:pt x="323" y="218"/>
                    </a:lnTo>
                    <a:lnTo>
                      <a:pt x="323" y="429"/>
                    </a:lnTo>
                    <a:lnTo>
                      <a:pt x="232" y="429"/>
                    </a:lnTo>
                    <a:lnTo>
                      <a:pt x="232" y="218"/>
                    </a:lnTo>
                    <a:lnTo>
                      <a:pt x="0" y="218"/>
                    </a:lnTo>
                    <a:lnTo>
                      <a:pt x="0" y="0"/>
                    </a:lnTo>
                    <a:lnTo>
                      <a:pt x="1" y="15"/>
                    </a:lnTo>
                    <a:lnTo>
                      <a:pt x="5" y="30"/>
                    </a:lnTo>
                    <a:lnTo>
                      <a:pt x="10" y="45"/>
                    </a:lnTo>
                    <a:lnTo>
                      <a:pt x="15" y="59"/>
                    </a:lnTo>
                    <a:lnTo>
                      <a:pt x="23" y="73"/>
                    </a:lnTo>
                    <a:lnTo>
                      <a:pt x="32" y="86"/>
                    </a:lnTo>
                    <a:lnTo>
                      <a:pt x="41" y="98"/>
                    </a:lnTo>
                    <a:lnTo>
                      <a:pt x="51" y="109"/>
                    </a:lnTo>
                    <a:lnTo>
                      <a:pt x="62" y="118"/>
                    </a:lnTo>
                    <a:lnTo>
                      <a:pt x="75" y="127"/>
                    </a:lnTo>
                    <a:lnTo>
                      <a:pt x="88" y="135"/>
                    </a:lnTo>
                    <a:lnTo>
                      <a:pt x="102" y="141"/>
                    </a:lnTo>
                    <a:lnTo>
                      <a:pt x="117" y="146"/>
                    </a:lnTo>
                    <a:lnTo>
                      <a:pt x="133" y="150"/>
                    </a:lnTo>
                    <a:lnTo>
                      <a:pt x="148" y="153"/>
                    </a:lnTo>
                    <a:lnTo>
                      <a:pt x="164" y="154"/>
                    </a:lnTo>
                    <a:lnTo>
                      <a:pt x="164" y="154"/>
                    </a:lnTo>
                    <a:lnTo>
                      <a:pt x="166" y="154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5" name="Freeform 315"/>
              <p:cNvSpPr>
                <a:spLocks/>
              </p:cNvSpPr>
              <p:nvPr/>
            </p:nvSpPr>
            <p:spPr bwMode="auto">
              <a:xfrm>
                <a:off x="3076" y="3694"/>
                <a:ext cx="51" cy="100"/>
              </a:xfrm>
              <a:custGeom>
                <a:avLst/>
                <a:gdLst>
                  <a:gd name="T0" fmla="*/ 139 w 203"/>
                  <a:gd name="T1" fmla="*/ 195 h 402"/>
                  <a:gd name="T2" fmla="*/ 152 w 203"/>
                  <a:gd name="T3" fmla="*/ 189 h 402"/>
                  <a:gd name="T4" fmla="*/ 165 w 203"/>
                  <a:gd name="T5" fmla="*/ 181 h 402"/>
                  <a:gd name="T6" fmla="*/ 175 w 203"/>
                  <a:gd name="T7" fmla="*/ 171 h 402"/>
                  <a:gd name="T8" fmla="*/ 185 w 203"/>
                  <a:gd name="T9" fmla="*/ 160 h 402"/>
                  <a:gd name="T10" fmla="*/ 193 w 203"/>
                  <a:gd name="T11" fmla="*/ 147 h 402"/>
                  <a:gd name="T12" fmla="*/ 198 w 203"/>
                  <a:gd name="T13" fmla="*/ 133 h 402"/>
                  <a:gd name="T14" fmla="*/ 202 w 203"/>
                  <a:gd name="T15" fmla="*/ 118 h 402"/>
                  <a:gd name="T16" fmla="*/ 203 w 203"/>
                  <a:gd name="T17" fmla="*/ 102 h 402"/>
                  <a:gd name="T18" fmla="*/ 202 w 203"/>
                  <a:gd name="T19" fmla="*/ 92 h 402"/>
                  <a:gd name="T20" fmla="*/ 201 w 203"/>
                  <a:gd name="T21" fmla="*/ 82 h 402"/>
                  <a:gd name="T22" fmla="*/ 198 w 203"/>
                  <a:gd name="T23" fmla="*/ 72 h 402"/>
                  <a:gd name="T24" fmla="*/ 194 w 203"/>
                  <a:gd name="T25" fmla="*/ 63 h 402"/>
                  <a:gd name="T26" fmla="*/ 190 w 203"/>
                  <a:gd name="T27" fmla="*/ 54 h 402"/>
                  <a:gd name="T28" fmla="*/ 185 w 203"/>
                  <a:gd name="T29" fmla="*/ 45 h 402"/>
                  <a:gd name="T30" fmla="*/ 179 w 203"/>
                  <a:gd name="T31" fmla="*/ 37 h 402"/>
                  <a:gd name="T32" fmla="*/ 173 w 203"/>
                  <a:gd name="T33" fmla="*/ 30 h 402"/>
                  <a:gd name="T34" fmla="*/ 166 w 203"/>
                  <a:gd name="T35" fmla="*/ 23 h 402"/>
                  <a:gd name="T36" fmla="*/ 157 w 203"/>
                  <a:gd name="T37" fmla="*/ 18 h 402"/>
                  <a:gd name="T38" fmla="*/ 150 w 203"/>
                  <a:gd name="T39" fmla="*/ 13 h 402"/>
                  <a:gd name="T40" fmla="*/ 141 w 203"/>
                  <a:gd name="T41" fmla="*/ 8 h 402"/>
                  <a:gd name="T42" fmla="*/ 132 w 203"/>
                  <a:gd name="T43" fmla="*/ 5 h 402"/>
                  <a:gd name="T44" fmla="*/ 122 w 203"/>
                  <a:gd name="T45" fmla="*/ 3 h 402"/>
                  <a:gd name="T46" fmla="*/ 111 w 203"/>
                  <a:gd name="T47" fmla="*/ 0 h 402"/>
                  <a:gd name="T48" fmla="*/ 101 w 203"/>
                  <a:gd name="T49" fmla="*/ 0 h 402"/>
                  <a:gd name="T50" fmla="*/ 91 w 203"/>
                  <a:gd name="T51" fmla="*/ 0 h 402"/>
                  <a:gd name="T52" fmla="*/ 81 w 203"/>
                  <a:gd name="T53" fmla="*/ 3 h 402"/>
                  <a:gd name="T54" fmla="*/ 71 w 203"/>
                  <a:gd name="T55" fmla="*/ 5 h 402"/>
                  <a:gd name="T56" fmla="*/ 62 w 203"/>
                  <a:gd name="T57" fmla="*/ 8 h 402"/>
                  <a:gd name="T58" fmla="*/ 53 w 203"/>
                  <a:gd name="T59" fmla="*/ 13 h 402"/>
                  <a:gd name="T60" fmla="*/ 45 w 203"/>
                  <a:gd name="T61" fmla="*/ 18 h 402"/>
                  <a:gd name="T62" fmla="*/ 37 w 203"/>
                  <a:gd name="T63" fmla="*/ 23 h 402"/>
                  <a:gd name="T64" fmla="*/ 30 w 203"/>
                  <a:gd name="T65" fmla="*/ 30 h 402"/>
                  <a:gd name="T66" fmla="*/ 23 w 203"/>
                  <a:gd name="T67" fmla="*/ 37 h 402"/>
                  <a:gd name="T68" fmla="*/ 17 w 203"/>
                  <a:gd name="T69" fmla="*/ 45 h 402"/>
                  <a:gd name="T70" fmla="*/ 12 w 203"/>
                  <a:gd name="T71" fmla="*/ 54 h 402"/>
                  <a:gd name="T72" fmla="*/ 8 w 203"/>
                  <a:gd name="T73" fmla="*/ 63 h 402"/>
                  <a:gd name="T74" fmla="*/ 4 w 203"/>
                  <a:gd name="T75" fmla="*/ 72 h 402"/>
                  <a:gd name="T76" fmla="*/ 2 w 203"/>
                  <a:gd name="T77" fmla="*/ 82 h 402"/>
                  <a:gd name="T78" fmla="*/ 0 w 203"/>
                  <a:gd name="T79" fmla="*/ 92 h 402"/>
                  <a:gd name="T80" fmla="*/ 0 w 203"/>
                  <a:gd name="T81" fmla="*/ 102 h 402"/>
                  <a:gd name="T82" fmla="*/ 0 w 203"/>
                  <a:gd name="T83" fmla="*/ 118 h 402"/>
                  <a:gd name="T84" fmla="*/ 4 w 203"/>
                  <a:gd name="T85" fmla="*/ 133 h 402"/>
                  <a:gd name="T86" fmla="*/ 11 w 203"/>
                  <a:gd name="T87" fmla="*/ 147 h 402"/>
                  <a:gd name="T88" fmla="*/ 17 w 203"/>
                  <a:gd name="T89" fmla="*/ 160 h 402"/>
                  <a:gd name="T90" fmla="*/ 27 w 203"/>
                  <a:gd name="T91" fmla="*/ 171 h 402"/>
                  <a:gd name="T92" fmla="*/ 37 w 203"/>
                  <a:gd name="T93" fmla="*/ 181 h 402"/>
                  <a:gd name="T94" fmla="*/ 50 w 203"/>
                  <a:gd name="T95" fmla="*/ 189 h 402"/>
                  <a:gd name="T96" fmla="*/ 63 w 203"/>
                  <a:gd name="T97" fmla="*/ 195 h 402"/>
                  <a:gd name="T98" fmla="*/ 63 w 203"/>
                  <a:gd name="T99" fmla="*/ 402 h 402"/>
                  <a:gd name="T100" fmla="*/ 139 w 203"/>
                  <a:gd name="T101" fmla="*/ 402 h 402"/>
                  <a:gd name="T102" fmla="*/ 139 w 203"/>
                  <a:gd name="T103" fmla="*/ 195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2">
                    <a:moveTo>
                      <a:pt x="139" y="195"/>
                    </a:moveTo>
                    <a:lnTo>
                      <a:pt x="152" y="189"/>
                    </a:lnTo>
                    <a:lnTo>
                      <a:pt x="165" y="181"/>
                    </a:lnTo>
                    <a:lnTo>
                      <a:pt x="175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8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4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7" y="18"/>
                    </a:lnTo>
                    <a:lnTo>
                      <a:pt x="150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1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2" y="8"/>
                    </a:lnTo>
                    <a:lnTo>
                      <a:pt x="53" y="13"/>
                    </a:lnTo>
                    <a:lnTo>
                      <a:pt x="45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8"/>
                    </a:lnTo>
                    <a:lnTo>
                      <a:pt x="4" y="133"/>
                    </a:lnTo>
                    <a:lnTo>
                      <a:pt x="11" y="147"/>
                    </a:lnTo>
                    <a:lnTo>
                      <a:pt x="17" y="160"/>
                    </a:lnTo>
                    <a:lnTo>
                      <a:pt x="27" y="171"/>
                    </a:lnTo>
                    <a:lnTo>
                      <a:pt x="37" y="181"/>
                    </a:lnTo>
                    <a:lnTo>
                      <a:pt x="50" y="189"/>
                    </a:lnTo>
                    <a:lnTo>
                      <a:pt x="63" y="195"/>
                    </a:lnTo>
                    <a:lnTo>
                      <a:pt x="63" y="402"/>
                    </a:lnTo>
                    <a:lnTo>
                      <a:pt x="139" y="402"/>
                    </a:lnTo>
                    <a:lnTo>
                      <a:pt x="139" y="19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6" name="Freeform 316"/>
              <p:cNvSpPr>
                <a:spLocks/>
              </p:cNvSpPr>
              <p:nvPr/>
            </p:nvSpPr>
            <p:spPr bwMode="auto">
              <a:xfrm>
                <a:off x="3454" y="3711"/>
                <a:ext cx="69" cy="164"/>
              </a:xfrm>
              <a:custGeom>
                <a:avLst/>
                <a:gdLst>
                  <a:gd name="T0" fmla="*/ 204 w 274"/>
                  <a:gd name="T1" fmla="*/ 656 h 656"/>
                  <a:gd name="T2" fmla="*/ 178 w 274"/>
                  <a:gd name="T3" fmla="*/ 477 h 656"/>
                  <a:gd name="T4" fmla="*/ 133 w 274"/>
                  <a:gd name="T5" fmla="*/ 459 h 656"/>
                  <a:gd name="T6" fmla="*/ 94 w 274"/>
                  <a:gd name="T7" fmla="*/ 436 h 656"/>
                  <a:gd name="T8" fmla="*/ 62 w 274"/>
                  <a:gd name="T9" fmla="*/ 407 h 656"/>
                  <a:gd name="T10" fmla="*/ 37 w 274"/>
                  <a:gd name="T11" fmla="*/ 373 h 656"/>
                  <a:gd name="T12" fmla="*/ 17 w 274"/>
                  <a:gd name="T13" fmla="*/ 336 h 656"/>
                  <a:gd name="T14" fmla="*/ 6 w 274"/>
                  <a:gd name="T15" fmla="*/ 296 h 656"/>
                  <a:gd name="T16" fmla="*/ 1 w 274"/>
                  <a:gd name="T17" fmla="*/ 255 h 656"/>
                  <a:gd name="T18" fmla="*/ 2 w 274"/>
                  <a:gd name="T19" fmla="*/ 213 h 656"/>
                  <a:gd name="T20" fmla="*/ 10 w 274"/>
                  <a:gd name="T21" fmla="*/ 174 h 656"/>
                  <a:gd name="T22" fmla="*/ 25 w 274"/>
                  <a:gd name="T23" fmla="*/ 134 h 656"/>
                  <a:gd name="T24" fmla="*/ 47 w 274"/>
                  <a:gd name="T25" fmla="*/ 99 h 656"/>
                  <a:gd name="T26" fmla="*/ 75 w 274"/>
                  <a:gd name="T27" fmla="*/ 67 h 656"/>
                  <a:gd name="T28" fmla="*/ 111 w 274"/>
                  <a:gd name="T29" fmla="*/ 40 h 656"/>
                  <a:gd name="T30" fmla="*/ 153 w 274"/>
                  <a:gd name="T31" fmla="*/ 18 h 656"/>
                  <a:gd name="T32" fmla="*/ 201 w 274"/>
                  <a:gd name="T33" fmla="*/ 4 h 656"/>
                  <a:gd name="T34" fmla="*/ 225 w 274"/>
                  <a:gd name="T35" fmla="*/ 71 h 656"/>
                  <a:gd name="T36" fmla="*/ 187 w 274"/>
                  <a:gd name="T37" fmla="*/ 81 h 656"/>
                  <a:gd name="T38" fmla="*/ 155 w 274"/>
                  <a:gd name="T39" fmla="*/ 96 h 656"/>
                  <a:gd name="T40" fmla="*/ 128 w 274"/>
                  <a:gd name="T41" fmla="*/ 116 h 656"/>
                  <a:gd name="T42" fmla="*/ 108 w 274"/>
                  <a:gd name="T43" fmla="*/ 142 h 656"/>
                  <a:gd name="T44" fmla="*/ 91 w 274"/>
                  <a:gd name="T45" fmla="*/ 169 h 656"/>
                  <a:gd name="T46" fmla="*/ 81 w 274"/>
                  <a:gd name="T47" fmla="*/ 199 h 656"/>
                  <a:gd name="T48" fmla="*/ 76 w 274"/>
                  <a:gd name="T49" fmla="*/ 230 h 656"/>
                  <a:gd name="T50" fmla="*/ 76 w 274"/>
                  <a:gd name="T51" fmla="*/ 262 h 656"/>
                  <a:gd name="T52" fmla="*/ 82 w 274"/>
                  <a:gd name="T53" fmla="*/ 292 h 656"/>
                  <a:gd name="T54" fmla="*/ 94 w 274"/>
                  <a:gd name="T55" fmla="*/ 322 h 656"/>
                  <a:gd name="T56" fmla="*/ 111 w 274"/>
                  <a:gd name="T57" fmla="*/ 350 h 656"/>
                  <a:gd name="T58" fmla="*/ 132 w 274"/>
                  <a:gd name="T59" fmla="*/ 374 h 656"/>
                  <a:gd name="T60" fmla="*/ 159 w 274"/>
                  <a:gd name="T61" fmla="*/ 393 h 656"/>
                  <a:gd name="T62" fmla="*/ 192 w 274"/>
                  <a:gd name="T63" fmla="*/ 408 h 656"/>
                  <a:gd name="T64" fmla="*/ 230 w 274"/>
                  <a:gd name="T65" fmla="*/ 417 h 656"/>
                  <a:gd name="T66" fmla="*/ 274 w 274"/>
                  <a:gd name="T67" fmla="*/ 420 h 656"/>
                  <a:gd name="T68" fmla="*/ 269 w 274"/>
                  <a:gd name="T69" fmla="*/ 454 h 656"/>
                  <a:gd name="T70" fmla="*/ 270 w 274"/>
                  <a:gd name="T71" fmla="*/ 473 h 656"/>
                  <a:gd name="T72" fmla="*/ 272 w 274"/>
                  <a:gd name="T73" fmla="*/ 489 h 656"/>
                  <a:gd name="T74" fmla="*/ 262 w 274"/>
                  <a:gd name="T75" fmla="*/ 489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4" h="656">
                    <a:moveTo>
                      <a:pt x="262" y="656"/>
                    </a:moveTo>
                    <a:lnTo>
                      <a:pt x="204" y="656"/>
                    </a:lnTo>
                    <a:lnTo>
                      <a:pt x="204" y="484"/>
                    </a:lnTo>
                    <a:lnTo>
                      <a:pt x="178" y="477"/>
                    </a:lnTo>
                    <a:lnTo>
                      <a:pt x="155" y="469"/>
                    </a:lnTo>
                    <a:lnTo>
                      <a:pt x="133" y="459"/>
                    </a:lnTo>
                    <a:lnTo>
                      <a:pt x="113" y="449"/>
                    </a:lnTo>
                    <a:lnTo>
                      <a:pt x="94" y="436"/>
                    </a:lnTo>
                    <a:lnTo>
                      <a:pt x="77" y="422"/>
                    </a:lnTo>
                    <a:lnTo>
                      <a:pt x="62" y="407"/>
                    </a:lnTo>
                    <a:lnTo>
                      <a:pt x="48" y="390"/>
                    </a:lnTo>
                    <a:lnTo>
                      <a:pt x="37" y="373"/>
                    </a:lnTo>
                    <a:lnTo>
                      <a:pt x="26" y="355"/>
                    </a:lnTo>
                    <a:lnTo>
                      <a:pt x="17" y="336"/>
                    </a:lnTo>
                    <a:lnTo>
                      <a:pt x="11" y="315"/>
                    </a:lnTo>
                    <a:lnTo>
                      <a:pt x="6" y="296"/>
                    </a:lnTo>
                    <a:lnTo>
                      <a:pt x="2" y="276"/>
                    </a:lnTo>
                    <a:lnTo>
                      <a:pt x="1" y="255"/>
                    </a:lnTo>
                    <a:lnTo>
                      <a:pt x="0" y="234"/>
                    </a:lnTo>
                    <a:lnTo>
                      <a:pt x="2" y="213"/>
                    </a:lnTo>
                    <a:lnTo>
                      <a:pt x="5" y="193"/>
                    </a:lnTo>
                    <a:lnTo>
                      <a:pt x="10" y="174"/>
                    </a:lnTo>
                    <a:lnTo>
                      <a:pt x="16" y="153"/>
                    </a:lnTo>
                    <a:lnTo>
                      <a:pt x="25" y="134"/>
                    </a:lnTo>
                    <a:lnTo>
                      <a:pt x="35" y="116"/>
                    </a:lnTo>
                    <a:lnTo>
                      <a:pt x="47" y="99"/>
                    </a:lnTo>
                    <a:lnTo>
                      <a:pt x="60" y="82"/>
                    </a:lnTo>
                    <a:lnTo>
                      <a:pt x="75" y="67"/>
                    </a:lnTo>
                    <a:lnTo>
                      <a:pt x="91" y="53"/>
                    </a:lnTo>
                    <a:lnTo>
                      <a:pt x="111" y="40"/>
                    </a:lnTo>
                    <a:lnTo>
                      <a:pt x="131" y="28"/>
                    </a:lnTo>
                    <a:lnTo>
                      <a:pt x="153" y="18"/>
                    </a:lnTo>
                    <a:lnTo>
                      <a:pt x="176" y="11"/>
                    </a:lnTo>
                    <a:lnTo>
                      <a:pt x="201" y="4"/>
                    </a:lnTo>
                    <a:lnTo>
                      <a:pt x="228" y="0"/>
                    </a:lnTo>
                    <a:lnTo>
                      <a:pt x="225" y="71"/>
                    </a:lnTo>
                    <a:lnTo>
                      <a:pt x="206" y="74"/>
                    </a:lnTo>
                    <a:lnTo>
                      <a:pt x="187" y="81"/>
                    </a:lnTo>
                    <a:lnTo>
                      <a:pt x="170" y="87"/>
                    </a:lnTo>
                    <a:lnTo>
                      <a:pt x="155" y="96"/>
                    </a:lnTo>
                    <a:lnTo>
                      <a:pt x="141" y="106"/>
                    </a:lnTo>
                    <a:lnTo>
                      <a:pt x="128" y="116"/>
                    </a:lnTo>
                    <a:lnTo>
                      <a:pt x="117" y="129"/>
                    </a:lnTo>
                    <a:lnTo>
                      <a:pt x="108" y="142"/>
                    </a:lnTo>
                    <a:lnTo>
                      <a:pt x="99" y="155"/>
                    </a:lnTo>
                    <a:lnTo>
                      <a:pt x="91" y="169"/>
                    </a:lnTo>
                    <a:lnTo>
                      <a:pt x="85" y="184"/>
                    </a:lnTo>
                    <a:lnTo>
                      <a:pt x="81" y="199"/>
                    </a:lnTo>
                    <a:lnTo>
                      <a:pt x="77" y="215"/>
                    </a:lnTo>
                    <a:lnTo>
                      <a:pt x="76" y="230"/>
                    </a:lnTo>
                    <a:lnTo>
                      <a:pt x="76" y="245"/>
                    </a:lnTo>
                    <a:lnTo>
                      <a:pt x="76" y="262"/>
                    </a:lnTo>
                    <a:lnTo>
                      <a:pt x="79" y="277"/>
                    </a:lnTo>
                    <a:lnTo>
                      <a:pt x="82" y="292"/>
                    </a:lnTo>
                    <a:lnTo>
                      <a:pt x="88" y="308"/>
                    </a:lnTo>
                    <a:lnTo>
                      <a:pt x="94" y="322"/>
                    </a:lnTo>
                    <a:lnTo>
                      <a:pt x="102" y="336"/>
                    </a:lnTo>
                    <a:lnTo>
                      <a:pt x="111" y="350"/>
                    </a:lnTo>
                    <a:lnTo>
                      <a:pt x="121" y="361"/>
                    </a:lnTo>
                    <a:lnTo>
                      <a:pt x="132" y="374"/>
                    </a:lnTo>
                    <a:lnTo>
                      <a:pt x="145" y="384"/>
                    </a:lnTo>
                    <a:lnTo>
                      <a:pt x="159" y="393"/>
                    </a:lnTo>
                    <a:lnTo>
                      <a:pt x="176" y="402"/>
                    </a:lnTo>
                    <a:lnTo>
                      <a:pt x="192" y="408"/>
                    </a:lnTo>
                    <a:lnTo>
                      <a:pt x="210" y="413"/>
                    </a:lnTo>
                    <a:lnTo>
                      <a:pt x="230" y="417"/>
                    </a:lnTo>
                    <a:lnTo>
                      <a:pt x="251" y="420"/>
                    </a:lnTo>
                    <a:lnTo>
                      <a:pt x="274" y="420"/>
                    </a:lnTo>
                    <a:lnTo>
                      <a:pt x="271" y="436"/>
                    </a:lnTo>
                    <a:lnTo>
                      <a:pt x="269" y="454"/>
                    </a:lnTo>
                    <a:lnTo>
                      <a:pt x="269" y="464"/>
                    </a:lnTo>
                    <a:lnTo>
                      <a:pt x="270" y="473"/>
                    </a:lnTo>
                    <a:lnTo>
                      <a:pt x="271" y="481"/>
                    </a:lnTo>
                    <a:lnTo>
                      <a:pt x="272" y="489"/>
                    </a:lnTo>
                    <a:lnTo>
                      <a:pt x="267" y="489"/>
                    </a:lnTo>
                    <a:lnTo>
                      <a:pt x="262" y="489"/>
                    </a:lnTo>
                    <a:lnTo>
                      <a:pt x="262" y="656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7" name="Freeform 317"/>
              <p:cNvSpPr>
                <a:spLocks/>
              </p:cNvSpPr>
              <p:nvPr/>
            </p:nvSpPr>
            <p:spPr bwMode="auto">
              <a:xfrm>
                <a:off x="3691" y="3807"/>
                <a:ext cx="87" cy="112"/>
              </a:xfrm>
              <a:custGeom>
                <a:avLst/>
                <a:gdLst>
                  <a:gd name="T0" fmla="*/ 350 w 350"/>
                  <a:gd name="T1" fmla="*/ 448 h 448"/>
                  <a:gd name="T2" fmla="*/ 350 w 350"/>
                  <a:gd name="T3" fmla="*/ 200 h 448"/>
                  <a:gd name="T4" fmla="*/ 245 w 350"/>
                  <a:gd name="T5" fmla="*/ 200 h 448"/>
                  <a:gd name="T6" fmla="*/ 241 w 350"/>
                  <a:gd name="T7" fmla="*/ 159 h 448"/>
                  <a:gd name="T8" fmla="*/ 235 w 350"/>
                  <a:gd name="T9" fmla="*/ 121 h 448"/>
                  <a:gd name="T10" fmla="*/ 232 w 350"/>
                  <a:gd name="T11" fmla="*/ 103 h 448"/>
                  <a:gd name="T12" fmla="*/ 229 w 350"/>
                  <a:gd name="T13" fmla="*/ 87 h 448"/>
                  <a:gd name="T14" fmla="*/ 225 w 350"/>
                  <a:gd name="T15" fmla="*/ 71 h 448"/>
                  <a:gd name="T16" fmla="*/ 220 w 350"/>
                  <a:gd name="T17" fmla="*/ 57 h 448"/>
                  <a:gd name="T18" fmla="*/ 215 w 350"/>
                  <a:gd name="T19" fmla="*/ 45 h 448"/>
                  <a:gd name="T20" fmla="*/ 209 w 350"/>
                  <a:gd name="T21" fmla="*/ 33 h 448"/>
                  <a:gd name="T22" fmla="*/ 204 w 350"/>
                  <a:gd name="T23" fmla="*/ 23 h 448"/>
                  <a:gd name="T24" fmla="*/ 198 w 350"/>
                  <a:gd name="T25" fmla="*/ 15 h 448"/>
                  <a:gd name="T26" fmla="*/ 193 w 350"/>
                  <a:gd name="T27" fmla="*/ 9 h 448"/>
                  <a:gd name="T28" fmla="*/ 187 w 350"/>
                  <a:gd name="T29" fmla="*/ 4 h 448"/>
                  <a:gd name="T30" fmla="*/ 180 w 350"/>
                  <a:gd name="T31" fmla="*/ 0 h 448"/>
                  <a:gd name="T32" fmla="*/ 174 w 350"/>
                  <a:gd name="T33" fmla="*/ 0 h 448"/>
                  <a:gd name="T34" fmla="*/ 166 w 350"/>
                  <a:gd name="T35" fmla="*/ 0 h 448"/>
                  <a:gd name="T36" fmla="*/ 160 w 350"/>
                  <a:gd name="T37" fmla="*/ 4 h 448"/>
                  <a:gd name="T38" fmla="*/ 155 w 350"/>
                  <a:gd name="T39" fmla="*/ 9 h 448"/>
                  <a:gd name="T40" fmla="*/ 148 w 350"/>
                  <a:gd name="T41" fmla="*/ 15 h 448"/>
                  <a:gd name="T42" fmla="*/ 142 w 350"/>
                  <a:gd name="T43" fmla="*/ 23 h 448"/>
                  <a:gd name="T44" fmla="*/ 137 w 350"/>
                  <a:gd name="T45" fmla="*/ 33 h 448"/>
                  <a:gd name="T46" fmla="*/ 132 w 350"/>
                  <a:gd name="T47" fmla="*/ 45 h 448"/>
                  <a:gd name="T48" fmla="*/ 127 w 350"/>
                  <a:gd name="T49" fmla="*/ 57 h 448"/>
                  <a:gd name="T50" fmla="*/ 123 w 350"/>
                  <a:gd name="T51" fmla="*/ 71 h 448"/>
                  <a:gd name="T52" fmla="*/ 118 w 350"/>
                  <a:gd name="T53" fmla="*/ 87 h 448"/>
                  <a:gd name="T54" fmla="*/ 114 w 350"/>
                  <a:gd name="T55" fmla="*/ 103 h 448"/>
                  <a:gd name="T56" fmla="*/ 111 w 350"/>
                  <a:gd name="T57" fmla="*/ 121 h 448"/>
                  <a:gd name="T58" fmla="*/ 105 w 350"/>
                  <a:gd name="T59" fmla="*/ 159 h 448"/>
                  <a:gd name="T60" fmla="*/ 101 w 350"/>
                  <a:gd name="T61" fmla="*/ 200 h 448"/>
                  <a:gd name="T62" fmla="*/ 0 w 350"/>
                  <a:gd name="T63" fmla="*/ 200 h 448"/>
                  <a:gd name="T64" fmla="*/ 0 w 350"/>
                  <a:gd name="T65" fmla="*/ 448 h 448"/>
                  <a:gd name="T66" fmla="*/ 44 w 350"/>
                  <a:gd name="T67" fmla="*/ 448 h 448"/>
                  <a:gd name="T68" fmla="*/ 88 w 350"/>
                  <a:gd name="T69" fmla="*/ 448 h 448"/>
                  <a:gd name="T70" fmla="*/ 132 w 350"/>
                  <a:gd name="T71" fmla="*/ 448 h 448"/>
                  <a:gd name="T72" fmla="*/ 175 w 350"/>
                  <a:gd name="T73" fmla="*/ 448 h 448"/>
                  <a:gd name="T74" fmla="*/ 218 w 350"/>
                  <a:gd name="T75" fmla="*/ 448 h 448"/>
                  <a:gd name="T76" fmla="*/ 262 w 350"/>
                  <a:gd name="T77" fmla="*/ 448 h 448"/>
                  <a:gd name="T78" fmla="*/ 306 w 350"/>
                  <a:gd name="T79" fmla="*/ 448 h 448"/>
                  <a:gd name="T80" fmla="*/ 350 w 350"/>
                  <a:gd name="T81" fmla="*/ 448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448">
                    <a:moveTo>
                      <a:pt x="350" y="448"/>
                    </a:moveTo>
                    <a:lnTo>
                      <a:pt x="350" y="200"/>
                    </a:lnTo>
                    <a:lnTo>
                      <a:pt x="245" y="200"/>
                    </a:lnTo>
                    <a:lnTo>
                      <a:pt x="241" y="159"/>
                    </a:lnTo>
                    <a:lnTo>
                      <a:pt x="235" y="121"/>
                    </a:lnTo>
                    <a:lnTo>
                      <a:pt x="232" y="103"/>
                    </a:lnTo>
                    <a:lnTo>
                      <a:pt x="229" y="87"/>
                    </a:lnTo>
                    <a:lnTo>
                      <a:pt x="225" y="71"/>
                    </a:lnTo>
                    <a:lnTo>
                      <a:pt x="220" y="57"/>
                    </a:lnTo>
                    <a:lnTo>
                      <a:pt x="215" y="45"/>
                    </a:lnTo>
                    <a:lnTo>
                      <a:pt x="209" y="33"/>
                    </a:lnTo>
                    <a:lnTo>
                      <a:pt x="204" y="23"/>
                    </a:lnTo>
                    <a:lnTo>
                      <a:pt x="198" y="15"/>
                    </a:lnTo>
                    <a:lnTo>
                      <a:pt x="193" y="9"/>
                    </a:lnTo>
                    <a:lnTo>
                      <a:pt x="187" y="4"/>
                    </a:lnTo>
                    <a:lnTo>
                      <a:pt x="180" y="0"/>
                    </a:lnTo>
                    <a:lnTo>
                      <a:pt x="174" y="0"/>
                    </a:lnTo>
                    <a:lnTo>
                      <a:pt x="166" y="0"/>
                    </a:lnTo>
                    <a:lnTo>
                      <a:pt x="160" y="4"/>
                    </a:lnTo>
                    <a:lnTo>
                      <a:pt x="155" y="9"/>
                    </a:lnTo>
                    <a:lnTo>
                      <a:pt x="148" y="15"/>
                    </a:lnTo>
                    <a:lnTo>
                      <a:pt x="142" y="23"/>
                    </a:lnTo>
                    <a:lnTo>
                      <a:pt x="137" y="33"/>
                    </a:lnTo>
                    <a:lnTo>
                      <a:pt x="132" y="45"/>
                    </a:lnTo>
                    <a:lnTo>
                      <a:pt x="127" y="57"/>
                    </a:lnTo>
                    <a:lnTo>
                      <a:pt x="123" y="71"/>
                    </a:lnTo>
                    <a:lnTo>
                      <a:pt x="118" y="87"/>
                    </a:lnTo>
                    <a:lnTo>
                      <a:pt x="114" y="103"/>
                    </a:lnTo>
                    <a:lnTo>
                      <a:pt x="111" y="121"/>
                    </a:lnTo>
                    <a:lnTo>
                      <a:pt x="105" y="159"/>
                    </a:lnTo>
                    <a:lnTo>
                      <a:pt x="101" y="200"/>
                    </a:lnTo>
                    <a:lnTo>
                      <a:pt x="0" y="200"/>
                    </a:lnTo>
                    <a:lnTo>
                      <a:pt x="0" y="448"/>
                    </a:lnTo>
                    <a:lnTo>
                      <a:pt x="44" y="448"/>
                    </a:lnTo>
                    <a:lnTo>
                      <a:pt x="88" y="448"/>
                    </a:lnTo>
                    <a:lnTo>
                      <a:pt x="132" y="448"/>
                    </a:lnTo>
                    <a:lnTo>
                      <a:pt x="175" y="448"/>
                    </a:lnTo>
                    <a:lnTo>
                      <a:pt x="218" y="448"/>
                    </a:lnTo>
                    <a:lnTo>
                      <a:pt x="262" y="448"/>
                    </a:lnTo>
                    <a:lnTo>
                      <a:pt x="306" y="448"/>
                    </a:lnTo>
                    <a:lnTo>
                      <a:pt x="350" y="448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8" name="Freeform 318"/>
              <p:cNvSpPr>
                <a:spLocks/>
              </p:cNvSpPr>
              <p:nvPr/>
            </p:nvSpPr>
            <p:spPr bwMode="auto">
              <a:xfrm>
                <a:off x="3884" y="3837"/>
                <a:ext cx="51" cy="101"/>
              </a:xfrm>
              <a:custGeom>
                <a:avLst/>
                <a:gdLst>
                  <a:gd name="T0" fmla="*/ 139 w 203"/>
                  <a:gd name="T1" fmla="*/ 196 h 403"/>
                  <a:gd name="T2" fmla="*/ 153 w 203"/>
                  <a:gd name="T3" fmla="*/ 189 h 403"/>
                  <a:gd name="T4" fmla="*/ 165 w 203"/>
                  <a:gd name="T5" fmla="*/ 181 h 403"/>
                  <a:gd name="T6" fmla="*/ 176 w 203"/>
                  <a:gd name="T7" fmla="*/ 171 h 403"/>
                  <a:gd name="T8" fmla="*/ 185 w 203"/>
                  <a:gd name="T9" fmla="*/ 160 h 403"/>
                  <a:gd name="T10" fmla="*/ 193 w 203"/>
                  <a:gd name="T11" fmla="*/ 147 h 403"/>
                  <a:gd name="T12" fmla="*/ 198 w 203"/>
                  <a:gd name="T13" fmla="*/ 133 h 403"/>
                  <a:gd name="T14" fmla="*/ 202 w 203"/>
                  <a:gd name="T15" fmla="*/ 117 h 403"/>
                  <a:gd name="T16" fmla="*/ 203 w 203"/>
                  <a:gd name="T17" fmla="*/ 102 h 403"/>
                  <a:gd name="T18" fmla="*/ 203 w 203"/>
                  <a:gd name="T19" fmla="*/ 92 h 403"/>
                  <a:gd name="T20" fmla="*/ 200 w 203"/>
                  <a:gd name="T21" fmla="*/ 82 h 403"/>
                  <a:gd name="T22" fmla="*/ 198 w 203"/>
                  <a:gd name="T23" fmla="*/ 72 h 403"/>
                  <a:gd name="T24" fmla="*/ 195 w 203"/>
                  <a:gd name="T25" fmla="*/ 63 h 403"/>
                  <a:gd name="T26" fmla="*/ 190 w 203"/>
                  <a:gd name="T27" fmla="*/ 54 h 403"/>
                  <a:gd name="T28" fmla="*/ 185 w 203"/>
                  <a:gd name="T29" fmla="*/ 45 h 403"/>
                  <a:gd name="T30" fmla="*/ 180 w 203"/>
                  <a:gd name="T31" fmla="*/ 37 h 403"/>
                  <a:gd name="T32" fmla="*/ 174 w 203"/>
                  <a:gd name="T33" fmla="*/ 31 h 403"/>
                  <a:gd name="T34" fmla="*/ 166 w 203"/>
                  <a:gd name="T35" fmla="*/ 24 h 403"/>
                  <a:gd name="T36" fmla="*/ 158 w 203"/>
                  <a:gd name="T37" fmla="*/ 18 h 403"/>
                  <a:gd name="T38" fmla="*/ 149 w 203"/>
                  <a:gd name="T39" fmla="*/ 13 h 403"/>
                  <a:gd name="T40" fmla="*/ 141 w 203"/>
                  <a:gd name="T41" fmla="*/ 9 h 403"/>
                  <a:gd name="T42" fmla="*/ 132 w 203"/>
                  <a:gd name="T43" fmla="*/ 5 h 403"/>
                  <a:gd name="T44" fmla="*/ 121 w 203"/>
                  <a:gd name="T45" fmla="*/ 3 h 403"/>
                  <a:gd name="T46" fmla="*/ 113 w 203"/>
                  <a:gd name="T47" fmla="*/ 1 h 403"/>
                  <a:gd name="T48" fmla="*/ 101 w 203"/>
                  <a:gd name="T49" fmla="*/ 0 h 403"/>
                  <a:gd name="T50" fmla="*/ 91 w 203"/>
                  <a:gd name="T51" fmla="*/ 1 h 403"/>
                  <a:gd name="T52" fmla="*/ 81 w 203"/>
                  <a:gd name="T53" fmla="*/ 3 h 403"/>
                  <a:gd name="T54" fmla="*/ 72 w 203"/>
                  <a:gd name="T55" fmla="*/ 5 h 403"/>
                  <a:gd name="T56" fmla="*/ 62 w 203"/>
                  <a:gd name="T57" fmla="*/ 9 h 403"/>
                  <a:gd name="T58" fmla="*/ 54 w 203"/>
                  <a:gd name="T59" fmla="*/ 13 h 403"/>
                  <a:gd name="T60" fmla="*/ 45 w 203"/>
                  <a:gd name="T61" fmla="*/ 18 h 403"/>
                  <a:gd name="T62" fmla="*/ 37 w 203"/>
                  <a:gd name="T63" fmla="*/ 24 h 403"/>
                  <a:gd name="T64" fmla="*/ 30 w 203"/>
                  <a:gd name="T65" fmla="*/ 31 h 403"/>
                  <a:gd name="T66" fmla="*/ 23 w 203"/>
                  <a:gd name="T67" fmla="*/ 37 h 403"/>
                  <a:gd name="T68" fmla="*/ 17 w 203"/>
                  <a:gd name="T69" fmla="*/ 45 h 403"/>
                  <a:gd name="T70" fmla="*/ 12 w 203"/>
                  <a:gd name="T71" fmla="*/ 54 h 403"/>
                  <a:gd name="T72" fmla="*/ 8 w 203"/>
                  <a:gd name="T73" fmla="*/ 63 h 403"/>
                  <a:gd name="T74" fmla="*/ 4 w 203"/>
                  <a:gd name="T75" fmla="*/ 72 h 403"/>
                  <a:gd name="T76" fmla="*/ 2 w 203"/>
                  <a:gd name="T77" fmla="*/ 82 h 403"/>
                  <a:gd name="T78" fmla="*/ 0 w 203"/>
                  <a:gd name="T79" fmla="*/ 92 h 403"/>
                  <a:gd name="T80" fmla="*/ 0 w 203"/>
                  <a:gd name="T81" fmla="*/ 102 h 403"/>
                  <a:gd name="T82" fmla="*/ 2 w 203"/>
                  <a:gd name="T83" fmla="*/ 117 h 403"/>
                  <a:gd name="T84" fmla="*/ 5 w 203"/>
                  <a:gd name="T85" fmla="*/ 133 h 403"/>
                  <a:gd name="T86" fmla="*/ 11 w 203"/>
                  <a:gd name="T87" fmla="*/ 147 h 403"/>
                  <a:gd name="T88" fmla="*/ 18 w 203"/>
                  <a:gd name="T89" fmla="*/ 160 h 403"/>
                  <a:gd name="T90" fmla="*/ 27 w 203"/>
                  <a:gd name="T91" fmla="*/ 171 h 403"/>
                  <a:gd name="T92" fmla="*/ 39 w 203"/>
                  <a:gd name="T93" fmla="*/ 181 h 403"/>
                  <a:gd name="T94" fmla="*/ 50 w 203"/>
                  <a:gd name="T95" fmla="*/ 189 h 403"/>
                  <a:gd name="T96" fmla="*/ 64 w 203"/>
                  <a:gd name="T97" fmla="*/ 196 h 403"/>
                  <a:gd name="T98" fmla="*/ 64 w 203"/>
                  <a:gd name="T99" fmla="*/ 403 h 403"/>
                  <a:gd name="T100" fmla="*/ 139 w 203"/>
                  <a:gd name="T101" fmla="*/ 403 h 403"/>
                  <a:gd name="T102" fmla="*/ 139 w 203"/>
                  <a:gd name="T103" fmla="*/ 196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3" h="403">
                    <a:moveTo>
                      <a:pt x="139" y="196"/>
                    </a:moveTo>
                    <a:lnTo>
                      <a:pt x="153" y="189"/>
                    </a:lnTo>
                    <a:lnTo>
                      <a:pt x="165" y="181"/>
                    </a:lnTo>
                    <a:lnTo>
                      <a:pt x="176" y="171"/>
                    </a:lnTo>
                    <a:lnTo>
                      <a:pt x="185" y="160"/>
                    </a:lnTo>
                    <a:lnTo>
                      <a:pt x="193" y="147"/>
                    </a:lnTo>
                    <a:lnTo>
                      <a:pt x="198" y="133"/>
                    </a:lnTo>
                    <a:lnTo>
                      <a:pt x="202" y="117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0" y="82"/>
                    </a:lnTo>
                    <a:lnTo>
                      <a:pt x="198" y="72"/>
                    </a:lnTo>
                    <a:lnTo>
                      <a:pt x="195" y="63"/>
                    </a:lnTo>
                    <a:lnTo>
                      <a:pt x="190" y="54"/>
                    </a:lnTo>
                    <a:lnTo>
                      <a:pt x="185" y="45"/>
                    </a:lnTo>
                    <a:lnTo>
                      <a:pt x="180" y="37"/>
                    </a:lnTo>
                    <a:lnTo>
                      <a:pt x="174" y="31"/>
                    </a:lnTo>
                    <a:lnTo>
                      <a:pt x="166" y="24"/>
                    </a:lnTo>
                    <a:lnTo>
                      <a:pt x="158" y="18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2" y="5"/>
                    </a:lnTo>
                    <a:lnTo>
                      <a:pt x="121" y="3"/>
                    </a:lnTo>
                    <a:lnTo>
                      <a:pt x="113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1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2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2" y="117"/>
                    </a:lnTo>
                    <a:lnTo>
                      <a:pt x="5" y="133"/>
                    </a:lnTo>
                    <a:lnTo>
                      <a:pt x="11" y="147"/>
                    </a:lnTo>
                    <a:lnTo>
                      <a:pt x="18" y="160"/>
                    </a:lnTo>
                    <a:lnTo>
                      <a:pt x="27" y="171"/>
                    </a:lnTo>
                    <a:lnTo>
                      <a:pt x="39" y="181"/>
                    </a:lnTo>
                    <a:lnTo>
                      <a:pt x="50" y="189"/>
                    </a:lnTo>
                    <a:lnTo>
                      <a:pt x="64" y="196"/>
                    </a:lnTo>
                    <a:lnTo>
                      <a:pt x="64" y="403"/>
                    </a:lnTo>
                    <a:lnTo>
                      <a:pt x="139" y="403"/>
                    </a:lnTo>
                    <a:lnTo>
                      <a:pt x="139" y="19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759" name="Rectangle 319"/>
              <p:cNvSpPr>
                <a:spLocks noChangeArrowheads="1"/>
              </p:cNvSpPr>
              <p:nvPr/>
            </p:nvSpPr>
            <p:spPr bwMode="auto">
              <a:xfrm>
                <a:off x="470" y="3793"/>
                <a:ext cx="600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VASODILATAÇÃO</a:t>
                </a:r>
              </a:p>
            </p:txBody>
          </p:sp>
          <p:grpSp>
            <p:nvGrpSpPr>
              <p:cNvPr id="17" name="Group 320"/>
              <p:cNvGrpSpPr>
                <a:grpSpLocks/>
              </p:cNvGrpSpPr>
              <p:nvPr/>
            </p:nvGrpSpPr>
            <p:grpSpPr bwMode="auto">
              <a:xfrm>
                <a:off x="4293" y="2855"/>
                <a:ext cx="56" cy="56"/>
                <a:chOff x="4472" y="2993"/>
                <a:chExt cx="56" cy="56"/>
              </a:xfrm>
            </p:grpSpPr>
            <p:sp>
              <p:nvSpPr>
                <p:cNvPr id="61761" name="Freeform 32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62" name="Freeform 322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8" name="Group 329"/>
              <p:cNvGrpSpPr>
                <a:grpSpLocks/>
              </p:cNvGrpSpPr>
              <p:nvPr/>
            </p:nvGrpSpPr>
            <p:grpSpPr bwMode="auto">
              <a:xfrm>
                <a:off x="4119" y="2935"/>
                <a:ext cx="56" cy="56"/>
                <a:chOff x="4472" y="2993"/>
                <a:chExt cx="56" cy="56"/>
              </a:xfrm>
            </p:grpSpPr>
            <p:sp>
              <p:nvSpPr>
                <p:cNvPr id="61770" name="Freeform 330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71" name="Freeform 331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19" name="Group 338"/>
              <p:cNvGrpSpPr>
                <a:grpSpLocks/>
              </p:cNvGrpSpPr>
              <p:nvPr/>
            </p:nvGrpSpPr>
            <p:grpSpPr bwMode="auto">
              <a:xfrm>
                <a:off x="3885" y="2935"/>
                <a:ext cx="56" cy="56"/>
                <a:chOff x="4472" y="2993"/>
                <a:chExt cx="56" cy="56"/>
              </a:xfrm>
            </p:grpSpPr>
            <p:sp>
              <p:nvSpPr>
                <p:cNvPr id="61779" name="Freeform 339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  <a:close/>
                    </a:path>
                  </a:pathLst>
                </a:custGeom>
                <a:solidFill>
                  <a:srgbClr val="9055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0" name="Freeform 340"/>
                <p:cNvSpPr>
                  <a:spLocks/>
                </p:cNvSpPr>
                <p:nvPr/>
              </p:nvSpPr>
              <p:spPr bwMode="auto">
                <a:xfrm rot="5400000">
                  <a:off x="4472" y="2993"/>
                  <a:ext cx="56" cy="56"/>
                </a:xfrm>
                <a:custGeom>
                  <a:avLst/>
                  <a:gdLst>
                    <a:gd name="T0" fmla="*/ 112 w 203"/>
                    <a:gd name="T1" fmla="*/ 203 h 203"/>
                    <a:gd name="T2" fmla="*/ 132 w 203"/>
                    <a:gd name="T3" fmla="*/ 198 h 203"/>
                    <a:gd name="T4" fmla="*/ 150 w 203"/>
                    <a:gd name="T5" fmla="*/ 191 h 203"/>
                    <a:gd name="T6" fmla="*/ 166 w 203"/>
                    <a:gd name="T7" fmla="*/ 180 h 203"/>
                    <a:gd name="T8" fmla="*/ 180 w 203"/>
                    <a:gd name="T9" fmla="*/ 167 h 203"/>
                    <a:gd name="T10" fmla="*/ 191 w 203"/>
                    <a:gd name="T11" fmla="*/ 151 h 203"/>
                    <a:gd name="T12" fmla="*/ 199 w 203"/>
                    <a:gd name="T13" fmla="*/ 132 h 203"/>
                    <a:gd name="T14" fmla="*/ 203 w 203"/>
                    <a:gd name="T15" fmla="*/ 113 h 203"/>
                    <a:gd name="T16" fmla="*/ 203 w 203"/>
                    <a:gd name="T17" fmla="*/ 92 h 203"/>
                    <a:gd name="T18" fmla="*/ 199 w 203"/>
                    <a:gd name="T19" fmla="*/ 72 h 203"/>
                    <a:gd name="T20" fmla="*/ 191 w 203"/>
                    <a:gd name="T21" fmla="*/ 54 h 203"/>
                    <a:gd name="T22" fmla="*/ 180 w 203"/>
                    <a:gd name="T23" fmla="*/ 37 h 203"/>
                    <a:gd name="T24" fmla="*/ 166 w 203"/>
                    <a:gd name="T25" fmla="*/ 24 h 203"/>
                    <a:gd name="T26" fmla="*/ 150 w 203"/>
                    <a:gd name="T27" fmla="*/ 13 h 203"/>
                    <a:gd name="T28" fmla="*/ 132 w 203"/>
                    <a:gd name="T29" fmla="*/ 5 h 203"/>
                    <a:gd name="T30" fmla="*/ 112 w 203"/>
                    <a:gd name="T31" fmla="*/ 2 h 203"/>
                    <a:gd name="T32" fmla="*/ 92 w 203"/>
                    <a:gd name="T33" fmla="*/ 2 h 203"/>
                    <a:gd name="T34" fmla="*/ 72 w 203"/>
                    <a:gd name="T35" fmla="*/ 5 h 203"/>
                    <a:gd name="T36" fmla="*/ 54 w 203"/>
                    <a:gd name="T37" fmla="*/ 13 h 203"/>
                    <a:gd name="T38" fmla="*/ 37 w 203"/>
                    <a:gd name="T39" fmla="*/ 24 h 203"/>
                    <a:gd name="T40" fmla="*/ 23 w 203"/>
                    <a:gd name="T41" fmla="*/ 37 h 203"/>
                    <a:gd name="T42" fmla="*/ 12 w 203"/>
                    <a:gd name="T43" fmla="*/ 54 h 203"/>
                    <a:gd name="T44" fmla="*/ 5 w 203"/>
                    <a:gd name="T45" fmla="*/ 72 h 203"/>
                    <a:gd name="T46" fmla="*/ 1 w 203"/>
                    <a:gd name="T47" fmla="*/ 92 h 203"/>
                    <a:gd name="T48" fmla="*/ 1 w 203"/>
                    <a:gd name="T49" fmla="*/ 113 h 203"/>
                    <a:gd name="T50" fmla="*/ 5 w 203"/>
                    <a:gd name="T51" fmla="*/ 132 h 203"/>
                    <a:gd name="T52" fmla="*/ 12 w 203"/>
                    <a:gd name="T53" fmla="*/ 151 h 203"/>
                    <a:gd name="T54" fmla="*/ 23 w 203"/>
                    <a:gd name="T55" fmla="*/ 167 h 203"/>
                    <a:gd name="T56" fmla="*/ 37 w 203"/>
                    <a:gd name="T57" fmla="*/ 180 h 203"/>
                    <a:gd name="T58" fmla="*/ 54 w 203"/>
                    <a:gd name="T59" fmla="*/ 191 h 203"/>
                    <a:gd name="T60" fmla="*/ 72 w 203"/>
                    <a:gd name="T61" fmla="*/ 198 h 203"/>
                    <a:gd name="T62" fmla="*/ 92 w 203"/>
                    <a:gd name="T63" fmla="*/ 203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3" h="203">
                      <a:moveTo>
                        <a:pt x="101" y="203"/>
                      </a:moveTo>
                      <a:lnTo>
                        <a:pt x="112" y="203"/>
                      </a:lnTo>
                      <a:lnTo>
                        <a:pt x="122" y="201"/>
                      </a:lnTo>
                      <a:lnTo>
                        <a:pt x="132" y="198"/>
                      </a:lnTo>
                      <a:lnTo>
                        <a:pt x="142" y="195"/>
                      </a:lnTo>
                      <a:lnTo>
                        <a:pt x="150" y="191"/>
                      </a:lnTo>
                      <a:lnTo>
                        <a:pt x="159" y="186"/>
                      </a:lnTo>
                      <a:lnTo>
                        <a:pt x="166" y="180"/>
                      </a:lnTo>
                      <a:lnTo>
                        <a:pt x="173" y="174"/>
                      </a:lnTo>
                      <a:lnTo>
                        <a:pt x="180" y="167"/>
                      </a:lnTo>
                      <a:lnTo>
                        <a:pt x="186" y="158"/>
                      </a:lnTo>
                      <a:lnTo>
                        <a:pt x="191" y="151"/>
                      </a:lnTo>
                      <a:lnTo>
                        <a:pt x="195" y="141"/>
                      </a:lnTo>
                      <a:lnTo>
                        <a:pt x="199" y="132"/>
                      </a:lnTo>
                      <a:lnTo>
                        <a:pt x="202" y="123"/>
                      </a:lnTo>
                      <a:lnTo>
                        <a:pt x="203" y="113"/>
                      </a:lnTo>
                      <a:lnTo>
                        <a:pt x="203" y="102"/>
                      </a:lnTo>
                      <a:lnTo>
                        <a:pt x="203" y="92"/>
                      </a:lnTo>
                      <a:lnTo>
                        <a:pt x="202" y="81"/>
                      </a:lnTo>
                      <a:lnTo>
                        <a:pt x="199" y="72"/>
                      </a:lnTo>
                      <a:lnTo>
                        <a:pt x="195" y="63"/>
                      </a:lnTo>
                      <a:lnTo>
                        <a:pt x="191" y="54"/>
                      </a:lnTo>
                      <a:lnTo>
                        <a:pt x="186" y="46"/>
                      </a:lnTo>
                      <a:lnTo>
                        <a:pt x="180" y="37"/>
                      </a:lnTo>
                      <a:lnTo>
                        <a:pt x="173" y="31"/>
                      </a:lnTo>
                      <a:lnTo>
                        <a:pt x="166" y="24"/>
                      </a:lnTo>
                      <a:lnTo>
                        <a:pt x="159" y="17"/>
                      </a:lnTo>
                      <a:lnTo>
                        <a:pt x="150" y="13"/>
                      </a:lnTo>
                      <a:lnTo>
                        <a:pt x="142" y="9"/>
                      </a:lnTo>
                      <a:lnTo>
                        <a:pt x="132" y="5"/>
                      </a:lnTo>
                      <a:lnTo>
                        <a:pt x="122" y="3"/>
                      </a:lnTo>
                      <a:lnTo>
                        <a:pt x="112" y="2"/>
                      </a:lnTo>
                      <a:lnTo>
                        <a:pt x="101" y="0"/>
                      </a:lnTo>
                      <a:lnTo>
                        <a:pt x="92" y="2"/>
                      </a:lnTo>
                      <a:lnTo>
                        <a:pt x="82" y="3"/>
                      </a:lnTo>
                      <a:lnTo>
                        <a:pt x="72" y="5"/>
                      </a:lnTo>
                      <a:lnTo>
                        <a:pt x="62" y="9"/>
                      </a:lnTo>
                      <a:lnTo>
                        <a:pt x="54" y="13"/>
                      </a:lnTo>
                      <a:lnTo>
                        <a:pt x="45" y="17"/>
                      </a:lnTo>
                      <a:lnTo>
                        <a:pt x="37" y="24"/>
                      </a:lnTo>
                      <a:lnTo>
                        <a:pt x="30" y="31"/>
                      </a:lnTo>
                      <a:lnTo>
                        <a:pt x="23" y="37"/>
                      </a:lnTo>
                      <a:lnTo>
                        <a:pt x="17" y="46"/>
                      </a:lnTo>
                      <a:lnTo>
                        <a:pt x="12" y="54"/>
                      </a:lnTo>
                      <a:lnTo>
                        <a:pt x="8" y="63"/>
                      </a:lnTo>
                      <a:lnTo>
                        <a:pt x="5" y="72"/>
                      </a:lnTo>
                      <a:lnTo>
                        <a:pt x="2" y="81"/>
                      </a:lnTo>
                      <a:lnTo>
                        <a:pt x="1" y="92"/>
                      </a:lnTo>
                      <a:lnTo>
                        <a:pt x="0" y="102"/>
                      </a:lnTo>
                      <a:lnTo>
                        <a:pt x="1" y="113"/>
                      </a:lnTo>
                      <a:lnTo>
                        <a:pt x="2" y="123"/>
                      </a:lnTo>
                      <a:lnTo>
                        <a:pt x="5" y="132"/>
                      </a:lnTo>
                      <a:lnTo>
                        <a:pt x="8" y="141"/>
                      </a:lnTo>
                      <a:lnTo>
                        <a:pt x="12" y="151"/>
                      </a:lnTo>
                      <a:lnTo>
                        <a:pt x="17" y="158"/>
                      </a:lnTo>
                      <a:lnTo>
                        <a:pt x="23" y="167"/>
                      </a:lnTo>
                      <a:lnTo>
                        <a:pt x="30" y="174"/>
                      </a:lnTo>
                      <a:lnTo>
                        <a:pt x="37" y="180"/>
                      </a:lnTo>
                      <a:lnTo>
                        <a:pt x="45" y="186"/>
                      </a:lnTo>
                      <a:lnTo>
                        <a:pt x="54" y="191"/>
                      </a:lnTo>
                      <a:lnTo>
                        <a:pt x="62" y="195"/>
                      </a:lnTo>
                      <a:lnTo>
                        <a:pt x="72" y="198"/>
                      </a:lnTo>
                      <a:lnTo>
                        <a:pt x="82" y="201"/>
                      </a:lnTo>
                      <a:lnTo>
                        <a:pt x="92" y="203"/>
                      </a:lnTo>
                      <a:lnTo>
                        <a:pt x="101" y="203"/>
                      </a:lnTo>
                    </a:path>
                  </a:pathLst>
                </a:custGeom>
                <a:noFill/>
                <a:ln w="3175">
                  <a:solidFill>
                    <a:srgbClr val="1F1A1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grpSp>
            <p:nvGrpSpPr>
              <p:cNvPr id="20" name="Group 359"/>
              <p:cNvGrpSpPr>
                <a:grpSpLocks/>
              </p:cNvGrpSpPr>
              <p:nvPr/>
            </p:nvGrpSpPr>
            <p:grpSpPr bwMode="auto">
              <a:xfrm>
                <a:off x="1056" y="2883"/>
                <a:ext cx="248" cy="645"/>
                <a:chOff x="1048" y="2883"/>
                <a:chExt cx="248" cy="645"/>
              </a:xfrm>
            </p:grpSpPr>
            <p:sp>
              <p:nvSpPr>
                <p:cNvPr id="61800" name="Line 3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01" name="Arco 361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21" name="Group 368"/>
              <p:cNvGrpSpPr>
                <a:grpSpLocks/>
              </p:cNvGrpSpPr>
              <p:nvPr/>
            </p:nvGrpSpPr>
            <p:grpSpPr bwMode="auto">
              <a:xfrm rot="2020510">
                <a:off x="3515" y="2886"/>
                <a:ext cx="248" cy="645"/>
                <a:chOff x="1048" y="2883"/>
                <a:chExt cx="248" cy="645"/>
              </a:xfrm>
            </p:grpSpPr>
            <p:sp>
              <p:nvSpPr>
                <p:cNvPr id="61809" name="Line 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10" name="Arco 370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grpSp>
            <p:nvGrpSpPr>
              <p:cNvPr id="22" name="Group 371"/>
              <p:cNvGrpSpPr>
                <a:grpSpLocks/>
              </p:cNvGrpSpPr>
              <p:nvPr/>
            </p:nvGrpSpPr>
            <p:grpSpPr bwMode="auto">
              <a:xfrm rot="2254299">
                <a:off x="4402" y="3065"/>
                <a:ext cx="248" cy="645"/>
                <a:chOff x="1048" y="2883"/>
                <a:chExt cx="248" cy="645"/>
              </a:xfrm>
            </p:grpSpPr>
            <p:sp>
              <p:nvSpPr>
                <p:cNvPr id="61812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8" y="2883"/>
                  <a:ext cx="172" cy="371"/>
                </a:xfrm>
                <a:prstGeom prst="line">
                  <a:avLst/>
                </a:pr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 type="triangl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813" name="Arco 373"/>
                <p:cNvSpPr>
                  <a:spLocks/>
                </p:cNvSpPr>
                <p:nvPr/>
              </p:nvSpPr>
              <p:spPr bwMode="auto">
                <a:xfrm rot="8985134" flipH="1">
                  <a:off x="1096" y="3308"/>
                  <a:ext cx="200" cy="220"/>
                </a:xfrm>
                <a:custGeom>
                  <a:avLst/>
                  <a:gdLst>
                    <a:gd name="G0" fmla="+- 0 0 0"/>
                    <a:gd name="G1" fmla="+- 21600 0 0"/>
                    <a:gd name="G2" fmla="+- 21600 0 0"/>
                    <a:gd name="T0" fmla="*/ 0 w 21600"/>
                    <a:gd name="T1" fmla="*/ 0 h 21600"/>
                    <a:gd name="T2" fmla="*/ 21600 w 21600"/>
                    <a:gd name="T3" fmla="*/ 21600 h 21600"/>
                    <a:gd name="T4" fmla="*/ 0 w 21600"/>
                    <a:gd name="T5" fmla="*/ 216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57150">
                  <a:solidFill>
                    <a:srgbClr val="FFFF0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1820" name="Rectangle 380"/>
              <p:cNvSpPr>
                <a:spLocks noChangeArrowheads="1"/>
              </p:cNvSpPr>
              <p:nvPr/>
            </p:nvSpPr>
            <p:spPr bwMode="auto">
              <a:xfrm>
                <a:off x="1786" y="3172"/>
                <a:ext cx="690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Moléculas de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Reconhecimento de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patógenos</a:t>
                </a:r>
              </a:p>
            </p:txBody>
          </p:sp>
          <p:sp>
            <p:nvSpPr>
              <p:cNvPr id="61821" name="Rectangle 381"/>
              <p:cNvSpPr>
                <a:spLocks noChangeArrowheads="1"/>
              </p:cNvSpPr>
              <p:nvPr/>
            </p:nvSpPr>
            <p:spPr bwMode="auto">
              <a:xfrm>
                <a:off x="3219" y="3228"/>
                <a:ext cx="787" cy="1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Proteínas do</a:t>
                </a:r>
              </a:p>
              <a:p>
                <a:pPr algn="ctr"/>
                <a:r>
                  <a:rPr lang="en-US" sz="1100" b="1">
                    <a:solidFill>
                      <a:srgbClr val="FF0000"/>
                    </a:solidFill>
                  </a:rPr>
                  <a:t>Sistema Complemento</a:t>
                </a:r>
              </a:p>
            </p:txBody>
          </p:sp>
        </p:grpSp>
        <p:grpSp>
          <p:nvGrpSpPr>
            <p:cNvPr id="23" name="Group 464"/>
            <p:cNvGrpSpPr>
              <a:grpSpLocks/>
            </p:cNvGrpSpPr>
            <p:nvPr/>
          </p:nvGrpSpPr>
          <p:grpSpPr bwMode="auto">
            <a:xfrm>
              <a:off x="6083300" y="4437063"/>
              <a:ext cx="88900" cy="88900"/>
              <a:chOff x="4472" y="2993"/>
              <a:chExt cx="56" cy="56"/>
            </a:xfrm>
          </p:grpSpPr>
          <p:sp>
            <p:nvSpPr>
              <p:cNvPr id="61905" name="Freeform 46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906" name="Freeform 46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24" name="Group 473"/>
            <p:cNvGrpSpPr>
              <a:grpSpLocks/>
            </p:cNvGrpSpPr>
            <p:nvPr/>
          </p:nvGrpSpPr>
          <p:grpSpPr bwMode="auto">
            <a:xfrm>
              <a:off x="3314701" y="3119438"/>
              <a:ext cx="1798638" cy="1304925"/>
              <a:chOff x="2088" y="1965"/>
              <a:chExt cx="1133" cy="822"/>
            </a:xfrm>
          </p:grpSpPr>
          <p:grpSp>
            <p:nvGrpSpPr>
              <p:cNvPr id="25" name="Group 341"/>
              <p:cNvGrpSpPr>
                <a:grpSpLocks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61782" name="Freeform 342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1783" name="Freeform 343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1784" name="Oval 344"/>
              <p:cNvSpPr>
                <a:spLocks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1824" name="Freeform 384"/>
              <p:cNvSpPr>
                <a:spLocks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5" name="Freeform 385"/>
              <p:cNvSpPr>
                <a:spLocks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6" name="Freeform 386"/>
              <p:cNvSpPr>
                <a:spLocks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7" name="Freeform 387"/>
              <p:cNvSpPr>
                <a:spLocks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8" name="Freeform 388"/>
              <p:cNvSpPr>
                <a:spLocks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29" name="Freeform 389"/>
              <p:cNvSpPr>
                <a:spLocks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0" name="Freeform 390"/>
              <p:cNvSpPr>
                <a:spLocks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1" name="Freeform 391"/>
              <p:cNvSpPr>
                <a:spLocks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2" name="Freeform 392"/>
              <p:cNvSpPr>
                <a:spLocks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3" name="Freeform 393"/>
              <p:cNvSpPr>
                <a:spLocks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4" name="Freeform 394"/>
              <p:cNvSpPr>
                <a:spLocks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5" name="Freeform 395"/>
              <p:cNvSpPr>
                <a:spLocks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6" name="Freeform 396"/>
              <p:cNvSpPr>
                <a:spLocks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7" name="Freeform 397"/>
              <p:cNvSpPr>
                <a:spLocks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8" name="Freeform 398"/>
              <p:cNvSpPr>
                <a:spLocks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39" name="Freeform 399"/>
              <p:cNvSpPr>
                <a:spLocks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0" name="Freeform 400"/>
              <p:cNvSpPr>
                <a:spLocks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1" name="Freeform 401"/>
              <p:cNvSpPr>
                <a:spLocks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2" name="Freeform 402"/>
              <p:cNvSpPr>
                <a:spLocks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3" name="Freeform 403"/>
              <p:cNvSpPr>
                <a:spLocks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4" name="Freeform 404"/>
              <p:cNvSpPr>
                <a:spLocks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5" name="Freeform 405"/>
              <p:cNvSpPr>
                <a:spLocks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6" name="Freeform 406"/>
              <p:cNvSpPr>
                <a:spLocks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7" name="Freeform 407"/>
              <p:cNvSpPr>
                <a:spLocks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8" name="Freeform 408"/>
              <p:cNvSpPr>
                <a:spLocks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49" name="Freeform 409"/>
              <p:cNvSpPr>
                <a:spLocks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0" name="Freeform 410"/>
              <p:cNvSpPr>
                <a:spLocks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1" name="Freeform 411"/>
              <p:cNvSpPr>
                <a:spLocks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2" name="Freeform 412"/>
              <p:cNvSpPr>
                <a:spLocks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3" name="Freeform 413"/>
              <p:cNvSpPr>
                <a:spLocks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4" name="Freeform 414"/>
              <p:cNvSpPr>
                <a:spLocks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5" name="Freeform 415"/>
              <p:cNvSpPr>
                <a:spLocks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6" name="Freeform 416"/>
              <p:cNvSpPr>
                <a:spLocks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7" name="Freeform 417"/>
              <p:cNvSpPr>
                <a:spLocks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8" name="Freeform 418"/>
              <p:cNvSpPr>
                <a:spLocks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59" name="Freeform 419"/>
              <p:cNvSpPr>
                <a:spLocks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0" name="Freeform 420"/>
              <p:cNvSpPr>
                <a:spLocks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1" name="Freeform 421"/>
              <p:cNvSpPr>
                <a:spLocks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2" name="Freeform 422"/>
              <p:cNvSpPr>
                <a:spLocks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3" name="Freeform 423"/>
              <p:cNvSpPr>
                <a:spLocks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4" name="Freeform 424"/>
              <p:cNvSpPr>
                <a:spLocks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5" name="Freeform 425"/>
              <p:cNvSpPr>
                <a:spLocks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6" name="Freeform 426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7" name="Freeform 427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8" name="Freeform 428"/>
              <p:cNvSpPr>
                <a:spLocks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69" name="Freeform 429"/>
              <p:cNvSpPr>
                <a:spLocks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0" name="Freeform 430"/>
              <p:cNvSpPr>
                <a:spLocks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1" name="Freeform 431"/>
              <p:cNvSpPr>
                <a:spLocks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2" name="Freeform 432"/>
              <p:cNvSpPr>
                <a:spLocks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3" name="Freeform 433"/>
              <p:cNvSpPr>
                <a:spLocks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4" name="Freeform 434"/>
              <p:cNvSpPr>
                <a:spLocks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5" name="Freeform 435"/>
              <p:cNvSpPr>
                <a:spLocks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6" name="Freeform 436"/>
              <p:cNvSpPr>
                <a:spLocks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7" name="Freeform 437"/>
              <p:cNvSpPr>
                <a:spLocks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8" name="Freeform 438"/>
              <p:cNvSpPr>
                <a:spLocks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79" name="Freeform 439"/>
              <p:cNvSpPr>
                <a:spLocks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0" name="Freeform 440"/>
              <p:cNvSpPr>
                <a:spLocks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1" name="Freeform 441"/>
              <p:cNvSpPr>
                <a:spLocks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2" name="Rectangle 442"/>
              <p:cNvSpPr>
                <a:spLocks noChangeArrowheads="1"/>
              </p:cNvSpPr>
              <p:nvPr/>
            </p:nvSpPr>
            <p:spPr bwMode="auto">
              <a:xfrm>
                <a:off x="2295" y="2064"/>
                <a:ext cx="136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61883" name="Rectangle 443"/>
              <p:cNvSpPr>
                <a:spLocks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4" name="Rectangle 444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5" name="Rectangle 445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6" name="Rectangle 446"/>
              <p:cNvSpPr>
                <a:spLocks noChangeArrowheads="1"/>
              </p:cNvSpPr>
              <p:nvPr/>
            </p:nvSpPr>
            <p:spPr bwMode="auto">
              <a:xfrm>
                <a:off x="2088" y="2249"/>
                <a:ext cx="199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61887" name="Rectangle 447"/>
              <p:cNvSpPr>
                <a:spLocks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8" name="Freeform 448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89" name="Freeform 449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90" name="Freeform 450"/>
              <p:cNvSpPr>
                <a:spLocks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91" name="Rectangle 451"/>
              <p:cNvSpPr>
                <a:spLocks noChangeArrowheads="1"/>
              </p:cNvSpPr>
              <p:nvPr/>
            </p:nvSpPr>
            <p:spPr bwMode="auto">
              <a:xfrm>
                <a:off x="2225" y="2448"/>
                <a:ext cx="100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26" name="Group 452"/>
              <p:cNvGrpSpPr>
                <a:grpSpLocks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61893" name="AutoShape 453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4" name="AutoShape 454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5" name="AutoShape 455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6" name="AutoShape 456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7" name="AutoShape 457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8" name="AutoShape 458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899" name="AutoShape 459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0" name="Oval 460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1" name="Oval 461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2" name="Oval 462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1903" name="Oval 463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1907" name="Rectangle 467"/>
              <p:cNvSpPr>
                <a:spLocks noChangeArrowheads="1"/>
              </p:cNvSpPr>
              <p:nvPr/>
            </p:nvSpPr>
            <p:spPr bwMode="auto">
              <a:xfrm>
                <a:off x="2257" y="2688"/>
                <a:ext cx="131" cy="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  <p:grpSp>
          <p:nvGrpSpPr>
            <p:cNvPr id="27" name="Group 362"/>
            <p:cNvGrpSpPr>
              <a:grpSpLocks/>
            </p:cNvGrpSpPr>
            <p:nvPr/>
          </p:nvGrpSpPr>
          <p:grpSpPr bwMode="auto">
            <a:xfrm rot="692714">
              <a:off x="2978150" y="4373563"/>
              <a:ext cx="393700" cy="1023937"/>
              <a:chOff x="1048" y="2883"/>
              <a:chExt cx="248" cy="645"/>
            </a:xfrm>
          </p:grpSpPr>
          <p:sp>
            <p:nvSpPr>
              <p:cNvPr id="61803" name="Line 363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804" name="Arco 364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  <p:grpSp>
          <p:nvGrpSpPr>
            <p:cNvPr id="28" name="Group 474"/>
            <p:cNvGrpSpPr>
              <a:grpSpLocks/>
            </p:cNvGrpSpPr>
            <p:nvPr/>
          </p:nvGrpSpPr>
          <p:grpSpPr bwMode="auto">
            <a:xfrm rot="692714">
              <a:off x="4406900" y="4419600"/>
              <a:ext cx="393700" cy="1023938"/>
              <a:chOff x="1048" y="2883"/>
              <a:chExt cx="248" cy="645"/>
            </a:xfrm>
          </p:grpSpPr>
          <p:sp>
            <p:nvSpPr>
              <p:cNvPr id="61915" name="Line 475"/>
              <p:cNvSpPr>
                <a:spLocks noChangeShapeType="1"/>
              </p:cNvSpPr>
              <p:nvPr/>
            </p:nvSpPr>
            <p:spPr bwMode="auto">
              <a:xfrm flipH="1" flipV="1">
                <a:off x="1048" y="2883"/>
                <a:ext cx="172" cy="371"/>
              </a:xfrm>
              <a:prstGeom prst="line">
                <a:avLst/>
              </a:pr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1916" name="Arco 476"/>
              <p:cNvSpPr>
                <a:spLocks/>
              </p:cNvSpPr>
              <p:nvPr/>
            </p:nvSpPr>
            <p:spPr bwMode="auto">
              <a:xfrm rot="8985134" flipH="1">
                <a:off x="1096" y="3308"/>
                <a:ext cx="200" cy="22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57150">
                <a:solidFill>
                  <a:srgbClr val="FFFF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524304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375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63864" name="Picture 37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3865" name="Rectangle 377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3866" name="Picture 37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3867" name="Text Box 379"/>
          <p:cNvSpPr txBox="1">
            <a:spLocks noChangeArrowheads="1"/>
          </p:cNvSpPr>
          <p:nvPr/>
        </p:nvSpPr>
        <p:spPr bwMode="auto">
          <a:xfrm>
            <a:off x="5125905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>
                <a:solidFill>
                  <a:srgbClr val="66CCFF"/>
                </a:solidFill>
                <a:latin typeface="Comic Sans MS" charset="0"/>
              </a:rPr>
              <a:t>INFLAMACAO</a:t>
            </a:r>
          </a:p>
        </p:txBody>
      </p:sp>
      <p:grpSp>
        <p:nvGrpSpPr>
          <p:cNvPr id="384" name="Grupo 383"/>
          <p:cNvGrpSpPr/>
          <p:nvPr/>
        </p:nvGrpSpPr>
        <p:grpSpPr>
          <a:xfrm>
            <a:off x="1809721" y="642919"/>
            <a:ext cx="8323293" cy="5689620"/>
            <a:chOff x="514350" y="1584325"/>
            <a:chExt cx="8094663" cy="4748213"/>
          </a:xfrm>
        </p:grpSpPr>
        <p:sp>
          <p:nvSpPr>
            <p:cNvPr id="63491" name="Rectangle 3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2" name="Freeform 4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3" name="Freeform 5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4" name="Freeform 6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5" name="Freeform 7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6" name="Freeform 8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7" name="Freeform 9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8" name="Freeform 10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499" name="Freeform 11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0" name="Freeform 12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1" name="Freeform 13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2" name="Freeform 14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3" name="Freeform 15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4" name="Freeform 16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5" name="Freeform 17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6" name="Freeform 18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7" name="Freeform 19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8" name="Freeform 20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09" name="Freeform 21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0" name="Freeform 22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1" name="Freeform 23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2" name="Freeform 24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3" name="Freeform 25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4" name="Freeform 26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5" name="Freeform 27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6" name="Freeform 28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7" name="Freeform 29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8" name="Freeform 30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19" name="Freeform 31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0" name="Freeform 32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1" name="Freeform 33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2" name="Freeform 34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3" name="Freeform 35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4" name="Freeform 36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5" name="Freeform 37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6" name="Freeform 38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7" name="Freeform 39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8" name="Freeform 40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29" name="Freeform 41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0" name="Freeform 42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1" name="Freeform 43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2" name="Freeform 44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3" name="Freeform 45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4" name="Freeform 46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5" name="Freeform 47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6" name="Freeform 48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7" name="Freeform 49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8" name="Freeform 50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39" name="Freeform 51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0" name="Freeform 52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1" name="Freeform 53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2" name="Freeform 54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3" name="Freeform 55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4" name="Freeform 56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5" name="Freeform 57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6" name="Freeform 58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7" name="Freeform 59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8" name="Freeform 60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49" name="Freeform 61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0" name="Freeform 62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1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2" name="Freeform 64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3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4" name="Freeform 66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5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6" name="Freeform 68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7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8" name="Freeform 70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59" name="Freeform 71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0" name="Freeform 72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1" name="Freeform 73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2" name="Freeform 74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3" name="Freeform 75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4" name="Freeform 76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5" name="Freeform 77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6" name="Freeform 78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7" name="Freeform 79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8" name="Freeform 80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69" name="Freeform 81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0" name="Freeform 82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1" name="Freeform 83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2" name="Freeform 84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3" name="Freeform 85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4" name="Freeform 86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5" name="Freeform 87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6" name="Freeform 88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7" name="Freeform 89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8" name="Freeform 90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79" name="Freeform 91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0" name="Freeform 92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1" name="Freeform 93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2" name="Freeform 94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3" name="Freeform 95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4" name="Freeform 96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5" name="Freeform 97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6" name="Freeform 98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7" name="Freeform 99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8" name="Freeform 100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89" name="Freeform 101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0" name="Freeform 102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1" name="Freeform 103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2" name="Freeform 104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3" name="Freeform 105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4" name="Freeform 106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5" name="Freeform 107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6" name="Freeform 108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7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8" name="Freeform 110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599" name="Freeform 111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0" name="Freeform 112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1" name="Freeform 113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2" name="Freeform 114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3" name="Freeform 115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4" name="Freeform 116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5" name="Freeform 117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6" name="Freeform 118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607" name="Rectangle 119"/>
            <p:cNvSpPr>
              <a:spLocks noChangeArrowheads="1"/>
            </p:cNvSpPr>
            <p:nvPr/>
          </p:nvSpPr>
          <p:spPr bwMode="auto">
            <a:xfrm>
              <a:off x="5178357" y="3678238"/>
              <a:ext cx="773249" cy="282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MACRÓFAGO</a:t>
              </a:r>
            </a:p>
            <a:p>
              <a:pPr algn="ctr"/>
              <a:r>
                <a:rPr lang="en-US" sz="1100" b="1"/>
                <a:t>RESIDENTE</a:t>
              </a:r>
            </a:p>
          </p:txBody>
        </p:sp>
        <p:grpSp>
          <p:nvGrpSpPr>
            <p:cNvPr id="2" name="Group 120"/>
            <p:cNvGrpSpPr>
              <a:grpSpLocks/>
            </p:cNvGrpSpPr>
            <p:nvPr/>
          </p:nvGrpSpPr>
          <p:grpSpPr bwMode="auto">
            <a:xfrm rot="5400000">
              <a:off x="7118350" y="3968751"/>
              <a:ext cx="750887" cy="969962"/>
              <a:chOff x="6256" y="2659"/>
              <a:chExt cx="346" cy="446"/>
            </a:xfrm>
          </p:grpSpPr>
          <p:sp>
            <p:nvSpPr>
              <p:cNvPr id="63609" name="Freeform 121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  <a:close/>
                  </a:path>
                </a:pathLst>
              </a:custGeom>
              <a:solidFill>
                <a:srgbClr val="B69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0" name="Freeform 122"/>
              <p:cNvSpPr>
                <a:spLocks/>
              </p:cNvSpPr>
              <p:nvPr/>
            </p:nvSpPr>
            <p:spPr bwMode="auto">
              <a:xfrm>
                <a:off x="6256" y="2659"/>
                <a:ext cx="346" cy="446"/>
              </a:xfrm>
              <a:custGeom>
                <a:avLst/>
                <a:gdLst>
                  <a:gd name="T0" fmla="*/ 955 w 1732"/>
                  <a:gd name="T1" fmla="*/ 2222 h 2228"/>
                  <a:gd name="T2" fmla="*/ 1082 w 1732"/>
                  <a:gd name="T3" fmla="*/ 2193 h 2228"/>
                  <a:gd name="T4" fmla="*/ 1203 w 1732"/>
                  <a:gd name="T5" fmla="*/ 2140 h 2228"/>
                  <a:gd name="T6" fmla="*/ 1314 w 1732"/>
                  <a:gd name="T7" fmla="*/ 2066 h 2228"/>
                  <a:gd name="T8" fmla="*/ 1415 w 1732"/>
                  <a:gd name="T9" fmla="*/ 1973 h 2228"/>
                  <a:gd name="T10" fmla="*/ 1506 w 1732"/>
                  <a:gd name="T11" fmla="*/ 1861 h 2228"/>
                  <a:gd name="T12" fmla="*/ 1583 w 1732"/>
                  <a:gd name="T13" fmla="*/ 1736 h 2228"/>
                  <a:gd name="T14" fmla="*/ 1646 w 1732"/>
                  <a:gd name="T15" fmla="*/ 1596 h 2228"/>
                  <a:gd name="T16" fmla="*/ 1693 w 1732"/>
                  <a:gd name="T17" fmla="*/ 1445 h 2228"/>
                  <a:gd name="T18" fmla="*/ 1721 w 1732"/>
                  <a:gd name="T19" fmla="*/ 1283 h 2228"/>
                  <a:gd name="T20" fmla="*/ 1732 w 1732"/>
                  <a:gd name="T21" fmla="*/ 1113 h 2228"/>
                  <a:gd name="T22" fmla="*/ 1721 w 1732"/>
                  <a:gd name="T23" fmla="*/ 945 h 2228"/>
                  <a:gd name="T24" fmla="*/ 1693 w 1732"/>
                  <a:gd name="T25" fmla="*/ 782 h 2228"/>
                  <a:gd name="T26" fmla="*/ 1646 w 1732"/>
                  <a:gd name="T27" fmla="*/ 631 h 2228"/>
                  <a:gd name="T28" fmla="*/ 1583 w 1732"/>
                  <a:gd name="T29" fmla="*/ 491 h 2228"/>
                  <a:gd name="T30" fmla="*/ 1506 w 1732"/>
                  <a:gd name="T31" fmla="*/ 365 h 2228"/>
                  <a:gd name="T32" fmla="*/ 1415 w 1732"/>
                  <a:gd name="T33" fmla="*/ 254 h 2228"/>
                  <a:gd name="T34" fmla="*/ 1314 w 1732"/>
                  <a:gd name="T35" fmla="*/ 161 h 2228"/>
                  <a:gd name="T36" fmla="*/ 1203 w 1732"/>
                  <a:gd name="T37" fmla="*/ 87 h 2228"/>
                  <a:gd name="T38" fmla="*/ 1082 w 1732"/>
                  <a:gd name="T39" fmla="*/ 34 h 2228"/>
                  <a:gd name="T40" fmla="*/ 955 w 1732"/>
                  <a:gd name="T41" fmla="*/ 5 h 2228"/>
                  <a:gd name="T42" fmla="*/ 821 w 1732"/>
                  <a:gd name="T43" fmla="*/ 1 h 2228"/>
                  <a:gd name="T44" fmla="*/ 692 w 1732"/>
                  <a:gd name="T45" fmla="*/ 22 h 2228"/>
                  <a:gd name="T46" fmla="*/ 569 w 1732"/>
                  <a:gd name="T47" fmla="*/ 67 h 2228"/>
                  <a:gd name="T48" fmla="*/ 454 w 1732"/>
                  <a:gd name="T49" fmla="*/ 134 h 2228"/>
                  <a:gd name="T50" fmla="*/ 349 w 1732"/>
                  <a:gd name="T51" fmla="*/ 221 h 2228"/>
                  <a:gd name="T52" fmla="*/ 255 w 1732"/>
                  <a:gd name="T53" fmla="*/ 326 h 2228"/>
                  <a:gd name="T54" fmla="*/ 173 w 1732"/>
                  <a:gd name="T55" fmla="*/ 447 h 2228"/>
                  <a:gd name="T56" fmla="*/ 105 w 1732"/>
                  <a:gd name="T57" fmla="*/ 583 h 2228"/>
                  <a:gd name="T58" fmla="*/ 53 w 1732"/>
                  <a:gd name="T59" fmla="*/ 731 h 2228"/>
                  <a:gd name="T60" fmla="*/ 18 w 1732"/>
                  <a:gd name="T61" fmla="*/ 890 h 2228"/>
                  <a:gd name="T62" fmla="*/ 2 w 1732"/>
                  <a:gd name="T63" fmla="*/ 1056 h 2228"/>
                  <a:gd name="T64" fmla="*/ 5 w 1732"/>
                  <a:gd name="T65" fmla="*/ 1227 h 2228"/>
                  <a:gd name="T66" fmla="*/ 27 w 1732"/>
                  <a:gd name="T67" fmla="*/ 1391 h 2228"/>
                  <a:gd name="T68" fmla="*/ 69 w 1732"/>
                  <a:gd name="T69" fmla="*/ 1546 h 2228"/>
                  <a:gd name="T70" fmla="*/ 126 w 1732"/>
                  <a:gd name="T71" fmla="*/ 1690 h 2228"/>
                  <a:gd name="T72" fmla="*/ 198 w 1732"/>
                  <a:gd name="T73" fmla="*/ 1821 h 2228"/>
                  <a:gd name="T74" fmla="*/ 285 w 1732"/>
                  <a:gd name="T75" fmla="*/ 1937 h 2228"/>
                  <a:gd name="T76" fmla="*/ 383 w 1732"/>
                  <a:gd name="T77" fmla="*/ 2036 h 2228"/>
                  <a:gd name="T78" fmla="*/ 492 w 1732"/>
                  <a:gd name="T79" fmla="*/ 2117 h 2228"/>
                  <a:gd name="T80" fmla="*/ 609 w 1732"/>
                  <a:gd name="T81" fmla="*/ 2177 h 2228"/>
                  <a:gd name="T82" fmla="*/ 735 w 1732"/>
                  <a:gd name="T83" fmla="*/ 2215 h 2228"/>
                  <a:gd name="T84" fmla="*/ 865 w 1732"/>
                  <a:gd name="T85" fmla="*/ 2228 h 2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32" h="2228">
                    <a:moveTo>
                      <a:pt x="865" y="2228"/>
                    </a:moveTo>
                    <a:lnTo>
                      <a:pt x="911" y="2226"/>
                    </a:lnTo>
                    <a:lnTo>
                      <a:pt x="955" y="2222"/>
                    </a:lnTo>
                    <a:lnTo>
                      <a:pt x="997" y="2215"/>
                    </a:lnTo>
                    <a:lnTo>
                      <a:pt x="1040" y="2205"/>
                    </a:lnTo>
                    <a:lnTo>
                      <a:pt x="1082" y="2193"/>
                    </a:lnTo>
                    <a:lnTo>
                      <a:pt x="1123" y="2177"/>
                    </a:lnTo>
                    <a:lnTo>
                      <a:pt x="1162" y="2160"/>
                    </a:lnTo>
                    <a:lnTo>
                      <a:pt x="1203" y="2140"/>
                    </a:lnTo>
                    <a:lnTo>
                      <a:pt x="1241" y="2117"/>
                    </a:lnTo>
                    <a:lnTo>
                      <a:pt x="1277" y="2092"/>
                    </a:lnTo>
                    <a:lnTo>
                      <a:pt x="1314" y="2066"/>
                    </a:lnTo>
                    <a:lnTo>
                      <a:pt x="1349" y="2036"/>
                    </a:lnTo>
                    <a:lnTo>
                      <a:pt x="1384" y="2006"/>
                    </a:lnTo>
                    <a:lnTo>
                      <a:pt x="1415" y="1973"/>
                    </a:lnTo>
                    <a:lnTo>
                      <a:pt x="1447" y="1937"/>
                    </a:lnTo>
                    <a:lnTo>
                      <a:pt x="1478" y="1901"/>
                    </a:lnTo>
                    <a:lnTo>
                      <a:pt x="1506" y="1861"/>
                    </a:lnTo>
                    <a:lnTo>
                      <a:pt x="1533" y="1821"/>
                    </a:lnTo>
                    <a:lnTo>
                      <a:pt x="1560" y="1780"/>
                    </a:lnTo>
                    <a:lnTo>
                      <a:pt x="1583" y="1736"/>
                    </a:lnTo>
                    <a:lnTo>
                      <a:pt x="1606" y="1690"/>
                    </a:lnTo>
                    <a:lnTo>
                      <a:pt x="1627" y="1644"/>
                    </a:lnTo>
                    <a:lnTo>
                      <a:pt x="1646" y="1596"/>
                    </a:lnTo>
                    <a:lnTo>
                      <a:pt x="1663" y="1546"/>
                    </a:lnTo>
                    <a:lnTo>
                      <a:pt x="1678" y="1496"/>
                    </a:lnTo>
                    <a:lnTo>
                      <a:pt x="1693" y="1445"/>
                    </a:lnTo>
                    <a:lnTo>
                      <a:pt x="1704" y="1391"/>
                    </a:lnTo>
                    <a:lnTo>
                      <a:pt x="1713" y="1337"/>
                    </a:lnTo>
                    <a:lnTo>
                      <a:pt x="1721" y="1283"/>
                    </a:lnTo>
                    <a:lnTo>
                      <a:pt x="1727" y="1227"/>
                    </a:lnTo>
                    <a:lnTo>
                      <a:pt x="1731" y="1171"/>
                    </a:lnTo>
                    <a:lnTo>
                      <a:pt x="1732" y="1113"/>
                    </a:lnTo>
                    <a:lnTo>
                      <a:pt x="1731" y="1056"/>
                    </a:lnTo>
                    <a:lnTo>
                      <a:pt x="1727" y="1000"/>
                    </a:lnTo>
                    <a:lnTo>
                      <a:pt x="1721" y="945"/>
                    </a:lnTo>
                    <a:lnTo>
                      <a:pt x="1713" y="890"/>
                    </a:lnTo>
                    <a:lnTo>
                      <a:pt x="1704" y="836"/>
                    </a:lnTo>
                    <a:lnTo>
                      <a:pt x="1693" y="782"/>
                    </a:lnTo>
                    <a:lnTo>
                      <a:pt x="1678" y="731"/>
                    </a:lnTo>
                    <a:lnTo>
                      <a:pt x="1663" y="681"/>
                    </a:lnTo>
                    <a:lnTo>
                      <a:pt x="1646" y="631"/>
                    </a:lnTo>
                    <a:lnTo>
                      <a:pt x="1627" y="583"/>
                    </a:lnTo>
                    <a:lnTo>
                      <a:pt x="1606" y="536"/>
                    </a:lnTo>
                    <a:lnTo>
                      <a:pt x="1583" y="491"/>
                    </a:lnTo>
                    <a:lnTo>
                      <a:pt x="1560" y="447"/>
                    </a:lnTo>
                    <a:lnTo>
                      <a:pt x="1533" y="406"/>
                    </a:lnTo>
                    <a:lnTo>
                      <a:pt x="1506" y="365"/>
                    </a:lnTo>
                    <a:lnTo>
                      <a:pt x="1478" y="326"/>
                    </a:lnTo>
                    <a:lnTo>
                      <a:pt x="1447" y="290"/>
                    </a:lnTo>
                    <a:lnTo>
                      <a:pt x="1415" y="254"/>
                    </a:lnTo>
                    <a:lnTo>
                      <a:pt x="1384" y="221"/>
                    </a:lnTo>
                    <a:lnTo>
                      <a:pt x="1349" y="191"/>
                    </a:lnTo>
                    <a:lnTo>
                      <a:pt x="1314" y="161"/>
                    </a:lnTo>
                    <a:lnTo>
                      <a:pt x="1277" y="134"/>
                    </a:lnTo>
                    <a:lnTo>
                      <a:pt x="1241" y="110"/>
                    </a:lnTo>
                    <a:lnTo>
                      <a:pt x="1203" y="87"/>
                    </a:lnTo>
                    <a:lnTo>
                      <a:pt x="1162" y="67"/>
                    </a:lnTo>
                    <a:lnTo>
                      <a:pt x="1123" y="50"/>
                    </a:lnTo>
                    <a:lnTo>
                      <a:pt x="1082" y="34"/>
                    </a:lnTo>
                    <a:lnTo>
                      <a:pt x="1040" y="22"/>
                    </a:lnTo>
                    <a:lnTo>
                      <a:pt x="997" y="12"/>
                    </a:lnTo>
                    <a:lnTo>
                      <a:pt x="955" y="5"/>
                    </a:lnTo>
                    <a:lnTo>
                      <a:pt x="911" y="1"/>
                    </a:lnTo>
                    <a:lnTo>
                      <a:pt x="865" y="0"/>
                    </a:lnTo>
                    <a:lnTo>
                      <a:pt x="821" y="1"/>
                    </a:lnTo>
                    <a:lnTo>
                      <a:pt x="778" y="5"/>
                    </a:lnTo>
                    <a:lnTo>
                      <a:pt x="735" y="12"/>
                    </a:lnTo>
                    <a:lnTo>
                      <a:pt x="692" y="22"/>
                    </a:lnTo>
                    <a:lnTo>
                      <a:pt x="650" y="34"/>
                    </a:lnTo>
                    <a:lnTo>
                      <a:pt x="609" y="50"/>
                    </a:lnTo>
                    <a:lnTo>
                      <a:pt x="569" y="67"/>
                    </a:lnTo>
                    <a:lnTo>
                      <a:pt x="529" y="87"/>
                    </a:lnTo>
                    <a:lnTo>
                      <a:pt x="492" y="110"/>
                    </a:lnTo>
                    <a:lnTo>
                      <a:pt x="454" y="134"/>
                    </a:lnTo>
                    <a:lnTo>
                      <a:pt x="418" y="161"/>
                    </a:lnTo>
                    <a:lnTo>
                      <a:pt x="383" y="191"/>
                    </a:lnTo>
                    <a:lnTo>
                      <a:pt x="349" y="221"/>
                    </a:lnTo>
                    <a:lnTo>
                      <a:pt x="316" y="254"/>
                    </a:lnTo>
                    <a:lnTo>
                      <a:pt x="285" y="290"/>
                    </a:lnTo>
                    <a:lnTo>
                      <a:pt x="255" y="326"/>
                    </a:lnTo>
                    <a:lnTo>
                      <a:pt x="225" y="365"/>
                    </a:lnTo>
                    <a:lnTo>
                      <a:pt x="198" y="406"/>
                    </a:lnTo>
                    <a:lnTo>
                      <a:pt x="173" y="447"/>
                    </a:lnTo>
                    <a:lnTo>
                      <a:pt x="148" y="491"/>
                    </a:lnTo>
                    <a:lnTo>
                      <a:pt x="126" y="536"/>
                    </a:lnTo>
                    <a:lnTo>
                      <a:pt x="105" y="583"/>
                    </a:lnTo>
                    <a:lnTo>
                      <a:pt x="86" y="631"/>
                    </a:lnTo>
                    <a:lnTo>
                      <a:pt x="69" y="681"/>
                    </a:lnTo>
                    <a:lnTo>
                      <a:pt x="53" y="731"/>
                    </a:lnTo>
                    <a:lnTo>
                      <a:pt x="39" y="782"/>
                    </a:lnTo>
                    <a:lnTo>
                      <a:pt x="27" y="836"/>
                    </a:lnTo>
                    <a:lnTo>
                      <a:pt x="18" y="890"/>
                    </a:lnTo>
                    <a:lnTo>
                      <a:pt x="10" y="945"/>
                    </a:lnTo>
                    <a:lnTo>
                      <a:pt x="5" y="1000"/>
                    </a:lnTo>
                    <a:lnTo>
                      <a:pt x="2" y="1056"/>
                    </a:lnTo>
                    <a:lnTo>
                      <a:pt x="0" y="1113"/>
                    </a:lnTo>
                    <a:lnTo>
                      <a:pt x="2" y="1171"/>
                    </a:lnTo>
                    <a:lnTo>
                      <a:pt x="5" y="1227"/>
                    </a:lnTo>
                    <a:lnTo>
                      <a:pt x="10" y="1283"/>
                    </a:lnTo>
                    <a:lnTo>
                      <a:pt x="18" y="1337"/>
                    </a:lnTo>
                    <a:lnTo>
                      <a:pt x="27" y="1391"/>
                    </a:lnTo>
                    <a:lnTo>
                      <a:pt x="39" y="1445"/>
                    </a:lnTo>
                    <a:lnTo>
                      <a:pt x="53" y="1496"/>
                    </a:lnTo>
                    <a:lnTo>
                      <a:pt x="69" y="1546"/>
                    </a:lnTo>
                    <a:lnTo>
                      <a:pt x="86" y="1596"/>
                    </a:lnTo>
                    <a:lnTo>
                      <a:pt x="105" y="1644"/>
                    </a:lnTo>
                    <a:lnTo>
                      <a:pt x="126" y="1690"/>
                    </a:lnTo>
                    <a:lnTo>
                      <a:pt x="148" y="1736"/>
                    </a:lnTo>
                    <a:lnTo>
                      <a:pt x="173" y="1780"/>
                    </a:lnTo>
                    <a:lnTo>
                      <a:pt x="198" y="1821"/>
                    </a:lnTo>
                    <a:lnTo>
                      <a:pt x="225" y="1861"/>
                    </a:lnTo>
                    <a:lnTo>
                      <a:pt x="255" y="1901"/>
                    </a:lnTo>
                    <a:lnTo>
                      <a:pt x="285" y="1937"/>
                    </a:lnTo>
                    <a:lnTo>
                      <a:pt x="316" y="1973"/>
                    </a:lnTo>
                    <a:lnTo>
                      <a:pt x="349" y="2006"/>
                    </a:lnTo>
                    <a:lnTo>
                      <a:pt x="383" y="2036"/>
                    </a:lnTo>
                    <a:lnTo>
                      <a:pt x="418" y="2066"/>
                    </a:lnTo>
                    <a:lnTo>
                      <a:pt x="454" y="2092"/>
                    </a:lnTo>
                    <a:lnTo>
                      <a:pt x="492" y="2117"/>
                    </a:lnTo>
                    <a:lnTo>
                      <a:pt x="529" y="2140"/>
                    </a:lnTo>
                    <a:lnTo>
                      <a:pt x="569" y="2160"/>
                    </a:lnTo>
                    <a:lnTo>
                      <a:pt x="609" y="2177"/>
                    </a:lnTo>
                    <a:lnTo>
                      <a:pt x="650" y="2193"/>
                    </a:lnTo>
                    <a:lnTo>
                      <a:pt x="692" y="2205"/>
                    </a:lnTo>
                    <a:lnTo>
                      <a:pt x="735" y="2215"/>
                    </a:lnTo>
                    <a:lnTo>
                      <a:pt x="778" y="2222"/>
                    </a:lnTo>
                    <a:lnTo>
                      <a:pt x="821" y="2226"/>
                    </a:lnTo>
                    <a:lnTo>
                      <a:pt x="865" y="222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1" name="Freeform 123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solidFill>
                <a:srgbClr val="B96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2" name="Freeform 124"/>
              <p:cNvSpPr>
                <a:spLocks/>
              </p:cNvSpPr>
              <p:nvPr/>
            </p:nvSpPr>
            <p:spPr bwMode="auto">
              <a:xfrm>
                <a:off x="6322" y="2697"/>
                <a:ext cx="219" cy="138"/>
              </a:xfrm>
              <a:custGeom>
                <a:avLst/>
                <a:gdLst>
                  <a:gd name="T0" fmla="*/ 603 w 1095"/>
                  <a:gd name="T1" fmla="*/ 1 h 692"/>
                  <a:gd name="T2" fmla="*/ 657 w 1095"/>
                  <a:gd name="T3" fmla="*/ 6 h 692"/>
                  <a:gd name="T4" fmla="*/ 710 w 1095"/>
                  <a:gd name="T5" fmla="*/ 16 h 692"/>
                  <a:gd name="T6" fmla="*/ 760 w 1095"/>
                  <a:gd name="T7" fmla="*/ 31 h 692"/>
                  <a:gd name="T8" fmla="*/ 806 w 1095"/>
                  <a:gd name="T9" fmla="*/ 49 h 692"/>
                  <a:gd name="T10" fmla="*/ 850 w 1095"/>
                  <a:gd name="T11" fmla="*/ 72 h 692"/>
                  <a:gd name="T12" fmla="*/ 892 w 1095"/>
                  <a:gd name="T13" fmla="*/ 100 h 692"/>
                  <a:gd name="T14" fmla="*/ 930 w 1095"/>
                  <a:gd name="T15" fmla="*/ 131 h 692"/>
                  <a:gd name="T16" fmla="*/ 965 w 1095"/>
                  <a:gd name="T17" fmla="*/ 166 h 692"/>
                  <a:gd name="T18" fmla="*/ 996 w 1095"/>
                  <a:gd name="T19" fmla="*/ 205 h 692"/>
                  <a:gd name="T20" fmla="*/ 1022 w 1095"/>
                  <a:gd name="T21" fmla="*/ 248 h 692"/>
                  <a:gd name="T22" fmla="*/ 1046 w 1095"/>
                  <a:gd name="T23" fmla="*/ 295 h 692"/>
                  <a:gd name="T24" fmla="*/ 1065 w 1095"/>
                  <a:gd name="T25" fmla="*/ 344 h 692"/>
                  <a:gd name="T26" fmla="*/ 1080 w 1095"/>
                  <a:gd name="T27" fmla="*/ 396 h 692"/>
                  <a:gd name="T28" fmla="*/ 1090 w 1095"/>
                  <a:gd name="T29" fmla="*/ 451 h 692"/>
                  <a:gd name="T30" fmla="*/ 1095 w 1095"/>
                  <a:gd name="T31" fmla="*/ 510 h 692"/>
                  <a:gd name="T32" fmla="*/ 1095 w 1095"/>
                  <a:gd name="T33" fmla="*/ 568 h 692"/>
                  <a:gd name="T34" fmla="*/ 1088 w 1095"/>
                  <a:gd name="T35" fmla="*/ 616 h 692"/>
                  <a:gd name="T36" fmla="*/ 1076 w 1095"/>
                  <a:gd name="T37" fmla="*/ 650 h 692"/>
                  <a:gd name="T38" fmla="*/ 1059 w 1095"/>
                  <a:gd name="T39" fmla="*/ 674 h 692"/>
                  <a:gd name="T40" fmla="*/ 1037 w 1095"/>
                  <a:gd name="T41" fmla="*/ 687 h 692"/>
                  <a:gd name="T42" fmla="*/ 1010 w 1095"/>
                  <a:gd name="T43" fmla="*/ 692 h 692"/>
                  <a:gd name="T44" fmla="*/ 980 w 1095"/>
                  <a:gd name="T45" fmla="*/ 691 h 692"/>
                  <a:gd name="T46" fmla="*/ 944 w 1095"/>
                  <a:gd name="T47" fmla="*/ 682 h 692"/>
                  <a:gd name="T48" fmla="*/ 844 w 1095"/>
                  <a:gd name="T49" fmla="*/ 648 h 692"/>
                  <a:gd name="T50" fmla="*/ 727 w 1095"/>
                  <a:gd name="T51" fmla="*/ 609 h 692"/>
                  <a:gd name="T52" fmla="*/ 677 w 1095"/>
                  <a:gd name="T53" fmla="*/ 597 h 692"/>
                  <a:gd name="T54" fmla="*/ 627 w 1095"/>
                  <a:gd name="T55" fmla="*/ 588 h 692"/>
                  <a:gd name="T56" fmla="*/ 575 w 1095"/>
                  <a:gd name="T57" fmla="*/ 586 h 692"/>
                  <a:gd name="T58" fmla="*/ 523 w 1095"/>
                  <a:gd name="T59" fmla="*/ 589 h 692"/>
                  <a:gd name="T60" fmla="*/ 471 w 1095"/>
                  <a:gd name="T61" fmla="*/ 598 h 692"/>
                  <a:gd name="T62" fmla="*/ 398 w 1095"/>
                  <a:gd name="T63" fmla="*/ 614 h 692"/>
                  <a:gd name="T64" fmla="*/ 304 w 1095"/>
                  <a:gd name="T65" fmla="*/ 639 h 692"/>
                  <a:gd name="T66" fmla="*/ 220 w 1095"/>
                  <a:gd name="T67" fmla="*/ 663 h 692"/>
                  <a:gd name="T68" fmla="*/ 162 w 1095"/>
                  <a:gd name="T69" fmla="*/ 675 h 692"/>
                  <a:gd name="T70" fmla="*/ 128 w 1095"/>
                  <a:gd name="T71" fmla="*/ 677 h 692"/>
                  <a:gd name="T72" fmla="*/ 97 w 1095"/>
                  <a:gd name="T73" fmla="*/ 675 h 692"/>
                  <a:gd name="T74" fmla="*/ 71 w 1095"/>
                  <a:gd name="T75" fmla="*/ 668 h 692"/>
                  <a:gd name="T76" fmla="*/ 47 w 1095"/>
                  <a:gd name="T77" fmla="*/ 654 h 692"/>
                  <a:gd name="T78" fmla="*/ 28 w 1095"/>
                  <a:gd name="T79" fmla="*/ 632 h 692"/>
                  <a:gd name="T80" fmla="*/ 13 w 1095"/>
                  <a:gd name="T81" fmla="*/ 603 h 692"/>
                  <a:gd name="T82" fmla="*/ 3 w 1095"/>
                  <a:gd name="T83" fmla="*/ 564 h 692"/>
                  <a:gd name="T84" fmla="*/ 0 w 1095"/>
                  <a:gd name="T85" fmla="*/ 515 h 692"/>
                  <a:gd name="T86" fmla="*/ 2 w 1095"/>
                  <a:gd name="T87" fmla="*/ 466 h 692"/>
                  <a:gd name="T88" fmla="*/ 12 w 1095"/>
                  <a:gd name="T89" fmla="*/ 417 h 692"/>
                  <a:gd name="T90" fmla="*/ 28 w 1095"/>
                  <a:gd name="T91" fmla="*/ 369 h 692"/>
                  <a:gd name="T92" fmla="*/ 50 w 1095"/>
                  <a:gd name="T93" fmla="*/ 322 h 692"/>
                  <a:gd name="T94" fmla="*/ 77 w 1095"/>
                  <a:gd name="T95" fmla="*/ 276 h 692"/>
                  <a:gd name="T96" fmla="*/ 110 w 1095"/>
                  <a:gd name="T97" fmla="*/ 232 h 692"/>
                  <a:gd name="T98" fmla="*/ 146 w 1095"/>
                  <a:gd name="T99" fmla="*/ 192 h 692"/>
                  <a:gd name="T100" fmla="*/ 187 w 1095"/>
                  <a:gd name="T101" fmla="*/ 153 h 692"/>
                  <a:gd name="T102" fmla="*/ 232 w 1095"/>
                  <a:gd name="T103" fmla="*/ 119 h 692"/>
                  <a:gd name="T104" fmla="*/ 280 w 1095"/>
                  <a:gd name="T105" fmla="*/ 87 h 692"/>
                  <a:gd name="T106" fmla="*/ 330 w 1095"/>
                  <a:gd name="T107" fmla="*/ 60 h 692"/>
                  <a:gd name="T108" fmla="*/ 382 w 1095"/>
                  <a:gd name="T109" fmla="*/ 37 h 692"/>
                  <a:gd name="T110" fmla="*/ 436 w 1095"/>
                  <a:gd name="T111" fmla="*/ 20 h 692"/>
                  <a:gd name="T112" fmla="*/ 491 w 1095"/>
                  <a:gd name="T113" fmla="*/ 7 h 692"/>
                  <a:gd name="T114" fmla="*/ 547 w 1095"/>
                  <a:gd name="T115" fmla="*/ 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95" h="692">
                    <a:moveTo>
                      <a:pt x="575" y="0"/>
                    </a:moveTo>
                    <a:lnTo>
                      <a:pt x="603" y="1"/>
                    </a:lnTo>
                    <a:lnTo>
                      <a:pt x="630" y="3"/>
                    </a:lnTo>
                    <a:lnTo>
                      <a:pt x="657" y="6"/>
                    </a:lnTo>
                    <a:lnTo>
                      <a:pt x="684" y="10"/>
                    </a:lnTo>
                    <a:lnTo>
                      <a:pt x="710" y="16"/>
                    </a:lnTo>
                    <a:lnTo>
                      <a:pt x="734" y="22"/>
                    </a:lnTo>
                    <a:lnTo>
                      <a:pt x="760" y="31"/>
                    </a:lnTo>
                    <a:lnTo>
                      <a:pt x="783" y="39"/>
                    </a:lnTo>
                    <a:lnTo>
                      <a:pt x="806" y="49"/>
                    </a:lnTo>
                    <a:lnTo>
                      <a:pt x="828" y="60"/>
                    </a:lnTo>
                    <a:lnTo>
                      <a:pt x="850" y="72"/>
                    </a:lnTo>
                    <a:lnTo>
                      <a:pt x="872" y="86"/>
                    </a:lnTo>
                    <a:lnTo>
                      <a:pt x="892" y="100"/>
                    </a:lnTo>
                    <a:lnTo>
                      <a:pt x="911" y="115"/>
                    </a:lnTo>
                    <a:lnTo>
                      <a:pt x="930" y="131"/>
                    </a:lnTo>
                    <a:lnTo>
                      <a:pt x="948" y="148"/>
                    </a:lnTo>
                    <a:lnTo>
                      <a:pt x="965" y="166"/>
                    </a:lnTo>
                    <a:lnTo>
                      <a:pt x="981" y="186"/>
                    </a:lnTo>
                    <a:lnTo>
                      <a:pt x="996" y="205"/>
                    </a:lnTo>
                    <a:lnTo>
                      <a:pt x="1010" y="226"/>
                    </a:lnTo>
                    <a:lnTo>
                      <a:pt x="1022" y="248"/>
                    </a:lnTo>
                    <a:lnTo>
                      <a:pt x="1035" y="271"/>
                    </a:lnTo>
                    <a:lnTo>
                      <a:pt x="1046" y="295"/>
                    </a:lnTo>
                    <a:lnTo>
                      <a:pt x="1055" y="319"/>
                    </a:lnTo>
                    <a:lnTo>
                      <a:pt x="1065" y="344"/>
                    </a:lnTo>
                    <a:lnTo>
                      <a:pt x="1073" y="369"/>
                    </a:lnTo>
                    <a:lnTo>
                      <a:pt x="1080" y="396"/>
                    </a:lnTo>
                    <a:lnTo>
                      <a:pt x="1085" y="423"/>
                    </a:lnTo>
                    <a:lnTo>
                      <a:pt x="1090" y="451"/>
                    </a:lnTo>
                    <a:lnTo>
                      <a:pt x="1092" y="480"/>
                    </a:lnTo>
                    <a:lnTo>
                      <a:pt x="1095" y="510"/>
                    </a:lnTo>
                    <a:lnTo>
                      <a:pt x="1095" y="539"/>
                    </a:lnTo>
                    <a:lnTo>
                      <a:pt x="1095" y="568"/>
                    </a:lnTo>
                    <a:lnTo>
                      <a:pt x="1092" y="594"/>
                    </a:lnTo>
                    <a:lnTo>
                      <a:pt x="1088" y="616"/>
                    </a:lnTo>
                    <a:lnTo>
                      <a:pt x="1084" y="635"/>
                    </a:lnTo>
                    <a:lnTo>
                      <a:pt x="1076" y="650"/>
                    </a:lnTo>
                    <a:lnTo>
                      <a:pt x="1069" y="664"/>
                    </a:lnTo>
                    <a:lnTo>
                      <a:pt x="1059" y="674"/>
                    </a:lnTo>
                    <a:lnTo>
                      <a:pt x="1049" y="682"/>
                    </a:lnTo>
                    <a:lnTo>
                      <a:pt x="1037" y="687"/>
                    </a:lnTo>
                    <a:lnTo>
                      <a:pt x="1025" y="691"/>
                    </a:lnTo>
                    <a:lnTo>
                      <a:pt x="1010" y="692"/>
                    </a:lnTo>
                    <a:lnTo>
                      <a:pt x="996" y="692"/>
                    </a:lnTo>
                    <a:lnTo>
                      <a:pt x="980" y="691"/>
                    </a:lnTo>
                    <a:lnTo>
                      <a:pt x="963" y="687"/>
                    </a:lnTo>
                    <a:lnTo>
                      <a:pt x="944" y="682"/>
                    </a:lnTo>
                    <a:lnTo>
                      <a:pt x="926" y="677"/>
                    </a:lnTo>
                    <a:lnTo>
                      <a:pt x="844" y="648"/>
                    </a:lnTo>
                    <a:lnTo>
                      <a:pt x="751" y="615"/>
                    </a:lnTo>
                    <a:lnTo>
                      <a:pt x="727" y="609"/>
                    </a:lnTo>
                    <a:lnTo>
                      <a:pt x="702" y="601"/>
                    </a:lnTo>
                    <a:lnTo>
                      <a:pt x="677" y="597"/>
                    </a:lnTo>
                    <a:lnTo>
                      <a:pt x="652" y="592"/>
                    </a:lnTo>
                    <a:lnTo>
                      <a:pt x="627" y="588"/>
                    </a:lnTo>
                    <a:lnTo>
                      <a:pt x="601" y="586"/>
                    </a:lnTo>
                    <a:lnTo>
                      <a:pt x="575" y="586"/>
                    </a:lnTo>
                    <a:lnTo>
                      <a:pt x="548" y="587"/>
                    </a:lnTo>
                    <a:lnTo>
                      <a:pt x="523" y="589"/>
                    </a:lnTo>
                    <a:lnTo>
                      <a:pt x="497" y="593"/>
                    </a:lnTo>
                    <a:lnTo>
                      <a:pt x="471" y="598"/>
                    </a:lnTo>
                    <a:lnTo>
                      <a:pt x="447" y="603"/>
                    </a:lnTo>
                    <a:lnTo>
                      <a:pt x="398" y="614"/>
                    </a:lnTo>
                    <a:lnTo>
                      <a:pt x="350" y="627"/>
                    </a:lnTo>
                    <a:lnTo>
                      <a:pt x="304" y="639"/>
                    </a:lnTo>
                    <a:lnTo>
                      <a:pt x="260" y="653"/>
                    </a:lnTo>
                    <a:lnTo>
                      <a:pt x="220" y="663"/>
                    </a:lnTo>
                    <a:lnTo>
                      <a:pt x="181" y="671"/>
                    </a:lnTo>
                    <a:lnTo>
                      <a:pt x="162" y="675"/>
                    </a:lnTo>
                    <a:lnTo>
                      <a:pt x="145" y="676"/>
                    </a:lnTo>
                    <a:lnTo>
                      <a:pt x="128" y="677"/>
                    </a:lnTo>
                    <a:lnTo>
                      <a:pt x="112" y="677"/>
                    </a:lnTo>
                    <a:lnTo>
                      <a:pt x="97" y="675"/>
                    </a:lnTo>
                    <a:lnTo>
                      <a:pt x="83" y="672"/>
                    </a:lnTo>
                    <a:lnTo>
                      <a:pt x="71" y="668"/>
                    </a:lnTo>
                    <a:lnTo>
                      <a:pt x="58" y="661"/>
                    </a:lnTo>
                    <a:lnTo>
                      <a:pt x="47" y="654"/>
                    </a:lnTo>
                    <a:lnTo>
                      <a:pt x="36" y="644"/>
                    </a:lnTo>
                    <a:lnTo>
                      <a:pt x="28" y="632"/>
                    </a:lnTo>
                    <a:lnTo>
                      <a:pt x="21" y="619"/>
                    </a:lnTo>
                    <a:lnTo>
                      <a:pt x="13" y="603"/>
                    </a:lnTo>
                    <a:lnTo>
                      <a:pt x="8" y="584"/>
                    </a:lnTo>
                    <a:lnTo>
                      <a:pt x="3" y="564"/>
                    </a:lnTo>
                    <a:lnTo>
                      <a:pt x="1" y="539"/>
                    </a:lnTo>
                    <a:lnTo>
                      <a:pt x="0" y="515"/>
                    </a:lnTo>
                    <a:lnTo>
                      <a:pt x="0" y="490"/>
                    </a:lnTo>
                    <a:lnTo>
                      <a:pt x="2" y="466"/>
                    </a:lnTo>
                    <a:lnTo>
                      <a:pt x="6" y="441"/>
                    </a:lnTo>
                    <a:lnTo>
                      <a:pt x="12" y="417"/>
                    </a:lnTo>
                    <a:lnTo>
                      <a:pt x="19" y="392"/>
                    </a:lnTo>
                    <a:lnTo>
                      <a:pt x="28" y="369"/>
                    </a:lnTo>
                    <a:lnTo>
                      <a:pt x="38" y="345"/>
                    </a:lnTo>
                    <a:lnTo>
                      <a:pt x="50" y="322"/>
                    </a:lnTo>
                    <a:lnTo>
                      <a:pt x="62" y="298"/>
                    </a:lnTo>
                    <a:lnTo>
                      <a:pt x="77" y="276"/>
                    </a:lnTo>
                    <a:lnTo>
                      <a:pt x="93" y="254"/>
                    </a:lnTo>
                    <a:lnTo>
                      <a:pt x="110" y="232"/>
                    </a:lnTo>
                    <a:lnTo>
                      <a:pt x="127" y="212"/>
                    </a:lnTo>
                    <a:lnTo>
                      <a:pt x="146" y="192"/>
                    </a:lnTo>
                    <a:lnTo>
                      <a:pt x="166" y="172"/>
                    </a:lnTo>
                    <a:lnTo>
                      <a:pt x="187" y="153"/>
                    </a:lnTo>
                    <a:lnTo>
                      <a:pt x="209" y="136"/>
                    </a:lnTo>
                    <a:lnTo>
                      <a:pt x="232" y="119"/>
                    </a:lnTo>
                    <a:lnTo>
                      <a:pt x="255" y="102"/>
                    </a:lnTo>
                    <a:lnTo>
                      <a:pt x="280" y="87"/>
                    </a:lnTo>
                    <a:lnTo>
                      <a:pt x="304" y="72"/>
                    </a:lnTo>
                    <a:lnTo>
                      <a:pt x="330" y="60"/>
                    </a:lnTo>
                    <a:lnTo>
                      <a:pt x="355" y="48"/>
                    </a:lnTo>
                    <a:lnTo>
                      <a:pt x="382" y="37"/>
                    </a:lnTo>
                    <a:lnTo>
                      <a:pt x="409" y="28"/>
                    </a:lnTo>
                    <a:lnTo>
                      <a:pt x="436" y="20"/>
                    </a:lnTo>
                    <a:lnTo>
                      <a:pt x="464" y="12"/>
                    </a:lnTo>
                    <a:lnTo>
                      <a:pt x="491" y="7"/>
                    </a:lnTo>
                    <a:lnTo>
                      <a:pt x="519" y="4"/>
                    </a:lnTo>
                    <a:lnTo>
                      <a:pt x="547" y="1"/>
                    </a:lnTo>
                    <a:lnTo>
                      <a:pt x="575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3" name="Freeform 125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4" name="Freeform 126"/>
              <p:cNvSpPr>
                <a:spLocks/>
              </p:cNvSpPr>
              <p:nvPr/>
            </p:nvSpPr>
            <p:spPr bwMode="auto">
              <a:xfrm>
                <a:off x="6273" y="2870"/>
                <a:ext cx="41" cy="40"/>
              </a:xfrm>
              <a:custGeom>
                <a:avLst/>
                <a:gdLst>
                  <a:gd name="T0" fmla="*/ 112 w 203"/>
                  <a:gd name="T1" fmla="*/ 201 h 201"/>
                  <a:gd name="T2" fmla="*/ 132 w 203"/>
                  <a:gd name="T3" fmla="*/ 198 h 201"/>
                  <a:gd name="T4" fmla="*/ 149 w 203"/>
                  <a:gd name="T5" fmla="*/ 189 h 201"/>
                  <a:gd name="T6" fmla="*/ 167 w 203"/>
                  <a:gd name="T7" fmla="*/ 178 h 201"/>
                  <a:gd name="T8" fmla="*/ 180 w 203"/>
                  <a:gd name="T9" fmla="*/ 165 h 201"/>
                  <a:gd name="T10" fmla="*/ 191 w 203"/>
                  <a:gd name="T11" fmla="*/ 149 h 201"/>
                  <a:gd name="T12" fmla="*/ 198 w 203"/>
                  <a:gd name="T13" fmla="*/ 130 h 201"/>
                  <a:gd name="T14" fmla="*/ 203 w 203"/>
                  <a:gd name="T15" fmla="*/ 111 h 201"/>
                  <a:gd name="T16" fmla="*/ 203 w 203"/>
                  <a:gd name="T17" fmla="*/ 90 h 201"/>
                  <a:gd name="T18" fmla="*/ 198 w 203"/>
                  <a:gd name="T19" fmla="*/ 70 h 201"/>
                  <a:gd name="T20" fmla="*/ 191 w 203"/>
                  <a:gd name="T21" fmla="*/ 52 h 201"/>
                  <a:gd name="T22" fmla="*/ 180 w 203"/>
                  <a:gd name="T23" fmla="*/ 36 h 201"/>
                  <a:gd name="T24" fmla="*/ 167 w 203"/>
                  <a:gd name="T25" fmla="*/ 23 h 201"/>
                  <a:gd name="T26" fmla="*/ 149 w 203"/>
                  <a:gd name="T27" fmla="*/ 12 h 201"/>
                  <a:gd name="T28" fmla="*/ 132 w 203"/>
                  <a:gd name="T29" fmla="*/ 3 h 201"/>
                  <a:gd name="T30" fmla="*/ 112 w 203"/>
                  <a:gd name="T31" fmla="*/ 0 h 201"/>
                  <a:gd name="T32" fmla="*/ 91 w 203"/>
                  <a:gd name="T33" fmla="*/ 0 h 201"/>
                  <a:gd name="T34" fmla="*/ 71 w 203"/>
                  <a:gd name="T35" fmla="*/ 3 h 201"/>
                  <a:gd name="T36" fmla="*/ 53 w 203"/>
                  <a:gd name="T37" fmla="*/ 12 h 201"/>
                  <a:gd name="T38" fmla="*/ 37 w 203"/>
                  <a:gd name="T39" fmla="*/ 23 h 201"/>
                  <a:gd name="T40" fmla="*/ 24 w 203"/>
                  <a:gd name="T41" fmla="*/ 36 h 201"/>
                  <a:gd name="T42" fmla="*/ 13 w 203"/>
                  <a:gd name="T43" fmla="*/ 52 h 201"/>
                  <a:gd name="T44" fmla="*/ 5 w 203"/>
                  <a:gd name="T45" fmla="*/ 70 h 201"/>
                  <a:gd name="T46" fmla="*/ 0 w 203"/>
                  <a:gd name="T47" fmla="*/ 90 h 201"/>
                  <a:gd name="T48" fmla="*/ 0 w 203"/>
                  <a:gd name="T49" fmla="*/ 111 h 201"/>
                  <a:gd name="T50" fmla="*/ 5 w 203"/>
                  <a:gd name="T51" fmla="*/ 130 h 201"/>
                  <a:gd name="T52" fmla="*/ 13 w 203"/>
                  <a:gd name="T53" fmla="*/ 149 h 201"/>
                  <a:gd name="T54" fmla="*/ 24 w 203"/>
                  <a:gd name="T55" fmla="*/ 165 h 201"/>
                  <a:gd name="T56" fmla="*/ 37 w 203"/>
                  <a:gd name="T57" fmla="*/ 178 h 201"/>
                  <a:gd name="T58" fmla="*/ 53 w 203"/>
                  <a:gd name="T59" fmla="*/ 189 h 201"/>
                  <a:gd name="T60" fmla="*/ 71 w 203"/>
                  <a:gd name="T61" fmla="*/ 198 h 201"/>
                  <a:gd name="T62" fmla="*/ 91 w 203"/>
                  <a:gd name="T6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1">
                    <a:moveTo>
                      <a:pt x="102" y="201"/>
                    </a:moveTo>
                    <a:lnTo>
                      <a:pt x="112" y="201"/>
                    </a:lnTo>
                    <a:lnTo>
                      <a:pt x="123" y="200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49" y="189"/>
                    </a:lnTo>
                    <a:lnTo>
                      <a:pt x="158" y="184"/>
                    </a:lnTo>
                    <a:lnTo>
                      <a:pt x="167" y="178"/>
                    </a:lnTo>
                    <a:lnTo>
                      <a:pt x="174" y="172"/>
                    </a:lnTo>
                    <a:lnTo>
                      <a:pt x="180" y="165"/>
                    </a:lnTo>
                    <a:lnTo>
                      <a:pt x="186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3" y="100"/>
                    </a:lnTo>
                    <a:lnTo>
                      <a:pt x="203" y="90"/>
                    </a:lnTo>
                    <a:lnTo>
                      <a:pt x="201" y="80"/>
                    </a:lnTo>
                    <a:lnTo>
                      <a:pt x="198" y="70"/>
                    </a:lnTo>
                    <a:lnTo>
                      <a:pt x="195" y="61"/>
                    </a:lnTo>
                    <a:lnTo>
                      <a:pt x="191" y="52"/>
                    </a:lnTo>
                    <a:lnTo>
                      <a:pt x="186" y="44"/>
                    </a:lnTo>
                    <a:lnTo>
                      <a:pt x="180" y="36"/>
                    </a:lnTo>
                    <a:lnTo>
                      <a:pt x="174" y="29"/>
                    </a:lnTo>
                    <a:lnTo>
                      <a:pt x="167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2" y="3"/>
                    </a:lnTo>
                    <a:lnTo>
                      <a:pt x="123" y="1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1"/>
                    </a:lnTo>
                    <a:lnTo>
                      <a:pt x="71" y="3"/>
                    </a:lnTo>
                    <a:lnTo>
                      <a:pt x="63" y="7"/>
                    </a:lnTo>
                    <a:lnTo>
                      <a:pt x="53" y="12"/>
                    </a:lnTo>
                    <a:lnTo>
                      <a:pt x="46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7" y="44"/>
                    </a:lnTo>
                    <a:lnTo>
                      <a:pt x="13" y="52"/>
                    </a:lnTo>
                    <a:lnTo>
                      <a:pt x="8" y="61"/>
                    </a:lnTo>
                    <a:lnTo>
                      <a:pt x="5" y="70"/>
                    </a:lnTo>
                    <a:lnTo>
                      <a:pt x="3" y="80"/>
                    </a:lnTo>
                    <a:lnTo>
                      <a:pt x="0" y="90"/>
                    </a:lnTo>
                    <a:lnTo>
                      <a:pt x="0" y="100"/>
                    </a:lnTo>
                    <a:lnTo>
                      <a:pt x="0" y="111"/>
                    </a:lnTo>
                    <a:lnTo>
                      <a:pt x="3" y="121"/>
                    </a:lnTo>
                    <a:lnTo>
                      <a:pt x="5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8"/>
                    </a:lnTo>
                    <a:lnTo>
                      <a:pt x="46" y="184"/>
                    </a:lnTo>
                    <a:lnTo>
                      <a:pt x="53" y="189"/>
                    </a:lnTo>
                    <a:lnTo>
                      <a:pt x="63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5" name="Freeform 127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6" name="Freeform 128"/>
              <p:cNvSpPr>
                <a:spLocks/>
              </p:cNvSpPr>
              <p:nvPr/>
            </p:nvSpPr>
            <p:spPr bwMode="auto">
              <a:xfrm>
                <a:off x="6397" y="3023"/>
                <a:ext cx="40" cy="40"/>
              </a:xfrm>
              <a:custGeom>
                <a:avLst/>
                <a:gdLst>
                  <a:gd name="T0" fmla="*/ 112 w 203"/>
                  <a:gd name="T1" fmla="*/ 201 h 203"/>
                  <a:gd name="T2" fmla="*/ 131 w 203"/>
                  <a:gd name="T3" fmla="*/ 198 h 203"/>
                  <a:gd name="T4" fmla="*/ 149 w 203"/>
                  <a:gd name="T5" fmla="*/ 190 h 203"/>
                  <a:gd name="T6" fmla="*/ 165 w 203"/>
                  <a:gd name="T7" fmla="*/ 179 h 203"/>
                  <a:gd name="T8" fmla="*/ 180 w 203"/>
                  <a:gd name="T9" fmla="*/ 165 h 203"/>
                  <a:gd name="T10" fmla="*/ 191 w 203"/>
                  <a:gd name="T11" fmla="*/ 149 h 203"/>
                  <a:gd name="T12" fmla="*/ 198 w 203"/>
                  <a:gd name="T13" fmla="*/ 130 h 203"/>
                  <a:gd name="T14" fmla="*/ 202 w 203"/>
                  <a:gd name="T15" fmla="*/ 111 h 203"/>
                  <a:gd name="T16" fmla="*/ 202 w 203"/>
                  <a:gd name="T17" fmla="*/ 90 h 203"/>
                  <a:gd name="T18" fmla="*/ 198 w 203"/>
                  <a:gd name="T19" fmla="*/ 71 h 203"/>
                  <a:gd name="T20" fmla="*/ 191 w 203"/>
                  <a:gd name="T21" fmla="*/ 52 h 203"/>
                  <a:gd name="T22" fmla="*/ 180 w 203"/>
                  <a:gd name="T23" fmla="*/ 36 h 203"/>
                  <a:gd name="T24" fmla="*/ 165 w 203"/>
                  <a:gd name="T25" fmla="*/ 23 h 203"/>
                  <a:gd name="T26" fmla="*/ 149 w 203"/>
                  <a:gd name="T27" fmla="*/ 12 h 203"/>
                  <a:gd name="T28" fmla="*/ 131 w 203"/>
                  <a:gd name="T29" fmla="*/ 5 h 203"/>
                  <a:gd name="T30" fmla="*/ 112 w 203"/>
                  <a:gd name="T31" fmla="*/ 0 h 203"/>
                  <a:gd name="T32" fmla="*/ 91 w 203"/>
                  <a:gd name="T33" fmla="*/ 0 h 203"/>
                  <a:gd name="T34" fmla="*/ 71 w 203"/>
                  <a:gd name="T35" fmla="*/ 5 h 203"/>
                  <a:gd name="T36" fmla="*/ 53 w 203"/>
                  <a:gd name="T37" fmla="*/ 12 h 203"/>
                  <a:gd name="T38" fmla="*/ 37 w 203"/>
                  <a:gd name="T39" fmla="*/ 23 h 203"/>
                  <a:gd name="T40" fmla="*/ 24 w 203"/>
                  <a:gd name="T41" fmla="*/ 36 h 203"/>
                  <a:gd name="T42" fmla="*/ 13 w 203"/>
                  <a:gd name="T43" fmla="*/ 52 h 203"/>
                  <a:gd name="T44" fmla="*/ 4 w 203"/>
                  <a:gd name="T45" fmla="*/ 71 h 203"/>
                  <a:gd name="T46" fmla="*/ 0 w 203"/>
                  <a:gd name="T47" fmla="*/ 90 h 203"/>
                  <a:gd name="T48" fmla="*/ 0 w 203"/>
                  <a:gd name="T49" fmla="*/ 111 h 203"/>
                  <a:gd name="T50" fmla="*/ 4 w 203"/>
                  <a:gd name="T51" fmla="*/ 130 h 203"/>
                  <a:gd name="T52" fmla="*/ 13 w 203"/>
                  <a:gd name="T53" fmla="*/ 149 h 203"/>
                  <a:gd name="T54" fmla="*/ 24 w 203"/>
                  <a:gd name="T55" fmla="*/ 165 h 203"/>
                  <a:gd name="T56" fmla="*/ 37 w 203"/>
                  <a:gd name="T57" fmla="*/ 179 h 203"/>
                  <a:gd name="T58" fmla="*/ 53 w 203"/>
                  <a:gd name="T59" fmla="*/ 190 h 203"/>
                  <a:gd name="T60" fmla="*/ 71 w 203"/>
                  <a:gd name="T61" fmla="*/ 198 h 203"/>
                  <a:gd name="T62" fmla="*/ 91 w 203"/>
                  <a:gd name="T63" fmla="*/ 201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2" y="201"/>
                    </a:lnTo>
                    <a:lnTo>
                      <a:pt x="121" y="200"/>
                    </a:lnTo>
                    <a:lnTo>
                      <a:pt x="131" y="198"/>
                    </a:lnTo>
                    <a:lnTo>
                      <a:pt x="141" y="194"/>
                    </a:lnTo>
                    <a:lnTo>
                      <a:pt x="149" y="190"/>
                    </a:lnTo>
                    <a:lnTo>
                      <a:pt x="158" y="184"/>
                    </a:lnTo>
                    <a:lnTo>
                      <a:pt x="165" y="179"/>
                    </a:lnTo>
                    <a:lnTo>
                      <a:pt x="173" y="172"/>
                    </a:lnTo>
                    <a:lnTo>
                      <a:pt x="180" y="165"/>
                    </a:lnTo>
                    <a:lnTo>
                      <a:pt x="185" y="157"/>
                    </a:lnTo>
                    <a:lnTo>
                      <a:pt x="191" y="149"/>
                    </a:lnTo>
                    <a:lnTo>
                      <a:pt x="195" y="140"/>
                    </a:lnTo>
                    <a:lnTo>
                      <a:pt x="198" y="130"/>
                    </a:lnTo>
                    <a:lnTo>
                      <a:pt x="201" y="121"/>
                    </a:lnTo>
                    <a:lnTo>
                      <a:pt x="202" y="111"/>
                    </a:lnTo>
                    <a:lnTo>
                      <a:pt x="203" y="101"/>
                    </a:lnTo>
                    <a:lnTo>
                      <a:pt x="202" y="90"/>
                    </a:lnTo>
                    <a:lnTo>
                      <a:pt x="201" y="80"/>
                    </a:lnTo>
                    <a:lnTo>
                      <a:pt x="198" y="71"/>
                    </a:lnTo>
                    <a:lnTo>
                      <a:pt x="195" y="62"/>
                    </a:lnTo>
                    <a:lnTo>
                      <a:pt x="191" y="52"/>
                    </a:lnTo>
                    <a:lnTo>
                      <a:pt x="185" y="44"/>
                    </a:lnTo>
                    <a:lnTo>
                      <a:pt x="180" y="36"/>
                    </a:lnTo>
                    <a:lnTo>
                      <a:pt x="173" y="29"/>
                    </a:lnTo>
                    <a:lnTo>
                      <a:pt x="165" y="23"/>
                    </a:lnTo>
                    <a:lnTo>
                      <a:pt x="158" y="17"/>
                    </a:lnTo>
                    <a:lnTo>
                      <a:pt x="149" y="12"/>
                    </a:lnTo>
                    <a:lnTo>
                      <a:pt x="141" y="7"/>
                    </a:lnTo>
                    <a:lnTo>
                      <a:pt x="131" y="5"/>
                    </a:lnTo>
                    <a:lnTo>
                      <a:pt x="121" y="2"/>
                    </a:lnTo>
                    <a:lnTo>
                      <a:pt x="112" y="0"/>
                    </a:lnTo>
                    <a:lnTo>
                      <a:pt x="102" y="0"/>
                    </a:lnTo>
                    <a:lnTo>
                      <a:pt x="91" y="0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4" y="17"/>
                    </a:lnTo>
                    <a:lnTo>
                      <a:pt x="37" y="23"/>
                    </a:lnTo>
                    <a:lnTo>
                      <a:pt x="30" y="29"/>
                    </a:lnTo>
                    <a:lnTo>
                      <a:pt x="24" y="36"/>
                    </a:lnTo>
                    <a:lnTo>
                      <a:pt x="18" y="44"/>
                    </a:lnTo>
                    <a:lnTo>
                      <a:pt x="13" y="52"/>
                    </a:lnTo>
                    <a:lnTo>
                      <a:pt x="8" y="62"/>
                    </a:lnTo>
                    <a:lnTo>
                      <a:pt x="4" y="71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2" y="121"/>
                    </a:lnTo>
                    <a:lnTo>
                      <a:pt x="4" y="130"/>
                    </a:lnTo>
                    <a:lnTo>
                      <a:pt x="8" y="140"/>
                    </a:lnTo>
                    <a:lnTo>
                      <a:pt x="13" y="149"/>
                    </a:lnTo>
                    <a:lnTo>
                      <a:pt x="18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37" y="179"/>
                    </a:lnTo>
                    <a:lnTo>
                      <a:pt x="44" y="184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1" y="198"/>
                    </a:lnTo>
                    <a:lnTo>
                      <a:pt x="81" y="200"/>
                    </a:lnTo>
                    <a:lnTo>
                      <a:pt x="91" y="201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7" name="Freeform 129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8" name="Freeform 130"/>
              <p:cNvSpPr>
                <a:spLocks/>
              </p:cNvSpPr>
              <p:nvPr/>
            </p:nvSpPr>
            <p:spPr bwMode="auto">
              <a:xfrm>
                <a:off x="6514" y="2880"/>
                <a:ext cx="41" cy="41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19" name="Freeform 131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0" name="Freeform 132"/>
              <p:cNvSpPr>
                <a:spLocks/>
              </p:cNvSpPr>
              <p:nvPr/>
            </p:nvSpPr>
            <p:spPr bwMode="auto">
              <a:xfrm>
                <a:off x="6437" y="2908"/>
                <a:ext cx="41" cy="41"/>
              </a:xfrm>
              <a:custGeom>
                <a:avLst/>
                <a:gdLst>
                  <a:gd name="T0" fmla="*/ 111 w 203"/>
                  <a:gd name="T1" fmla="*/ 203 h 203"/>
                  <a:gd name="T2" fmla="*/ 131 w 203"/>
                  <a:gd name="T3" fmla="*/ 198 h 203"/>
                  <a:gd name="T4" fmla="*/ 149 w 203"/>
                  <a:gd name="T5" fmla="*/ 191 h 203"/>
                  <a:gd name="T6" fmla="*/ 165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8 w 203"/>
                  <a:gd name="T13" fmla="*/ 132 h 203"/>
                  <a:gd name="T14" fmla="*/ 202 w 203"/>
                  <a:gd name="T15" fmla="*/ 113 h 203"/>
                  <a:gd name="T16" fmla="*/ 202 w 203"/>
                  <a:gd name="T17" fmla="*/ 92 h 203"/>
                  <a:gd name="T18" fmla="*/ 198 w 203"/>
                  <a:gd name="T19" fmla="*/ 73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5 w 203"/>
                  <a:gd name="T25" fmla="*/ 24 h 203"/>
                  <a:gd name="T26" fmla="*/ 149 w 203"/>
                  <a:gd name="T27" fmla="*/ 13 h 203"/>
                  <a:gd name="T28" fmla="*/ 131 w 203"/>
                  <a:gd name="T29" fmla="*/ 5 h 203"/>
                  <a:gd name="T30" fmla="*/ 111 w 203"/>
                  <a:gd name="T31" fmla="*/ 2 h 203"/>
                  <a:gd name="T32" fmla="*/ 91 w 203"/>
                  <a:gd name="T33" fmla="*/ 2 h 203"/>
                  <a:gd name="T34" fmla="*/ 71 w 203"/>
                  <a:gd name="T35" fmla="*/ 5 h 203"/>
                  <a:gd name="T36" fmla="*/ 53 w 203"/>
                  <a:gd name="T37" fmla="*/ 13 h 203"/>
                  <a:gd name="T38" fmla="*/ 37 w 203"/>
                  <a:gd name="T39" fmla="*/ 24 h 203"/>
                  <a:gd name="T40" fmla="*/ 23 w 203"/>
                  <a:gd name="T41" fmla="*/ 38 h 203"/>
                  <a:gd name="T42" fmla="*/ 12 w 203"/>
                  <a:gd name="T43" fmla="*/ 54 h 203"/>
                  <a:gd name="T44" fmla="*/ 4 w 203"/>
                  <a:gd name="T45" fmla="*/ 73 h 203"/>
                  <a:gd name="T46" fmla="*/ 0 w 203"/>
                  <a:gd name="T47" fmla="*/ 92 h 203"/>
                  <a:gd name="T48" fmla="*/ 0 w 203"/>
                  <a:gd name="T49" fmla="*/ 113 h 203"/>
                  <a:gd name="T50" fmla="*/ 4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3 w 203"/>
                  <a:gd name="T59" fmla="*/ 191 h 203"/>
                  <a:gd name="T60" fmla="*/ 71 w 203"/>
                  <a:gd name="T61" fmla="*/ 198 h 203"/>
                  <a:gd name="T62" fmla="*/ 91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1" y="203"/>
                    </a:lnTo>
                    <a:lnTo>
                      <a:pt x="121" y="201"/>
                    </a:lnTo>
                    <a:lnTo>
                      <a:pt x="131" y="198"/>
                    </a:lnTo>
                    <a:lnTo>
                      <a:pt x="141" y="196"/>
                    </a:lnTo>
                    <a:lnTo>
                      <a:pt x="149" y="191"/>
                    </a:lnTo>
                    <a:lnTo>
                      <a:pt x="158" y="186"/>
                    </a:lnTo>
                    <a:lnTo>
                      <a:pt x="165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5" y="159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8" y="132"/>
                    </a:lnTo>
                    <a:lnTo>
                      <a:pt x="201" y="123"/>
                    </a:lnTo>
                    <a:lnTo>
                      <a:pt x="202" y="113"/>
                    </a:lnTo>
                    <a:lnTo>
                      <a:pt x="203" y="102"/>
                    </a:lnTo>
                    <a:lnTo>
                      <a:pt x="202" y="92"/>
                    </a:lnTo>
                    <a:lnTo>
                      <a:pt x="201" y="82"/>
                    </a:lnTo>
                    <a:lnTo>
                      <a:pt x="198" y="73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5" y="46"/>
                    </a:lnTo>
                    <a:lnTo>
                      <a:pt x="180" y="38"/>
                    </a:lnTo>
                    <a:lnTo>
                      <a:pt x="173" y="31"/>
                    </a:lnTo>
                    <a:lnTo>
                      <a:pt x="165" y="24"/>
                    </a:lnTo>
                    <a:lnTo>
                      <a:pt x="158" y="19"/>
                    </a:lnTo>
                    <a:lnTo>
                      <a:pt x="149" y="13"/>
                    </a:lnTo>
                    <a:lnTo>
                      <a:pt x="141" y="9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2"/>
                    </a:lnTo>
                    <a:lnTo>
                      <a:pt x="102" y="0"/>
                    </a:lnTo>
                    <a:lnTo>
                      <a:pt x="91" y="2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9"/>
                    </a:lnTo>
                    <a:lnTo>
                      <a:pt x="53" y="13"/>
                    </a:lnTo>
                    <a:lnTo>
                      <a:pt x="44" y="19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8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4" y="73"/>
                    </a:lnTo>
                    <a:lnTo>
                      <a:pt x="1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0" y="113"/>
                    </a:lnTo>
                    <a:lnTo>
                      <a:pt x="1" y="123"/>
                    </a:lnTo>
                    <a:lnTo>
                      <a:pt x="4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9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4" y="186"/>
                    </a:lnTo>
                    <a:lnTo>
                      <a:pt x="53" y="191"/>
                    </a:lnTo>
                    <a:lnTo>
                      <a:pt x="61" y="196"/>
                    </a:lnTo>
                    <a:lnTo>
                      <a:pt x="71" y="198"/>
                    </a:lnTo>
                    <a:lnTo>
                      <a:pt x="81" y="201"/>
                    </a:lnTo>
                    <a:lnTo>
                      <a:pt x="91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1" name="Freeform 133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2" name="Freeform 134"/>
              <p:cNvSpPr>
                <a:spLocks/>
              </p:cNvSpPr>
              <p:nvPr/>
            </p:nvSpPr>
            <p:spPr bwMode="auto">
              <a:xfrm>
                <a:off x="6336" y="2867"/>
                <a:ext cx="41" cy="40"/>
              </a:xfrm>
              <a:custGeom>
                <a:avLst/>
                <a:gdLst>
                  <a:gd name="T0" fmla="*/ 113 w 203"/>
                  <a:gd name="T1" fmla="*/ 203 h 203"/>
                  <a:gd name="T2" fmla="*/ 132 w 203"/>
                  <a:gd name="T3" fmla="*/ 198 h 203"/>
                  <a:gd name="T4" fmla="*/ 151 w 203"/>
                  <a:gd name="T5" fmla="*/ 191 h 203"/>
                  <a:gd name="T6" fmla="*/ 167 w 203"/>
                  <a:gd name="T7" fmla="*/ 180 h 203"/>
                  <a:gd name="T8" fmla="*/ 180 w 203"/>
                  <a:gd name="T9" fmla="*/ 166 h 203"/>
                  <a:gd name="T10" fmla="*/ 191 w 203"/>
                  <a:gd name="T11" fmla="*/ 150 h 203"/>
                  <a:gd name="T12" fmla="*/ 198 w 203"/>
                  <a:gd name="T13" fmla="*/ 132 h 203"/>
                  <a:gd name="T14" fmla="*/ 203 w 203"/>
                  <a:gd name="T15" fmla="*/ 112 h 203"/>
                  <a:gd name="T16" fmla="*/ 203 w 203"/>
                  <a:gd name="T17" fmla="*/ 92 h 203"/>
                  <a:gd name="T18" fmla="*/ 198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8 h 203"/>
                  <a:gd name="T24" fmla="*/ 167 w 203"/>
                  <a:gd name="T25" fmla="*/ 23 h 203"/>
                  <a:gd name="T26" fmla="*/ 151 w 203"/>
                  <a:gd name="T27" fmla="*/ 13 h 203"/>
                  <a:gd name="T28" fmla="*/ 132 w 203"/>
                  <a:gd name="T29" fmla="*/ 5 h 203"/>
                  <a:gd name="T30" fmla="*/ 113 w 203"/>
                  <a:gd name="T31" fmla="*/ 1 h 203"/>
                  <a:gd name="T32" fmla="*/ 92 w 203"/>
                  <a:gd name="T33" fmla="*/ 1 h 203"/>
                  <a:gd name="T34" fmla="*/ 71 w 203"/>
                  <a:gd name="T35" fmla="*/ 5 h 203"/>
                  <a:gd name="T36" fmla="*/ 54 w 203"/>
                  <a:gd name="T37" fmla="*/ 13 h 203"/>
                  <a:gd name="T38" fmla="*/ 37 w 203"/>
                  <a:gd name="T39" fmla="*/ 23 h 203"/>
                  <a:gd name="T40" fmla="*/ 24 w 203"/>
                  <a:gd name="T41" fmla="*/ 38 h 203"/>
                  <a:gd name="T42" fmla="*/ 13 w 203"/>
                  <a:gd name="T43" fmla="*/ 54 h 203"/>
                  <a:gd name="T44" fmla="*/ 5 w 203"/>
                  <a:gd name="T45" fmla="*/ 72 h 203"/>
                  <a:gd name="T46" fmla="*/ 0 w 203"/>
                  <a:gd name="T47" fmla="*/ 92 h 203"/>
                  <a:gd name="T48" fmla="*/ 0 w 203"/>
                  <a:gd name="T49" fmla="*/ 112 h 203"/>
                  <a:gd name="T50" fmla="*/ 5 w 203"/>
                  <a:gd name="T51" fmla="*/ 132 h 203"/>
                  <a:gd name="T52" fmla="*/ 13 w 203"/>
                  <a:gd name="T53" fmla="*/ 150 h 203"/>
                  <a:gd name="T54" fmla="*/ 24 w 203"/>
                  <a:gd name="T55" fmla="*/ 166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1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2" y="203"/>
                    </a:moveTo>
                    <a:lnTo>
                      <a:pt x="113" y="203"/>
                    </a:lnTo>
                    <a:lnTo>
                      <a:pt x="123" y="202"/>
                    </a:lnTo>
                    <a:lnTo>
                      <a:pt x="132" y="198"/>
                    </a:lnTo>
                    <a:lnTo>
                      <a:pt x="141" y="195"/>
                    </a:lnTo>
                    <a:lnTo>
                      <a:pt x="151" y="191"/>
                    </a:lnTo>
                    <a:lnTo>
                      <a:pt x="158" y="186"/>
                    </a:lnTo>
                    <a:lnTo>
                      <a:pt x="167" y="180"/>
                    </a:lnTo>
                    <a:lnTo>
                      <a:pt x="174" y="173"/>
                    </a:lnTo>
                    <a:lnTo>
                      <a:pt x="180" y="166"/>
                    </a:lnTo>
                    <a:lnTo>
                      <a:pt x="186" y="159"/>
                    </a:lnTo>
                    <a:lnTo>
                      <a:pt x="191" y="150"/>
                    </a:lnTo>
                    <a:lnTo>
                      <a:pt x="196" y="142"/>
                    </a:lnTo>
                    <a:lnTo>
                      <a:pt x="198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2"/>
                    </a:lnTo>
                    <a:lnTo>
                      <a:pt x="201" y="82"/>
                    </a:lnTo>
                    <a:lnTo>
                      <a:pt x="198" y="72"/>
                    </a:lnTo>
                    <a:lnTo>
                      <a:pt x="196" y="62"/>
                    </a:lnTo>
                    <a:lnTo>
                      <a:pt x="191" y="54"/>
                    </a:lnTo>
                    <a:lnTo>
                      <a:pt x="186" y="45"/>
                    </a:lnTo>
                    <a:lnTo>
                      <a:pt x="180" y="38"/>
                    </a:lnTo>
                    <a:lnTo>
                      <a:pt x="174" y="30"/>
                    </a:lnTo>
                    <a:lnTo>
                      <a:pt x="167" y="23"/>
                    </a:lnTo>
                    <a:lnTo>
                      <a:pt x="158" y="18"/>
                    </a:lnTo>
                    <a:lnTo>
                      <a:pt x="151" y="13"/>
                    </a:lnTo>
                    <a:lnTo>
                      <a:pt x="141" y="8"/>
                    </a:lnTo>
                    <a:lnTo>
                      <a:pt x="132" y="5"/>
                    </a:lnTo>
                    <a:lnTo>
                      <a:pt x="123" y="2"/>
                    </a:lnTo>
                    <a:lnTo>
                      <a:pt x="113" y="1"/>
                    </a:lnTo>
                    <a:lnTo>
                      <a:pt x="102" y="0"/>
                    </a:lnTo>
                    <a:lnTo>
                      <a:pt x="92" y="1"/>
                    </a:lnTo>
                    <a:lnTo>
                      <a:pt x="81" y="2"/>
                    </a:lnTo>
                    <a:lnTo>
                      <a:pt x="71" y="5"/>
                    </a:lnTo>
                    <a:lnTo>
                      <a:pt x="63" y="8"/>
                    </a:lnTo>
                    <a:lnTo>
                      <a:pt x="54" y="13"/>
                    </a:lnTo>
                    <a:lnTo>
                      <a:pt x="46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4" y="38"/>
                    </a:lnTo>
                    <a:lnTo>
                      <a:pt x="18" y="45"/>
                    </a:lnTo>
                    <a:lnTo>
                      <a:pt x="13" y="54"/>
                    </a:lnTo>
                    <a:lnTo>
                      <a:pt x="9" y="62"/>
                    </a:lnTo>
                    <a:lnTo>
                      <a:pt x="5" y="72"/>
                    </a:lnTo>
                    <a:lnTo>
                      <a:pt x="3" y="82"/>
                    </a:lnTo>
                    <a:lnTo>
                      <a:pt x="0" y="92"/>
                    </a:lnTo>
                    <a:lnTo>
                      <a:pt x="0" y="101"/>
                    </a:lnTo>
                    <a:lnTo>
                      <a:pt x="0" y="112"/>
                    </a:lnTo>
                    <a:lnTo>
                      <a:pt x="3" y="122"/>
                    </a:lnTo>
                    <a:lnTo>
                      <a:pt x="5" y="132"/>
                    </a:lnTo>
                    <a:lnTo>
                      <a:pt x="9" y="142"/>
                    </a:lnTo>
                    <a:lnTo>
                      <a:pt x="13" y="150"/>
                    </a:lnTo>
                    <a:lnTo>
                      <a:pt x="18" y="159"/>
                    </a:lnTo>
                    <a:lnTo>
                      <a:pt x="24" y="166"/>
                    </a:lnTo>
                    <a:lnTo>
                      <a:pt x="30" y="173"/>
                    </a:lnTo>
                    <a:lnTo>
                      <a:pt x="37" y="180"/>
                    </a:lnTo>
                    <a:lnTo>
                      <a:pt x="46" y="186"/>
                    </a:lnTo>
                    <a:lnTo>
                      <a:pt x="54" y="191"/>
                    </a:lnTo>
                    <a:lnTo>
                      <a:pt x="63" y="195"/>
                    </a:lnTo>
                    <a:lnTo>
                      <a:pt x="71" y="198"/>
                    </a:lnTo>
                    <a:lnTo>
                      <a:pt x="81" y="202"/>
                    </a:lnTo>
                    <a:lnTo>
                      <a:pt x="92" y="203"/>
                    </a:lnTo>
                    <a:lnTo>
                      <a:pt x="102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3" name="Freeform 135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4" name="Freeform 136"/>
              <p:cNvSpPr>
                <a:spLocks/>
              </p:cNvSpPr>
              <p:nvPr/>
            </p:nvSpPr>
            <p:spPr bwMode="auto">
              <a:xfrm>
                <a:off x="6338" y="2968"/>
                <a:ext cx="41" cy="41"/>
              </a:xfrm>
              <a:custGeom>
                <a:avLst/>
                <a:gdLst>
                  <a:gd name="T0" fmla="*/ 112 w 204"/>
                  <a:gd name="T1" fmla="*/ 202 h 202"/>
                  <a:gd name="T2" fmla="*/ 132 w 204"/>
                  <a:gd name="T3" fmla="*/ 198 h 202"/>
                  <a:gd name="T4" fmla="*/ 150 w 204"/>
                  <a:gd name="T5" fmla="*/ 190 h 202"/>
                  <a:gd name="T6" fmla="*/ 166 w 204"/>
                  <a:gd name="T7" fmla="*/ 180 h 202"/>
                  <a:gd name="T8" fmla="*/ 179 w 204"/>
                  <a:gd name="T9" fmla="*/ 165 h 202"/>
                  <a:gd name="T10" fmla="*/ 190 w 204"/>
                  <a:gd name="T11" fmla="*/ 149 h 202"/>
                  <a:gd name="T12" fmla="*/ 199 w 204"/>
                  <a:gd name="T13" fmla="*/ 131 h 202"/>
                  <a:gd name="T14" fmla="*/ 203 w 204"/>
                  <a:gd name="T15" fmla="*/ 111 h 202"/>
                  <a:gd name="T16" fmla="*/ 203 w 204"/>
                  <a:gd name="T17" fmla="*/ 91 h 202"/>
                  <a:gd name="T18" fmla="*/ 199 w 204"/>
                  <a:gd name="T19" fmla="*/ 71 h 202"/>
                  <a:gd name="T20" fmla="*/ 190 w 204"/>
                  <a:gd name="T21" fmla="*/ 53 h 202"/>
                  <a:gd name="T22" fmla="*/ 179 w 204"/>
                  <a:gd name="T23" fmla="*/ 37 h 202"/>
                  <a:gd name="T24" fmla="*/ 166 w 204"/>
                  <a:gd name="T25" fmla="*/ 23 h 202"/>
                  <a:gd name="T26" fmla="*/ 150 w 204"/>
                  <a:gd name="T27" fmla="*/ 12 h 202"/>
                  <a:gd name="T28" fmla="*/ 132 w 204"/>
                  <a:gd name="T29" fmla="*/ 5 h 202"/>
                  <a:gd name="T30" fmla="*/ 112 w 204"/>
                  <a:gd name="T31" fmla="*/ 0 h 202"/>
                  <a:gd name="T32" fmla="*/ 91 w 204"/>
                  <a:gd name="T33" fmla="*/ 0 h 202"/>
                  <a:gd name="T34" fmla="*/ 72 w 204"/>
                  <a:gd name="T35" fmla="*/ 5 h 202"/>
                  <a:gd name="T36" fmla="*/ 53 w 204"/>
                  <a:gd name="T37" fmla="*/ 12 h 202"/>
                  <a:gd name="T38" fmla="*/ 38 w 204"/>
                  <a:gd name="T39" fmla="*/ 23 h 202"/>
                  <a:gd name="T40" fmla="*/ 23 w 204"/>
                  <a:gd name="T41" fmla="*/ 37 h 202"/>
                  <a:gd name="T42" fmla="*/ 12 w 204"/>
                  <a:gd name="T43" fmla="*/ 53 h 202"/>
                  <a:gd name="T44" fmla="*/ 5 w 204"/>
                  <a:gd name="T45" fmla="*/ 71 h 202"/>
                  <a:gd name="T46" fmla="*/ 1 w 204"/>
                  <a:gd name="T47" fmla="*/ 91 h 202"/>
                  <a:gd name="T48" fmla="*/ 1 w 204"/>
                  <a:gd name="T49" fmla="*/ 111 h 202"/>
                  <a:gd name="T50" fmla="*/ 5 w 204"/>
                  <a:gd name="T51" fmla="*/ 131 h 202"/>
                  <a:gd name="T52" fmla="*/ 12 w 204"/>
                  <a:gd name="T53" fmla="*/ 149 h 202"/>
                  <a:gd name="T54" fmla="*/ 23 w 204"/>
                  <a:gd name="T55" fmla="*/ 165 h 202"/>
                  <a:gd name="T56" fmla="*/ 38 w 204"/>
                  <a:gd name="T57" fmla="*/ 180 h 202"/>
                  <a:gd name="T58" fmla="*/ 53 w 204"/>
                  <a:gd name="T59" fmla="*/ 190 h 202"/>
                  <a:gd name="T60" fmla="*/ 72 w 204"/>
                  <a:gd name="T61" fmla="*/ 198 h 202"/>
                  <a:gd name="T62" fmla="*/ 91 w 204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4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1" y="194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80"/>
                    </a:lnTo>
                    <a:lnTo>
                      <a:pt x="173" y="172"/>
                    </a:lnTo>
                    <a:lnTo>
                      <a:pt x="179" y="165"/>
                    </a:lnTo>
                    <a:lnTo>
                      <a:pt x="185" y="158"/>
                    </a:lnTo>
                    <a:lnTo>
                      <a:pt x="190" y="149"/>
                    </a:lnTo>
                    <a:lnTo>
                      <a:pt x="195" y="141"/>
                    </a:lnTo>
                    <a:lnTo>
                      <a:pt x="199" y="131"/>
                    </a:lnTo>
                    <a:lnTo>
                      <a:pt x="201" y="121"/>
                    </a:lnTo>
                    <a:lnTo>
                      <a:pt x="203" y="111"/>
                    </a:lnTo>
                    <a:lnTo>
                      <a:pt x="204" y="102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1"/>
                    </a:lnTo>
                    <a:lnTo>
                      <a:pt x="195" y="61"/>
                    </a:lnTo>
                    <a:lnTo>
                      <a:pt x="190" y="53"/>
                    </a:lnTo>
                    <a:lnTo>
                      <a:pt x="185" y="44"/>
                    </a:lnTo>
                    <a:lnTo>
                      <a:pt x="179" y="37"/>
                    </a:lnTo>
                    <a:lnTo>
                      <a:pt x="173" y="29"/>
                    </a:lnTo>
                    <a:lnTo>
                      <a:pt x="166" y="23"/>
                    </a:lnTo>
                    <a:lnTo>
                      <a:pt x="159" y="17"/>
                    </a:lnTo>
                    <a:lnTo>
                      <a:pt x="150" y="12"/>
                    </a:lnTo>
                    <a:lnTo>
                      <a:pt x="141" y="7"/>
                    </a:lnTo>
                    <a:lnTo>
                      <a:pt x="132" y="5"/>
                    </a:lnTo>
                    <a:lnTo>
                      <a:pt x="122" y="1"/>
                    </a:lnTo>
                    <a:lnTo>
                      <a:pt x="112" y="0"/>
                    </a:lnTo>
                    <a:lnTo>
                      <a:pt x="101" y="0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5"/>
                    </a:lnTo>
                    <a:lnTo>
                      <a:pt x="62" y="7"/>
                    </a:lnTo>
                    <a:lnTo>
                      <a:pt x="53" y="12"/>
                    </a:lnTo>
                    <a:lnTo>
                      <a:pt x="45" y="17"/>
                    </a:lnTo>
                    <a:lnTo>
                      <a:pt x="38" y="23"/>
                    </a:lnTo>
                    <a:lnTo>
                      <a:pt x="30" y="29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2"/>
                    </a:lnTo>
                    <a:lnTo>
                      <a:pt x="1" y="111"/>
                    </a:lnTo>
                    <a:lnTo>
                      <a:pt x="2" y="121"/>
                    </a:lnTo>
                    <a:lnTo>
                      <a:pt x="5" y="131"/>
                    </a:lnTo>
                    <a:lnTo>
                      <a:pt x="8" y="141"/>
                    </a:lnTo>
                    <a:lnTo>
                      <a:pt x="12" y="149"/>
                    </a:lnTo>
                    <a:lnTo>
                      <a:pt x="18" y="158"/>
                    </a:lnTo>
                    <a:lnTo>
                      <a:pt x="23" y="165"/>
                    </a:lnTo>
                    <a:lnTo>
                      <a:pt x="30" y="172"/>
                    </a:lnTo>
                    <a:lnTo>
                      <a:pt x="38" y="180"/>
                    </a:lnTo>
                    <a:lnTo>
                      <a:pt x="45" y="185"/>
                    </a:lnTo>
                    <a:lnTo>
                      <a:pt x="53" y="190"/>
                    </a:lnTo>
                    <a:lnTo>
                      <a:pt x="62" y="194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5" name="Freeform 137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626" name="Freeform 138"/>
              <p:cNvSpPr>
                <a:spLocks/>
              </p:cNvSpPr>
              <p:nvPr/>
            </p:nvSpPr>
            <p:spPr bwMode="auto">
              <a:xfrm>
                <a:off x="6468" y="3011"/>
                <a:ext cx="40" cy="40"/>
              </a:xfrm>
              <a:custGeom>
                <a:avLst/>
                <a:gdLst>
                  <a:gd name="T0" fmla="*/ 112 w 203"/>
                  <a:gd name="T1" fmla="*/ 202 h 202"/>
                  <a:gd name="T2" fmla="*/ 132 w 203"/>
                  <a:gd name="T3" fmla="*/ 198 h 202"/>
                  <a:gd name="T4" fmla="*/ 150 w 203"/>
                  <a:gd name="T5" fmla="*/ 190 h 202"/>
                  <a:gd name="T6" fmla="*/ 166 w 203"/>
                  <a:gd name="T7" fmla="*/ 179 h 202"/>
                  <a:gd name="T8" fmla="*/ 179 w 203"/>
                  <a:gd name="T9" fmla="*/ 166 h 202"/>
                  <a:gd name="T10" fmla="*/ 190 w 203"/>
                  <a:gd name="T11" fmla="*/ 150 h 202"/>
                  <a:gd name="T12" fmla="*/ 199 w 203"/>
                  <a:gd name="T13" fmla="*/ 132 h 202"/>
                  <a:gd name="T14" fmla="*/ 203 w 203"/>
                  <a:gd name="T15" fmla="*/ 112 h 202"/>
                  <a:gd name="T16" fmla="*/ 203 w 203"/>
                  <a:gd name="T17" fmla="*/ 91 h 202"/>
                  <a:gd name="T18" fmla="*/ 199 w 203"/>
                  <a:gd name="T19" fmla="*/ 72 h 202"/>
                  <a:gd name="T20" fmla="*/ 190 w 203"/>
                  <a:gd name="T21" fmla="*/ 53 h 202"/>
                  <a:gd name="T22" fmla="*/ 179 w 203"/>
                  <a:gd name="T23" fmla="*/ 37 h 202"/>
                  <a:gd name="T24" fmla="*/ 166 w 203"/>
                  <a:gd name="T25" fmla="*/ 23 h 202"/>
                  <a:gd name="T26" fmla="*/ 150 w 203"/>
                  <a:gd name="T27" fmla="*/ 13 h 202"/>
                  <a:gd name="T28" fmla="*/ 132 w 203"/>
                  <a:gd name="T29" fmla="*/ 4 h 202"/>
                  <a:gd name="T30" fmla="*/ 112 w 203"/>
                  <a:gd name="T31" fmla="*/ 1 h 202"/>
                  <a:gd name="T32" fmla="*/ 91 w 203"/>
                  <a:gd name="T33" fmla="*/ 1 h 202"/>
                  <a:gd name="T34" fmla="*/ 72 w 203"/>
                  <a:gd name="T35" fmla="*/ 4 h 202"/>
                  <a:gd name="T36" fmla="*/ 54 w 203"/>
                  <a:gd name="T37" fmla="*/ 13 h 202"/>
                  <a:gd name="T38" fmla="*/ 36 w 203"/>
                  <a:gd name="T39" fmla="*/ 23 h 202"/>
                  <a:gd name="T40" fmla="*/ 23 w 203"/>
                  <a:gd name="T41" fmla="*/ 37 h 202"/>
                  <a:gd name="T42" fmla="*/ 12 w 203"/>
                  <a:gd name="T43" fmla="*/ 53 h 202"/>
                  <a:gd name="T44" fmla="*/ 5 w 203"/>
                  <a:gd name="T45" fmla="*/ 72 h 202"/>
                  <a:gd name="T46" fmla="*/ 1 w 203"/>
                  <a:gd name="T47" fmla="*/ 91 h 202"/>
                  <a:gd name="T48" fmla="*/ 1 w 203"/>
                  <a:gd name="T49" fmla="*/ 112 h 202"/>
                  <a:gd name="T50" fmla="*/ 5 w 203"/>
                  <a:gd name="T51" fmla="*/ 132 h 202"/>
                  <a:gd name="T52" fmla="*/ 12 w 203"/>
                  <a:gd name="T53" fmla="*/ 150 h 202"/>
                  <a:gd name="T54" fmla="*/ 23 w 203"/>
                  <a:gd name="T55" fmla="*/ 166 h 202"/>
                  <a:gd name="T56" fmla="*/ 36 w 203"/>
                  <a:gd name="T57" fmla="*/ 179 h 202"/>
                  <a:gd name="T58" fmla="*/ 54 w 203"/>
                  <a:gd name="T59" fmla="*/ 190 h 202"/>
                  <a:gd name="T60" fmla="*/ 72 w 203"/>
                  <a:gd name="T61" fmla="*/ 198 h 202"/>
                  <a:gd name="T62" fmla="*/ 91 w 203"/>
                  <a:gd name="T63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2">
                    <a:moveTo>
                      <a:pt x="101" y="202"/>
                    </a:moveTo>
                    <a:lnTo>
                      <a:pt x="112" y="202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0"/>
                    </a:lnTo>
                    <a:lnTo>
                      <a:pt x="159" y="185"/>
                    </a:lnTo>
                    <a:lnTo>
                      <a:pt x="166" y="179"/>
                    </a:lnTo>
                    <a:lnTo>
                      <a:pt x="173" y="173"/>
                    </a:lnTo>
                    <a:lnTo>
                      <a:pt x="179" y="166"/>
                    </a:lnTo>
                    <a:lnTo>
                      <a:pt x="185" y="158"/>
                    </a:lnTo>
                    <a:lnTo>
                      <a:pt x="190" y="150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1" y="122"/>
                    </a:lnTo>
                    <a:lnTo>
                      <a:pt x="203" y="112"/>
                    </a:lnTo>
                    <a:lnTo>
                      <a:pt x="203" y="101"/>
                    </a:lnTo>
                    <a:lnTo>
                      <a:pt x="203" y="91"/>
                    </a:lnTo>
                    <a:lnTo>
                      <a:pt x="201" y="81"/>
                    </a:lnTo>
                    <a:lnTo>
                      <a:pt x="199" y="72"/>
                    </a:lnTo>
                    <a:lnTo>
                      <a:pt x="195" y="62"/>
                    </a:lnTo>
                    <a:lnTo>
                      <a:pt x="190" y="53"/>
                    </a:lnTo>
                    <a:lnTo>
                      <a:pt x="185" y="45"/>
                    </a:lnTo>
                    <a:lnTo>
                      <a:pt x="179" y="37"/>
                    </a:lnTo>
                    <a:lnTo>
                      <a:pt x="173" y="30"/>
                    </a:lnTo>
                    <a:lnTo>
                      <a:pt x="166" y="23"/>
                    </a:lnTo>
                    <a:lnTo>
                      <a:pt x="159" y="18"/>
                    </a:lnTo>
                    <a:lnTo>
                      <a:pt x="150" y="13"/>
                    </a:lnTo>
                    <a:lnTo>
                      <a:pt x="142" y="8"/>
                    </a:lnTo>
                    <a:lnTo>
                      <a:pt x="132" y="4"/>
                    </a:lnTo>
                    <a:lnTo>
                      <a:pt x="122" y="2"/>
                    </a:lnTo>
                    <a:lnTo>
                      <a:pt x="112" y="1"/>
                    </a:lnTo>
                    <a:lnTo>
                      <a:pt x="101" y="0"/>
                    </a:lnTo>
                    <a:lnTo>
                      <a:pt x="91" y="1"/>
                    </a:lnTo>
                    <a:lnTo>
                      <a:pt x="82" y="2"/>
                    </a:lnTo>
                    <a:lnTo>
                      <a:pt x="72" y="4"/>
                    </a:lnTo>
                    <a:lnTo>
                      <a:pt x="62" y="8"/>
                    </a:lnTo>
                    <a:lnTo>
                      <a:pt x="54" y="13"/>
                    </a:lnTo>
                    <a:lnTo>
                      <a:pt x="45" y="18"/>
                    </a:lnTo>
                    <a:lnTo>
                      <a:pt x="36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7" y="45"/>
                    </a:lnTo>
                    <a:lnTo>
                      <a:pt x="12" y="53"/>
                    </a:lnTo>
                    <a:lnTo>
                      <a:pt x="8" y="62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1"/>
                    </a:lnTo>
                    <a:lnTo>
                      <a:pt x="0" y="101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0"/>
                    </a:lnTo>
                    <a:lnTo>
                      <a:pt x="17" y="158"/>
                    </a:lnTo>
                    <a:lnTo>
                      <a:pt x="23" y="166"/>
                    </a:lnTo>
                    <a:lnTo>
                      <a:pt x="30" y="173"/>
                    </a:lnTo>
                    <a:lnTo>
                      <a:pt x="36" y="179"/>
                    </a:lnTo>
                    <a:lnTo>
                      <a:pt x="45" y="185"/>
                    </a:lnTo>
                    <a:lnTo>
                      <a:pt x="54" y="190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1" y="202"/>
                    </a:lnTo>
                    <a:lnTo>
                      <a:pt x="101" y="20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627" name="Rectangle 139"/>
            <p:cNvSpPr>
              <a:spLocks noChangeArrowheads="1"/>
            </p:cNvSpPr>
            <p:nvPr/>
          </p:nvSpPr>
          <p:spPr bwMode="auto">
            <a:xfrm>
              <a:off x="7146995" y="3849688"/>
              <a:ext cx="701536" cy="141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pt-BR" sz="1100" b="1"/>
                <a:t>MASTÓCITO</a:t>
              </a:r>
            </a:p>
          </p:txBody>
        </p:sp>
        <p:sp>
          <p:nvSpPr>
            <p:cNvPr id="63710" name="Freeform 222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1" name="Freeform 223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2" name="Freeform 224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3" name="Freeform 225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4" name="Freeform 226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5" name="Freeform 227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6" name="Freeform 228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7" name="Freeform 229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8" name="Freeform 230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19" name="Freeform 231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0" name="Freeform 232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1" name="Freeform 233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2" name="Freeform 234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3" name="Freeform 235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4" name="Freeform 236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5" name="Freeform 237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6" name="Freeform 238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7" name="Freeform 239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8" name="Freeform 240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29" name="Freeform 241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0" name="Freeform 242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1" name="Freeform 243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2" name="Freeform 244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3" name="Freeform 245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4" name="Freeform 246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5" name="Freeform 247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6" name="Freeform 248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7" name="Freeform 249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8" name="Freeform 250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39" name="Freeform 251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0" name="Freeform 252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1" name="Freeform 253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2" name="Freeform 254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3" name="Freeform 255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4" name="Freeform 256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5" name="Freeform 257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6" name="Freeform 258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7" name="Freeform 259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8" name="Freeform 260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49" name="Freeform 261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0" name="Freeform 262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1" name="Freeform 263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2" name="Freeform 264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3" name="Freeform 265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4" name="Freeform 266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5" name="Freeform 267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6" name="Freeform 268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7" name="Freeform 269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8" name="Freeform 270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59" name="Freeform 271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0" name="Freeform 272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1" name="Freeform 273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2" name="Freeform 274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3" name="Freeform 275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4" name="Freeform 276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5" name="Freeform 277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6" name="Freeform 278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7" name="Freeform 279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8" name="Freeform 280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69" name="Freeform 281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0" name="Freeform 282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1" name="Freeform 283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2" name="Freeform 284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3" name="Freeform 285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4" name="Freeform 286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5" name="Freeform 287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6" name="Freeform 288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7" name="Freeform 289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8" name="Freeform 290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79" name="Freeform 291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0" name="Freeform 292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1" name="Freeform 293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2" name="Freeform 294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3" name="Freeform 295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4" name="Freeform 296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5" name="Freeform 297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6" name="Freeform 298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7" name="Freeform 299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8" name="Freeform 300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89" name="Freeform 301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0" name="Freeform 302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1" name="Freeform 303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2" name="Freeform 304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3" name="Freeform 305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4" name="Freeform 306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5" name="Freeform 307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6" name="Freeform 308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7" name="Freeform 309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8" name="Freeform 310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799" name="Freeform 311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0" name="Freeform 312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1" name="Freeform 313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2" name="Freeform 314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3" name="Freeform 315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4" name="Freeform 316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5" name="Freeform 317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6" name="Freeform 318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7" name="Freeform 319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3808" name="Rectangle 320"/>
            <p:cNvSpPr>
              <a:spLocks noChangeArrowheads="1"/>
            </p:cNvSpPr>
            <p:nvPr/>
          </p:nvSpPr>
          <p:spPr bwMode="auto">
            <a:xfrm>
              <a:off x="729740" y="6021388"/>
              <a:ext cx="985270" cy="141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grpSp>
          <p:nvGrpSpPr>
            <p:cNvPr id="3" name="Group 321"/>
            <p:cNvGrpSpPr>
              <a:grpSpLocks/>
            </p:cNvGrpSpPr>
            <p:nvPr/>
          </p:nvGrpSpPr>
          <p:grpSpPr bwMode="auto">
            <a:xfrm>
              <a:off x="6815138" y="4532313"/>
              <a:ext cx="88900" cy="88900"/>
              <a:chOff x="4472" y="2993"/>
              <a:chExt cx="56" cy="56"/>
            </a:xfrm>
          </p:grpSpPr>
          <p:sp>
            <p:nvSpPr>
              <p:cNvPr id="63810" name="Freeform 322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1" name="Freeform 323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324"/>
            <p:cNvGrpSpPr>
              <a:grpSpLocks/>
            </p:cNvGrpSpPr>
            <p:nvPr/>
          </p:nvGrpSpPr>
          <p:grpSpPr bwMode="auto">
            <a:xfrm>
              <a:off x="6815138" y="4171950"/>
              <a:ext cx="88900" cy="88900"/>
              <a:chOff x="4472" y="2993"/>
              <a:chExt cx="56" cy="56"/>
            </a:xfrm>
          </p:grpSpPr>
          <p:sp>
            <p:nvSpPr>
              <p:cNvPr id="63813" name="Freeform 32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4" name="Freeform 326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327"/>
            <p:cNvGrpSpPr>
              <a:grpSpLocks/>
            </p:cNvGrpSpPr>
            <p:nvPr/>
          </p:nvGrpSpPr>
          <p:grpSpPr bwMode="auto">
            <a:xfrm>
              <a:off x="6599238" y="4387850"/>
              <a:ext cx="88900" cy="88900"/>
              <a:chOff x="4472" y="2993"/>
              <a:chExt cx="56" cy="56"/>
            </a:xfrm>
          </p:grpSpPr>
          <p:sp>
            <p:nvSpPr>
              <p:cNvPr id="63816" name="Freeform 32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17" name="Freeform 329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330"/>
            <p:cNvGrpSpPr>
              <a:grpSpLocks/>
            </p:cNvGrpSpPr>
            <p:nvPr/>
          </p:nvGrpSpPr>
          <p:grpSpPr bwMode="auto">
            <a:xfrm>
              <a:off x="6538913" y="4659313"/>
              <a:ext cx="88900" cy="88900"/>
              <a:chOff x="4472" y="2993"/>
              <a:chExt cx="56" cy="56"/>
            </a:xfrm>
          </p:grpSpPr>
          <p:sp>
            <p:nvSpPr>
              <p:cNvPr id="63819" name="Freeform 33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0" name="Freeform 332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7" name="Group 333"/>
            <p:cNvGrpSpPr>
              <a:grpSpLocks/>
            </p:cNvGrpSpPr>
            <p:nvPr/>
          </p:nvGrpSpPr>
          <p:grpSpPr bwMode="auto">
            <a:xfrm>
              <a:off x="6383338" y="4171950"/>
              <a:ext cx="88900" cy="88900"/>
              <a:chOff x="4472" y="2993"/>
              <a:chExt cx="56" cy="56"/>
            </a:xfrm>
          </p:grpSpPr>
          <p:sp>
            <p:nvSpPr>
              <p:cNvPr id="63822" name="Freeform 334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3" name="Freeform 335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8" name="Group 336"/>
            <p:cNvGrpSpPr>
              <a:grpSpLocks/>
            </p:cNvGrpSpPr>
            <p:nvPr/>
          </p:nvGrpSpPr>
          <p:grpSpPr bwMode="auto">
            <a:xfrm>
              <a:off x="6238875" y="4387850"/>
              <a:ext cx="88900" cy="88900"/>
              <a:chOff x="4472" y="2993"/>
              <a:chExt cx="56" cy="56"/>
            </a:xfrm>
          </p:grpSpPr>
          <p:sp>
            <p:nvSpPr>
              <p:cNvPr id="63825" name="Freeform 337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6" name="Freeform 338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39"/>
            <p:cNvGrpSpPr>
              <a:grpSpLocks/>
            </p:cNvGrpSpPr>
            <p:nvPr/>
          </p:nvGrpSpPr>
          <p:grpSpPr bwMode="auto">
            <a:xfrm>
              <a:off x="6167438" y="4659313"/>
              <a:ext cx="88900" cy="88900"/>
              <a:chOff x="4472" y="2993"/>
              <a:chExt cx="56" cy="56"/>
            </a:xfrm>
          </p:grpSpPr>
          <p:sp>
            <p:nvSpPr>
              <p:cNvPr id="63828" name="Freeform 340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  <a:close/>
                  </a:path>
                </a:pathLst>
              </a:custGeom>
              <a:solidFill>
                <a:srgbClr val="905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29" name="Freeform 341"/>
              <p:cNvSpPr>
                <a:spLocks/>
              </p:cNvSpPr>
              <p:nvPr/>
            </p:nvSpPr>
            <p:spPr bwMode="auto">
              <a:xfrm rot="5400000">
                <a:off x="4472" y="2993"/>
                <a:ext cx="56" cy="56"/>
              </a:xfrm>
              <a:custGeom>
                <a:avLst/>
                <a:gdLst>
                  <a:gd name="T0" fmla="*/ 112 w 203"/>
                  <a:gd name="T1" fmla="*/ 203 h 203"/>
                  <a:gd name="T2" fmla="*/ 132 w 203"/>
                  <a:gd name="T3" fmla="*/ 198 h 203"/>
                  <a:gd name="T4" fmla="*/ 150 w 203"/>
                  <a:gd name="T5" fmla="*/ 191 h 203"/>
                  <a:gd name="T6" fmla="*/ 166 w 203"/>
                  <a:gd name="T7" fmla="*/ 180 h 203"/>
                  <a:gd name="T8" fmla="*/ 180 w 203"/>
                  <a:gd name="T9" fmla="*/ 167 h 203"/>
                  <a:gd name="T10" fmla="*/ 191 w 203"/>
                  <a:gd name="T11" fmla="*/ 151 h 203"/>
                  <a:gd name="T12" fmla="*/ 199 w 203"/>
                  <a:gd name="T13" fmla="*/ 132 h 203"/>
                  <a:gd name="T14" fmla="*/ 203 w 203"/>
                  <a:gd name="T15" fmla="*/ 113 h 203"/>
                  <a:gd name="T16" fmla="*/ 203 w 203"/>
                  <a:gd name="T17" fmla="*/ 92 h 203"/>
                  <a:gd name="T18" fmla="*/ 199 w 203"/>
                  <a:gd name="T19" fmla="*/ 72 h 203"/>
                  <a:gd name="T20" fmla="*/ 191 w 203"/>
                  <a:gd name="T21" fmla="*/ 54 h 203"/>
                  <a:gd name="T22" fmla="*/ 180 w 203"/>
                  <a:gd name="T23" fmla="*/ 37 h 203"/>
                  <a:gd name="T24" fmla="*/ 166 w 203"/>
                  <a:gd name="T25" fmla="*/ 24 h 203"/>
                  <a:gd name="T26" fmla="*/ 150 w 203"/>
                  <a:gd name="T27" fmla="*/ 13 h 203"/>
                  <a:gd name="T28" fmla="*/ 132 w 203"/>
                  <a:gd name="T29" fmla="*/ 5 h 203"/>
                  <a:gd name="T30" fmla="*/ 112 w 203"/>
                  <a:gd name="T31" fmla="*/ 2 h 203"/>
                  <a:gd name="T32" fmla="*/ 92 w 203"/>
                  <a:gd name="T33" fmla="*/ 2 h 203"/>
                  <a:gd name="T34" fmla="*/ 72 w 203"/>
                  <a:gd name="T35" fmla="*/ 5 h 203"/>
                  <a:gd name="T36" fmla="*/ 54 w 203"/>
                  <a:gd name="T37" fmla="*/ 13 h 203"/>
                  <a:gd name="T38" fmla="*/ 37 w 203"/>
                  <a:gd name="T39" fmla="*/ 24 h 203"/>
                  <a:gd name="T40" fmla="*/ 23 w 203"/>
                  <a:gd name="T41" fmla="*/ 37 h 203"/>
                  <a:gd name="T42" fmla="*/ 12 w 203"/>
                  <a:gd name="T43" fmla="*/ 54 h 203"/>
                  <a:gd name="T44" fmla="*/ 5 w 203"/>
                  <a:gd name="T45" fmla="*/ 72 h 203"/>
                  <a:gd name="T46" fmla="*/ 1 w 203"/>
                  <a:gd name="T47" fmla="*/ 92 h 203"/>
                  <a:gd name="T48" fmla="*/ 1 w 203"/>
                  <a:gd name="T49" fmla="*/ 113 h 203"/>
                  <a:gd name="T50" fmla="*/ 5 w 203"/>
                  <a:gd name="T51" fmla="*/ 132 h 203"/>
                  <a:gd name="T52" fmla="*/ 12 w 203"/>
                  <a:gd name="T53" fmla="*/ 151 h 203"/>
                  <a:gd name="T54" fmla="*/ 23 w 203"/>
                  <a:gd name="T55" fmla="*/ 167 h 203"/>
                  <a:gd name="T56" fmla="*/ 37 w 203"/>
                  <a:gd name="T57" fmla="*/ 180 h 203"/>
                  <a:gd name="T58" fmla="*/ 54 w 203"/>
                  <a:gd name="T59" fmla="*/ 191 h 203"/>
                  <a:gd name="T60" fmla="*/ 72 w 203"/>
                  <a:gd name="T61" fmla="*/ 198 h 203"/>
                  <a:gd name="T62" fmla="*/ 92 w 203"/>
                  <a:gd name="T63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203">
                    <a:moveTo>
                      <a:pt x="101" y="203"/>
                    </a:moveTo>
                    <a:lnTo>
                      <a:pt x="112" y="203"/>
                    </a:lnTo>
                    <a:lnTo>
                      <a:pt x="122" y="201"/>
                    </a:lnTo>
                    <a:lnTo>
                      <a:pt x="132" y="198"/>
                    </a:lnTo>
                    <a:lnTo>
                      <a:pt x="142" y="195"/>
                    </a:lnTo>
                    <a:lnTo>
                      <a:pt x="150" y="191"/>
                    </a:lnTo>
                    <a:lnTo>
                      <a:pt x="159" y="186"/>
                    </a:lnTo>
                    <a:lnTo>
                      <a:pt x="166" y="180"/>
                    </a:lnTo>
                    <a:lnTo>
                      <a:pt x="173" y="174"/>
                    </a:lnTo>
                    <a:lnTo>
                      <a:pt x="180" y="167"/>
                    </a:lnTo>
                    <a:lnTo>
                      <a:pt x="186" y="158"/>
                    </a:lnTo>
                    <a:lnTo>
                      <a:pt x="191" y="151"/>
                    </a:lnTo>
                    <a:lnTo>
                      <a:pt x="195" y="141"/>
                    </a:lnTo>
                    <a:lnTo>
                      <a:pt x="199" y="132"/>
                    </a:lnTo>
                    <a:lnTo>
                      <a:pt x="202" y="123"/>
                    </a:lnTo>
                    <a:lnTo>
                      <a:pt x="203" y="113"/>
                    </a:lnTo>
                    <a:lnTo>
                      <a:pt x="203" y="102"/>
                    </a:lnTo>
                    <a:lnTo>
                      <a:pt x="203" y="92"/>
                    </a:lnTo>
                    <a:lnTo>
                      <a:pt x="202" y="81"/>
                    </a:lnTo>
                    <a:lnTo>
                      <a:pt x="199" y="72"/>
                    </a:lnTo>
                    <a:lnTo>
                      <a:pt x="195" y="63"/>
                    </a:lnTo>
                    <a:lnTo>
                      <a:pt x="191" y="54"/>
                    </a:lnTo>
                    <a:lnTo>
                      <a:pt x="186" y="46"/>
                    </a:lnTo>
                    <a:lnTo>
                      <a:pt x="180" y="37"/>
                    </a:lnTo>
                    <a:lnTo>
                      <a:pt x="173" y="31"/>
                    </a:lnTo>
                    <a:lnTo>
                      <a:pt x="166" y="24"/>
                    </a:lnTo>
                    <a:lnTo>
                      <a:pt x="159" y="17"/>
                    </a:lnTo>
                    <a:lnTo>
                      <a:pt x="150" y="13"/>
                    </a:lnTo>
                    <a:lnTo>
                      <a:pt x="142" y="9"/>
                    </a:lnTo>
                    <a:lnTo>
                      <a:pt x="132" y="5"/>
                    </a:lnTo>
                    <a:lnTo>
                      <a:pt x="122" y="3"/>
                    </a:lnTo>
                    <a:lnTo>
                      <a:pt x="112" y="2"/>
                    </a:lnTo>
                    <a:lnTo>
                      <a:pt x="101" y="0"/>
                    </a:lnTo>
                    <a:lnTo>
                      <a:pt x="92" y="2"/>
                    </a:lnTo>
                    <a:lnTo>
                      <a:pt x="82" y="3"/>
                    </a:lnTo>
                    <a:lnTo>
                      <a:pt x="72" y="5"/>
                    </a:lnTo>
                    <a:lnTo>
                      <a:pt x="62" y="9"/>
                    </a:lnTo>
                    <a:lnTo>
                      <a:pt x="54" y="13"/>
                    </a:lnTo>
                    <a:lnTo>
                      <a:pt x="45" y="17"/>
                    </a:lnTo>
                    <a:lnTo>
                      <a:pt x="37" y="24"/>
                    </a:lnTo>
                    <a:lnTo>
                      <a:pt x="30" y="31"/>
                    </a:lnTo>
                    <a:lnTo>
                      <a:pt x="23" y="37"/>
                    </a:lnTo>
                    <a:lnTo>
                      <a:pt x="17" y="46"/>
                    </a:lnTo>
                    <a:lnTo>
                      <a:pt x="12" y="54"/>
                    </a:lnTo>
                    <a:lnTo>
                      <a:pt x="8" y="63"/>
                    </a:lnTo>
                    <a:lnTo>
                      <a:pt x="5" y="72"/>
                    </a:lnTo>
                    <a:lnTo>
                      <a:pt x="2" y="81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1" y="113"/>
                    </a:lnTo>
                    <a:lnTo>
                      <a:pt x="2" y="123"/>
                    </a:lnTo>
                    <a:lnTo>
                      <a:pt x="5" y="132"/>
                    </a:lnTo>
                    <a:lnTo>
                      <a:pt x="8" y="141"/>
                    </a:lnTo>
                    <a:lnTo>
                      <a:pt x="12" y="151"/>
                    </a:lnTo>
                    <a:lnTo>
                      <a:pt x="17" y="158"/>
                    </a:lnTo>
                    <a:lnTo>
                      <a:pt x="23" y="167"/>
                    </a:lnTo>
                    <a:lnTo>
                      <a:pt x="30" y="174"/>
                    </a:lnTo>
                    <a:lnTo>
                      <a:pt x="37" y="180"/>
                    </a:lnTo>
                    <a:lnTo>
                      <a:pt x="45" y="186"/>
                    </a:lnTo>
                    <a:lnTo>
                      <a:pt x="54" y="191"/>
                    </a:lnTo>
                    <a:lnTo>
                      <a:pt x="62" y="195"/>
                    </a:lnTo>
                    <a:lnTo>
                      <a:pt x="72" y="198"/>
                    </a:lnTo>
                    <a:lnTo>
                      <a:pt x="82" y="201"/>
                    </a:lnTo>
                    <a:lnTo>
                      <a:pt x="92" y="203"/>
                    </a:lnTo>
                    <a:lnTo>
                      <a:pt x="101" y="203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0" name="Group 342"/>
            <p:cNvGrpSpPr>
              <a:grpSpLocks/>
            </p:cNvGrpSpPr>
            <p:nvPr/>
          </p:nvGrpSpPr>
          <p:grpSpPr bwMode="auto">
            <a:xfrm>
              <a:off x="3851275" y="3208338"/>
              <a:ext cx="371475" cy="352425"/>
              <a:chOff x="6655" y="1484"/>
              <a:chExt cx="234" cy="222"/>
            </a:xfrm>
          </p:grpSpPr>
          <p:sp>
            <p:nvSpPr>
              <p:cNvPr id="63831" name="Freeform 34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2" name="Freeform 34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1" name="Group 345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3834" name="Freeform 34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5" name="Freeform 34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2" name="Group 348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3837" name="Freeform 349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38" name="Freeform 350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3" name="Group 351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3840" name="Freeform 352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1" name="Freeform 353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4" name="Group 354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3843" name="Freeform 355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4" name="Freeform 356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845" name="AutoShape 357"/>
            <p:cNvSpPr>
              <a:spLocks noChangeArrowheads="1"/>
            </p:cNvSpPr>
            <p:nvPr/>
          </p:nvSpPr>
          <p:spPr bwMode="auto">
            <a:xfrm rot="3102736">
              <a:off x="3925888" y="15748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grpSp>
          <p:nvGrpSpPr>
            <p:cNvPr id="15" name="Group 358"/>
            <p:cNvGrpSpPr>
              <a:grpSpLocks/>
            </p:cNvGrpSpPr>
            <p:nvPr/>
          </p:nvGrpSpPr>
          <p:grpSpPr bwMode="auto">
            <a:xfrm>
              <a:off x="5076825" y="4222750"/>
              <a:ext cx="1352550" cy="1366838"/>
              <a:chOff x="5602" y="-289"/>
              <a:chExt cx="1306" cy="1178"/>
            </a:xfrm>
          </p:grpSpPr>
          <p:sp>
            <p:nvSpPr>
              <p:cNvPr id="63847" name="AutoShape 359"/>
              <p:cNvSpPr>
                <a:spLocks noChangeAspect="1" noChangeArrowheads="1" noTextEdit="1"/>
              </p:cNvSpPr>
              <p:nvPr/>
            </p:nvSpPr>
            <p:spPr bwMode="auto">
              <a:xfrm>
                <a:off x="5602" y="-289"/>
                <a:ext cx="1306" cy="1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8" name="Freeform 360"/>
              <p:cNvSpPr>
                <a:spLocks/>
              </p:cNvSpPr>
              <p:nvPr/>
            </p:nvSpPr>
            <p:spPr bwMode="auto">
              <a:xfrm>
                <a:off x="5684" y="-289"/>
                <a:ext cx="82" cy="103"/>
              </a:xfrm>
              <a:custGeom>
                <a:avLst/>
                <a:gdLst>
                  <a:gd name="T0" fmla="*/ 398 w 1068"/>
                  <a:gd name="T1" fmla="*/ 1340 h 1340"/>
                  <a:gd name="T2" fmla="*/ 398 w 1068"/>
                  <a:gd name="T3" fmla="*/ 227 h 1340"/>
                  <a:gd name="T4" fmla="*/ 0 w 1068"/>
                  <a:gd name="T5" fmla="*/ 227 h 1340"/>
                  <a:gd name="T6" fmla="*/ 0 w 1068"/>
                  <a:gd name="T7" fmla="*/ 0 h 1340"/>
                  <a:gd name="T8" fmla="*/ 1068 w 1068"/>
                  <a:gd name="T9" fmla="*/ 0 h 1340"/>
                  <a:gd name="T10" fmla="*/ 1068 w 1068"/>
                  <a:gd name="T11" fmla="*/ 227 h 1340"/>
                  <a:gd name="T12" fmla="*/ 670 w 1068"/>
                  <a:gd name="T13" fmla="*/ 227 h 1340"/>
                  <a:gd name="T14" fmla="*/ 670 w 1068"/>
                  <a:gd name="T15" fmla="*/ 1340 h 1340"/>
                  <a:gd name="T16" fmla="*/ 398 w 1068"/>
                  <a:gd name="T17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8" h="1340">
                    <a:moveTo>
                      <a:pt x="398" y="1340"/>
                    </a:moveTo>
                    <a:lnTo>
                      <a:pt x="398" y="227"/>
                    </a:lnTo>
                    <a:lnTo>
                      <a:pt x="0" y="227"/>
                    </a:lnTo>
                    <a:lnTo>
                      <a:pt x="0" y="0"/>
                    </a:lnTo>
                    <a:lnTo>
                      <a:pt x="1068" y="0"/>
                    </a:lnTo>
                    <a:lnTo>
                      <a:pt x="1068" y="227"/>
                    </a:lnTo>
                    <a:lnTo>
                      <a:pt x="670" y="227"/>
                    </a:lnTo>
                    <a:lnTo>
                      <a:pt x="670" y="1340"/>
                    </a:lnTo>
                    <a:lnTo>
                      <a:pt x="398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49" name="Freeform 361"/>
              <p:cNvSpPr>
                <a:spLocks/>
              </p:cNvSpPr>
              <p:nvPr/>
            </p:nvSpPr>
            <p:spPr bwMode="auto">
              <a:xfrm>
                <a:off x="5780" y="-289"/>
                <a:ext cx="82" cy="103"/>
              </a:xfrm>
              <a:custGeom>
                <a:avLst/>
                <a:gdLst>
                  <a:gd name="T0" fmla="*/ 0 w 1066"/>
                  <a:gd name="T1" fmla="*/ 1340 h 1340"/>
                  <a:gd name="T2" fmla="*/ 0 w 1066"/>
                  <a:gd name="T3" fmla="*/ 0 h 1340"/>
                  <a:gd name="T4" fmla="*/ 264 w 1066"/>
                  <a:gd name="T5" fmla="*/ 0 h 1340"/>
                  <a:gd name="T6" fmla="*/ 814 w 1066"/>
                  <a:gd name="T7" fmla="*/ 894 h 1340"/>
                  <a:gd name="T8" fmla="*/ 814 w 1066"/>
                  <a:gd name="T9" fmla="*/ 0 h 1340"/>
                  <a:gd name="T10" fmla="*/ 1066 w 1066"/>
                  <a:gd name="T11" fmla="*/ 0 h 1340"/>
                  <a:gd name="T12" fmla="*/ 1066 w 1066"/>
                  <a:gd name="T13" fmla="*/ 1340 h 1340"/>
                  <a:gd name="T14" fmla="*/ 794 w 1066"/>
                  <a:gd name="T15" fmla="*/ 1340 h 1340"/>
                  <a:gd name="T16" fmla="*/ 253 w 1066"/>
                  <a:gd name="T17" fmla="*/ 466 h 1340"/>
                  <a:gd name="T18" fmla="*/ 253 w 1066"/>
                  <a:gd name="T19" fmla="*/ 1340 h 1340"/>
                  <a:gd name="T20" fmla="*/ 0 w 1066"/>
                  <a:gd name="T21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6" h="1340">
                    <a:moveTo>
                      <a:pt x="0" y="1340"/>
                    </a:moveTo>
                    <a:lnTo>
                      <a:pt x="0" y="0"/>
                    </a:lnTo>
                    <a:lnTo>
                      <a:pt x="264" y="0"/>
                    </a:lnTo>
                    <a:lnTo>
                      <a:pt x="814" y="894"/>
                    </a:lnTo>
                    <a:lnTo>
                      <a:pt x="814" y="0"/>
                    </a:lnTo>
                    <a:lnTo>
                      <a:pt x="1066" y="0"/>
                    </a:lnTo>
                    <a:lnTo>
                      <a:pt x="1066" y="1340"/>
                    </a:lnTo>
                    <a:lnTo>
                      <a:pt x="794" y="1340"/>
                    </a:lnTo>
                    <a:lnTo>
                      <a:pt x="253" y="466"/>
                    </a:lnTo>
                    <a:lnTo>
                      <a:pt x="253" y="1340"/>
                    </a:lnTo>
                    <a:lnTo>
                      <a:pt x="0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0" name="Freeform 362"/>
              <p:cNvSpPr>
                <a:spLocks/>
              </p:cNvSpPr>
              <p:nvPr/>
            </p:nvSpPr>
            <p:spPr bwMode="auto">
              <a:xfrm>
                <a:off x="5884" y="-289"/>
                <a:ext cx="71" cy="103"/>
              </a:xfrm>
              <a:custGeom>
                <a:avLst/>
                <a:gdLst>
                  <a:gd name="T0" fmla="*/ 0 w 921"/>
                  <a:gd name="T1" fmla="*/ 1340 h 1340"/>
                  <a:gd name="T2" fmla="*/ 0 w 921"/>
                  <a:gd name="T3" fmla="*/ 0 h 1340"/>
                  <a:gd name="T4" fmla="*/ 921 w 921"/>
                  <a:gd name="T5" fmla="*/ 0 h 1340"/>
                  <a:gd name="T6" fmla="*/ 921 w 921"/>
                  <a:gd name="T7" fmla="*/ 227 h 1340"/>
                  <a:gd name="T8" fmla="*/ 272 w 921"/>
                  <a:gd name="T9" fmla="*/ 227 h 1340"/>
                  <a:gd name="T10" fmla="*/ 272 w 921"/>
                  <a:gd name="T11" fmla="*/ 544 h 1340"/>
                  <a:gd name="T12" fmla="*/ 832 w 921"/>
                  <a:gd name="T13" fmla="*/ 544 h 1340"/>
                  <a:gd name="T14" fmla="*/ 832 w 921"/>
                  <a:gd name="T15" fmla="*/ 770 h 1340"/>
                  <a:gd name="T16" fmla="*/ 272 w 921"/>
                  <a:gd name="T17" fmla="*/ 770 h 1340"/>
                  <a:gd name="T18" fmla="*/ 272 w 921"/>
                  <a:gd name="T19" fmla="*/ 1340 h 1340"/>
                  <a:gd name="T20" fmla="*/ 0 w 921"/>
                  <a:gd name="T21" fmla="*/ 134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1" h="1340">
                    <a:moveTo>
                      <a:pt x="0" y="1340"/>
                    </a:moveTo>
                    <a:lnTo>
                      <a:pt x="0" y="0"/>
                    </a:lnTo>
                    <a:lnTo>
                      <a:pt x="921" y="0"/>
                    </a:lnTo>
                    <a:lnTo>
                      <a:pt x="921" y="227"/>
                    </a:lnTo>
                    <a:lnTo>
                      <a:pt x="272" y="227"/>
                    </a:lnTo>
                    <a:lnTo>
                      <a:pt x="272" y="544"/>
                    </a:lnTo>
                    <a:lnTo>
                      <a:pt x="832" y="544"/>
                    </a:lnTo>
                    <a:lnTo>
                      <a:pt x="832" y="770"/>
                    </a:lnTo>
                    <a:lnTo>
                      <a:pt x="272" y="770"/>
                    </a:lnTo>
                    <a:lnTo>
                      <a:pt x="272" y="1340"/>
                    </a:lnTo>
                    <a:lnTo>
                      <a:pt x="0" y="1340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1" name="Rectangle 363"/>
              <p:cNvSpPr>
                <a:spLocks noChangeArrowheads="1"/>
              </p:cNvSpPr>
              <p:nvPr/>
            </p:nvSpPr>
            <p:spPr bwMode="auto">
              <a:xfrm>
                <a:off x="5970" y="-233"/>
                <a:ext cx="38" cy="20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2" name="Freeform 364"/>
              <p:cNvSpPr>
                <a:spLocks noEditPoints="1"/>
              </p:cNvSpPr>
              <p:nvPr/>
            </p:nvSpPr>
            <p:spPr bwMode="auto">
              <a:xfrm>
                <a:off x="6016" y="-252"/>
                <a:ext cx="81" cy="68"/>
              </a:xfrm>
              <a:custGeom>
                <a:avLst/>
                <a:gdLst>
                  <a:gd name="T0" fmla="*/ 799 w 1058"/>
                  <a:gd name="T1" fmla="*/ 492 h 893"/>
                  <a:gd name="T2" fmla="*/ 800 w 1058"/>
                  <a:gd name="T3" fmla="*/ 655 h 893"/>
                  <a:gd name="T4" fmla="*/ 828 w 1058"/>
                  <a:gd name="T5" fmla="*/ 733 h 893"/>
                  <a:gd name="T6" fmla="*/ 876 w 1058"/>
                  <a:gd name="T7" fmla="*/ 776 h 893"/>
                  <a:gd name="T8" fmla="*/ 929 w 1058"/>
                  <a:gd name="T9" fmla="*/ 781 h 893"/>
                  <a:gd name="T10" fmla="*/ 972 w 1058"/>
                  <a:gd name="T11" fmla="*/ 760 h 893"/>
                  <a:gd name="T12" fmla="*/ 1006 w 1058"/>
                  <a:gd name="T13" fmla="*/ 714 h 893"/>
                  <a:gd name="T14" fmla="*/ 1058 w 1058"/>
                  <a:gd name="T15" fmla="*/ 659 h 893"/>
                  <a:gd name="T16" fmla="*/ 1030 w 1058"/>
                  <a:gd name="T17" fmla="*/ 792 h 893"/>
                  <a:gd name="T18" fmla="*/ 1002 w 1058"/>
                  <a:gd name="T19" fmla="*/ 841 h 893"/>
                  <a:gd name="T20" fmla="*/ 943 w 1058"/>
                  <a:gd name="T21" fmla="*/ 884 h 893"/>
                  <a:gd name="T22" fmla="*/ 878 w 1058"/>
                  <a:gd name="T23" fmla="*/ 888 h 893"/>
                  <a:gd name="T24" fmla="*/ 819 w 1058"/>
                  <a:gd name="T25" fmla="*/ 858 h 893"/>
                  <a:gd name="T26" fmla="*/ 788 w 1058"/>
                  <a:gd name="T27" fmla="*/ 819 h 893"/>
                  <a:gd name="T28" fmla="*/ 740 w 1058"/>
                  <a:gd name="T29" fmla="*/ 693 h 893"/>
                  <a:gd name="T30" fmla="*/ 693 w 1058"/>
                  <a:gd name="T31" fmla="*/ 729 h 893"/>
                  <a:gd name="T32" fmla="*/ 640 w 1058"/>
                  <a:gd name="T33" fmla="*/ 793 h 893"/>
                  <a:gd name="T34" fmla="*/ 567 w 1058"/>
                  <a:gd name="T35" fmla="*/ 848 h 893"/>
                  <a:gd name="T36" fmla="*/ 487 w 1058"/>
                  <a:gd name="T37" fmla="*/ 881 h 893"/>
                  <a:gd name="T38" fmla="*/ 392 w 1058"/>
                  <a:gd name="T39" fmla="*/ 893 h 893"/>
                  <a:gd name="T40" fmla="*/ 277 w 1058"/>
                  <a:gd name="T41" fmla="*/ 879 h 893"/>
                  <a:gd name="T42" fmla="*/ 181 w 1058"/>
                  <a:gd name="T43" fmla="*/ 839 h 893"/>
                  <a:gd name="T44" fmla="*/ 107 w 1058"/>
                  <a:gd name="T45" fmla="*/ 774 h 893"/>
                  <a:gd name="T46" fmla="*/ 53 w 1058"/>
                  <a:gd name="T47" fmla="*/ 688 h 893"/>
                  <a:gd name="T48" fmla="*/ 18 w 1058"/>
                  <a:gd name="T49" fmla="*/ 594 h 893"/>
                  <a:gd name="T50" fmla="*/ 1 w 1058"/>
                  <a:gd name="T51" fmla="*/ 494 h 893"/>
                  <a:gd name="T52" fmla="*/ 3 w 1058"/>
                  <a:gd name="T53" fmla="*/ 379 h 893"/>
                  <a:gd name="T54" fmla="*/ 27 w 1058"/>
                  <a:gd name="T55" fmla="*/ 270 h 893"/>
                  <a:gd name="T56" fmla="*/ 73 w 1058"/>
                  <a:gd name="T57" fmla="*/ 175 h 893"/>
                  <a:gd name="T58" fmla="*/ 140 w 1058"/>
                  <a:gd name="T59" fmla="*/ 97 h 893"/>
                  <a:gd name="T60" fmla="*/ 216 w 1058"/>
                  <a:gd name="T61" fmla="*/ 41 h 893"/>
                  <a:gd name="T62" fmla="*/ 300 w 1058"/>
                  <a:gd name="T63" fmla="*/ 9 h 893"/>
                  <a:gd name="T64" fmla="*/ 399 w 1058"/>
                  <a:gd name="T65" fmla="*/ 1 h 893"/>
                  <a:gd name="T66" fmla="*/ 515 w 1058"/>
                  <a:gd name="T67" fmla="*/ 36 h 893"/>
                  <a:gd name="T68" fmla="*/ 586 w 1058"/>
                  <a:gd name="T69" fmla="*/ 93 h 893"/>
                  <a:gd name="T70" fmla="*/ 633 w 1058"/>
                  <a:gd name="T71" fmla="*/ 155 h 893"/>
                  <a:gd name="T72" fmla="*/ 781 w 1058"/>
                  <a:gd name="T73" fmla="*/ 26 h 893"/>
                  <a:gd name="T74" fmla="*/ 613 w 1058"/>
                  <a:gd name="T75" fmla="*/ 243 h 893"/>
                  <a:gd name="T76" fmla="*/ 571 w 1058"/>
                  <a:gd name="T77" fmla="*/ 172 h 893"/>
                  <a:gd name="T78" fmla="*/ 504 w 1058"/>
                  <a:gd name="T79" fmla="*/ 108 h 893"/>
                  <a:gd name="T80" fmla="*/ 434 w 1058"/>
                  <a:gd name="T81" fmla="*/ 74 h 893"/>
                  <a:gd name="T82" fmla="*/ 384 w 1058"/>
                  <a:gd name="T83" fmla="*/ 66 h 893"/>
                  <a:gd name="T84" fmla="*/ 331 w 1058"/>
                  <a:gd name="T85" fmla="*/ 76 h 893"/>
                  <a:gd name="T86" fmla="*/ 284 w 1058"/>
                  <a:gd name="T87" fmla="*/ 104 h 893"/>
                  <a:gd name="T88" fmla="*/ 243 w 1058"/>
                  <a:gd name="T89" fmla="*/ 152 h 893"/>
                  <a:gd name="T90" fmla="*/ 209 w 1058"/>
                  <a:gd name="T91" fmla="*/ 220 h 893"/>
                  <a:gd name="T92" fmla="*/ 186 w 1058"/>
                  <a:gd name="T93" fmla="*/ 311 h 893"/>
                  <a:gd name="T94" fmla="*/ 176 w 1058"/>
                  <a:gd name="T95" fmla="*/ 477 h 893"/>
                  <a:gd name="T96" fmla="*/ 185 w 1058"/>
                  <a:gd name="T97" fmla="*/ 615 h 893"/>
                  <a:gd name="T98" fmla="*/ 215 w 1058"/>
                  <a:gd name="T99" fmla="*/ 711 h 893"/>
                  <a:gd name="T100" fmla="*/ 266 w 1058"/>
                  <a:gd name="T101" fmla="*/ 779 h 893"/>
                  <a:gd name="T102" fmla="*/ 332 w 1058"/>
                  <a:gd name="T103" fmla="*/ 819 h 893"/>
                  <a:gd name="T104" fmla="*/ 405 w 1058"/>
                  <a:gd name="T105" fmla="*/ 828 h 893"/>
                  <a:gd name="T106" fmla="*/ 487 w 1058"/>
                  <a:gd name="T107" fmla="*/ 793 h 893"/>
                  <a:gd name="T108" fmla="*/ 546 w 1058"/>
                  <a:gd name="T109" fmla="*/ 725 h 893"/>
                  <a:gd name="T110" fmla="*/ 595 w 1058"/>
                  <a:gd name="T111" fmla="*/ 629 h 893"/>
                  <a:gd name="T112" fmla="*/ 651 w 1058"/>
                  <a:gd name="T113" fmla="*/ 468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58" h="893">
                    <a:moveTo>
                      <a:pt x="781" y="26"/>
                    </a:moveTo>
                    <a:lnTo>
                      <a:pt x="932" y="26"/>
                    </a:lnTo>
                    <a:lnTo>
                      <a:pt x="814" y="442"/>
                    </a:lnTo>
                    <a:lnTo>
                      <a:pt x="807" y="464"/>
                    </a:lnTo>
                    <a:lnTo>
                      <a:pt x="799" y="492"/>
                    </a:lnTo>
                    <a:lnTo>
                      <a:pt x="788" y="525"/>
                    </a:lnTo>
                    <a:lnTo>
                      <a:pt x="776" y="565"/>
                    </a:lnTo>
                    <a:lnTo>
                      <a:pt x="785" y="599"/>
                    </a:lnTo>
                    <a:lnTo>
                      <a:pt x="792" y="628"/>
                    </a:lnTo>
                    <a:lnTo>
                      <a:pt x="800" y="655"/>
                    </a:lnTo>
                    <a:lnTo>
                      <a:pt x="806" y="677"/>
                    </a:lnTo>
                    <a:lnTo>
                      <a:pt x="812" y="696"/>
                    </a:lnTo>
                    <a:lnTo>
                      <a:pt x="819" y="712"/>
                    </a:lnTo>
                    <a:lnTo>
                      <a:pt x="823" y="724"/>
                    </a:lnTo>
                    <a:lnTo>
                      <a:pt x="828" y="733"/>
                    </a:lnTo>
                    <a:lnTo>
                      <a:pt x="837" y="745"/>
                    </a:lnTo>
                    <a:lnTo>
                      <a:pt x="845" y="755"/>
                    </a:lnTo>
                    <a:lnTo>
                      <a:pt x="856" y="763"/>
                    </a:lnTo>
                    <a:lnTo>
                      <a:pt x="866" y="771"/>
                    </a:lnTo>
                    <a:lnTo>
                      <a:pt x="876" y="776"/>
                    </a:lnTo>
                    <a:lnTo>
                      <a:pt x="888" y="780"/>
                    </a:lnTo>
                    <a:lnTo>
                      <a:pt x="899" y="782"/>
                    </a:lnTo>
                    <a:lnTo>
                      <a:pt x="911" y="783"/>
                    </a:lnTo>
                    <a:lnTo>
                      <a:pt x="921" y="783"/>
                    </a:lnTo>
                    <a:lnTo>
                      <a:pt x="929" y="781"/>
                    </a:lnTo>
                    <a:lnTo>
                      <a:pt x="939" y="779"/>
                    </a:lnTo>
                    <a:lnTo>
                      <a:pt x="947" y="776"/>
                    </a:lnTo>
                    <a:lnTo>
                      <a:pt x="956" y="772"/>
                    </a:lnTo>
                    <a:lnTo>
                      <a:pt x="963" y="766"/>
                    </a:lnTo>
                    <a:lnTo>
                      <a:pt x="972" y="760"/>
                    </a:lnTo>
                    <a:lnTo>
                      <a:pt x="979" y="752"/>
                    </a:lnTo>
                    <a:lnTo>
                      <a:pt x="987" y="745"/>
                    </a:lnTo>
                    <a:lnTo>
                      <a:pt x="994" y="736"/>
                    </a:lnTo>
                    <a:lnTo>
                      <a:pt x="1000" y="726"/>
                    </a:lnTo>
                    <a:lnTo>
                      <a:pt x="1006" y="714"/>
                    </a:lnTo>
                    <a:lnTo>
                      <a:pt x="1010" y="703"/>
                    </a:lnTo>
                    <a:lnTo>
                      <a:pt x="1014" y="689"/>
                    </a:lnTo>
                    <a:lnTo>
                      <a:pt x="1018" y="674"/>
                    </a:lnTo>
                    <a:lnTo>
                      <a:pt x="1020" y="659"/>
                    </a:lnTo>
                    <a:lnTo>
                      <a:pt x="1058" y="659"/>
                    </a:lnTo>
                    <a:lnTo>
                      <a:pt x="1053" y="691"/>
                    </a:lnTo>
                    <a:lnTo>
                      <a:pt x="1049" y="720"/>
                    </a:lnTo>
                    <a:lnTo>
                      <a:pt x="1044" y="746"/>
                    </a:lnTo>
                    <a:lnTo>
                      <a:pt x="1037" y="771"/>
                    </a:lnTo>
                    <a:lnTo>
                      <a:pt x="1030" y="792"/>
                    </a:lnTo>
                    <a:lnTo>
                      <a:pt x="1022" y="811"/>
                    </a:lnTo>
                    <a:lnTo>
                      <a:pt x="1017" y="819"/>
                    </a:lnTo>
                    <a:lnTo>
                      <a:pt x="1012" y="827"/>
                    </a:lnTo>
                    <a:lnTo>
                      <a:pt x="1008" y="834"/>
                    </a:lnTo>
                    <a:lnTo>
                      <a:pt x="1002" y="841"/>
                    </a:lnTo>
                    <a:lnTo>
                      <a:pt x="991" y="852"/>
                    </a:lnTo>
                    <a:lnTo>
                      <a:pt x="980" y="863"/>
                    </a:lnTo>
                    <a:lnTo>
                      <a:pt x="968" y="871"/>
                    </a:lnTo>
                    <a:lnTo>
                      <a:pt x="956" y="879"/>
                    </a:lnTo>
                    <a:lnTo>
                      <a:pt x="943" y="884"/>
                    </a:lnTo>
                    <a:lnTo>
                      <a:pt x="930" y="888"/>
                    </a:lnTo>
                    <a:lnTo>
                      <a:pt x="918" y="890"/>
                    </a:lnTo>
                    <a:lnTo>
                      <a:pt x="904" y="891"/>
                    </a:lnTo>
                    <a:lnTo>
                      <a:pt x="891" y="890"/>
                    </a:lnTo>
                    <a:lnTo>
                      <a:pt x="878" y="888"/>
                    </a:lnTo>
                    <a:lnTo>
                      <a:pt x="866" y="885"/>
                    </a:lnTo>
                    <a:lnTo>
                      <a:pt x="854" y="880"/>
                    </a:lnTo>
                    <a:lnTo>
                      <a:pt x="842" y="874"/>
                    </a:lnTo>
                    <a:lnTo>
                      <a:pt x="831" y="866"/>
                    </a:lnTo>
                    <a:lnTo>
                      <a:pt x="819" y="858"/>
                    </a:lnTo>
                    <a:lnTo>
                      <a:pt x="808" y="847"/>
                    </a:lnTo>
                    <a:lnTo>
                      <a:pt x="803" y="842"/>
                    </a:lnTo>
                    <a:lnTo>
                      <a:pt x="798" y="834"/>
                    </a:lnTo>
                    <a:lnTo>
                      <a:pt x="793" y="827"/>
                    </a:lnTo>
                    <a:lnTo>
                      <a:pt x="788" y="819"/>
                    </a:lnTo>
                    <a:lnTo>
                      <a:pt x="777" y="800"/>
                    </a:lnTo>
                    <a:lnTo>
                      <a:pt x="768" y="778"/>
                    </a:lnTo>
                    <a:lnTo>
                      <a:pt x="758" y="754"/>
                    </a:lnTo>
                    <a:lnTo>
                      <a:pt x="750" y="725"/>
                    </a:lnTo>
                    <a:lnTo>
                      <a:pt x="740" y="693"/>
                    </a:lnTo>
                    <a:lnTo>
                      <a:pt x="732" y="659"/>
                    </a:lnTo>
                    <a:lnTo>
                      <a:pt x="722" y="678"/>
                    </a:lnTo>
                    <a:lnTo>
                      <a:pt x="712" y="696"/>
                    </a:lnTo>
                    <a:lnTo>
                      <a:pt x="702" y="713"/>
                    </a:lnTo>
                    <a:lnTo>
                      <a:pt x="693" y="729"/>
                    </a:lnTo>
                    <a:lnTo>
                      <a:pt x="683" y="744"/>
                    </a:lnTo>
                    <a:lnTo>
                      <a:pt x="672" y="757"/>
                    </a:lnTo>
                    <a:lnTo>
                      <a:pt x="663" y="768"/>
                    </a:lnTo>
                    <a:lnTo>
                      <a:pt x="653" y="779"/>
                    </a:lnTo>
                    <a:lnTo>
                      <a:pt x="640" y="793"/>
                    </a:lnTo>
                    <a:lnTo>
                      <a:pt x="626" y="806"/>
                    </a:lnTo>
                    <a:lnTo>
                      <a:pt x="612" y="818"/>
                    </a:lnTo>
                    <a:lnTo>
                      <a:pt x="597" y="829"/>
                    </a:lnTo>
                    <a:lnTo>
                      <a:pt x="582" y="839"/>
                    </a:lnTo>
                    <a:lnTo>
                      <a:pt x="567" y="848"/>
                    </a:lnTo>
                    <a:lnTo>
                      <a:pt x="551" y="856"/>
                    </a:lnTo>
                    <a:lnTo>
                      <a:pt x="537" y="864"/>
                    </a:lnTo>
                    <a:lnTo>
                      <a:pt x="520" y="870"/>
                    </a:lnTo>
                    <a:lnTo>
                      <a:pt x="504" y="877"/>
                    </a:lnTo>
                    <a:lnTo>
                      <a:pt x="487" y="881"/>
                    </a:lnTo>
                    <a:lnTo>
                      <a:pt x="469" y="885"/>
                    </a:lnTo>
                    <a:lnTo>
                      <a:pt x="451" y="888"/>
                    </a:lnTo>
                    <a:lnTo>
                      <a:pt x="432" y="890"/>
                    </a:lnTo>
                    <a:lnTo>
                      <a:pt x="412" y="891"/>
                    </a:lnTo>
                    <a:lnTo>
                      <a:pt x="392" y="893"/>
                    </a:lnTo>
                    <a:lnTo>
                      <a:pt x="368" y="891"/>
                    </a:lnTo>
                    <a:lnTo>
                      <a:pt x="343" y="890"/>
                    </a:lnTo>
                    <a:lnTo>
                      <a:pt x="320" y="887"/>
                    </a:lnTo>
                    <a:lnTo>
                      <a:pt x="298" y="884"/>
                    </a:lnTo>
                    <a:lnTo>
                      <a:pt x="277" y="879"/>
                    </a:lnTo>
                    <a:lnTo>
                      <a:pt x="255" y="873"/>
                    </a:lnTo>
                    <a:lnTo>
                      <a:pt x="235" y="866"/>
                    </a:lnTo>
                    <a:lnTo>
                      <a:pt x="217" y="859"/>
                    </a:lnTo>
                    <a:lnTo>
                      <a:pt x="198" y="850"/>
                    </a:lnTo>
                    <a:lnTo>
                      <a:pt x="181" y="839"/>
                    </a:lnTo>
                    <a:lnTo>
                      <a:pt x="164" y="829"/>
                    </a:lnTo>
                    <a:lnTo>
                      <a:pt x="149" y="816"/>
                    </a:lnTo>
                    <a:lnTo>
                      <a:pt x="134" y="803"/>
                    </a:lnTo>
                    <a:lnTo>
                      <a:pt x="121" y="790"/>
                    </a:lnTo>
                    <a:lnTo>
                      <a:pt x="107" y="774"/>
                    </a:lnTo>
                    <a:lnTo>
                      <a:pt x="95" y="758"/>
                    </a:lnTo>
                    <a:lnTo>
                      <a:pt x="83" y="741"/>
                    </a:lnTo>
                    <a:lnTo>
                      <a:pt x="73" y="724"/>
                    </a:lnTo>
                    <a:lnTo>
                      <a:pt x="62" y="706"/>
                    </a:lnTo>
                    <a:lnTo>
                      <a:pt x="53" y="688"/>
                    </a:lnTo>
                    <a:lnTo>
                      <a:pt x="44" y="670"/>
                    </a:lnTo>
                    <a:lnTo>
                      <a:pt x="37" y="652"/>
                    </a:lnTo>
                    <a:lnTo>
                      <a:pt x="29" y="633"/>
                    </a:lnTo>
                    <a:lnTo>
                      <a:pt x="23" y="614"/>
                    </a:lnTo>
                    <a:lnTo>
                      <a:pt x="18" y="594"/>
                    </a:lnTo>
                    <a:lnTo>
                      <a:pt x="12" y="575"/>
                    </a:lnTo>
                    <a:lnTo>
                      <a:pt x="8" y="555"/>
                    </a:lnTo>
                    <a:lnTo>
                      <a:pt x="5" y="535"/>
                    </a:lnTo>
                    <a:lnTo>
                      <a:pt x="3" y="515"/>
                    </a:lnTo>
                    <a:lnTo>
                      <a:pt x="1" y="494"/>
                    </a:lnTo>
                    <a:lnTo>
                      <a:pt x="0" y="473"/>
                    </a:lnTo>
                    <a:lnTo>
                      <a:pt x="0" y="451"/>
                    </a:lnTo>
                    <a:lnTo>
                      <a:pt x="0" y="427"/>
                    </a:lnTo>
                    <a:lnTo>
                      <a:pt x="1" y="402"/>
                    </a:lnTo>
                    <a:lnTo>
                      <a:pt x="3" y="379"/>
                    </a:lnTo>
                    <a:lnTo>
                      <a:pt x="6" y="356"/>
                    </a:lnTo>
                    <a:lnTo>
                      <a:pt x="10" y="333"/>
                    </a:lnTo>
                    <a:lnTo>
                      <a:pt x="15" y="311"/>
                    </a:lnTo>
                    <a:lnTo>
                      <a:pt x="21" y="290"/>
                    </a:lnTo>
                    <a:lnTo>
                      <a:pt x="27" y="270"/>
                    </a:lnTo>
                    <a:lnTo>
                      <a:pt x="35" y="250"/>
                    </a:lnTo>
                    <a:lnTo>
                      <a:pt x="43" y="231"/>
                    </a:lnTo>
                    <a:lnTo>
                      <a:pt x="52" y="211"/>
                    </a:lnTo>
                    <a:lnTo>
                      <a:pt x="62" y="192"/>
                    </a:lnTo>
                    <a:lnTo>
                      <a:pt x="73" y="175"/>
                    </a:lnTo>
                    <a:lnTo>
                      <a:pt x="85" y="158"/>
                    </a:lnTo>
                    <a:lnTo>
                      <a:pt x="97" y="141"/>
                    </a:lnTo>
                    <a:lnTo>
                      <a:pt x="111" y="126"/>
                    </a:lnTo>
                    <a:lnTo>
                      <a:pt x="125" y="111"/>
                    </a:lnTo>
                    <a:lnTo>
                      <a:pt x="140" y="97"/>
                    </a:lnTo>
                    <a:lnTo>
                      <a:pt x="155" y="83"/>
                    </a:lnTo>
                    <a:lnTo>
                      <a:pt x="169" y="71"/>
                    </a:lnTo>
                    <a:lnTo>
                      <a:pt x="184" y="60"/>
                    </a:lnTo>
                    <a:lnTo>
                      <a:pt x="200" y="50"/>
                    </a:lnTo>
                    <a:lnTo>
                      <a:pt x="216" y="41"/>
                    </a:lnTo>
                    <a:lnTo>
                      <a:pt x="232" y="32"/>
                    </a:lnTo>
                    <a:lnTo>
                      <a:pt x="249" y="25"/>
                    </a:lnTo>
                    <a:lnTo>
                      <a:pt x="266" y="18"/>
                    </a:lnTo>
                    <a:lnTo>
                      <a:pt x="283" y="13"/>
                    </a:lnTo>
                    <a:lnTo>
                      <a:pt x="300" y="9"/>
                    </a:lnTo>
                    <a:lnTo>
                      <a:pt x="318" y="6"/>
                    </a:lnTo>
                    <a:lnTo>
                      <a:pt x="336" y="2"/>
                    </a:lnTo>
                    <a:lnTo>
                      <a:pt x="354" y="1"/>
                    </a:lnTo>
                    <a:lnTo>
                      <a:pt x="373" y="0"/>
                    </a:lnTo>
                    <a:lnTo>
                      <a:pt x="399" y="1"/>
                    </a:lnTo>
                    <a:lnTo>
                      <a:pt x="424" y="5"/>
                    </a:lnTo>
                    <a:lnTo>
                      <a:pt x="447" y="10"/>
                    </a:lnTo>
                    <a:lnTo>
                      <a:pt x="471" y="17"/>
                    </a:lnTo>
                    <a:lnTo>
                      <a:pt x="494" y="26"/>
                    </a:lnTo>
                    <a:lnTo>
                      <a:pt x="515" y="36"/>
                    </a:lnTo>
                    <a:lnTo>
                      <a:pt x="537" y="49"/>
                    </a:lnTo>
                    <a:lnTo>
                      <a:pt x="557" y="64"/>
                    </a:lnTo>
                    <a:lnTo>
                      <a:pt x="567" y="73"/>
                    </a:lnTo>
                    <a:lnTo>
                      <a:pt x="577" y="82"/>
                    </a:lnTo>
                    <a:lnTo>
                      <a:pt x="586" y="93"/>
                    </a:lnTo>
                    <a:lnTo>
                      <a:pt x="596" y="103"/>
                    </a:lnTo>
                    <a:lnTo>
                      <a:pt x="606" y="115"/>
                    </a:lnTo>
                    <a:lnTo>
                      <a:pt x="615" y="128"/>
                    </a:lnTo>
                    <a:lnTo>
                      <a:pt x="624" y="141"/>
                    </a:lnTo>
                    <a:lnTo>
                      <a:pt x="633" y="155"/>
                    </a:lnTo>
                    <a:lnTo>
                      <a:pt x="651" y="187"/>
                    </a:lnTo>
                    <a:lnTo>
                      <a:pt x="668" y="221"/>
                    </a:lnTo>
                    <a:lnTo>
                      <a:pt x="685" y="259"/>
                    </a:lnTo>
                    <a:lnTo>
                      <a:pt x="702" y="301"/>
                    </a:lnTo>
                    <a:lnTo>
                      <a:pt x="781" y="26"/>
                    </a:lnTo>
                    <a:close/>
                    <a:moveTo>
                      <a:pt x="670" y="403"/>
                    </a:moveTo>
                    <a:lnTo>
                      <a:pt x="658" y="358"/>
                    </a:lnTo>
                    <a:lnTo>
                      <a:pt x="644" y="316"/>
                    </a:lnTo>
                    <a:lnTo>
                      <a:pt x="629" y="278"/>
                    </a:lnTo>
                    <a:lnTo>
                      <a:pt x="613" y="243"/>
                    </a:lnTo>
                    <a:lnTo>
                      <a:pt x="606" y="227"/>
                    </a:lnTo>
                    <a:lnTo>
                      <a:pt x="597" y="213"/>
                    </a:lnTo>
                    <a:lnTo>
                      <a:pt x="589" y="198"/>
                    </a:lnTo>
                    <a:lnTo>
                      <a:pt x="580" y="185"/>
                    </a:lnTo>
                    <a:lnTo>
                      <a:pt x="571" y="172"/>
                    </a:lnTo>
                    <a:lnTo>
                      <a:pt x="561" y="161"/>
                    </a:lnTo>
                    <a:lnTo>
                      <a:pt x="553" y="150"/>
                    </a:lnTo>
                    <a:lnTo>
                      <a:pt x="543" y="140"/>
                    </a:lnTo>
                    <a:lnTo>
                      <a:pt x="523" y="123"/>
                    </a:lnTo>
                    <a:lnTo>
                      <a:pt x="504" y="108"/>
                    </a:lnTo>
                    <a:lnTo>
                      <a:pt x="484" y="95"/>
                    </a:lnTo>
                    <a:lnTo>
                      <a:pt x="463" y="84"/>
                    </a:lnTo>
                    <a:lnTo>
                      <a:pt x="454" y="80"/>
                    </a:lnTo>
                    <a:lnTo>
                      <a:pt x="444" y="77"/>
                    </a:lnTo>
                    <a:lnTo>
                      <a:pt x="434" y="74"/>
                    </a:lnTo>
                    <a:lnTo>
                      <a:pt x="424" y="70"/>
                    </a:lnTo>
                    <a:lnTo>
                      <a:pt x="415" y="68"/>
                    </a:lnTo>
                    <a:lnTo>
                      <a:pt x="404" y="67"/>
                    </a:lnTo>
                    <a:lnTo>
                      <a:pt x="394" y="66"/>
                    </a:lnTo>
                    <a:lnTo>
                      <a:pt x="384" y="66"/>
                    </a:lnTo>
                    <a:lnTo>
                      <a:pt x="373" y="66"/>
                    </a:lnTo>
                    <a:lnTo>
                      <a:pt x="363" y="67"/>
                    </a:lnTo>
                    <a:lnTo>
                      <a:pt x="352" y="69"/>
                    </a:lnTo>
                    <a:lnTo>
                      <a:pt x="341" y="71"/>
                    </a:lnTo>
                    <a:lnTo>
                      <a:pt x="331" y="76"/>
                    </a:lnTo>
                    <a:lnTo>
                      <a:pt x="321" y="80"/>
                    </a:lnTo>
                    <a:lnTo>
                      <a:pt x="312" y="84"/>
                    </a:lnTo>
                    <a:lnTo>
                      <a:pt x="302" y="91"/>
                    </a:lnTo>
                    <a:lnTo>
                      <a:pt x="293" y="97"/>
                    </a:lnTo>
                    <a:lnTo>
                      <a:pt x="284" y="104"/>
                    </a:lnTo>
                    <a:lnTo>
                      <a:pt x="274" y="113"/>
                    </a:lnTo>
                    <a:lnTo>
                      <a:pt x="266" y="121"/>
                    </a:lnTo>
                    <a:lnTo>
                      <a:pt x="259" y="131"/>
                    </a:lnTo>
                    <a:lnTo>
                      <a:pt x="250" y="141"/>
                    </a:lnTo>
                    <a:lnTo>
                      <a:pt x="243" y="152"/>
                    </a:lnTo>
                    <a:lnTo>
                      <a:pt x="235" y="164"/>
                    </a:lnTo>
                    <a:lnTo>
                      <a:pt x="228" y="176"/>
                    </a:lnTo>
                    <a:lnTo>
                      <a:pt x="220" y="190"/>
                    </a:lnTo>
                    <a:lnTo>
                      <a:pt x="214" y="205"/>
                    </a:lnTo>
                    <a:lnTo>
                      <a:pt x="209" y="220"/>
                    </a:lnTo>
                    <a:lnTo>
                      <a:pt x="203" y="237"/>
                    </a:lnTo>
                    <a:lnTo>
                      <a:pt x="198" y="254"/>
                    </a:lnTo>
                    <a:lnTo>
                      <a:pt x="194" y="272"/>
                    </a:lnTo>
                    <a:lnTo>
                      <a:pt x="191" y="291"/>
                    </a:lnTo>
                    <a:lnTo>
                      <a:pt x="186" y="311"/>
                    </a:lnTo>
                    <a:lnTo>
                      <a:pt x="183" y="332"/>
                    </a:lnTo>
                    <a:lnTo>
                      <a:pt x="181" y="355"/>
                    </a:lnTo>
                    <a:lnTo>
                      <a:pt x="179" y="377"/>
                    </a:lnTo>
                    <a:lnTo>
                      <a:pt x="176" y="426"/>
                    </a:lnTo>
                    <a:lnTo>
                      <a:pt x="176" y="477"/>
                    </a:lnTo>
                    <a:lnTo>
                      <a:pt x="176" y="509"/>
                    </a:lnTo>
                    <a:lnTo>
                      <a:pt x="177" y="537"/>
                    </a:lnTo>
                    <a:lnTo>
                      <a:pt x="179" y="565"/>
                    </a:lnTo>
                    <a:lnTo>
                      <a:pt x="182" y="590"/>
                    </a:lnTo>
                    <a:lnTo>
                      <a:pt x="185" y="615"/>
                    </a:lnTo>
                    <a:lnTo>
                      <a:pt x="190" y="637"/>
                    </a:lnTo>
                    <a:lnTo>
                      <a:pt x="195" y="658"/>
                    </a:lnTo>
                    <a:lnTo>
                      <a:pt x="201" y="677"/>
                    </a:lnTo>
                    <a:lnTo>
                      <a:pt x="208" y="694"/>
                    </a:lnTo>
                    <a:lnTo>
                      <a:pt x="215" y="711"/>
                    </a:lnTo>
                    <a:lnTo>
                      <a:pt x="224" y="727"/>
                    </a:lnTo>
                    <a:lnTo>
                      <a:pt x="233" y="741"/>
                    </a:lnTo>
                    <a:lnTo>
                      <a:pt x="243" y="755"/>
                    </a:lnTo>
                    <a:lnTo>
                      <a:pt x="254" y="767"/>
                    </a:lnTo>
                    <a:lnTo>
                      <a:pt x="266" y="779"/>
                    </a:lnTo>
                    <a:lnTo>
                      <a:pt x="279" y="790"/>
                    </a:lnTo>
                    <a:lnTo>
                      <a:pt x="291" y="798"/>
                    </a:lnTo>
                    <a:lnTo>
                      <a:pt x="304" y="807"/>
                    </a:lnTo>
                    <a:lnTo>
                      <a:pt x="318" y="813"/>
                    </a:lnTo>
                    <a:lnTo>
                      <a:pt x="332" y="819"/>
                    </a:lnTo>
                    <a:lnTo>
                      <a:pt x="346" y="824"/>
                    </a:lnTo>
                    <a:lnTo>
                      <a:pt x="359" y="827"/>
                    </a:lnTo>
                    <a:lnTo>
                      <a:pt x="373" y="829"/>
                    </a:lnTo>
                    <a:lnTo>
                      <a:pt x="388" y="829"/>
                    </a:lnTo>
                    <a:lnTo>
                      <a:pt x="405" y="828"/>
                    </a:lnTo>
                    <a:lnTo>
                      <a:pt x="422" y="825"/>
                    </a:lnTo>
                    <a:lnTo>
                      <a:pt x="439" y="820"/>
                    </a:lnTo>
                    <a:lnTo>
                      <a:pt x="455" y="813"/>
                    </a:lnTo>
                    <a:lnTo>
                      <a:pt x="471" y="803"/>
                    </a:lnTo>
                    <a:lnTo>
                      <a:pt x="487" y="793"/>
                    </a:lnTo>
                    <a:lnTo>
                      <a:pt x="502" y="779"/>
                    </a:lnTo>
                    <a:lnTo>
                      <a:pt x="516" y="764"/>
                    </a:lnTo>
                    <a:lnTo>
                      <a:pt x="527" y="752"/>
                    </a:lnTo>
                    <a:lnTo>
                      <a:pt x="537" y="740"/>
                    </a:lnTo>
                    <a:lnTo>
                      <a:pt x="546" y="725"/>
                    </a:lnTo>
                    <a:lnTo>
                      <a:pt x="557" y="709"/>
                    </a:lnTo>
                    <a:lnTo>
                      <a:pt x="566" y="691"/>
                    </a:lnTo>
                    <a:lnTo>
                      <a:pt x="576" y="672"/>
                    </a:lnTo>
                    <a:lnTo>
                      <a:pt x="585" y="652"/>
                    </a:lnTo>
                    <a:lnTo>
                      <a:pt x="595" y="629"/>
                    </a:lnTo>
                    <a:lnTo>
                      <a:pt x="605" y="607"/>
                    </a:lnTo>
                    <a:lnTo>
                      <a:pt x="614" y="582"/>
                    </a:lnTo>
                    <a:lnTo>
                      <a:pt x="624" y="556"/>
                    </a:lnTo>
                    <a:lnTo>
                      <a:pt x="633" y="528"/>
                    </a:lnTo>
                    <a:lnTo>
                      <a:pt x="651" y="468"/>
                    </a:lnTo>
                    <a:lnTo>
                      <a:pt x="670" y="403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3" name="Rectangle 365"/>
              <p:cNvSpPr>
                <a:spLocks noChangeArrowheads="1"/>
              </p:cNvSpPr>
              <p:nvPr/>
            </p:nvSpPr>
            <p:spPr bwMode="auto">
              <a:xfrm>
                <a:off x="6227" y="-194"/>
                <a:ext cx="21" cy="104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4" name="Freeform 366"/>
              <p:cNvSpPr>
                <a:spLocks/>
              </p:cNvSpPr>
              <p:nvPr/>
            </p:nvSpPr>
            <p:spPr bwMode="auto">
              <a:xfrm>
                <a:off x="6268" y="-193"/>
                <a:ext cx="73" cy="103"/>
              </a:xfrm>
              <a:custGeom>
                <a:avLst/>
                <a:gdLst>
                  <a:gd name="T0" fmla="*/ 0 w 945"/>
                  <a:gd name="T1" fmla="*/ 1329 h 1329"/>
                  <a:gd name="T2" fmla="*/ 0 w 945"/>
                  <a:gd name="T3" fmla="*/ 0 h 1329"/>
                  <a:gd name="T4" fmla="*/ 271 w 945"/>
                  <a:gd name="T5" fmla="*/ 0 h 1329"/>
                  <a:gd name="T6" fmla="*/ 271 w 945"/>
                  <a:gd name="T7" fmla="*/ 1103 h 1329"/>
                  <a:gd name="T8" fmla="*/ 945 w 945"/>
                  <a:gd name="T9" fmla="*/ 1103 h 1329"/>
                  <a:gd name="T10" fmla="*/ 945 w 945"/>
                  <a:gd name="T11" fmla="*/ 1329 h 1329"/>
                  <a:gd name="T12" fmla="*/ 0 w 945"/>
                  <a:gd name="T13" fmla="*/ 1329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1329">
                    <a:moveTo>
                      <a:pt x="0" y="1329"/>
                    </a:moveTo>
                    <a:lnTo>
                      <a:pt x="0" y="0"/>
                    </a:lnTo>
                    <a:lnTo>
                      <a:pt x="271" y="0"/>
                    </a:lnTo>
                    <a:lnTo>
                      <a:pt x="271" y="1103"/>
                    </a:lnTo>
                    <a:lnTo>
                      <a:pt x="945" y="1103"/>
                    </a:lnTo>
                    <a:lnTo>
                      <a:pt x="945" y="1329"/>
                    </a:lnTo>
                    <a:lnTo>
                      <a:pt x="0" y="1329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5" name="Rectangle 367"/>
              <p:cNvSpPr>
                <a:spLocks noChangeArrowheads="1"/>
              </p:cNvSpPr>
              <p:nvPr/>
            </p:nvSpPr>
            <p:spPr bwMode="auto">
              <a:xfrm>
                <a:off x="6354" y="-138"/>
                <a:ext cx="38" cy="20"/>
              </a:xfrm>
              <a:prstGeom prst="rect">
                <a:avLst/>
              </a:pr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6" name="Freeform 368"/>
              <p:cNvSpPr>
                <a:spLocks/>
              </p:cNvSpPr>
              <p:nvPr/>
            </p:nvSpPr>
            <p:spPr bwMode="auto">
              <a:xfrm>
                <a:off x="6405" y="-194"/>
                <a:ext cx="45" cy="104"/>
              </a:xfrm>
              <a:custGeom>
                <a:avLst/>
                <a:gdLst>
                  <a:gd name="T0" fmla="*/ 590 w 590"/>
                  <a:gd name="T1" fmla="*/ 1345 h 1345"/>
                  <a:gd name="T2" fmla="*/ 332 w 590"/>
                  <a:gd name="T3" fmla="*/ 1345 h 1345"/>
                  <a:gd name="T4" fmla="*/ 332 w 590"/>
                  <a:gd name="T5" fmla="*/ 376 h 1345"/>
                  <a:gd name="T6" fmla="*/ 314 w 590"/>
                  <a:gd name="T7" fmla="*/ 393 h 1345"/>
                  <a:gd name="T8" fmla="*/ 296 w 590"/>
                  <a:gd name="T9" fmla="*/ 408 h 1345"/>
                  <a:gd name="T10" fmla="*/ 278 w 590"/>
                  <a:gd name="T11" fmla="*/ 424 h 1345"/>
                  <a:gd name="T12" fmla="*/ 259 w 590"/>
                  <a:gd name="T13" fmla="*/ 439 h 1345"/>
                  <a:gd name="T14" fmla="*/ 239 w 590"/>
                  <a:gd name="T15" fmla="*/ 453 h 1345"/>
                  <a:gd name="T16" fmla="*/ 220 w 590"/>
                  <a:gd name="T17" fmla="*/ 467 h 1345"/>
                  <a:gd name="T18" fmla="*/ 200 w 590"/>
                  <a:gd name="T19" fmla="*/ 479 h 1345"/>
                  <a:gd name="T20" fmla="*/ 179 w 590"/>
                  <a:gd name="T21" fmla="*/ 491 h 1345"/>
                  <a:gd name="T22" fmla="*/ 158 w 590"/>
                  <a:gd name="T23" fmla="*/ 504 h 1345"/>
                  <a:gd name="T24" fmla="*/ 136 w 590"/>
                  <a:gd name="T25" fmla="*/ 514 h 1345"/>
                  <a:gd name="T26" fmla="*/ 115 w 590"/>
                  <a:gd name="T27" fmla="*/ 526 h 1345"/>
                  <a:gd name="T28" fmla="*/ 93 w 590"/>
                  <a:gd name="T29" fmla="*/ 536 h 1345"/>
                  <a:gd name="T30" fmla="*/ 70 w 590"/>
                  <a:gd name="T31" fmla="*/ 545 h 1345"/>
                  <a:gd name="T32" fmla="*/ 47 w 590"/>
                  <a:gd name="T33" fmla="*/ 555 h 1345"/>
                  <a:gd name="T34" fmla="*/ 24 w 590"/>
                  <a:gd name="T35" fmla="*/ 563 h 1345"/>
                  <a:gd name="T36" fmla="*/ 0 w 590"/>
                  <a:gd name="T37" fmla="*/ 572 h 1345"/>
                  <a:gd name="T38" fmla="*/ 0 w 590"/>
                  <a:gd name="T39" fmla="*/ 338 h 1345"/>
                  <a:gd name="T40" fmla="*/ 26 w 590"/>
                  <a:gd name="T41" fmla="*/ 330 h 1345"/>
                  <a:gd name="T42" fmla="*/ 51 w 590"/>
                  <a:gd name="T43" fmla="*/ 318 h 1345"/>
                  <a:gd name="T44" fmla="*/ 78 w 590"/>
                  <a:gd name="T45" fmla="*/ 305 h 1345"/>
                  <a:gd name="T46" fmla="*/ 105 w 590"/>
                  <a:gd name="T47" fmla="*/ 291 h 1345"/>
                  <a:gd name="T48" fmla="*/ 133 w 590"/>
                  <a:gd name="T49" fmla="*/ 275 h 1345"/>
                  <a:gd name="T50" fmla="*/ 161 w 590"/>
                  <a:gd name="T51" fmla="*/ 257 h 1345"/>
                  <a:gd name="T52" fmla="*/ 190 w 590"/>
                  <a:gd name="T53" fmla="*/ 236 h 1345"/>
                  <a:gd name="T54" fmla="*/ 219 w 590"/>
                  <a:gd name="T55" fmla="*/ 214 h 1345"/>
                  <a:gd name="T56" fmla="*/ 234 w 590"/>
                  <a:gd name="T57" fmla="*/ 202 h 1345"/>
                  <a:gd name="T58" fmla="*/ 248 w 590"/>
                  <a:gd name="T59" fmla="*/ 191 h 1345"/>
                  <a:gd name="T60" fmla="*/ 260 w 590"/>
                  <a:gd name="T61" fmla="*/ 178 h 1345"/>
                  <a:gd name="T62" fmla="*/ 273 w 590"/>
                  <a:gd name="T63" fmla="*/ 166 h 1345"/>
                  <a:gd name="T64" fmla="*/ 286 w 590"/>
                  <a:gd name="T65" fmla="*/ 154 h 1345"/>
                  <a:gd name="T66" fmla="*/ 297 w 590"/>
                  <a:gd name="T67" fmla="*/ 141 h 1345"/>
                  <a:gd name="T68" fmla="*/ 308 w 590"/>
                  <a:gd name="T69" fmla="*/ 127 h 1345"/>
                  <a:gd name="T70" fmla="*/ 319 w 590"/>
                  <a:gd name="T71" fmla="*/ 114 h 1345"/>
                  <a:gd name="T72" fmla="*/ 328 w 590"/>
                  <a:gd name="T73" fmla="*/ 101 h 1345"/>
                  <a:gd name="T74" fmla="*/ 338 w 590"/>
                  <a:gd name="T75" fmla="*/ 87 h 1345"/>
                  <a:gd name="T76" fmla="*/ 346 w 590"/>
                  <a:gd name="T77" fmla="*/ 73 h 1345"/>
                  <a:gd name="T78" fmla="*/ 355 w 590"/>
                  <a:gd name="T79" fmla="*/ 59 h 1345"/>
                  <a:gd name="T80" fmla="*/ 362 w 590"/>
                  <a:gd name="T81" fmla="*/ 44 h 1345"/>
                  <a:gd name="T82" fmla="*/ 368 w 590"/>
                  <a:gd name="T83" fmla="*/ 30 h 1345"/>
                  <a:gd name="T84" fmla="*/ 375 w 590"/>
                  <a:gd name="T85" fmla="*/ 15 h 1345"/>
                  <a:gd name="T86" fmla="*/ 381 w 590"/>
                  <a:gd name="T87" fmla="*/ 0 h 1345"/>
                  <a:gd name="T88" fmla="*/ 590 w 590"/>
                  <a:gd name="T89" fmla="*/ 0 h 1345"/>
                  <a:gd name="T90" fmla="*/ 590 w 590"/>
                  <a:gd name="T91" fmla="*/ 1345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90" h="1345">
                    <a:moveTo>
                      <a:pt x="590" y="1345"/>
                    </a:moveTo>
                    <a:lnTo>
                      <a:pt x="332" y="1345"/>
                    </a:lnTo>
                    <a:lnTo>
                      <a:pt x="332" y="376"/>
                    </a:lnTo>
                    <a:lnTo>
                      <a:pt x="314" y="393"/>
                    </a:lnTo>
                    <a:lnTo>
                      <a:pt x="296" y="408"/>
                    </a:lnTo>
                    <a:lnTo>
                      <a:pt x="278" y="424"/>
                    </a:lnTo>
                    <a:lnTo>
                      <a:pt x="259" y="439"/>
                    </a:lnTo>
                    <a:lnTo>
                      <a:pt x="239" y="453"/>
                    </a:lnTo>
                    <a:lnTo>
                      <a:pt x="220" y="467"/>
                    </a:lnTo>
                    <a:lnTo>
                      <a:pt x="200" y="479"/>
                    </a:lnTo>
                    <a:lnTo>
                      <a:pt x="179" y="491"/>
                    </a:lnTo>
                    <a:lnTo>
                      <a:pt x="158" y="504"/>
                    </a:lnTo>
                    <a:lnTo>
                      <a:pt x="136" y="514"/>
                    </a:lnTo>
                    <a:lnTo>
                      <a:pt x="115" y="526"/>
                    </a:lnTo>
                    <a:lnTo>
                      <a:pt x="93" y="536"/>
                    </a:lnTo>
                    <a:lnTo>
                      <a:pt x="70" y="545"/>
                    </a:lnTo>
                    <a:lnTo>
                      <a:pt x="47" y="555"/>
                    </a:lnTo>
                    <a:lnTo>
                      <a:pt x="24" y="563"/>
                    </a:lnTo>
                    <a:lnTo>
                      <a:pt x="0" y="572"/>
                    </a:lnTo>
                    <a:lnTo>
                      <a:pt x="0" y="338"/>
                    </a:lnTo>
                    <a:lnTo>
                      <a:pt x="26" y="330"/>
                    </a:lnTo>
                    <a:lnTo>
                      <a:pt x="51" y="318"/>
                    </a:lnTo>
                    <a:lnTo>
                      <a:pt x="78" y="305"/>
                    </a:lnTo>
                    <a:lnTo>
                      <a:pt x="105" y="291"/>
                    </a:lnTo>
                    <a:lnTo>
                      <a:pt x="133" y="275"/>
                    </a:lnTo>
                    <a:lnTo>
                      <a:pt x="161" y="257"/>
                    </a:lnTo>
                    <a:lnTo>
                      <a:pt x="190" y="236"/>
                    </a:lnTo>
                    <a:lnTo>
                      <a:pt x="219" y="214"/>
                    </a:lnTo>
                    <a:lnTo>
                      <a:pt x="234" y="202"/>
                    </a:lnTo>
                    <a:lnTo>
                      <a:pt x="248" y="191"/>
                    </a:lnTo>
                    <a:lnTo>
                      <a:pt x="260" y="178"/>
                    </a:lnTo>
                    <a:lnTo>
                      <a:pt x="273" y="166"/>
                    </a:lnTo>
                    <a:lnTo>
                      <a:pt x="286" y="154"/>
                    </a:lnTo>
                    <a:lnTo>
                      <a:pt x="297" y="141"/>
                    </a:lnTo>
                    <a:lnTo>
                      <a:pt x="308" y="127"/>
                    </a:lnTo>
                    <a:lnTo>
                      <a:pt x="319" y="114"/>
                    </a:lnTo>
                    <a:lnTo>
                      <a:pt x="328" y="101"/>
                    </a:lnTo>
                    <a:lnTo>
                      <a:pt x="338" y="87"/>
                    </a:lnTo>
                    <a:lnTo>
                      <a:pt x="346" y="73"/>
                    </a:lnTo>
                    <a:lnTo>
                      <a:pt x="355" y="59"/>
                    </a:lnTo>
                    <a:lnTo>
                      <a:pt x="362" y="44"/>
                    </a:lnTo>
                    <a:lnTo>
                      <a:pt x="368" y="30"/>
                    </a:lnTo>
                    <a:lnTo>
                      <a:pt x="375" y="15"/>
                    </a:lnTo>
                    <a:lnTo>
                      <a:pt x="381" y="0"/>
                    </a:lnTo>
                    <a:lnTo>
                      <a:pt x="590" y="0"/>
                    </a:lnTo>
                    <a:lnTo>
                      <a:pt x="590" y="1345"/>
                    </a:lnTo>
                    <a:close/>
                  </a:path>
                </a:pathLst>
              </a:custGeom>
              <a:solidFill>
                <a:srgbClr val="1315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7" name="Freeform 369"/>
              <p:cNvSpPr>
                <a:spLocks/>
              </p:cNvSpPr>
              <p:nvPr/>
            </p:nvSpPr>
            <p:spPr bwMode="auto">
              <a:xfrm>
                <a:off x="5618" y="-150"/>
                <a:ext cx="229" cy="863"/>
              </a:xfrm>
              <a:custGeom>
                <a:avLst/>
                <a:gdLst>
                  <a:gd name="T0" fmla="*/ 261 w 2972"/>
                  <a:gd name="T1" fmla="*/ 11040 h 11212"/>
                  <a:gd name="T2" fmla="*/ 396 w 2972"/>
                  <a:gd name="T3" fmla="*/ 10700 h 11212"/>
                  <a:gd name="T4" fmla="*/ 525 w 2972"/>
                  <a:gd name="T5" fmla="*/ 10365 h 11212"/>
                  <a:gd name="T6" fmla="*/ 652 w 2972"/>
                  <a:gd name="T7" fmla="*/ 10035 h 11212"/>
                  <a:gd name="T8" fmla="*/ 773 w 2972"/>
                  <a:gd name="T9" fmla="*/ 9711 h 11212"/>
                  <a:gd name="T10" fmla="*/ 889 w 2972"/>
                  <a:gd name="T11" fmla="*/ 9392 h 11212"/>
                  <a:gd name="T12" fmla="*/ 1002 w 2972"/>
                  <a:gd name="T13" fmla="*/ 9078 h 11212"/>
                  <a:gd name="T14" fmla="*/ 1111 w 2972"/>
                  <a:gd name="T15" fmla="*/ 8770 h 11212"/>
                  <a:gd name="T16" fmla="*/ 1266 w 2972"/>
                  <a:gd name="T17" fmla="*/ 8316 h 11212"/>
                  <a:gd name="T18" fmla="*/ 1459 w 2972"/>
                  <a:gd name="T19" fmla="*/ 7729 h 11212"/>
                  <a:gd name="T20" fmla="*/ 1637 w 2972"/>
                  <a:gd name="T21" fmla="*/ 7165 h 11212"/>
                  <a:gd name="T22" fmla="*/ 1801 w 2972"/>
                  <a:gd name="T23" fmla="*/ 6620 h 11212"/>
                  <a:gd name="T24" fmla="*/ 1951 w 2972"/>
                  <a:gd name="T25" fmla="*/ 6096 h 11212"/>
                  <a:gd name="T26" fmla="*/ 2087 w 2972"/>
                  <a:gd name="T27" fmla="*/ 5595 h 11212"/>
                  <a:gd name="T28" fmla="*/ 2212 w 2972"/>
                  <a:gd name="T29" fmla="*/ 5114 h 11212"/>
                  <a:gd name="T30" fmla="*/ 2323 w 2972"/>
                  <a:gd name="T31" fmla="*/ 4654 h 11212"/>
                  <a:gd name="T32" fmla="*/ 2424 w 2972"/>
                  <a:gd name="T33" fmla="*/ 4216 h 11212"/>
                  <a:gd name="T34" fmla="*/ 2513 w 2972"/>
                  <a:gd name="T35" fmla="*/ 3799 h 11212"/>
                  <a:gd name="T36" fmla="*/ 2592 w 2972"/>
                  <a:gd name="T37" fmla="*/ 3403 h 11212"/>
                  <a:gd name="T38" fmla="*/ 2663 w 2972"/>
                  <a:gd name="T39" fmla="*/ 3029 h 11212"/>
                  <a:gd name="T40" fmla="*/ 2723 w 2972"/>
                  <a:gd name="T41" fmla="*/ 2676 h 11212"/>
                  <a:gd name="T42" fmla="*/ 2775 w 2972"/>
                  <a:gd name="T43" fmla="*/ 2345 h 11212"/>
                  <a:gd name="T44" fmla="*/ 2820 w 2972"/>
                  <a:gd name="T45" fmla="*/ 2036 h 11212"/>
                  <a:gd name="T46" fmla="*/ 2857 w 2972"/>
                  <a:gd name="T47" fmla="*/ 1748 h 11212"/>
                  <a:gd name="T48" fmla="*/ 2887 w 2972"/>
                  <a:gd name="T49" fmla="*/ 1482 h 11212"/>
                  <a:gd name="T50" fmla="*/ 2913 w 2972"/>
                  <a:gd name="T51" fmla="*/ 1237 h 11212"/>
                  <a:gd name="T52" fmla="*/ 2932 w 2972"/>
                  <a:gd name="T53" fmla="*/ 1015 h 11212"/>
                  <a:gd name="T54" fmla="*/ 2947 w 2972"/>
                  <a:gd name="T55" fmla="*/ 815 h 11212"/>
                  <a:gd name="T56" fmla="*/ 2962 w 2972"/>
                  <a:gd name="T57" fmla="*/ 554 h 11212"/>
                  <a:gd name="T58" fmla="*/ 2970 w 2972"/>
                  <a:gd name="T59" fmla="*/ 284 h 11212"/>
                  <a:gd name="T60" fmla="*/ 2971 w 2972"/>
                  <a:gd name="T61" fmla="*/ 48 h 11212"/>
                  <a:gd name="T62" fmla="*/ 2762 w 2972"/>
                  <a:gd name="T63" fmla="*/ 9 h 11212"/>
                  <a:gd name="T64" fmla="*/ 2764 w 2972"/>
                  <a:gd name="T65" fmla="*/ 182 h 11212"/>
                  <a:gd name="T66" fmla="*/ 2760 w 2972"/>
                  <a:gd name="T67" fmla="*/ 402 h 11212"/>
                  <a:gd name="T68" fmla="*/ 2745 w 2972"/>
                  <a:gd name="T69" fmla="*/ 710 h 11212"/>
                  <a:gd name="T70" fmla="*/ 2733 w 2972"/>
                  <a:gd name="T71" fmla="*/ 896 h 11212"/>
                  <a:gd name="T72" fmla="*/ 2716 w 2972"/>
                  <a:gd name="T73" fmla="*/ 1105 h 11212"/>
                  <a:gd name="T74" fmla="*/ 2694 w 2972"/>
                  <a:gd name="T75" fmla="*/ 1337 h 11212"/>
                  <a:gd name="T76" fmla="*/ 2667 w 2972"/>
                  <a:gd name="T77" fmla="*/ 1588 h 11212"/>
                  <a:gd name="T78" fmla="*/ 2633 w 2972"/>
                  <a:gd name="T79" fmla="*/ 1863 h 11212"/>
                  <a:gd name="T80" fmla="*/ 2592 w 2972"/>
                  <a:gd name="T81" fmla="*/ 2159 h 11212"/>
                  <a:gd name="T82" fmla="*/ 2545 w 2972"/>
                  <a:gd name="T83" fmla="*/ 2476 h 11212"/>
                  <a:gd name="T84" fmla="*/ 2489 w 2972"/>
                  <a:gd name="T85" fmla="*/ 2815 h 11212"/>
                  <a:gd name="T86" fmla="*/ 2424 w 2972"/>
                  <a:gd name="T87" fmla="*/ 3176 h 11212"/>
                  <a:gd name="T88" fmla="*/ 2351 w 2972"/>
                  <a:gd name="T89" fmla="*/ 3558 h 11212"/>
                  <a:gd name="T90" fmla="*/ 2267 w 2972"/>
                  <a:gd name="T91" fmla="*/ 3961 h 11212"/>
                  <a:gd name="T92" fmla="*/ 2172 w 2972"/>
                  <a:gd name="T93" fmla="*/ 4386 h 11212"/>
                  <a:gd name="T94" fmla="*/ 2067 w 2972"/>
                  <a:gd name="T95" fmla="*/ 4833 h 11212"/>
                  <a:gd name="T96" fmla="*/ 1951 w 2972"/>
                  <a:gd name="T97" fmla="*/ 5300 h 11212"/>
                  <a:gd name="T98" fmla="*/ 1820 w 2972"/>
                  <a:gd name="T99" fmla="*/ 5789 h 11212"/>
                  <a:gd name="T100" fmla="*/ 1678 w 2972"/>
                  <a:gd name="T101" fmla="*/ 6299 h 11212"/>
                  <a:gd name="T102" fmla="*/ 1522 w 2972"/>
                  <a:gd name="T103" fmla="*/ 6831 h 11212"/>
                  <a:gd name="T104" fmla="*/ 1352 w 2972"/>
                  <a:gd name="T105" fmla="*/ 7382 h 11212"/>
                  <a:gd name="T106" fmla="*/ 1167 w 2972"/>
                  <a:gd name="T107" fmla="*/ 7955 h 11212"/>
                  <a:gd name="T108" fmla="*/ 967 w 2972"/>
                  <a:gd name="T109" fmla="*/ 8550 h 11212"/>
                  <a:gd name="T110" fmla="*/ 861 w 2972"/>
                  <a:gd name="T111" fmla="*/ 8855 h 11212"/>
                  <a:gd name="T112" fmla="*/ 751 w 2972"/>
                  <a:gd name="T113" fmla="*/ 9164 h 11212"/>
                  <a:gd name="T114" fmla="*/ 637 w 2972"/>
                  <a:gd name="T115" fmla="*/ 9480 h 11212"/>
                  <a:gd name="T116" fmla="*/ 518 w 2972"/>
                  <a:gd name="T117" fmla="*/ 9801 h 11212"/>
                  <a:gd name="T118" fmla="*/ 395 w 2972"/>
                  <a:gd name="T119" fmla="*/ 10126 h 11212"/>
                  <a:gd name="T120" fmla="*/ 269 w 2972"/>
                  <a:gd name="T121" fmla="*/ 10457 h 11212"/>
                  <a:gd name="T122" fmla="*/ 136 w 2972"/>
                  <a:gd name="T123" fmla="*/ 10794 h 11212"/>
                  <a:gd name="T124" fmla="*/ 0 w 2972"/>
                  <a:gd name="T125" fmla="*/ 11134 h 1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72" h="11212">
                    <a:moveTo>
                      <a:pt x="193" y="11212"/>
                    </a:moveTo>
                    <a:lnTo>
                      <a:pt x="261" y="11040"/>
                    </a:lnTo>
                    <a:lnTo>
                      <a:pt x="330" y="10869"/>
                    </a:lnTo>
                    <a:lnTo>
                      <a:pt x="396" y="10700"/>
                    </a:lnTo>
                    <a:lnTo>
                      <a:pt x="462" y="10532"/>
                    </a:lnTo>
                    <a:lnTo>
                      <a:pt x="525" y="10365"/>
                    </a:lnTo>
                    <a:lnTo>
                      <a:pt x="589" y="10200"/>
                    </a:lnTo>
                    <a:lnTo>
                      <a:pt x="652" y="10035"/>
                    </a:lnTo>
                    <a:lnTo>
                      <a:pt x="712" y="9873"/>
                    </a:lnTo>
                    <a:lnTo>
                      <a:pt x="773" y="9711"/>
                    </a:lnTo>
                    <a:lnTo>
                      <a:pt x="832" y="9550"/>
                    </a:lnTo>
                    <a:lnTo>
                      <a:pt x="889" y="9392"/>
                    </a:lnTo>
                    <a:lnTo>
                      <a:pt x="947" y="9234"/>
                    </a:lnTo>
                    <a:lnTo>
                      <a:pt x="1002" y="9078"/>
                    </a:lnTo>
                    <a:lnTo>
                      <a:pt x="1057" y="8922"/>
                    </a:lnTo>
                    <a:lnTo>
                      <a:pt x="1111" y="8770"/>
                    </a:lnTo>
                    <a:lnTo>
                      <a:pt x="1164" y="8616"/>
                    </a:lnTo>
                    <a:lnTo>
                      <a:pt x="1266" y="8316"/>
                    </a:lnTo>
                    <a:lnTo>
                      <a:pt x="1365" y="8020"/>
                    </a:lnTo>
                    <a:lnTo>
                      <a:pt x="1459" y="7729"/>
                    </a:lnTo>
                    <a:lnTo>
                      <a:pt x="1550" y="7444"/>
                    </a:lnTo>
                    <a:lnTo>
                      <a:pt x="1637" y="7165"/>
                    </a:lnTo>
                    <a:lnTo>
                      <a:pt x="1721" y="6889"/>
                    </a:lnTo>
                    <a:lnTo>
                      <a:pt x="1801" y="6620"/>
                    </a:lnTo>
                    <a:lnTo>
                      <a:pt x="1878" y="6355"/>
                    </a:lnTo>
                    <a:lnTo>
                      <a:pt x="1951" y="6096"/>
                    </a:lnTo>
                    <a:lnTo>
                      <a:pt x="2021" y="5843"/>
                    </a:lnTo>
                    <a:lnTo>
                      <a:pt x="2087" y="5595"/>
                    </a:lnTo>
                    <a:lnTo>
                      <a:pt x="2151" y="5352"/>
                    </a:lnTo>
                    <a:lnTo>
                      <a:pt x="2212" y="5114"/>
                    </a:lnTo>
                    <a:lnTo>
                      <a:pt x="2269" y="4882"/>
                    </a:lnTo>
                    <a:lnTo>
                      <a:pt x="2323" y="4654"/>
                    </a:lnTo>
                    <a:lnTo>
                      <a:pt x="2375" y="4432"/>
                    </a:lnTo>
                    <a:lnTo>
                      <a:pt x="2424" y="4216"/>
                    </a:lnTo>
                    <a:lnTo>
                      <a:pt x="2469" y="4004"/>
                    </a:lnTo>
                    <a:lnTo>
                      <a:pt x="2513" y="3799"/>
                    </a:lnTo>
                    <a:lnTo>
                      <a:pt x="2554" y="3598"/>
                    </a:lnTo>
                    <a:lnTo>
                      <a:pt x="2592" y="3403"/>
                    </a:lnTo>
                    <a:lnTo>
                      <a:pt x="2629" y="3213"/>
                    </a:lnTo>
                    <a:lnTo>
                      <a:pt x="2663" y="3029"/>
                    </a:lnTo>
                    <a:lnTo>
                      <a:pt x="2693" y="2850"/>
                    </a:lnTo>
                    <a:lnTo>
                      <a:pt x="2723" y="2676"/>
                    </a:lnTo>
                    <a:lnTo>
                      <a:pt x="2750" y="2508"/>
                    </a:lnTo>
                    <a:lnTo>
                      <a:pt x="2775" y="2345"/>
                    </a:lnTo>
                    <a:lnTo>
                      <a:pt x="2798" y="2187"/>
                    </a:lnTo>
                    <a:lnTo>
                      <a:pt x="2820" y="2036"/>
                    </a:lnTo>
                    <a:lnTo>
                      <a:pt x="2839" y="1889"/>
                    </a:lnTo>
                    <a:lnTo>
                      <a:pt x="2857" y="1748"/>
                    </a:lnTo>
                    <a:lnTo>
                      <a:pt x="2874" y="1612"/>
                    </a:lnTo>
                    <a:lnTo>
                      <a:pt x="2887" y="1482"/>
                    </a:lnTo>
                    <a:lnTo>
                      <a:pt x="2901" y="1357"/>
                    </a:lnTo>
                    <a:lnTo>
                      <a:pt x="2913" y="1237"/>
                    </a:lnTo>
                    <a:lnTo>
                      <a:pt x="2924" y="1123"/>
                    </a:lnTo>
                    <a:lnTo>
                      <a:pt x="2932" y="1015"/>
                    </a:lnTo>
                    <a:lnTo>
                      <a:pt x="2941" y="911"/>
                    </a:lnTo>
                    <a:lnTo>
                      <a:pt x="2947" y="815"/>
                    </a:lnTo>
                    <a:lnTo>
                      <a:pt x="2953" y="721"/>
                    </a:lnTo>
                    <a:lnTo>
                      <a:pt x="2962" y="554"/>
                    </a:lnTo>
                    <a:lnTo>
                      <a:pt x="2967" y="408"/>
                    </a:lnTo>
                    <a:lnTo>
                      <a:pt x="2970" y="284"/>
                    </a:lnTo>
                    <a:lnTo>
                      <a:pt x="2972" y="182"/>
                    </a:lnTo>
                    <a:lnTo>
                      <a:pt x="2971" y="48"/>
                    </a:lnTo>
                    <a:lnTo>
                      <a:pt x="2969" y="0"/>
                    </a:lnTo>
                    <a:lnTo>
                      <a:pt x="2762" y="9"/>
                    </a:lnTo>
                    <a:lnTo>
                      <a:pt x="2763" y="50"/>
                    </a:lnTo>
                    <a:lnTo>
                      <a:pt x="2764" y="182"/>
                    </a:lnTo>
                    <a:lnTo>
                      <a:pt x="2763" y="281"/>
                    </a:lnTo>
                    <a:lnTo>
                      <a:pt x="2760" y="402"/>
                    </a:lnTo>
                    <a:lnTo>
                      <a:pt x="2755" y="545"/>
                    </a:lnTo>
                    <a:lnTo>
                      <a:pt x="2745" y="710"/>
                    </a:lnTo>
                    <a:lnTo>
                      <a:pt x="2740" y="801"/>
                    </a:lnTo>
                    <a:lnTo>
                      <a:pt x="2733" y="896"/>
                    </a:lnTo>
                    <a:lnTo>
                      <a:pt x="2725" y="998"/>
                    </a:lnTo>
                    <a:lnTo>
                      <a:pt x="2716" y="1105"/>
                    </a:lnTo>
                    <a:lnTo>
                      <a:pt x="2706" y="1218"/>
                    </a:lnTo>
                    <a:lnTo>
                      <a:pt x="2694" y="1337"/>
                    </a:lnTo>
                    <a:lnTo>
                      <a:pt x="2682" y="1460"/>
                    </a:lnTo>
                    <a:lnTo>
                      <a:pt x="2667" y="1588"/>
                    </a:lnTo>
                    <a:lnTo>
                      <a:pt x="2651" y="1723"/>
                    </a:lnTo>
                    <a:lnTo>
                      <a:pt x="2633" y="1863"/>
                    </a:lnTo>
                    <a:lnTo>
                      <a:pt x="2614" y="2008"/>
                    </a:lnTo>
                    <a:lnTo>
                      <a:pt x="2592" y="2159"/>
                    </a:lnTo>
                    <a:lnTo>
                      <a:pt x="2569" y="2315"/>
                    </a:lnTo>
                    <a:lnTo>
                      <a:pt x="2545" y="2476"/>
                    </a:lnTo>
                    <a:lnTo>
                      <a:pt x="2518" y="2642"/>
                    </a:lnTo>
                    <a:lnTo>
                      <a:pt x="2489" y="2815"/>
                    </a:lnTo>
                    <a:lnTo>
                      <a:pt x="2458" y="2992"/>
                    </a:lnTo>
                    <a:lnTo>
                      <a:pt x="2424" y="3176"/>
                    </a:lnTo>
                    <a:lnTo>
                      <a:pt x="2389" y="3364"/>
                    </a:lnTo>
                    <a:lnTo>
                      <a:pt x="2351" y="3558"/>
                    </a:lnTo>
                    <a:lnTo>
                      <a:pt x="2310" y="3756"/>
                    </a:lnTo>
                    <a:lnTo>
                      <a:pt x="2267" y="3961"/>
                    </a:lnTo>
                    <a:lnTo>
                      <a:pt x="2221" y="4171"/>
                    </a:lnTo>
                    <a:lnTo>
                      <a:pt x="2172" y="4386"/>
                    </a:lnTo>
                    <a:lnTo>
                      <a:pt x="2121" y="4607"/>
                    </a:lnTo>
                    <a:lnTo>
                      <a:pt x="2067" y="4833"/>
                    </a:lnTo>
                    <a:lnTo>
                      <a:pt x="2010" y="5063"/>
                    </a:lnTo>
                    <a:lnTo>
                      <a:pt x="1951" y="5300"/>
                    </a:lnTo>
                    <a:lnTo>
                      <a:pt x="1887" y="5542"/>
                    </a:lnTo>
                    <a:lnTo>
                      <a:pt x="1820" y="5789"/>
                    </a:lnTo>
                    <a:lnTo>
                      <a:pt x="1751" y="6041"/>
                    </a:lnTo>
                    <a:lnTo>
                      <a:pt x="1678" y="6299"/>
                    </a:lnTo>
                    <a:lnTo>
                      <a:pt x="1602" y="6561"/>
                    </a:lnTo>
                    <a:lnTo>
                      <a:pt x="1522" y="6831"/>
                    </a:lnTo>
                    <a:lnTo>
                      <a:pt x="1439" y="7103"/>
                    </a:lnTo>
                    <a:lnTo>
                      <a:pt x="1352" y="7382"/>
                    </a:lnTo>
                    <a:lnTo>
                      <a:pt x="1262" y="7666"/>
                    </a:lnTo>
                    <a:lnTo>
                      <a:pt x="1167" y="7955"/>
                    </a:lnTo>
                    <a:lnTo>
                      <a:pt x="1070" y="8250"/>
                    </a:lnTo>
                    <a:lnTo>
                      <a:pt x="967" y="8550"/>
                    </a:lnTo>
                    <a:lnTo>
                      <a:pt x="915" y="8701"/>
                    </a:lnTo>
                    <a:lnTo>
                      <a:pt x="861" y="8855"/>
                    </a:lnTo>
                    <a:lnTo>
                      <a:pt x="807" y="9008"/>
                    </a:lnTo>
                    <a:lnTo>
                      <a:pt x="751" y="9164"/>
                    </a:lnTo>
                    <a:lnTo>
                      <a:pt x="694" y="9321"/>
                    </a:lnTo>
                    <a:lnTo>
                      <a:pt x="637" y="9480"/>
                    </a:lnTo>
                    <a:lnTo>
                      <a:pt x="577" y="9640"/>
                    </a:lnTo>
                    <a:lnTo>
                      <a:pt x="518" y="9801"/>
                    </a:lnTo>
                    <a:lnTo>
                      <a:pt x="458" y="9963"/>
                    </a:lnTo>
                    <a:lnTo>
                      <a:pt x="395" y="10126"/>
                    </a:lnTo>
                    <a:lnTo>
                      <a:pt x="332" y="10291"/>
                    </a:lnTo>
                    <a:lnTo>
                      <a:pt x="269" y="10457"/>
                    </a:lnTo>
                    <a:lnTo>
                      <a:pt x="203" y="10625"/>
                    </a:lnTo>
                    <a:lnTo>
                      <a:pt x="136" y="10794"/>
                    </a:lnTo>
                    <a:lnTo>
                      <a:pt x="69" y="10963"/>
                    </a:lnTo>
                    <a:lnTo>
                      <a:pt x="0" y="11134"/>
                    </a:lnTo>
                    <a:lnTo>
                      <a:pt x="193" y="112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8" name="Freeform 370"/>
              <p:cNvSpPr>
                <a:spLocks/>
              </p:cNvSpPr>
              <p:nvPr/>
            </p:nvSpPr>
            <p:spPr bwMode="auto">
              <a:xfrm>
                <a:off x="5602" y="640"/>
                <a:ext cx="89" cy="122"/>
              </a:xfrm>
              <a:custGeom>
                <a:avLst/>
                <a:gdLst>
                  <a:gd name="T0" fmla="*/ 1155 w 1155"/>
                  <a:gd name="T1" fmla="*/ 464 h 1579"/>
                  <a:gd name="T2" fmla="*/ 1123 w 1155"/>
                  <a:gd name="T3" fmla="*/ 468 h 1579"/>
                  <a:gd name="T4" fmla="*/ 1090 w 1155"/>
                  <a:gd name="T5" fmla="*/ 469 h 1579"/>
                  <a:gd name="T6" fmla="*/ 1058 w 1155"/>
                  <a:gd name="T7" fmla="*/ 470 h 1579"/>
                  <a:gd name="T8" fmla="*/ 1027 w 1155"/>
                  <a:gd name="T9" fmla="*/ 470 h 1579"/>
                  <a:gd name="T10" fmla="*/ 995 w 1155"/>
                  <a:gd name="T11" fmla="*/ 470 h 1579"/>
                  <a:gd name="T12" fmla="*/ 965 w 1155"/>
                  <a:gd name="T13" fmla="*/ 469 h 1579"/>
                  <a:gd name="T14" fmla="*/ 934 w 1155"/>
                  <a:gd name="T15" fmla="*/ 468 h 1579"/>
                  <a:gd name="T16" fmla="*/ 903 w 1155"/>
                  <a:gd name="T17" fmla="*/ 465 h 1579"/>
                  <a:gd name="T18" fmla="*/ 872 w 1155"/>
                  <a:gd name="T19" fmla="*/ 462 h 1579"/>
                  <a:gd name="T20" fmla="*/ 843 w 1155"/>
                  <a:gd name="T21" fmla="*/ 459 h 1579"/>
                  <a:gd name="T22" fmla="*/ 813 w 1155"/>
                  <a:gd name="T23" fmla="*/ 455 h 1579"/>
                  <a:gd name="T24" fmla="*/ 783 w 1155"/>
                  <a:gd name="T25" fmla="*/ 451 h 1579"/>
                  <a:gd name="T26" fmla="*/ 753 w 1155"/>
                  <a:gd name="T27" fmla="*/ 445 h 1579"/>
                  <a:gd name="T28" fmla="*/ 725 w 1155"/>
                  <a:gd name="T29" fmla="*/ 440 h 1579"/>
                  <a:gd name="T30" fmla="*/ 696 w 1155"/>
                  <a:gd name="T31" fmla="*/ 433 h 1579"/>
                  <a:gd name="T32" fmla="*/ 667 w 1155"/>
                  <a:gd name="T33" fmla="*/ 426 h 1579"/>
                  <a:gd name="T34" fmla="*/ 639 w 1155"/>
                  <a:gd name="T35" fmla="*/ 418 h 1579"/>
                  <a:gd name="T36" fmla="*/ 611 w 1155"/>
                  <a:gd name="T37" fmla="*/ 409 h 1579"/>
                  <a:gd name="T38" fmla="*/ 583 w 1155"/>
                  <a:gd name="T39" fmla="*/ 401 h 1579"/>
                  <a:gd name="T40" fmla="*/ 556 w 1155"/>
                  <a:gd name="T41" fmla="*/ 390 h 1579"/>
                  <a:gd name="T42" fmla="*/ 528 w 1155"/>
                  <a:gd name="T43" fmla="*/ 381 h 1579"/>
                  <a:gd name="T44" fmla="*/ 501 w 1155"/>
                  <a:gd name="T45" fmla="*/ 369 h 1579"/>
                  <a:gd name="T46" fmla="*/ 474 w 1155"/>
                  <a:gd name="T47" fmla="*/ 357 h 1579"/>
                  <a:gd name="T48" fmla="*/ 448 w 1155"/>
                  <a:gd name="T49" fmla="*/ 346 h 1579"/>
                  <a:gd name="T50" fmla="*/ 421 w 1155"/>
                  <a:gd name="T51" fmla="*/ 333 h 1579"/>
                  <a:gd name="T52" fmla="*/ 396 w 1155"/>
                  <a:gd name="T53" fmla="*/ 319 h 1579"/>
                  <a:gd name="T54" fmla="*/ 370 w 1155"/>
                  <a:gd name="T55" fmla="*/ 305 h 1579"/>
                  <a:gd name="T56" fmla="*/ 345 w 1155"/>
                  <a:gd name="T57" fmla="*/ 290 h 1579"/>
                  <a:gd name="T58" fmla="*/ 319 w 1155"/>
                  <a:gd name="T59" fmla="*/ 274 h 1579"/>
                  <a:gd name="T60" fmla="*/ 294 w 1155"/>
                  <a:gd name="T61" fmla="*/ 259 h 1579"/>
                  <a:gd name="T62" fmla="*/ 270 w 1155"/>
                  <a:gd name="T63" fmla="*/ 242 h 1579"/>
                  <a:gd name="T64" fmla="*/ 245 w 1155"/>
                  <a:gd name="T65" fmla="*/ 225 h 1579"/>
                  <a:gd name="T66" fmla="*/ 221 w 1155"/>
                  <a:gd name="T67" fmla="*/ 207 h 1579"/>
                  <a:gd name="T68" fmla="*/ 197 w 1155"/>
                  <a:gd name="T69" fmla="*/ 188 h 1579"/>
                  <a:gd name="T70" fmla="*/ 173 w 1155"/>
                  <a:gd name="T71" fmla="*/ 168 h 1579"/>
                  <a:gd name="T72" fmla="*/ 150 w 1155"/>
                  <a:gd name="T73" fmla="*/ 148 h 1579"/>
                  <a:gd name="T74" fmla="*/ 126 w 1155"/>
                  <a:gd name="T75" fmla="*/ 128 h 1579"/>
                  <a:gd name="T76" fmla="*/ 104 w 1155"/>
                  <a:gd name="T77" fmla="*/ 107 h 1579"/>
                  <a:gd name="T78" fmla="*/ 81 w 1155"/>
                  <a:gd name="T79" fmla="*/ 86 h 1579"/>
                  <a:gd name="T80" fmla="*/ 58 w 1155"/>
                  <a:gd name="T81" fmla="*/ 62 h 1579"/>
                  <a:gd name="T82" fmla="*/ 36 w 1155"/>
                  <a:gd name="T83" fmla="*/ 40 h 1579"/>
                  <a:gd name="T84" fmla="*/ 15 w 1155"/>
                  <a:gd name="T85" fmla="*/ 16 h 1579"/>
                  <a:gd name="T86" fmla="*/ 35 w 1155"/>
                  <a:gd name="T87" fmla="*/ 1579 h 1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55" h="1579">
                    <a:moveTo>
                      <a:pt x="35" y="1579"/>
                    </a:moveTo>
                    <a:lnTo>
                      <a:pt x="1155" y="464"/>
                    </a:lnTo>
                    <a:lnTo>
                      <a:pt x="1155" y="464"/>
                    </a:lnTo>
                    <a:lnTo>
                      <a:pt x="1144" y="465"/>
                    </a:lnTo>
                    <a:lnTo>
                      <a:pt x="1133" y="467"/>
                    </a:lnTo>
                    <a:lnTo>
                      <a:pt x="1123" y="468"/>
                    </a:lnTo>
                    <a:lnTo>
                      <a:pt x="1112" y="468"/>
                    </a:lnTo>
                    <a:lnTo>
                      <a:pt x="1100" y="469"/>
                    </a:lnTo>
                    <a:lnTo>
                      <a:pt x="1090" y="469"/>
                    </a:lnTo>
                    <a:lnTo>
                      <a:pt x="1079" y="469"/>
                    </a:lnTo>
                    <a:lnTo>
                      <a:pt x="1069" y="470"/>
                    </a:lnTo>
                    <a:lnTo>
                      <a:pt x="1058" y="470"/>
                    </a:lnTo>
                    <a:lnTo>
                      <a:pt x="1047" y="470"/>
                    </a:lnTo>
                    <a:lnTo>
                      <a:pt x="1037" y="470"/>
                    </a:lnTo>
                    <a:lnTo>
                      <a:pt x="1027" y="470"/>
                    </a:lnTo>
                    <a:lnTo>
                      <a:pt x="1017" y="470"/>
                    </a:lnTo>
                    <a:lnTo>
                      <a:pt x="1006" y="470"/>
                    </a:lnTo>
                    <a:lnTo>
                      <a:pt x="995" y="470"/>
                    </a:lnTo>
                    <a:lnTo>
                      <a:pt x="985" y="470"/>
                    </a:lnTo>
                    <a:lnTo>
                      <a:pt x="974" y="470"/>
                    </a:lnTo>
                    <a:lnTo>
                      <a:pt x="965" y="469"/>
                    </a:lnTo>
                    <a:lnTo>
                      <a:pt x="954" y="469"/>
                    </a:lnTo>
                    <a:lnTo>
                      <a:pt x="943" y="469"/>
                    </a:lnTo>
                    <a:lnTo>
                      <a:pt x="934" y="468"/>
                    </a:lnTo>
                    <a:lnTo>
                      <a:pt x="923" y="467"/>
                    </a:lnTo>
                    <a:lnTo>
                      <a:pt x="913" y="467"/>
                    </a:lnTo>
                    <a:lnTo>
                      <a:pt x="903" y="465"/>
                    </a:lnTo>
                    <a:lnTo>
                      <a:pt x="892" y="464"/>
                    </a:lnTo>
                    <a:lnTo>
                      <a:pt x="883" y="463"/>
                    </a:lnTo>
                    <a:lnTo>
                      <a:pt x="872" y="462"/>
                    </a:lnTo>
                    <a:lnTo>
                      <a:pt x="863" y="461"/>
                    </a:lnTo>
                    <a:lnTo>
                      <a:pt x="852" y="460"/>
                    </a:lnTo>
                    <a:lnTo>
                      <a:pt x="843" y="459"/>
                    </a:lnTo>
                    <a:lnTo>
                      <a:pt x="832" y="458"/>
                    </a:lnTo>
                    <a:lnTo>
                      <a:pt x="822" y="457"/>
                    </a:lnTo>
                    <a:lnTo>
                      <a:pt x="813" y="455"/>
                    </a:lnTo>
                    <a:lnTo>
                      <a:pt x="802" y="454"/>
                    </a:lnTo>
                    <a:lnTo>
                      <a:pt x="793" y="453"/>
                    </a:lnTo>
                    <a:lnTo>
                      <a:pt x="783" y="451"/>
                    </a:lnTo>
                    <a:lnTo>
                      <a:pt x="774" y="448"/>
                    </a:lnTo>
                    <a:lnTo>
                      <a:pt x="763" y="447"/>
                    </a:lnTo>
                    <a:lnTo>
                      <a:pt x="753" y="445"/>
                    </a:lnTo>
                    <a:lnTo>
                      <a:pt x="744" y="443"/>
                    </a:lnTo>
                    <a:lnTo>
                      <a:pt x="734" y="441"/>
                    </a:lnTo>
                    <a:lnTo>
                      <a:pt x="725" y="440"/>
                    </a:lnTo>
                    <a:lnTo>
                      <a:pt x="715" y="438"/>
                    </a:lnTo>
                    <a:lnTo>
                      <a:pt x="706" y="435"/>
                    </a:lnTo>
                    <a:lnTo>
                      <a:pt x="696" y="433"/>
                    </a:lnTo>
                    <a:lnTo>
                      <a:pt x="687" y="430"/>
                    </a:lnTo>
                    <a:lnTo>
                      <a:pt x="677" y="428"/>
                    </a:lnTo>
                    <a:lnTo>
                      <a:pt x="667" y="426"/>
                    </a:lnTo>
                    <a:lnTo>
                      <a:pt x="658" y="423"/>
                    </a:lnTo>
                    <a:lnTo>
                      <a:pt x="648" y="421"/>
                    </a:lnTo>
                    <a:lnTo>
                      <a:pt x="639" y="418"/>
                    </a:lnTo>
                    <a:lnTo>
                      <a:pt x="629" y="416"/>
                    </a:lnTo>
                    <a:lnTo>
                      <a:pt x="620" y="412"/>
                    </a:lnTo>
                    <a:lnTo>
                      <a:pt x="611" y="409"/>
                    </a:lnTo>
                    <a:lnTo>
                      <a:pt x="602" y="406"/>
                    </a:lnTo>
                    <a:lnTo>
                      <a:pt x="592" y="404"/>
                    </a:lnTo>
                    <a:lnTo>
                      <a:pt x="583" y="401"/>
                    </a:lnTo>
                    <a:lnTo>
                      <a:pt x="574" y="398"/>
                    </a:lnTo>
                    <a:lnTo>
                      <a:pt x="565" y="394"/>
                    </a:lnTo>
                    <a:lnTo>
                      <a:pt x="556" y="390"/>
                    </a:lnTo>
                    <a:lnTo>
                      <a:pt x="546" y="387"/>
                    </a:lnTo>
                    <a:lnTo>
                      <a:pt x="537" y="384"/>
                    </a:lnTo>
                    <a:lnTo>
                      <a:pt x="528" y="381"/>
                    </a:lnTo>
                    <a:lnTo>
                      <a:pt x="519" y="376"/>
                    </a:lnTo>
                    <a:lnTo>
                      <a:pt x="510" y="373"/>
                    </a:lnTo>
                    <a:lnTo>
                      <a:pt x="501" y="369"/>
                    </a:lnTo>
                    <a:lnTo>
                      <a:pt x="492" y="366"/>
                    </a:lnTo>
                    <a:lnTo>
                      <a:pt x="484" y="361"/>
                    </a:lnTo>
                    <a:lnTo>
                      <a:pt x="474" y="357"/>
                    </a:lnTo>
                    <a:lnTo>
                      <a:pt x="466" y="354"/>
                    </a:lnTo>
                    <a:lnTo>
                      <a:pt x="456" y="350"/>
                    </a:lnTo>
                    <a:lnTo>
                      <a:pt x="448" y="346"/>
                    </a:lnTo>
                    <a:lnTo>
                      <a:pt x="439" y="341"/>
                    </a:lnTo>
                    <a:lnTo>
                      <a:pt x="431" y="337"/>
                    </a:lnTo>
                    <a:lnTo>
                      <a:pt x="421" y="333"/>
                    </a:lnTo>
                    <a:lnTo>
                      <a:pt x="413" y="328"/>
                    </a:lnTo>
                    <a:lnTo>
                      <a:pt x="404" y="323"/>
                    </a:lnTo>
                    <a:lnTo>
                      <a:pt x="396" y="319"/>
                    </a:lnTo>
                    <a:lnTo>
                      <a:pt x="387" y="314"/>
                    </a:lnTo>
                    <a:lnTo>
                      <a:pt x="379" y="310"/>
                    </a:lnTo>
                    <a:lnTo>
                      <a:pt x="370" y="305"/>
                    </a:lnTo>
                    <a:lnTo>
                      <a:pt x="362" y="300"/>
                    </a:lnTo>
                    <a:lnTo>
                      <a:pt x="353" y="295"/>
                    </a:lnTo>
                    <a:lnTo>
                      <a:pt x="345" y="290"/>
                    </a:lnTo>
                    <a:lnTo>
                      <a:pt x="336" y="285"/>
                    </a:lnTo>
                    <a:lnTo>
                      <a:pt x="328" y="280"/>
                    </a:lnTo>
                    <a:lnTo>
                      <a:pt x="319" y="274"/>
                    </a:lnTo>
                    <a:lnTo>
                      <a:pt x="311" y="269"/>
                    </a:lnTo>
                    <a:lnTo>
                      <a:pt x="302" y="264"/>
                    </a:lnTo>
                    <a:lnTo>
                      <a:pt x="294" y="259"/>
                    </a:lnTo>
                    <a:lnTo>
                      <a:pt x="287" y="253"/>
                    </a:lnTo>
                    <a:lnTo>
                      <a:pt x="278" y="247"/>
                    </a:lnTo>
                    <a:lnTo>
                      <a:pt x="270" y="242"/>
                    </a:lnTo>
                    <a:lnTo>
                      <a:pt x="261" y="236"/>
                    </a:lnTo>
                    <a:lnTo>
                      <a:pt x="254" y="230"/>
                    </a:lnTo>
                    <a:lnTo>
                      <a:pt x="245" y="225"/>
                    </a:lnTo>
                    <a:lnTo>
                      <a:pt x="237" y="218"/>
                    </a:lnTo>
                    <a:lnTo>
                      <a:pt x="229" y="213"/>
                    </a:lnTo>
                    <a:lnTo>
                      <a:pt x="221" y="207"/>
                    </a:lnTo>
                    <a:lnTo>
                      <a:pt x="213" y="200"/>
                    </a:lnTo>
                    <a:lnTo>
                      <a:pt x="205" y="194"/>
                    </a:lnTo>
                    <a:lnTo>
                      <a:pt x="197" y="188"/>
                    </a:lnTo>
                    <a:lnTo>
                      <a:pt x="189" y="181"/>
                    </a:lnTo>
                    <a:lnTo>
                      <a:pt x="181" y="175"/>
                    </a:lnTo>
                    <a:lnTo>
                      <a:pt x="173" y="168"/>
                    </a:lnTo>
                    <a:lnTo>
                      <a:pt x="166" y="162"/>
                    </a:lnTo>
                    <a:lnTo>
                      <a:pt x="157" y="156"/>
                    </a:lnTo>
                    <a:lnTo>
                      <a:pt x="150" y="148"/>
                    </a:lnTo>
                    <a:lnTo>
                      <a:pt x="142" y="142"/>
                    </a:lnTo>
                    <a:lnTo>
                      <a:pt x="135" y="136"/>
                    </a:lnTo>
                    <a:lnTo>
                      <a:pt x="126" y="128"/>
                    </a:lnTo>
                    <a:lnTo>
                      <a:pt x="119" y="121"/>
                    </a:lnTo>
                    <a:lnTo>
                      <a:pt x="111" y="114"/>
                    </a:lnTo>
                    <a:lnTo>
                      <a:pt x="104" y="107"/>
                    </a:lnTo>
                    <a:lnTo>
                      <a:pt x="97" y="99"/>
                    </a:lnTo>
                    <a:lnTo>
                      <a:pt x="88" y="93"/>
                    </a:lnTo>
                    <a:lnTo>
                      <a:pt x="81" y="86"/>
                    </a:lnTo>
                    <a:lnTo>
                      <a:pt x="73" y="78"/>
                    </a:lnTo>
                    <a:lnTo>
                      <a:pt x="66" y="71"/>
                    </a:lnTo>
                    <a:lnTo>
                      <a:pt x="58" y="62"/>
                    </a:lnTo>
                    <a:lnTo>
                      <a:pt x="51" y="55"/>
                    </a:lnTo>
                    <a:lnTo>
                      <a:pt x="44" y="47"/>
                    </a:lnTo>
                    <a:lnTo>
                      <a:pt x="36" y="40"/>
                    </a:lnTo>
                    <a:lnTo>
                      <a:pt x="29" y="32"/>
                    </a:lnTo>
                    <a:lnTo>
                      <a:pt x="22" y="24"/>
                    </a:lnTo>
                    <a:lnTo>
                      <a:pt x="15" y="16"/>
                    </a:lnTo>
                    <a:lnTo>
                      <a:pt x="7" y="8"/>
                    </a:lnTo>
                    <a:lnTo>
                      <a:pt x="0" y="0"/>
                    </a:lnTo>
                    <a:lnTo>
                      <a:pt x="35" y="1579"/>
                    </a:lnTo>
                    <a:lnTo>
                      <a:pt x="35" y="157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59" name="Freeform 371"/>
              <p:cNvSpPr>
                <a:spLocks/>
              </p:cNvSpPr>
              <p:nvPr/>
            </p:nvSpPr>
            <p:spPr bwMode="auto">
              <a:xfrm>
                <a:off x="6191" y="-25"/>
                <a:ext cx="179" cy="862"/>
              </a:xfrm>
              <a:custGeom>
                <a:avLst/>
                <a:gdLst>
                  <a:gd name="T0" fmla="*/ 255 w 2324"/>
                  <a:gd name="T1" fmla="*/ 11041 h 11212"/>
                  <a:gd name="T2" fmla="*/ 367 w 2324"/>
                  <a:gd name="T3" fmla="*/ 10700 h 11212"/>
                  <a:gd name="T4" fmla="*/ 475 w 2324"/>
                  <a:gd name="T5" fmla="*/ 10366 h 11212"/>
                  <a:gd name="T6" fmla="*/ 579 w 2324"/>
                  <a:gd name="T7" fmla="*/ 10036 h 11212"/>
                  <a:gd name="T8" fmla="*/ 680 w 2324"/>
                  <a:gd name="T9" fmla="*/ 9711 h 11212"/>
                  <a:gd name="T10" fmla="*/ 777 w 2324"/>
                  <a:gd name="T11" fmla="*/ 9392 h 11212"/>
                  <a:gd name="T12" fmla="*/ 914 w 2324"/>
                  <a:gd name="T13" fmla="*/ 8923 h 11212"/>
                  <a:gd name="T14" fmla="*/ 1085 w 2324"/>
                  <a:gd name="T15" fmla="*/ 8315 h 11212"/>
                  <a:gd name="T16" fmla="*/ 1242 w 2324"/>
                  <a:gd name="T17" fmla="*/ 7730 h 11212"/>
                  <a:gd name="T18" fmla="*/ 1385 w 2324"/>
                  <a:gd name="T19" fmla="*/ 7164 h 11212"/>
                  <a:gd name="T20" fmla="*/ 1515 w 2324"/>
                  <a:gd name="T21" fmla="*/ 6620 h 11212"/>
                  <a:gd name="T22" fmla="*/ 1633 w 2324"/>
                  <a:gd name="T23" fmla="*/ 6097 h 11212"/>
                  <a:gd name="T24" fmla="*/ 1739 w 2324"/>
                  <a:gd name="T25" fmla="*/ 5594 h 11212"/>
                  <a:gd name="T26" fmla="*/ 1834 w 2324"/>
                  <a:gd name="T27" fmla="*/ 5114 h 11212"/>
                  <a:gd name="T28" fmla="*/ 1919 w 2324"/>
                  <a:gd name="T29" fmla="*/ 4654 h 11212"/>
                  <a:gd name="T30" fmla="*/ 1993 w 2324"/>
                  <a:gd name="T31" fmla="*/ 4216 h 11212"/>
                  <a:gd name="T32" fmla="*/ 2058 w 2324"/>
                  <a:gd name="T33" fmla="*/ 3798 h 11212"/>
                  <a:gd name="T34" fmla="*/ 2114 w 2324"/>
                  <a:gd name="T35" fmla="*/ 3403 h 11212"/>
                  <a:gd name="T36" fmla="*/ 2163 w 2324"/>
                  <a:gd name="T37" fmla="*/ 3028 h 11212"/>
                  <a:gd name="T38" fmla="*/ 2203 w 2324"/>
                  <a:gd name="T39" fmla="*/ 2676 h 11212"/>
                  <a:gd name="T40" fmla="*/ 2236 w 2324"/>
                  <a:gd name="T41" fmla="*/ 2345 h 11212"/>
                  <a:gd name="T42" fmla="*/ 2263 w 2324"/>
                  <a:gd name="T43" fmla="*/ 2035 h 11212"/>
                  <a:gd name="T44" fmla="*/ 2285 w 2324"/>
                  <a:gd name="T45" fmla="*/ 1748 h 11212"/>
                  <a:gd name="T46" fmla="*/ 2301 w 2324"/>
                  <a:gd name="T47" fmla="*/ 1482 h 11212"/>
                  <a:gd name="T48" fmla="*/ 2311 w 2324"/>
                  <a:gd name="T49" fmla="*/ 1238 h 11212"/>
                  <a:gd name="T50" fmla="*/ 2319 w 2324"/>
                  <a:gd name="T51" fmla="*/ 1015 h 11212"/>
                  <a:gd name="T52" fmla="*/ 2324 w 2324"/>
                  <a:gd name="T53" fmla="*/ 814 h 11212"/>
                  <a:gd name="T54" fmla="*/ 2324 w 2324"/>
                  <a:gd name="T55" fmla="*/ 555 h 11212"/>
                  <a:gd name="T56" fmla="*/ 2319 w 2324"/>
                  <a:gd name="T57" fmla="*/ 286 h 11212"/>
                  <a:gd name="T58" fmla="*/ 2307 w 2324"/>
                  <a:gd name="T59" fmla="*/ 48 h 11212"/>
                  <a:gd name="T60" fmla="*/ 2096 w 2324"/>
                  <a:gd name="T61" fmla="*/ 21 h 11212"/>
                  <a:gd name="T62" fmla="*/ 2107 w 2324"/>
                  <a:gd name="T63" fmla="*/ 194 h 11212"/>
                  <a:gd name="T64" fmla="*/ 2115 w 2324"/>
                  <a:gd name="T65" fmla="*/ 413 h 11212"/>
                  <a:gd name="T66" fmla="*/ 2116 w 2324"/>
                  <a:gd name="T67" fmla="*/ 722 h 11212"/>
                  <a:gd name="T68" fmla="*/ 2114 w 2324"/>
                  <a:gd name="T69" fmla="*/ 908 h 11212"/>
                  <a:gd name="T70" fmla="*/ 2109 w 2324"/>
                  <a:gd name="T71" fmla="*/ 1117 h 11212"/>
                  <a:gd name="T72" fmla="*/ 2099 w 2324"/>
                  <a:gd name="T73" fmla="*/ 1348 h 11212"/>
                  <a:gd name="T74" fmla="*/ 2086 w 2324"/>
                  <a:gd name="T75" fmla="*/ 1600 h 11212"/>
                  <a:gd name="T76" fmla="*/ 2067 w 2324"/>
                  <a:gd name="T77" fmla="*/ 1874 h 11212"/>
                  <a:gd name="T78" fmla="*/ 2044 w 2324"/>
                  <a:gd name="T79" fmla="*/ 2170 h 11212"/>
                  <a:gd name="T80" fmla="*/ 2014 w 2324"/>
                  <a:gd name="T81" fmla="*/ 2487 h 11212"/>
                  <a:gd name="T82" fmla="*/ 1977 w 2324"/>
                  <a:gd name="T83" fmla="*/ 2827 h 11212"/>
                  <a:gd name="T84" fmla="*/ 1933 w 2324"/>
                  <a:gd name="T85" fmla="*/ 3187 h 11212"/>
                  <a:gd name="T86" fmla="*/ 1881 w 2324"/>
                  <a:gd name="T87" fmla="*/ 3569 h 11212"/>
                  <a:gd name="T88" fmla="*/ 1821 w 2324"/>
                  <a:gd name="T89" fmla="*/ 3973 h 11212"/>
                  <a:gd name="T90" fmla="*/ 1752 w 2324"/>
                  <a:gd name="T91" fmla="*/ 4398 h 11212"/>
                  <a:gd name="T92" fmla="*/ 1673 w 2324"/>
                  <a:gd name="T93" fmla="*/ 4844 h 11212"/>
                  <a:gd name="T94" fmla="*/ 1584 w 2324"/>
                  <a:gd name="T95" fmla="*/ 5312 h 11212"/>
                  <a:gd name="T96" fmla="*/ 1485 w 2324"/>
                  <a:gd name="T97" fmla="*/ 5800 h 11212"/>
                  <a:gd name="T98" fmla="*/ 1373 w 2324"/>
                  <a:gd name="T99" fmla="*/ 6310 h 11212"/>
                  <a:gd name="T100" fmla="*/ 1250 w 2324"/>
                  <a:gd name="T101" fmla="*/ 6842 h 11212"/>
                  <a:gd name="T102" fmla="*/ 1113 w 2324"/>
                  <a:gd name="T103" fmla="*/ 7393 h 11212"/>
                  <a:gd name="T104" fmla="*/ 965 w 2324"/>
                  <a:gd name="T105" fmla="*/ 7966 h 11212"/>
                  <a:gd name="T106" fmla="*/ 802 w 2324"/>
                  <a:gd name="T107" fmla="*/ 8560 h 11212"/>
                  <a:gd name="T108" fmla="*/ 624 w 2324"/>
                  <a:gd name="T109" fmla="*/ 9176 h 11212"/>
                  <a:gd name="T110" fmla="*/ 530 w 2324"/>
                  <a:gd name="T111" fmla="*/ 9491 h 11212"/>
                  <a:gd name="T112" fmla="*/ 432 w 2324"/>
                  <a:gd name="T113" fmla="*/ 9812 h 11212"/>
                  <a:gd name="T114" fmla="*/ 330 w 2324"/>
                  <a:gd name="T115" fmla="*/ 10138 h 11212"/>
                  <a:gd name="T116" fmla="*/ 224 w 2324"/>
                  <a:gd name="T117" fmla="*/ 10469 h 11212"/>
                  <a:gd name="T118" fmla="*/ 115 w 2324"/>
                  <a:gd name="T119" fmla="*/ 10805 h 11212"/>
                  <a:gd name="T120" fmla="*/ 0 w 2324"/>
                  <a:gd name="T121" fmla="*/ 11147 h 1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24" h="11212">
                    <a:moveTo>
                      <a:pt x="197" y="11212"/>
                    </a:moveTo>
                    <a:lnTo>
                      <a:pt x="255" y="11041"/>
                    </a:lnTo>
                    <a:lnTo>
                      <a:pt x="312" y="10870"/>
                    </a:lnTo>
                    <a:lnTo>
                      <a:pt x="367" y="10700"/>
                    </a:lnTo>
                    <a:lnTo>
                      <a:pt x="421" y="10532"/>
                    </a:lnTo>
                    <a:lnTo>
                      <a:pt x="475" y="10366"/>
                    </a:lnTo>
                    <a:lnTo>
                      <a:pt x="529" y="10200"/>
                    </a:lnTo>
                    <a:lnTo>
                      <a:pt x="579" y="10036"/>
                    </a:lnTo>
                    <a:lnTo>
                      <a:pt x="630" y="9873"/>
                    </a:lnTo>
                    <a:lnTo>
                      <a:pt x="680" y="9711"/>
                    </a:lnTo>
                    <a:lnTo>
                      <a:pt x="729" y="9551"/>
                    </a:lnTo>
                    <a:lnTo>
                      <a:pt x="777" y="9392"/>
                    </a:lnTo>
                    <a:lnTo>
                      <a:pt x="824" y="9234"/>
                    </a:lnTo>
                    <a:lnTo>
                      <a:pt x="914" y="8923"/>
                    </a:lnTo>
                    <a:lnTo>
                      <a:pt x="1002" y="8617"/>
                    </a:lnTo>
                    <a:lnTo>
                      <a:pt x="1085" y="8315"/>
                    </a:lnTo>
                    <a:lnTo>
                      <a:pt x="1165" y="8020"/>
                    </a:lnTo>
                    <a:lnTo>
                      <a:pt x="1242" y="7730"/>
                    </a:lnTo>
                    <a:lnTo>
                      <a:pt x="1315" y="7444"/>
                    </a:lnTo>
                    <a:lnTo>
                      <a:pt x="1385" y="7164"/>
                    </a:lnTo>
                    <a:lnTo>
                      <a:pt x="1452" y="6890"/>
                    </a:lnTo>
                    <a:lnTo>
                      <a:pt x="1515" y="6620"/>
                    </a:lnTo>
                    <a:lnTo>
                      <a:pt x="1576" y="6356"/>
                    </a:lnTo>
                    <a:lnTo>
                      <a:pt x="1633" y="6097"/>
                    </a:lnTo>
                    <a:lnTo>
                      <a:pt x="1687" y="5843"/>
                    </a:lnTo>
                    <a:lnTo>
                      <a:pt x="1739" y="5594"/>
                    </a:lnTo>
                    <a:lnTo>
                      <a:pt x="1788" y="5351"/>
                    </a:lnTo>
                    <a:lnTo>
                      <a:pt x="1834" y="5114"/>
                    </a:lnTo>
                    <a:lnTo>
                      <a:pt x="1877" y="4881"/>
                    </a:lnTo>
                    <a:lnTo>
                      <a:pt x="1919" y="4654"/>
                    </a:lnTo>
                    <a:lnTo>
                      <a:pt x="1957" y="4432"/>
                    </a:lnTo>
                    <a:lnTo>
                      <a:pt x="1993" y="4216"/>
                    </a:lnTo>
                    <a:lnTo>
                      <a:pt x="2026" y="4004"/>
                    </a:lnTo>
                    <a:lnTo>
                      <a:pt x="2058" y="3798"/>
                    </a:lnTo>
                    <a:lnTo>
                      <a:pt x="2087" y="3598"/>
                    </a:lnTo>
                    <a:lnTo>
                      <a:pt x="2114" y="3403"/>
                    </a:lnTo>
                    <a:lnTo>
                      <a:pt x="2139" y="3213"/>
                    </a:lnTo>
                    <a:lnTo>
                      <a:pt x="2163" y="3028"/>
                    </a:lnTo>
                    <a:lnTo>
                      <a:pt x="2183" y="2850"/>
                    </a:lnTo>
                    <a:lnTo>
                      <a:pt x="2203" y="2676"/>
                    </a:lnTo>
                    <a:lnTo>
                      <a:pt x="2220" y="2508"/>
                    </a:lnTo>
                    <a:lnTo>
                      <a:pt x="2236" y="2345"/>
                    </a:lnTo>
                    <a:lnTo>
                      <a:pt x="2251" y="2188"/>
                    </a:lnTo>
                    <a:lnTo>
                      <a:pt x="2263" y="2035"/>
                    </a:lnTo>
                    <a:lnTo>
                      <a:pt x="2274" y="1889"/>
                    </a:lnTo>
                    <a:lnTo>
                      <a:pt x="2285" y="1748"/>
                    </a:lnTo>
                    <a:lnTo>
                      <a:pt x="2293" y="1612"/>
                    </a:lnTo>
                    <a:lnTo>
                      <a:pt x="2301" y="1482"/>
                    </a:lnTo>
                    <a:lnTo>
                      <a:pt x="2307" y="1356"/>
                    </a:lnTo>
                    <a:lnTo>
                      <a:pt x="2311" y="1238"/>
                    </a:lnTo>
                    <a:lnTo>
                      <a:pt x="2315" y="1123"/>
                    </a:lnTo>
                    <a:lnTo>
                      <a:pt x="2319" y="1015"/>
                    </a:lnTo>
                    <a:lnTo>
                      <a:pt x="2322" y="912"/>
                    </a:lnTo>
                    <a:lnTo>
                      <a:pt x="2324" y="814"/>
                    </a:lnTo>
                    <a:lnTo>
                      <a:pt x="2324" y="722"/>
                    </a:lnTo>
                    <a:lnTo>
                      <a:pt x="2324" y="555"/>
                    </a:lnTo>
                    <a:lnTo>
                      <a:pt x="2322" y="409"/>
                    </a:lnTo>
                    <a:lnTo>
                      <a:pt x="2319" y="286"/>
                    </a:lnTo>
                    <a:lnTo>
                      <a:pt x="2314" y="184"/>
                    </a:lnTo>
                    <a:lnTo>
                      <a:pt x="2307" y="48"/>
                    </a:lnTo>
                    <a:lnTo>
                      <a:pt x="2303" y="0"/>
                    </a:lnTo>
                    <a:lnTo>
                      <a:pt x="2096" y="21"/>
                    </a:lnTo>
                    <a:lnTo>
                      <a:pt x="2099" y="61"/>
                    </a:lnTo>
                    <a:lnTo>
                      <a:pt x="2107" y="194"/>
                    </a:lnTo>
                    <a:lnTo>
                      <a:pt x="2112" y="292"/>
                    </a:lnTo>
                    <a:lnTo>
                      <a:pt x="2115" y="413"/>
                    </a:lnTo>
                    <a:lnTo>
                      <a:pt x="2116" y="555"/>
                    </a:lnTo>
                    <a:lnTo>
                      <a:pt x="2116" y="722"/>
                    </a:lnTo>
                    <a:lnTo>
                      <a:pt x="2115" y="812"/>
                    </a:lnTo>
                    <a:lnTo>
                      <a:pt x="2114" y="908"/>
                    </a:lnTo>
                    <a:lnTo>
                      <a:pt x="2112" y="1009"/>
                    </a:lnTo>
                    <a:lnTo>
                      <a:pt x="2109" y="1117"/>
                    </a:lnTo>
                    <a:lnTo>
                      <a:pt x="2104" y="1229"/>
                    </a:lnTo>
                    <a:lnTo>
                      <a:pt x="2099" y="1348"/>
                    </a:lnTo>
                    <a:lnTo>
                      <a:pt x="2093" y="1471"/>
                    </a:lnTo>
                    <a:lnTo>
                      <a:pt x="2086" y="1600"/>
                    </a:lnTo>
                    <a:lnTo>
                      <a:pt x="2077" y="1734"/>
                    </a:lnTo>
                    <a:lnTo>
                      <a:pt x="2067" y="1874"/>
                    </a:lnTo>
                    <a:lnTo>
                      <a:pt x="2055" y="2019"/>
                    </a:lnTo>
                    <a:lnTo>
                      <a:pt x="2044" y="2170"/>
                    </a:lnTo>
                    <a:lnTo>
                      <a:pt x="2029" y="2326"/>
                    </a:lnTo>
                    <a:lnTo>
                      <a:pt x="2014" y="2487"/>
                    </a:lnTo>
                    <a:lnTo>
                      <a:pt x="1996" y="2655"/>
                    </a:lnTo>
                    <a:lnTo>
                      <a:pt x="1977" y="2827"/>
                    </a:lnTo>
                    <a:lnTo>
                      <a:pt x="1956" y="3005"/>
                    </a:lnTo>
                    <a:lnTo>
                      <a:pt x="1933" y="3187"/>
                    </a:lnTo>
                    <a:lnTo>
                      <a:pt x="1908" y="3375"/>
                    </a:lnTo>
                    <a:lnTo>
                      <a:pt x="1881" y="3569"/>
                    </a:lnTo>
                    <a:lnTo>
                      <a:pt x="1852" y="3769"/>
                    </a:lnTo>
                    <a:lnTo>
                      <a:pt x="1821" y="3973"/>
                    </a:lnTo>
                    <a:lnTo>
                      <a:pt x="1788" y="4182"/>
                    </a:lnTo>
                    <a:lnTo>
                      <a:pt x="1752" y="4398"/>
                    </a:lnTo>
                    <a:lnTo>
                      <a:pt x="1714" y="4618"/>
                    </a:lnTo>
                    <a:lnTo>
                      <a:pt x="1673" y="4844"/>
                    </a:lnTo>
                    <a:lnTo>
                      <a:pt x="1630" y="5076"/>
                    </a:lnTo>
                    <a:lnTo>
                      <a:pt x="1584" y="5312"/>
                    </a:lnTo>
                    <a:lnTo>
                      <a:pt x="1536" y="5553"/>
                    </a:lnTo>
                    <a:lnTo>
                      <a:pt x="1485" y="5800"/>
                    </a:lnTo>
                    <a:lnTo>
                      <a:pt x="1430" y="6053"/>
                    </a:lnTo>
                    <a:lnTo>
                      <a:pt x="1373" y="6310"/>
                    </a:lnTo>
                    <a:lnTo>
                      <a:pt x="1313" y="6573"/>
                    </a:lnTo>
                    <a:lnTo>
                      <a:pt x="1250" y="6842"/>
                    </a:lnTo>
                    <a:lnTo>
                      <a:pt x="1183" y="7114"/>
                    </a:lnTo>
                    <a:lnTo>
                      <a:pt x="1113" y="7393"/>
                    </a:lnTo>
                    <a:lnTo>
                      <a:pt x="1041" y="7678"/>
                    </a:lnTo>
                    <a:lnTo>
                      <a:pt x="965" y="7966"/>
                    </a:lnTo>
                    <a:lnTo>
                      <a:pt x="885" y="8261"/>
                    </a:lnTo>
                    <a:lnTo>
                      <a:pt x="802" y="8560"/>
                    </a:lnTo>
                    <a:lnTo>
                      <a:pt x="715" y="8866"/>
                    </a:lnTo>
                    <a:lnTo>
                      <a:pt x="624" y="9176"/>
                    </a:lnTo>
                    <a:lnTo>
                      <a:pt x="577" y="9333"/>
                    </a:lnTo>
                    <a:lnTo>
                      <a:pt x="530" y="9491"/>
                    </a:lnTo>
                    <a:lnTo>
                      <a:pt x="482" y="9651"/>
                    </a:lnTo>
                    <a:lnTo>
                      <a:pt x="432" y="9812"/>
                    </a:lnTo>
                    <a:lnTo>
                      <a:pt x="382" y="9974"/>
                    </a:lnTo>
                    <a:lnTo>
                      <a:pt x="330" y="10138"/>
                    </a:lnTo>
                    <a:lnTo>
                      <a:pt x="278" y="10302"/>
                    </a:lnTo>
                    <a:lnTo>
                      <a:pt x="224" y="10469"/>
                    </a:lnTo>
                    <a:lnTo>
                      <a:pt x="170" y="10636"/>
                    </a:lnTo>
                    <a:lnTo>
                      <a:pt x="115" y="10805"/>
                    </a:lnTo>
                    <a:lnTo>
                      <a:pt x="58" y="10975"/>
                    </a:lnTo>
                    <a:lnTo>
                      <a:pt x="0" y="11147"/>
                    </a:lnTo>
                    <a:lnTo>
                      <a:pt x="197" y="112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60" name="Freeform 372"/>
              <p:cNvSpPr>
                <a:spLocks/>
              </p:cNvSpPr>
              <p:nvPr/>
            </p:nvSpPr>
            <p:spPr bwMode="auto">
              <a:xfrm>
                <a:off x="6171" y="767"/>
                <a:ext cx="91" cy="121"/>
              </a:xfrm>
              <a:custGeom>
                <a:avLst/>
                <a:gdLst>
                  <a:gd name="T0" fmla="*/ 1179 w 1179"/>
                  <a:gd name="T1" fmla="*/ 398 h 1574"/>
                  <a:gd name="T2" fmla="*/ 1147 w 1179"/>
                  <a:gd name="T3" fmla="*/ 402 h 1574"/>
                  <a:gd name="T4" fmla="*/ 1115 w 1179"/>
                  <a:gd name="T5" fmla="*/ 406 h 1574"/>
                  <a:gd name="T6" fmla="*/ 1084 w 1179"/>
                  <a:gd name="T7" fmla="*/ 408 h 1574"/>
                  <a:gd name="T8" fmla="*/ 1052 w 1179"/>
                  <a:gd name="T9" fmla="*/ 410 h 1574"/>
                  <a:gd name="T10" fmla="*/ 1021 w 1179"/>
                  <a:gd name="T11" fmla="*/ 413 h 1574"/>
                  <a:gd name="T12" fmla="*/ 989 w 1179"/>
                  <a:gd name="T13" fmla="*/ 414 h 1574"/>
                  <a:gd name="T14" fmla="*/ 958 w 1179"/>
                  <a:gd name="T15" fmla="*/ 414 h 1574"/>
                  <a:gd name="T16" fmla="*/ 928 w 1179"/>
                  <a:gd name="T17" fmla="*/ 414 h 1574"/>
                  <a:gd name="T18" fmla="*/ 898 w 1179"/>
                  <a:gd name="T19" fmla="*/ 413 h 1574"/>
                  <a:gd name="T20" fmla="*/ 867 w 1179"/>
                  <a:gd name="T21" fmla="*/ 410 h 1574"/>
                  <a:gd name="T22" fmla="*/ 837 w 1179"/>
                  <a:gd name="T23" fmla="*/ 408 h 1574"/>
                  <a:gd name="T24" fmla="*/ 808 w 1179"/>
                  <a:gd name="T25" fmla="*/ 405 h 1574"/>
                  <a:gd name="T26" fmla="*/ 778 w 1179"/>
                  <a:gd name="T27" fmla="*/ 402 h 1574"/>
                  <a:gd name="T28" fmla="*/ 748 w 1179"/>
                  <a:gd name="T29" fmla="*/ 398 h 1574"/>
                  <a:gd name="T30" fmla="*/ 720 w 1179"/>
                  <a:gd name="T31" fmla="*/ 392 h 1574"/>
                  <a:gd name="T32" fmla="*/ 691 w 1179"/>
                  <a:gd name="T33" fmla="*/ 387 h 1574"/>
                  <a:gd name="T34" fmla="*/ 662 w 1179"/>
                  <a:gd name="T35" fmla="*/ 381 h 1574"/>
                  <a:gd name="T36" fmla="*/ 634 w 1179"/>
                  <a:gd name="T37" fmla="*/ 374 h 1574"/>
                  <a:gd name="T38" fmla="*/ 605 w 1179"/>
                  <a:gd name="T39" fmla="*/ 367 h 1574"/>
                  <a:gd name="T40" fmla="*/ 577 w 1179"/>
                  <a:gd name="T41" fmla="*/ 358 h 1574"/>
                  <a:gd name="T42" fmla="*/ 549 w 1179"/>
                  <a:gd name="T43" fmla="*/ 350 h 1574"/>
                  <a:gd name="T44" fmla="*/ 521 w 1179"/>
                  <a:gd name="T45" fmla="*/ 340 h 1574"/>
                  <a:gd name="T46" fmla="*/ 495 w 1179"/>
                  <a:gd name="T47" fmla="*/ 330 h 1574"/>
                  <a:gd name="T48" fmla="*/ 467 w 1179"/>
                  <a:gd name="T49" fmla="*/ 319 h 1574"/>
                  <a:gd name="T50" fmla="*/ 440 w 1179"/>
                  <a:gd name="T51" fmla="*/ 308 h 1574"/>
                  <a:gd name="T52" fmla="*/ 413 w 1179"/>
                  <a:gd name="T53" fmla="*/ 296 h 1574"/>
                  <a:gd name="T54" fmla="*/ 387 w 1179"/>
                  <a:gd name="T55" fmla="*/ 283 h 1574"/>
                  <a:gd name="T56" fmla="*/ 361 w 1179"/>
                  <a:gd name="T57" fmla="*/ 270 h 1574"/>
                  <a:gd name="T58" fmla="*/ 334 w 1179"/>
                  <a:gd name="T59" fmla="*/ 256 h 1574"/>
                  <a:gd name="T60" fmla="*/ 309 w 1179"/>
                  <a:gd name="T61" fmla="*/ 242 h 1574"/>
                  <a:gd name="T62" fmla="*/ 283 w 1179"/>
                  <a:gd name="T63" fmla="*/ 226 h 1574"/>
                  <a:gd name="T64" fmla="*/ 258 w 1179"/>
                  <a:gd name="T65" fmla="*/ 210 h 1574"/>
                  <a:gd name="T66" fmla="*/ 232 w 1179"/>
                  <a:gd name="T67" fmla="*/ 194 h 1574"/>
                  <a:gd name="T68" fmla="*/ 207 w 1179"/>
                  <a:gd name="T69" fmla="*/ 176 h 1574"/>
                  <a:gd name="T70" fmla="*/ 183 w 1179"/>
                  <a:gd name="T71" fmla="*/ 159 h 1574"/>
                  <a:gd name="T72" fmla="*/ 158 w 1179"/>
                  <a:gd name="T73" fmla="*/ 140 h 1574"/>
                  <a:gd name="T74" fmla="*/ 134 w 1179"/>
                  <a:gd name="T75" fmla="*/ 121 h 1574"/>
                  <a:gd name="T76" fmla="*/ 109 w 1179"/>
                  <a:gd name="T77" fmla="*/ 101 h 1574"/>
                  <a:gd name="T78" fmla="*/ 86 w 1179"/>
                  <a:gd name="T79" fmla="*/ 81 h 1574"/>
                  <a:gd name="T80" fmla="*/ 63 w 1179"/>
                  <a:gd name="T81" fmla="*/ 59 h 1574"/>
                  <a:gd name="T82" fmla="*/ 39 w 1179"/>
                  <a:gd name="T83" fmla="*/ 38 h 1574"/>
                  <a:gd name="T84" fmla="*/ 16 w 1179"/>
                  <a:gd name="T85" fmla="*/ 16 h 1574"/>
                  <a:gd name="T86" fmla="*/ 125 w 1179"/>
                  <a:gd name="T87" fmla="*/ 1574 h 1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79" h="1574">
                    <a:moveTo>
                      <a:pt x="125" y="1574"/>
                    </a:moveTo>
                    <a:lnTo>
                      <a:pt x="1179" y="398"/>
                    </a:lnTo>
                    <a:lnTo>
                      <a:pt x="1179" y="398"/>
                    </a:lnTo>
                    <a:lnTo>
                      <a:pt x="1168" y="400"/>
                    </a:lnTo>
                    <a:lnTo>
                      <a:pt x="1158" y="401"/>
                    </a:lnTo>
                    <a:lnTo>
                      <a:pt x="1147" y="402"/>
                    </a:lnTo>
                    <a:lnTo>
                      <a:pt x="1137" y="404"/>
                    </a:lnTo>
                    <a:lnTo>
                      <a:pt x="1126" y="405"/>
                    </a:lnTo>
                    <a:lnTo>
                      <a:pt x="1115" y="406"/>
                    </a:lnTo>
                    <a:lnTo>
                      <a:pt x="1105" y="407"/>
                    </a:lnTo>
                    <a:lnTo>
                      <a:pt x="1094" y="408"/>
                    </a:lnTo>
                    <a:lnTo>
                      <a:pt x="1084" y="408"/>
                    </a:lnTo>
                    <a:lnTo>
                      <a:pt x="1073" y="409"/>
                    </a:lnTo>
                    <a:lnTo>
                      <a:pt x="1062" y="410"/>
                    </a:lnTo>
                    <a:lnTo>
                      <a:pt x="1052" y="410"/>
                    </a:lnTo>
                    <a:lnTo>
                      <a:pt x="1041" y="411"/>
                    </a:lnTo>
                    <a:lnTo>
                      <a:pt x="1030" y="413"/>
                    </a:lnTo>
                    <a:lnTo>
                      <a:pt x="1021" y="413"/>
                    </a:lnTo>
                    <a:lnTo>
                      <a:pt x="1010" y="413"/>
                    </a:lnTo>
                    <a:lnTo>
                      <a:pt x="1000" y="414"/>
                    </a:lnTo>
                    <a:lnTo>
                      <a:pt x="989" y="414"/>
                    </a:lnTo>
                    <a:lnTo>
                      <a:pt x="978" y="414"/>
                    </a:lnTo>
                    <a:lnTo>
                      <a:pt x="969" y="414"/>
                    </a:lnTo>
                    <a:lnTo>
                      <a:pt x="958" y="414"/>
                    </a:lnTo>
                    <a:lnTo>
                      <a:pt x="948" y="414"/>
                    </a:lnTo>
                    <a:lnTo>
                      <a:pt x="938" y="414"/>
                    </a:lnTo>
                    <a:lnTo>
                      <a:pt x="928" y="414"/>
                    </a:lnTo>
                    <a:lnTo>
                      <a:pt x="918" y="413"/>
                    </a:lnTo>
                    <a:lnTo>
                      <a:pt x="907" y="413"/>
                    </a:lnTo>
                    <a:lnTo>
                      <a:pt x="898" y="413"/>
                    </a:lnTo>
                    <a:lnTo>
                      <a:pt x="887" y="411"/>
                    </a:lnTo>
                    <a:lnTo>
                      <a:pt x="878" y="411"/>
                    </a:lnTo>
                    <a:lnTo>
                      <a:pt x="867" y="410"/>
                    </a:lnTo>
                    <a:lnTo>
                      <a:pt x="857" y="410"/>
                    </a:lnTo>
                    <a:lnTo>
                      <a:pt x="847" y="409"/>
                    </a:lnTo>
                    <a:lnTo>
                      <a:pt x="837" y="408"/>
                    </a:lnTo>
                    <a:lnTo>
                      <a:pt x="827" y="407"/>
                    </a:lnTo>
                    <a:lnTo>
                      <a:pt x="817" y="406"/>
                    </a:lnTo>
                    <a:lnTo>
                      <a:pt x="808" y="405"/>
                    </a:lnTo>
                    <a:lnTo>
                      <a:pt x="797" y="404"/>
                    </a:lnTo>
                    <a:lnTo>
                      <a:pt x="787" y="403"/>
                    </a:lnTo>
                    <a:lnTo>
                      <a:pt x="778" y="402"/>
                    </a:lnTo>
                    <a:lnTo>
                      <a:pt x="768" y="401"/>
                    </a:lnTo>
                    <a:lnTo>
                      <a:pt x="758" y="399"/>
                    </a:lnTo>
                    <a:lnTo>
                      <a:pt x="748" y="398"/>
                    </a:lnTo>
                    <a:lnTo>
                      <a:pt x="739" y="396"/>
                    </a:lnTo>
                    <a:lnTo>
                      <a:pt x="729" y="395"/>
                    </a:lnTo>
                    <a:lnTo>
                      <a:pt x="720" y="392"/>
                    </a:lnTo>
                    <a:lnTo>
                      <a:pt x="710" y="391"/>
                    </a:lnTo>
                    <a:lnTo>
                      <a:pt x="700" y="389"/>
                    </a:lnTo>
                    <a:lnTo>
                      <a:pt x="691" y="387"/>
                    </a:lnTo>
                    <a:lnTo>
                      <a:pt x="681" y="385"/>
                    </a:lnTo>
                    <a:lnTo>
                      <a:pt x="672" y="383"/>
                    </a:lnTo>
                    <a:lnTo>
                      <a:pt x="662" y="381"/>
                    </a:lnTo>
                    <a:lnTo>
                      <a:pt x="653" y="379"/>
                    </a:lnTo>
                    <a:lnTo>
                      <a:pt x="643" y="376"/>
                    </a:lnTo>
                    <a:lnTo>
                      <a:pt x="634" y="374"/>
                    </a:lnTo>
                    <a:lnTo>
                      <a:pt x="624" y="371"/>
                    </a:lnTo>
                    <a:lnTo>
                      <a:pt x="614" y="369"/>
                    </a:lnTo>
                    <a:lnTo>
                      <a:pt x="605" y="367"/>
                    </a:lnTo>
                    <a:lnTo>
                      <a:pt x="595" y="364"/>
                    </a:lnTo>
                    <a:lnTo>
                      <a:pt x="586" y="362"/>
                    </a:lnTo>
                    <a:lnTo>
                      <a:pt x="577" y="358"/>
                    </a:lnTo>
                    <a:lnTo>
                      <a:pt x="568" y="355"/>
                    </a:lnTo>
                    <a:lnTo>
                      <a:pt x="558" y="352"/>
                    </a:lnTo>
                    <a:lnTo>
                      <a:pt x="549" y="350"/>
                    </a:lnTo>
                    <a:lnTo>
                      <a:pt x="540" y="347"/>
                    </a:lnTo>
                    <a:lnTo>
                      <a:pt x="531" y="344"/>
                    </a:lnTo>
                    <a:lnTo>
                      <a:pt x="521" y="340"/>
                    </a:lnTo>
                    <a:lnTo>
                      <a:pt x="513" y="337"/>
                    </a:lnTo>
                    <a:lnTo>
                      <a:pt x="503" y="333"/>
                    </a:lnTo>
                    <a:lnTo>
                      <a:pt x="495" y="330"/>
                    </a:lnTo>
                    <a:lnTo>
                      <a:pt x="485" y="327"/>
                    </a:lnTo>
                    <a:lnTo>
                      <a:pt x="477" y="323"/>
                    </a:lnTo>
                    <a:lnTo>
                      <a:pt x="467" y="319"/>
                    </a:lnTo>
                    <a:lnTo>
                      <a:pt x="459" y="316"/>
                    </a:lnTo>
                    <a:lnTo>
                      <a:pt x="449" y="312"/>
                    </a:lnTo>
                    <a:lnTo>
                      <a:pt x="440" y="308"/>
                    </a:lnTo>
                    <a:lnTo>
                      <a:pt x="431" y="304"/>
                    </a:lnTo>
                    <a:lnTo>
                      <a:pt x="422" y="300"/>
                    </a:lnTo>
                    <a:lnTo>
                      <a:pt x="413" y="296"/>
                    </a:lnTo>
                    <a:lnTo>
                      <a:pt x="404" y="292"/>
                    </a:lnTo>
                    <a:lnTo>
                      <a:pt x="396" y="287"/>
                    </a:lnTo>
                    <a:lnTo>
                      <a:pt x="387" y="283"/>
                    </a:lnTo>
                    <a:lnTo>
                      <a:pt x="378" y="279"/>
                    </a:lnTo>
                    <a:lnTo>
                      <a:pt x="369" y="275"/>
                    </a:lnTo>
                    <a:lnTo>
                      <a:pt x="361" y="270"/>
                    </a:lnTo>
                    <a:lnTo>
                      <a:pt x="352" y="265"/>
                    </a:lnTo>
                    <a:lnTo>
                      <a:pt x="343" y="261"/>
                    </a:lnTo>
                    <a:lnTo>
                      <a:pt x="334" y="256"/>
                    </a:lnTo>
                    <a:lnTo>
                      <a:pt x="326" y="251"/>
                    </a:lnTo>
                    <a:lnTo>
                      <a:pt x="317" y="246"/>
                    </a:lnTo>
                    <a:lnTo>
                      <a:pt x="309" y="242"/>
                    </a:lnTo>
                    <a:lnTo>
                      <a:pt x="300" y="236"/>
                    </a:lnTo>
                    <a:lnTo>
                      <a:pt x="292" y="231"/>
                    </a:lnTo>
                    <a:lnTo>
                      <a:pt x="283" y="226"/>
                    </a:lnTo>
                    <a:lnTo>
                      <a:pt x="275" y="221"/>
                    </a:lnTo>
                    <a:lnTo>
                      <a:pt x="266" y="215"/>
                    </a:lnTo>
                    <a:lnTo>
                      <a:pt x="258" y="210"/>
                    </a:lnTo>
                    <a:lnTo>
                      <a:pt x="249" y="205"/>
                    </a:lnTo>
                    <a:lnTo>
                      <a:pt x="241" y="199"/>
                    </a:lnTo>
                    <a:lnTo>
                      <a:pt x="232" y="194"/>
                    </a:lnTo>
                    <a:lnTo>
                      <a:pt x="224" y="188"/>
                    </a:lnTo>
                    <a:lnTo>
                      <a:pt x="216" y="182"/>
                    </a:lnTo>
                    <a:lnTo>
                      <a:pt x="207" y="176"/>
                    </a:lnTo>
                    <a:lnTo>
                      <a:pt x="200" y="171"/>
                    </a:lnTo>
                    <a:lnTo>
                      <a:pt x="191" y="164"/>
                    </a:lnTo>
                    <a:lnTo>
                      <a:pt x="183" y="159"/>
                    </a:lnTo>
                    <a:lnTo>
                      <a:pt x="174" y="153"/>
                    </a:lnTo>
                    <a:lnTo>
                      <a:pt x="167" y="146"/>
                    </a:lnTo>
                    <a:lnTo>
                      <a:pt x="158" y="140"/>
                    </a:lnTo>
                    <a:lnTo>
                      <a:pt x="150" y="134"/>
                    </a:lnTo>
                    <a:lnTo>
                      <a:pt x="142" y="127"/>
                    </a:lnTo>
                    <a:lnTo>
                      <a:pt x="134" y="121"/>
                    </a:lnTo>
                    <a:lnTo>
                      <a:pt x="126" y="114"/>
                    </a:lnTo>
                    <a:lnTo>
                      <a:pt x="118" y="108"/>
                    </a:lnTo>
                    <a:lnTo>
                      <a:pt x="109" y="101"/>
                    </a:lnTo>
                    <a:lnTo>
                      <a:pt x="102" y="94"/>
                    </a:lnTo>
                    <a:lnTo>
                      <a:pt x="93" y="88"/>
                    </a:lnTo>
                    <a:lnTo>
                      <a:pt x="86" y="81"/>
                    </a:lnTo>
                    <a:lnTo>
                      <a:pt x="78" y="74"/>
                    </a:lnTo>
                    <a:lnTo>
                      <a:pt x="70" y="67"/>
                    </a:lnTo>
                    <a:lnTo>
                      <a:pt x="63" y="59"/>
                    </a:lnTo>
                    <a:lnTo>
                      <a:pt x="54" y="53"/>
                    </a:lnTo>
                    <a:lnTo>
                      <a:pt x="47" y="46"/>
                    </a:lnTo>
                    <a:lnTo>
                      <a:pt x="39" y="38"/>
                    </a:lnTo>
                    <a:lnTo>
                      <a:pt x="31" y="31"/>
                    </a:lnTo>
                    <a:lnTo>
                      <a:pt x="23" y="23"/>
                    </a:lnTo>
                    <a:lnTo>
                      <a:pt x="16" y="16"/>
                    </a:lnTo>
                    <a:lnTo>
                      <a:pt x="8" y="8"/>
                    </a:lnTo>
                    <a:lnTo>
                      <a:pt x="0" y="0"/>
                    </a:lnTo>
                    <a:lnTo>
                      <a:pt x="125" y="1574"/>
                    </a:lnTo>
                    <a:lnTo>
                      <a:pt x="125" y="15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3861" name="Oval 373"/>
            <p:cNvSpPr>
              <a:spLocks noChangeArrowheads="1"/>
            </p:cNvSpPr>
            <p:nvPr/>
          </p:nvSpPr>
          <p:spPr bwMode="auto">
            <a:xfrm>
              <a:off x="5037138" y="4032250"/>
              <a:ext cx="1081087" cy="576263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3862" name="Rectangle 374"/>
            <p:cNvSpPr>
              <a:spLocks noChangeArrowheads="1"/>
            </p:cNvSpPr>
            <p:nvPr/>
          </p:nvSpPr>
          <p:spPr bwMode="auto">
            <a:xfrm>
              <a:off x="3038924" y="2105025"/>
              <a:ext cx="656327" cy="1412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sp>
          <p:nvSpPr>
            <p:cNvPr id="63868" name="Rectangle 380"/>
            <p:cNvSpPr>
              <a:spLocks noChangeArrowheads="1"/>
            </p:cNvSpPr>
            <p:nvPr/>
          </p:nvSpPr>
          <p:spPr bwMode="auto">
            <a:xfrm>
              <a:off x="643445" y="4540250"/>
              <a:ext cx="922911" cy="282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  <p:grpSp>
          <p:nvGrpSpPr>
            <p:cNvPr id="17" name="Group 381"/>
            <p:cNvGrpSpPr>
              <a:grpSpLocks/>
            </p:cNvGrpSpPr>
            <p:nvPr/>
          </p:nvGrpSpPr>
          <p:grpSpPr bwMode="auto">
            <a:xfrm>
              <a:off x="3308351" y="3119438"/>
              <a:ext cx="1804988" cy="1301750"/>
              <a:chOff x="2084" y="1965"/>
              <a:chExt cx="1137" cy="820"/>
            </a:xfrm>
          </p:grpSpPr>
          <p:grpSp>
            <p:nvGrpSpPr>
              <p:cNvPr id="18" name="Group 382"/>
              <p:cNvGrpSpPr>
                <a:grpSpLocks/>
              </p:cNvGrpSpPr>
              <p:nvPr/>
            </p:nvGrpSpPr>
            <p:grpSpPr bwMode="auto">
              <a:xfrm>
                <a:off x="2426" y="2021"/>
                <a:ext cx="234" cy="222"/>
                <a:chOff x="6655" y="1484"/>
                <a:chExt cx="234" cy="222"/>
              </a:xfrm>
            </p:grpSpPr>
            <p:sp>
              <p:nvSpPr>
                <p:cNvPr id="63871" name="Freeform 383"/>
                <p:cNvSpPr>
                  <a:spLocks/>
                </p:cNvSpPr>
                <p:nvPr/>
              </p:nvSpPr>
              <p:spPr bwMode="auto">
                <a:xfrm>
                  <a:off x="6655" y="1484"/>
                  <a:ext cx="234" cy="222"/>
                </a:xfrm>
                <a:custGeom>
                  <a:avLst/>
                  <a:gdLst>
                    <a:gd name="T0" fmla="*/ 253 w 1876"/>
                    <a:gd name="T1" fmla="*/ 249 h 1776"/>
                    <a:gd name="T2" fmla="*/ 624 w 1876"/>
                    <a:gd name="T3" fmla="*/ 489 h 1776"/>
                    <a:gd name="T4" fmla="*/ 703 w 1876"/>
                    <a:gd name="T5" fmla="*/ 452 h 1776"/>
                    <a:gd name="T6" fmla="*/ 833 w 1876"/>
                    <a:gd name="T7" fmla="*/ 408 h 1776"/>
                    <a:gd name="T8" fmla="*/ 891 w 1876"/>
                    <a:gd name="T9" fmla="*/ 395 h 1776"/>
                    <a:gd name="T10" fmla="*/ 933 w 1876"/>
                    <a:gd name="T11" fmla="*/ 0 h 1776"/>
                    <a:gd name="T12" fmla="*/ 1020 w 1876"/>
                    <a:gd name="T13" fmla="*/ 389 h 1776"/>
                    <a:gd name="T14" fmla="*/ 1100 w 1876"/>
                    <a:gd name="T15" fmla="*/ 403 h 1776"/>
                    <a:gd name="T16" fmla="*/ 1173 w 1876"/>
                    <a:gd name="T17" fmla="*/ 425 h 1776"/>
                    <a:gd name="T18" fmla="*/ 1230 w 1876"/>
                    <a:gd name="T19" fmla="*/ 452 h 1776"/>
                    <a:gd name="T20" fmla="*/ 1296 w 1876"/>
                    <a:gd name="T21" fmla="*/ 497 h 1776"/>
                    <a:gd name="T22" fmla="*/ 1356 w 1876"/>
                    <a:gd name="T23" fmla="*/ 571 h 1776"/>
                    <a:gd name="T24" fmla="*/ 1391 w 1876"/>
                    <a:gd name="T25" fmla="*/ 618 h 1776"/>
                    <a:gd name="T26" fmla="*/ 1422 w 1876"/>
                    <a:gd name="T27" fmla="*/ 676 h 1776"/>
                    <a:gd name="T28" fmla="*/ 1445 w 1876"/>
                    <a:gd name="T29" fmla="*/ 739 h 1776"/>
                    <a:gd name="T30" fmla="*/ 1469 w 1876"/>
                    <a:gd name="T31" fmla="*/ 824 h 1776"/>
                    <a:gd name="T32" fmla="*/ 1876 w 1876"/>
                    <a:gd name="T33" fmla="*/ 885 h 1776"/>
                    <a:gd name="T34" fmla="*/ 1467 w 1876"/>
                    <a:gd name="T35" fmla="*/ 946 h 1776"/>
                    <a:gd name="T36" fmla="*/ 1452 w 1876"/>
                    <a:gd name="T37" fmla="*/ 1004 h 1776"/>
                    <a:gd name="T38" fmla="*/ 1430 w 1876"/>
                    <a:gd name="T39" fmla="*/ 1071 h 1776"/>
                    <a:gd name="T40" fmla="*/ 1402 w 1876"/>
                    <a:gd name="T41" fmla="*/ 1136 h 1776"/>
                    <a:gd name="T42" fmla="*/ 1370 w 1876"/>
                    <a:gd name="T43" fmla="*/ 1195 h 1776"/>
                    <a:gd name="T44" fmla="*/ 1584 w 1876"/>
                    <a:gd name="T45" fmla="*/ 1505 h 1776"/>
                    <a:gd name="T46" fmla="*/ 1294 w 1876"/>
                    <a:gd name="T47" fmla="*/ 1271 h 1776"/>
                    <a:gd name="T48" fmla="*/ 1244 w 1876"/>
                    <a:gd name="T49" fmla="*/ 1301 h 1776"/>
                    <a:gd name="T50" fmla="*/ 1181 w 1876"/>
                    <a:gd name="T51" fmla="*/ 1333 h 1776"/>
                    <a:gd name="T52" fmla="*/ 1112 w 1876"/>
                    <a:gd name="T53" fmla="*/ 1361 h 1776"/>
                    <a:gd name="T54" fmla="*/ 1044 w 1876"/>
                    <a:gd name="T55" fmla="*/ 1385 h 1776"/>
                    <a:gd name="T56" fmla="*/ 980 w 1876"/>
                    <a:gd name="T57" fmla="*/ 1399 h 1776"/>
                    <a:gd name="T58" fmla="*/ 903 w 1876"/>
                    <a:gd name="T59" fmla="*/ 1389 h 1776"/>
                    <a:gd name="T60" fmla="*/ 856 w 1876"/>
                    <a:gd name="T61" fmla="*/ 1380 h 1776"/>
                    <a:gd name="T62" fmla="*/ 753 w 1876"/>
                    <a:gd name="T63" fmla="*/ 1349 h 1776"/>
                    <a:gd name="T64" fmla="*/ 644 w 1876"/>
                    <a:gd name="T65" fmla="*/ 1303 h 1776"/>
                    <a:gd name="T66" fmla="*/ 587 w 1876"/>
                    <a:gd name="T67" fmla="*/ 1272 h 1776"/>
                    <a:gd name="T68" fmla="*/ 499 w 1876"/>
                    <a:gd name="T69" fmla="*/ 1217 h 1776"/>
                    <a:gd name="T70" fmla="*/ 469 w 1876"/>
                    <a:gd name="T71" fmla="*/ 1174 h 1776"/>
                    <a:gd name="T72" fmla="*/ 447 w 1876"/>
                    <a:gd name="T73" fmla="*/ 1122 h 1776"/>
                    <a:gd name="T74" fmla="*/ 427 w 1876"/>
                    <a:gd name="T75" fmla="*/ 1043 h 1776"/>
                    <a:gd name="T76" fmla="*/ 405 w 1876"/>
                    <a:gd name="T77" fmla="*/ 929 h 1776"/>
                    <a:gd name="T78" fmla="*/ 410 w 1876"/>
                    <a:gd name="T79" fmla="*/ 857 h 1776"/>
                    <a:gd name="T80" fmla="*/ 447 w 1876"/>
                    <a:gd name="T81" fmla="*/ 737 h 1776"/>
                    <a:gd name="T82" fmla="*/ 482 w 1876"/>
                    <a:gd name="T83" fmla="*/ 660 h 1776"/>
                    <a:gd name="T84" fmla="*/ 511 w 1876"/>
                    <a:gd name="T85" fmla="*/ 612 h 1776"/>
                    <a:gd name="T86" fmla="*/ 540 w 1876"/>
                    <a:gd name="T87" fmla="*/ 575 h 17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876" h="1776">
                      <a:moveTo>
                        <a:pt x="540" y="575"/>
                      </a:moveTo>
                      <a:lnTo>
                        <a:pt x="253" y="254"/>
                      </a:lnTo>
                      <a:lnTo>
                        <a:pt x="253" y="249"/>
                      </a:lnTo>
                      <a:lnTo>
                        <a:pt x="592" y="509"/>
                      </a:lnTo>
                      <a:lnTo>
                        <a:pt x="607" y="499"/>
                      </a:lnTo>
                      <a:lnTo>
                        <a:pt x="624" y="489"/>
                      </a:lnTo>
                      <a:lnTo>
                        <a:pt x="642" y="481"/>
                      </a:lnTo>
                      <a:lnTo>
                        <a:pt x="662" y="471"/>
                      </a:lnTo>
                      <a:lnTo>
                        <a:pt x="703" y="452"/>
                      </a:lnTo>
                      <a:lnTo>
                        <a:pt x="747" y="436"/>
                      </a:lnTo>
                      <a:lnTo>
                        <a:pt x="790" y="421"/>
                      </a:lnTo>
                      <a:lnTo>
                        <a:pt x="833" y="408"/>
                      </a:lnTo>
                      <a:lnTo>
                        <a:pt x="853" y="403"/>
                      </a:lnTo>
                      <a:lnTo>
                        <a:pt x="873" y="398"/>
                      </a:lnTo>
                      <a:lnTo>
                        <a:pt x="891" y="395"/>
                      </a:lnTo>
                      <a:lnTo>
                        <a:pt x="909" y="393"/>
                      </a:lnTo>
                      <a:lnTo>
                        <a:pt x="933" y="5"/>
                      </a:lnTo>
                      <a:lnTo>
                        <a:pt x="933" y="0"/>
                      </a:lnTo>
                      <a:lnTo>
                        <a:pt x="973" y="387"/>
                      </a:lnTo>
                      <a:lnTo>
                        <a:pt x="995" y="387"/>
                      </a:lnTo>
                      <a:lnTo>
                        <a:pt x="1020" y="389"/>
                      </a:lnTo>
                      <a:lnTo>
                        <a:pt x="1046" y="394"/>
                      </a:lnTo>
                      <a:lnTo>
                        <a:pt x="1073" y="398"/>
                      </a:lnTo>
                      <a:lnTo>
                        <a:pt x="1100" y="403"/>
                      </a:lnTo>
                      <a:lnTo>
                        <a:pt x="1127" y="410"/>
                      </a:lnTo>
                      <a:lnTo>
                        <a:pt x="1152" y="418"/>
                      </a:lnTo>
                      <a:lnTo>
                        <a:pt x="1173" y="425"/>
                      </a:lnTo>
                      <a:lnTo>
                        <a:pt x="1194" y="434"/>
                      </a:lnTo>
                      <a:lnTo>
                        <a:pt x="1213" y="443"/>
                      </a:lnTo>
                      <a:lnTo>
                        <a:pt x="1230" y="452"/>
                      </a:lnTo>
                      <a:lnTo>
                        <a:pt x="1245" y="461"/>
                      </a:lnTo>
                      <a:lnTo>
                        <a:pt x="1272" y="480"/>
                      </a:lnTo>
                      <a:lnTo>
                        <a:pt x="1296" y="497"/>
                      </a:lnTo>
                      <a:lnTo>
                        <a:pt x="1624" y="260"/>
                      </a:lnTo>
                      <a:lnTo>
                        <a:pt x="1343" y="558"/>
                      </a:lnTo>
                      <a:lnTo>
                        <a:pt x="1356" y="571"/>
                      </a:lnTo>
                      <a:lnTo>
                        <a:pt x="1368" y="585"/>
                      </a:lnTo>
                      <a:lnTo>
                        <a:pt x="1380" y="600"/>
                      </a:lnTo>
                      <a:lnTo>
                        <a:pt x="1391" y="618"/>
                      </a:lnTo>
                      <a:lnTo>
                        <a:pt x="1402" y="636"/>
                      </a:lnTo>
                      <a:lnTo>
                        <a:pt x="1412" y="655"/>
                      </a:lnTo>
                      <a:lnTo>
                        <a:pt x="1422" y="676"/>
                      </a:lnTo>
                      <a:lnTo>
                        <a:pt x="1430" y="696"/>
                      </a:lnTo>
                      <a:lnTo>
                        <a:pt x="1438" y="717"/>
                      </a:lnTo>
                      <a:lnTo>
                        <a:pt x="1445" y="739"/>
                      </a:lnTo>
                      <a:lnTo>
                        <a:pt x="1453" y="760"/>
                      </a:lnTo>
                      <a:lnTo>
                        <a:pt x="1460" y="782"/>
                      </a:lnTo>
                      <a:lnTo>
                        <a:pt x="1469" y="824"/>
                      </a:lnTo>
                      <a:lnTo>
                        <a:pt x="1478" y="863"/>
                      </a:lnTo>
                      <a:lnTo>
                        <a:pt x="1876" y="879"/>
                      </a:lnTo>
                      <a:lnTo>
                        <a:pt x="1876" y="885"/>
                      </a:lnTo>
                      <a:lnTo>
                        <a:pt x="1472" y="913"/>
                      </a:lnTo>
                      <a:lnTo>
                        <a:pt x="1470" y="928"/>
                      </a:lnTo>
                      <a:lnTo>
                        <a:pt x="1467" y="946"/>
                      </a:lnTo>
                      <a:lnTo>
                        <a:pt x="1463" y="964"/>
                      </a:lnTo>
                      <a:lnTo>
                        <a:pt x="1459" y="984"/>
                      </a:lnTo>
                      <a:lnTo>
                        <a:pt x="1452" y="1004"/>
                      </a:lnTo>
                      <a:lnTo>
                        <a:pt x="1445" y="1026"/>
                      </a:lnTo>
                      <a:lnTo>
                        <a:pt x="1438" y="1048"/>
                      </a:lnTo>
                      <a:lnTo>
                        <a:pt x="1430" y="1071"/>
                      </a:lnTo>
                      <a:lnTo>
                        <a:pt x="1422" y="1092"/>
                      </a:lnTo>
                      <a:lnTo>
                        <a:pt x="1412" y="1114"/>
                      </a:lnTo>
                      <a:lnTo>
                        <a:pt x="1402" y="1136"/>
                      </a:lnTo>
                      <a:lnTo>
                        <a:pt x="1392" y="1157"/>
                      </a:lnTo>
                      <a:lnTo>
                        <a:pt x="1381" y="1176"/>
                      </a:lnTo>
                      <a:lnTo>
                        <a:pt x="1370" y="1195"/>
                      </a:lnTo>
                      <a:lnTo>
                        <a:pt x="1359" y="1212"/>
                      </a:lnTo>
                      <a:lnTo>
                        <a:pt x="1349" y="1227"/>
                      </a:lnTo>
                      <a:lnTo>
                        <a:pt x="1584" y="1505"/>
                      </a:lnTo>
                      <a:lnTo>
                        <a:pt x="1577" y="1510"/>
                      </a:lnTo>
                      <a:lnTo>
                        <a:pt x="1307" y="1261"/>
                      </a:lnTo>
                      <a:lnTo>
                        <a:pt x="1294" y="1271"/>
                      </a:lnTo>
                      <a:lnTo>
                        <a:pt x="1279" y="1281"/>
                      </a:lnTo>
                      <a:lnTo>
                        <a:pt x="1263" y="1291"/>
                      </a:lnTo>
                      <a:lnTo>
                        <a:pt x="1244" y="1301"/>
                      </a:lnTo>
                      <a:lnTo>
                        <a:pt x="1225" y="1312"/>
                      </a:lnTo>
                      <a:lnTo>
                        <a:pt x="1203" y="1322"/>
                      </a:lnTo>
                      <a:lnTo>
                        <a:pt x="1181" y="1333"/>
                      </a:lnTo>
                      <a:lnTo>
                        <a:pt x="1159" y="1343"/>
                      </a:lnTo>
                      <a:lnTo>
                        <a:pt x="1136" y="1353"/>
                      </a:lnTo>
                      <a:lnTo>
                        <a:pt x="1112" y="1361"/>
                      </a:lnTo>
                      <a:lnTo>
                        <a:pt x="1090" y="1370"/>
                      </a:lnTo>
                      <a:lnTo>
                        <a:pt x="1066" y="1378"/>
                      </a:lnTo>
                      <a:lnTo>
                        <a:pt x="1044" y="1385"/>
                      </a:lnTo>
                      <a:lnTo>
                        <a:pt x="1021" y="1391"/>
                      </a:lnTo>
                      <a:lnTo>
                        <a:pt x="999" y="1396"/>
                      </a:lnTo>
                      <a:lnTo>
                        <a:pt x="980" y="1399"/>
                      </a:lnTo>
                      <a:lnTo>
                        <a:pt x="938" y="1776"/>
                      </a:lnTo>
                      <a:lnTo>
                        <a:pt x="938" y="1771"/>
                      </a:lnTo>
                      <a:lnTo>
                        <a:pt x="903" y="1389"/>
                      </a:lnTo>
                      <a:lnTo>
                        <a:pt x="889" y="1386"/>
                      </a:lnTo>
                      <a:lnTo>
                        <a:pt x="873" y="1384"/>
                      </a:lnTo>
                      <a:lnTo>
                        <a:pt x="856" y="1380"/>
                      </a:lnTo>
                      <a:lnTo>
                        <a:pt x="837" y="1375"/>
                      </a:lnTo>
                      <a:lnTo>
                        <a:pt x="797" y="1363"/>
                      </a:lnTo>
                      <a:lnTo>
                        <a:pt x="753" y="1349"/>
                      </a:lnTo>
                      <a:lnTo>
                        <a:pt x="710" y="1332"/>
                      </a:lnTo>
                      <a:lnTo>
                        <a:pt x="666" y="1313"/>
                      </a:lnTo>
                      <a:lnTo>
                        <a:pt x="644" y="1303"/>
                      </a:lnTo>
                      <a:lnTo>
                        <a:pt x="624" y="1293"/>
                      </a:lnTo>
                      <a:lnTo>
                        <a:pt x="605" y="1283"/>
                      </a:lnTo>
                      <a:lnTo>
                        <a:pt x="587" y="1272"/>
                      </a:lnTo>
                      <a:lnTo>
                        <a:pt x="265" y="1543"/>
                      </a:lnTo>
                      <a:lnTo>
                        <a:pt x="270" y="1521"/>
                      </a:lnTo>
                      <a:lnTo>
                        <a:pt x="499" y="1217"/>
                      </a:lnTo>
                      <a:lnTo>
                        <a:pt x="488" y="1203"/>
                      </a:lnTo>
                      <a:lnTo>
                        <a:pt x="479" y="1189"/>
                      </a:lnTo>
                      <a:lnTo>
                        <a:pt x="469" y="1174"/>
                      </a:lnTo>
                      <a:lnTo>
                        <a:pt x="462" y="1157"/>
                      </a:lnTo>
                      <a:lnTo>
                        <a:pt x="454" y="1139"/>
                      </a:lnTo>
                      <a:lnTo>
                        <a:pt x="447" y="1122"/>
                      </a:lnTo>
                      <a:lnTo>
                        <a:pt x="442" y="1102"/>
                      </a:lnTo>
                      <a:lnTo>
                        <a:pt x="437" y="1084"/>
                      </a:lnTo>
                      <a:lnTo>
                        <a:pt x="427" y="1043"/>
                      </a:lnTo>
                      <a:lnTo>
                        <a:pt x="419" y="1004"/>
                      </a:lnTo>
                      <a:lnTo>
                        <a:pt x="412" y="966"/>
                      </a:lnTo>
                      <a:lnTo>
                        <a:pt x="405" y="929"/>
                      </a:lnTo>
                      <a:lnTo>
                        <a:pt x="0" y="885"/>
                      </a:lnTo>
                      <a:lnTo>
                        <a:pt x="7" y="879"/>
                      </a:lnTo>
                      <a:lnTo>
                        <a:pt x="410" y="857"/>
                      </a:lnTo>
                      <a:lnTo>
                        <a:pt x="421" y="817"/>
                      </a:lnTo>
                      <a:lnTo>
                        <a:pt x="433" y="777"/>
                      </a:lnTo>
                      <a:lnTo>
                        <a:pt x="447" y="737"/>
                      </a:lnTo>
                      <a:lnTo>
                        <a:pt x="464" y="697"/>
                      </a:lnTo>
                      <a:lnTo>
                        <a:pt x="472" y="679"/>
                      </a:lnTo>
                      <a:lnTo>
                        <a:pt x="482" y="660"/>
                      </a:lnTo>
                      <a:lnTo>
                        <a:pt x="491" y="644"/>
                      </a:lnTo>
                      <a:lnTo>
                        <a:pt x="501" y="628"/>
                      </a:lnTo>
                      <a:lnTo>
                        <a:pt x="511" y="612"/>
                      </a:lnTo>
                      <a:lnTo>
                        <a:pt x="520" y="598"/>
                      </a:lnTo>
                      <a:lnTo>
                        <a:pt x="530" y="586"/>
                      </a:lnTo>
                      <a:lnTo>
                        <a:pt x="540" y="575"/>
                      </a:lnTo>
                      <a:close/>
                    </a:path>
                  </a:pathLst>
                </a:custGeom>
                <a:solidFill>
                  <a:srgbClr val="DA25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3872" name="Freeform 384"/>
                <p:cNvSpPr>
                  <a:spLocks/>
                </p:cNvSpPr>
                <p:nvPr/>
              </p:nvSpPr>
              <p:spPr bwMode="auto">
                <a:xfrm>
                  <a:off x="6731" y="1547"/>
                  <a:ext cx="81" cy="94"/>
                </a:xfrm>
                <a:custGeom>
                  <a:avLst/>
                  <a:gdLst>
                    <a:gd name="T0" fmla="*/ 0 w 644"/>
                    <a:gd name="T1" fmla="*/ 192 h 752"/>
                    <a:gd name="T2" fmla="*/ 321 w 644"/>
                    <a:gd name="T3" fmla="*/ 0 h 752"/>
                    <a:gd name="T4" fmla="*/ 644 w 644"/>
                    <a:gd name="T5" fmla="*/ 193 h 752"/>
                    <a:gd name="T6" fmla="*/ 644 w 644"/>
                    <a:gd name="T7" fmla="*/ 561 h 752"/>
                    <a:gd name="T8" fmla="*/ 321 w 644"/>
                    <a:gd name="T9" fmla="*/ 752 h 752"/>
                    <a:gd name="T10" fmla="*/ 0 w 644"/>
                    <a:gd name="T11" fmla="*/ 562 h 752"/>
                    <a:gd name="T12" fmla="*/ 0 w 644"/>
                    <a:gd name="T13" fmla="*/ 192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44" h="752">
                      <a:moveTo>
                        <a:pt x="0" y="192"/>
                      </a:moveTo>
                      <a:lnTo>
                        <a:pt x="321" y="0"/>
                      </a:lnTo>
                      <a:lnTo>
                        <a:pt x="644" y="193"/>
                      </a:lnTo>
                      <a:lnTo>
                        <a:pt x="644" y="561"/>
                      </a:lnTo>
                      <a:lnTo>
                        <a:pt x="321" y="752"/>
                      </a:lnTo>
                      <a:lnTo>
                        <a:pt x="0" y="562"/>
                      </a:lnTo>
                      <a:lnTo>
                        <a:pt x="0" y="192"/>
                      </a:lnTo>
                      <a:close/>
                    </a:path>
                  </a:pathLst>
                </a:custGeom>
                <a:solidFill>
                  <a:srgbClr val="009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3873" name="Oval 385"/>
              <p:cNvSpPr>
                <a:spLocks noChangeArrowheads="1"/>
              </p:cNvSpPr>
              <p:nvPr/>
            </p:nvSpPr>
            <p:spPr bwMode="auto">
              <a:xfrm>
                <a:off x="2200" y="1965"/>
                <a:ext cx="636" cy="424"/>
              </a:xfrm>
              <a:prstGeom prst="ellipse">
                <a:avLst/>
              </a:prstGeom>
              <a:noFill/>
              <a:ln w="28575">
                <a:solidFill>
                  <a:srgbClr val="FF0000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t-IT"/>
              </a:p>
            </p:txBody>
          </p:sp>
          <p:sp>
            <p:nvSpPr>
              <p:cNvPr id="63874" name="Freeform 386"/>
              <p:cNvSpPr>
                <a:spLocks/>
              </p:cNvSpPr>
              <p:nvPr/>
            </p:nvSpPr>
            <p:spPr bwMode="auto">
              <a:xfrm>
                <a:off x="2624" y="2068"/>
                <a:ext cx="593" cy="671"/>
              </a:xfrm>
              <a:custGeom>
                <a:avLst/>
                <a:gdLst>
                  <a:gd name="T0" fmla="*/ 203 w 3603"/>
                  <a:gd name="T1" fmla="*/ 1010 h 3852"/>
                  <a:gd name="T2" fmla="*/ 402 w 3603"/>
                  <a:gd name="T3" fmla="*/ 919 h 3852"/>
                  <a:gd name="T4" fmla="*/ 538 w 3603"/>
                  <a:gd name="T5" fmla="*/ 842 h 3852"/>
                  <a:gd name="T6" fmla="*/ 642 w 3603"/>
                  <a:gd name="T7" fmla="*/ 715 h 3852"/>
                  <a:gd name="T8" fmla="*/ 708 w 3603"/>
                  <a:gd name="T9" fmla="*/ 542 h 3852"/>
                  <a:gd name="T10" fmla="*/ 791 w 3603"/>
                  <a:gd name="T11" fmla="*/ 430 h 3852"/>
                  <a:gd name="T12" fmla="*/ 948 w 3603"/>
                  <a:gd name="T13" fmla="*/ 340 h 3852"/>
                  <a:gd name="T14" fmla="*/ 1146 w 3603"/>
                  <a:gd name="T15" fmla="*/ 304 h 3852"/>
                  <a:gd name="T16" fmla="*/ 1341 w 3603"/>
                  <a:gd name="T17" fmla="*/ 277 h 3852"/>
                  <a:gd name="T18" fmla="*/ 1437 w 3603"/>
                  <a:gd name="T19" fmla="*/ 207 h 3852"/>
                  <a:gd name="T20" fmla="*/ 1544 w 3603"/>
                  <a:gd name="T21" fmla="*/ 90 h 3852"/>
                  <a:gd name="T22" fmla="*/ 1703 w 3603"/>
                  <a:gd name="T23" fmla="*/ 12 h 3852"/>
                  <a:gd name="T24" fmla="*/ 1889 w 3603"/>
                  <a:gd name="T25" fmla="*/ 1 h 3852"/>
                  <a:gd name="T26" fmla="*/ 2080 w 3603"/>
                  <a:gd name="T27" fmla="*/ 42 h 3852"/>
                  <a:gd name="T28" fmla="*/ 2265 w 3603"/>
                  <a:gd name="T29" fmla="*/ 152 h 3852"/>
                  <a:gd name="T30" fmla="*/ 2528 w 3603"/>
                  <a:gd name="T31" fmla="*/ 273 h 3852"/>
                  <a:gd name="T32" fmla="*/ 2708 w 3603"/>
                  <a:gd name="T33" fmla="*/ 301 h 3852"/>
                  <a:gd name="T34" fmla="*/ 3033 w 3603"/>
                  <a:gd name="T35" fmla="*/ 313 h 3852"/>
                  <a:gd name="T36" fmla="*/ 3132 w 3603"/>
                  <a:gd name="T37" fmla="*/ 360 h 3852"/>
                  <a:gd name="T38" fmla="*/ 3254 w 3603"/>
                  <a:gd name="T39" fmla="*/ 491 h 3852"/>
                  <a:gd name="T40" fmla="*/ 3310 w 3603"/>
                  <a:gd name="T41" fmla="*/ 581 h 3852"/>
                  <a:gd name="T42" fmla="*/ 3297 w 3603"/>
                  <a:gd name="T43" fmla="*/ 685 h 3852"/>
                  <a:gd name="T44" fmla="*/ 3326 w 3603"/>
                  <a:gd name="T45" fmla="*/ 811 h 3852"/>
                  <a:gd name="T46" fmla="*/ 3516 w 3603"/>
                  <a:gd name="T47" fmla="*/ 1148 h 3852"/>
                  <a:gd name="T48" fmla="*/ 3581 w 3603"/>
                  <a:gd name="T49" fmla="*/ 1313 h 3852"/>
                  <a:gd name="T50" fmla="*/ 3602 w 3603"/>
                  <a:gd name="T51" fmla="*/ 1568 h 3852"/>
                  <a:gd name="T52" fmla="*/ 3560 w 3603"/>
                  <a:gd name="T53" fmla="*/ 1807 h 3852"/>
                  <a:gd name="T54" fmla="*/ 3494 w 3603"/>
                  <a:gd name="T55" fmla="*/ 1967 h 3852"/>
                  <a:gd name="T56" fmla="*/ 3450 w 3603"/>
                  <a:gd name="T57" fmla="*/ 2125 h 3852"/>
                  <a:gd name="T58" fmla="*/ 3460 w 3603"/>
                  <a:gd name="T59" fmla="*/ 2312 h 3852"/>
                  <a:gd name="T60" fmla="*/ 3509 w 3603"/>
                  <a:gd name="T61" fmla="*/ 2441 h 3852"/>
                  <a:gd name="T62" fmla="*/ 3528 w 3603"/>
                  <a:gd name="T63" fmla="*/ 2554 h 3852"/>
                  <a:gd name="T64" fmla="*/ 3501 w 3603"/>
                  <a:gd name="T65" fmla="*/ 2726 h 3852"/>
                  <a:gd name="T66" fmla="*/ 3383 w 3603"/>
                  <a:gd name="T67" fmla="*/ 2910 h 3852"/>
                  <a:gd name="T68" fmla="*/ 3213 w 3603"/>
                  <a:gd name="T69" fmla="*/ 3038 h 3852"/>
                  <a:gd name="T70" fmla="*/ 3014 w 3603"/>
                  <a:gd name="T71" fmla="*/ 3124 h 3852"/>
                  <a:gd name="T72" fmla="*/ 2837 w 3603"/>
                  <a:gd name="T73" fmla="*/ 3187 h 3852"/>
                  <a:gd name="T74" fmla="*/ 2740 w 3603"/>
                  <a:gd name="T75" fmla="*/ 3275 h 3852"/>
                  <a:gd name="T76" fmla="*/ 2643 w 3603"/>
                  <a:gd name="T77" fmla="*/ 3449 h 3852"/>
                  <a:gd name="T78" fmla="*/ 2486 w 3603"/>
                  <a:gd name="T79" fmla="*/ 3700 h 3852"/>
                  <a:gd name="T80" fmla="*/ 2373 w 3603"/>
                  <a:gd name="T81" fmla="*/ 3816 h 3852"/>
                  <a:gd name="T82" fmla="*/ 2296 w 3603"/>
                  <a:gd name="T83" fmla="*/ 3849 h 3852"/>
                  <a:gd name="T84" fmla="*/ 2127 w 3603"/>
                  <a:gd name="T85" fmla="*/ 3840 h 3852"/>
                  <a:gd name="T86" fmla="*/ 1894 w 3603"/>
                  <a:gd name="T87" fmla="*/ 3760 h 3852"/>
                  <a:gd name="T88" fmla="*/ 1566 w 3603"/>
                  <a:gd name="T89" fmla="*/ 3555 h 3852"/>
                  <a:gd name="T90" fmla="*/ 1380 w 3603"/>
                  <a:gd name="T91" fmla="*/ 3381 h 3852"/>
                  <a:gd name="T92" fmla="*/ 1246 w 3603"/>
                  <a:gd name="T93" fmla="*/ 3290 h 3852"/>
                  <a:gd name="T94" fmla="*/ 1094 w 3603"/>
                  <a:gd name="T95" fmla="*/ 3262 h 3852"/>
                  <a:gd name="T96" fmla="*/ 698 w 3603"/>
                  <a:gd name="T97" fmla="*/ 3278 h 3852"/>
                  <a:gd name="T98" fmla="*/ 465 w 3603"/>
                  <a:gd name="T99" fmla="*/ 3264 h 3852"/>
                  <a:gd name="T100" fmla="*/ 297 w 3603"/>
                  <a:gd name="T101" fmla="*/ 3199 h 3852"/>
                  <a:gd name="T102" fmla="*/ 116 w 3603"/>
                  <a:gd name="T103" fmla="*/ 3056 h 3852"/>
                  <a:gd name="T104" fmla="*/ 58 w 3603"/>
                  <a:gd name="T105" fmla="*/ 2959 h 3852"/>
                  <a:gd name="T106" fmla="*/ 33 w 3603"/>
                  <a:gd name="T107" fmla="*/ 2762 h 3852"/>
                  <a:gd name="T108" fmla="*/ 48 w 3603"/>
                  <a:gd name="T109" fmla="*/ 2585 h 3852"/>
                  <a:gd name="T110" fmla="*/ 99 w 3603"/>
                  <a:gd name="T111" fmla="*/ 2428 h 3852"/>
                  <a:gd name="T112" fmla="*/ 86 w 3603"/>
                  <a:gd name="T113" fmla="*/ 2114 h 3852"/>
                  <a:gd name="T114" fmla="*/ 36 w 3603"/>
                  <a:gd name="T115" fmla="*/ 1799 h 3852"/>
                  <a:gd name="T116" fmla="*/ 2 w 3603"/>
                  <a:gd name="T117" fmla="*/ 1519 h 3852"/>
                  <a:gd name="T118" fmla="*/ 10 w 3603"/>
                  <a:gd name="T119" fmla="*/ 1350 h 3852"/>
                  <a:gd name="T120" fmla="*/ 80 w 3603"/>
                  <a:gd name="T121" fmla="*/ 1164 h 3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603" h="3852">
                    <a:moveTo>
                      <a:pt x="112" y="1103"/>
                    </a:moveTo>
                    <a:lnTo>
                      <a:pt x="124" y="1085"/>
                    </a:lnTo>
                    <a:lnTo>
                      <a:pt x="137" y="1068"/>
                    </a:lnTo>
                    <a:lnTo>
                      <a:pt x="153" y="1052"/>
                    </a:lnTo>
                    <a:lnTo>
                      <a:pt x="168" y="1037"/>
                    </a:lnTo>
                    <a:lnTo>
                      <a:pt x="185" y="1024"/>
                    </a:lnTo>
                    <a:lnTo>
                      <a:pt x="203" y="1010"/>
                    </a:lnTo>
                    <a:lnTo>
                      <a:pt x="220" y="1000"/>
                    </a:lnTo>
                    <a:lnTo>
                      <a:pt x="237" y="990"/>
                    </a:lnTo>
                    <a:lnTo>
                      <a:pt x="268" y="973"/>
                    </a:lnTo>
                    <a:lnTo>
                      <a:pt x="302" y="959"/>
                    </a:lnTo>
                    <a:lnTo>
                      <a:pt x="335" y="946"/>
                    </a:lnTo>
                    <a:lnTo>
                      <a:pt x="369" y="932"/>
                    </a:lnTo>
                    <a:lnTo>
                      <a:pt x="402" y="919"/>
                    </a:lnTo>
                    <a:lnTo>
                      <a:pt x="436" y="906"/>
                    </a:lnTo>
                    <a:lnTo>
                      <a:pt x="452" y="899"/>
                    </a:lnTo>
                    <a:lnTo>
                      <a:pt x="468" y="890"/>
                    </a:lnTo>
                    <a:lnTo>
                      <a:pt x="483" y="882"/>
                    </a:lnTo>
                    <a:lnTo>
                      <a:pt x="498" y="872"/>
                    </a:lnTo>
                    <a:lnTo>
                      <a:pt x="519" y="859"/>
                    </a:lnTo>
                    <a:lnTo>
                      <a:pt x="538" y="842"/>
                    </a:lnTo>
                    <a:lnTo>
                      <a:pt x="557" y="826"/>
                    </a:lnTo>
                    <a:lnTo>
                      <a:pt x="575" y="806"/>
                    </a:lnTo>
                    <a:lnTo>
                      <a:pt x="592" y="787"/>
                    </a:lnTo>
                    <a:lnTo>
                      <a:pt x="608" y="768"/>
                    </a:lnTo>
                    <a:lnTo>
                      <a:pt x="622" y="748"/>
                    </a:lnTo>
                    <a:lnTo>
                      <a:pt x="635" y="728"/>
                    </a:lnTo>
                    <a:lnTo>
                      <a:pt x="642" y="715"/>
                    </a:lnTo>
                    <a:lnTo>
                      <a:pt x="650" y="700"/>
                    </a:lnTo>
                    <a:lnTo>
                      <a:pt x="656" y="685"/>
                    </a:lnTo>
                    <a:lnTo>
                      <a:pt x="662" y="670"/>
                    </a:lnTo>
                    <a:lnTo>
                      <a:pt x="674" y="637"/>
                    </a:lnTo>
                    <a:lnTo>
                      <a:pt x="684" y="605"/>
                    </a:lnTo>
                    <a:lnTo>
                      <a:pt x="695" y="574"/>
                    </a:lnTo>
                    <a:lnTo>
                      <a:pt x="708" y="542"/>
                    </a:lnTo>
                    <a:lnTo>
                      <a:pt x="716" y="528"/>
                    </a:lnTo>
                    <a:lnTo>
                      <a:pt x="723" y="514"/>
                    </a:lnTo>
                    <a:lnTo>
                      <a:pt x="731" y="500"/>
                    </a:lnTo>
                    <a:lnTo>
                      <a:pt x="740" y="487"/>
                    </a:lnTo>
                    <a:lnTo>
                      <a:pt x="755" y="468"/>
                    </a:lnTo>
                    <a:lnTo>
                      <a:pt x="773" y="449"/>
                    </a:lnTo>
                    <a:lnTo>
                      <a:pt x="791" y="430"/>
                    </a:lnTo>
                    <a:lnTo>
                      <a:pt x="810" y="413"/>
                    </a:lnTo>
                    <a:lnTo>
                      <a:pt x="831" y="397"/>
                    </a:lnTo>
                    <a:lnTo>
                      <a:pt x="852" y="383"/>
                    </a:lnTo>
                    <a:lnTo>
                      <a:pt x="874" y="370"/>
                    </a:lnTo>
                    <a:lnTo>
                      <a:pt x="896" y="359"/>
                    </a:lnTo>
                    <a:lnTo>
                      <a:pt x="922" y="348"/>
                    </a:lnTo>
                    <a:lnTo>
                      <a:pt x="948" y="340"/>
                    </a:lnTo>
                    <a:lnTo>
                      <a:pt x="976" y="332"/>
                    </a:lnTo>
                    <a:lnTo>
                      <a:pt x="1004" y="326"/>
                    </a:lnTo>
                    <a:lnTo>
                      <a:pt x="1032" y="322"/>
                    </a:lnTo>
                    <a:lnTo>
                      <a:pt x="1060" y="317"/>
                    </a:lnTo>
                    <a:lnTo>
                      <a:pt x="1088" y="313"/>
                    </a:lnTo>
                    <a:lnTo>
                      <a:pt x="1114" y="308"/>
                    </a:lnTo>
                    <a:lnTo>
                      <a:pt x="1146" y="304"/>
                    </a:lnTo>
                    <a:lnTo>
                      <a:pt x="1179" y="300"/>
                    </a:lnTo>
                    <a:lnTo>
                      <a:pt x="1212" y="298"/>
                    </a:lnTo>
                    <a:lnTo>
                      <a:pt x="1246" y="294"/>
                    </a:lnTo>
                    <a:lnTo>
                      <a:pt x="1278" y="290"/>
                    </a:lnTo>
                    <a:lnTo>
                      <a:pt x="1311" y="284"/>
                    </a:lnTo>
                    <a:lnTo>
                      <a:pt x="1325" y="281"/>
                    </a:lnTo>
                    <a:lnTo>
                      <a:pt x="1341" y="277"/>
                    </a:lnTo>
                    <a:lnTo>
                      <a:pt x="1354" y="271"/>
                    </a:lnTo>
                    <a:lnTo>
                      <a:pt x="1368" y="265"/>
                    </a:lnTo>
                    <a:lnTo>
                      <a:pt x="1380" y="258"/>
                    </a:lnTo>
                    <a:lnTo>
                      <a:pt x="1392" y="249"/>
                    </a:lnTo>
                    <a:lnTo>
                      <a:pt x="1404" y="240"/>
                    </a:lnTo>
                    <a:lnTo>
                      <a:pt x="1415" y="230"/>
                    </a:lnTo>
                    <a:lnTo>
                      <a:pt x="1437" y="207"/>
                    </a:lnTo>
                    <a:lnTo>
                      <a:pt x="1457" y="182"/>
                    </a:lnTo>
                    <a:lnTo>
                      <a:pt x="1478" y="157"/>
                    </a:lnTo>
                    <a:lnTo>
                      <a:pt x="1498" y="133"/>
                    </a:lnTo>
                    <a:lnTo>
                      <a:pt x="1509" y="121"/>
                    </a:lnTo>
                    <a:lnTo>
                      <a:pt x="1520" y="110"/>
                    </a:lnTo>
                    <a:lnTo>
                      <a:pt x="1532" y="99"/>
                    </a:lnTo>
                    <a:lnTo>
                      <a:pt x="1544" y="90"/>
                    </a:lnTo>
                    <a:lnTo>
                      <a:pt x="1566" y="75"/>
                    </a:lnTo>
                    <a:lnTo>
                      <a:pt x="1589" y="62"/>
                    </a:lnTo>
                    <a:lnTo>
                      <a:pt x="1613" y="48"/>
                    </a:lnTo>
                    <a:lnTo>
                      <a:pt x="1638" y="36"/>
                    </a:lnTo>
                    <a:lnTo>
                      <a:pt x="1664" y="25"/>
                    </a:lnTo>
                    <a:lnTo>
                      <a:pt x="1690" y="15"/>
                    </a:lnTo>
                    <a:lnTo>
                      <a:pt x="1703" y="12"/>
                    </a:lnTo>
                    <a:lnTo>
                      <a:pt x="1716" y="9"/>
                    </a:lnTo>
                    <a:lnTo>
                      <a:pt x="1730" y="7"/>
                    </a:lnTo>
                    <a:lnTo>
                      <a:pt x="1743" y="5"/>
                    </a:lnTo>
                    <a:lnTo>
                      <a:pt x="1778" y="1"/>
                    </a:lnTo>
                    <a:lnTo>
                      <a:pt x="1815" y="0"/>
                    </a:lnTo>
                    <a:lnTo>
                      <a:pt x="1851" y="0"/>
                    </a:lnTo>
                    <a:lnTo>
                      <a:pt x="1889" y="1"/>
                    </a:lnTo>
                    <a:lnTo>
                      <a:pt x="1926" y="5"/>
                    </a:lnTo>
                    <a:lnTo>
                      <a:pt x="1962" y="9"/>
                    </a:lnTo>
                    <a:lnTo>
                      <a:pt x="2000" y="17"/>
                    </a:lnTo>
                    <a:lnTo>
                      <a:pt x="2034" y="24"/>
                    </a:lnTo>
                    <a:lnTo>
                      <a:pt x="2050" y="29"/>
                    </a:lnTo>
                    <a:lnTo>
                      <a:pt x="2066" y="35"/>
                    </a:lnTo>
                    <a:lnTo>
                      <a:pt x="2080" y="42"/>
                    </a:lnTo>
                    <a:lnTo>
                      <a:pt x="2094" y="49"/>
                    </a:lnTo>
                    <a:lnTo>
                      <a:pt x="2124" y="66"/>
                    </a:lnTo>
                    <a:lnTo>
                      <a:pt x="2153" y="84"/>
                    </a:lnTo>
                    <a:lnTo>
                      <a:pt x="2181" y="103"/>
                    </a:lnTo>
                    <a:lnTo>
                      <a:pt x="2210" y="121"/>
                    </a:lnTo>
                    <a:lnTo>
                      <a:pt x="2237" y="138"/>
                    </a:lnTo>
                    <a:lnTo>
                      <a:pt x="2265" y="152"/>
                    </a:lnTo>
                    <a:lnTo>
                      <a:pt x="2304" y="171"/>
                    </a:lnTo>
                    <a:lnTo>
                      <a:pt x="2345" y="191"/>
                    </a:lnTo>
                    <a:lnTo>
                      <a:pt x="2385" y="211"/>
                    </a:lnTo>
                    <a:lnTo>
                      <a:pt x="2426" y="231"/>
                    </a:lnTo>
                    <a:lnTo>
                      <a:pt x="2466" y="249"/>
                    </a:lnTo>
                    <a:lnTo>
                      <a:pt x="2507" y="266"/>
                    </a:lnTo>
                    <a:lnTo>
                      <a:pt x="2528" y="273"/>
                    </a:lnTo>
                    <a:lnTo>
                      <a:pt x="2548" y="279"/>
                    </a:lnTo>
                    <a:lnTo>
                      <a:pt x="2568" y="284"/>
                    </a:lnTo>
                    <a:lnTo>
                      <a:pt x="2589" y="289"/>
                    </a:lnTo>
                    <a:lnTo>
                      <a:pt x="2618" y="294"/>
                    </a:lnTo>
                    <a:lnTo>
                      <a:pt x="2648" y="298"/>
                    </a:lnTo>
                    <a:lnTo>
                      <a:pt x="2678" y="300"/>
                    </a:lnTo>
                    <a:lnTo>
                      <a:pt x="2708" y="301"/>
                    </a:lnTo>
                    <a:lnTo>
                      <a:pt x="2768" y="302"/>
                    </a:lnTo>
                    <a:lnTo>
                      <a:pt x="2828" y="301"/>
                    </a:lnTo>
                    <a:lnTo>
                      <a:pt x="2888" y="301"/>
                    </a:lnTo>
                    <a:lnTo>
                      <a:pt x="2946" y="304"/>
                    </a:lnTo>
                    <a:lnTo>
                      <a:pt x="2975" y="306"/>
                    </a:lnTo>
                    <a:lnTo>
                      <a:pt x="3004" y="308"/>
                    </a:lnTo>
                    <a:lnTo>
                      <a:pt x="3033" y="313"/>
                    </a:lnTo>
                    <a:lnTo>
                      <a:pt x="3060" y="320"/>
                    </a:lnTo>
                    <a:lnTo>
                      <a:pt x="3074" y="324"/>
                    </a:lnTo>
                    <a:lnTo>
                      <a:pt x="3086" y="330"/>
                    </a:lnTo>
                    <a:lnTo>
                      <a:pt x="3098" y="336"/>
                    </a:lnTo>
                    <a:lnTo>
                      <a:pt x="3110" y="343"/>
                    </a:lnTo>
                    <a:lnTo>
                      <a:pt x="3122" y="352"/>
                    </a:lnTo>
                    <a:lnTo>
                      <a:pt x="3132" y="360"/>
                    </a:lnTo>
                    <a:lnTo>
                      <a:pt x="3143" y="370"/>
                    </a:lnTo>
                    <a:lnTo>
                      <a:pt x="3153" y="379"/>
                    </a:lnTo>
                    <a:lnTo>
                      <a:pt x="3173" y="400"/>
                    </a:lnTo>
                    <a:lnTo>
                      <a:pt x="3192" y="421"/>
                    </a:lnTo>
                    <a:lnTo>
                      <a:pt x="3210" y="443"/>
                    </a:lnTo>
                    <a:lnTo>
                      <a:pt x="3228" y="464"/>
                    </a:lnTo>
                    <a:lnTo>
                      <a:pt x="3254" y="491"/>
                    </a:lnTo>
                    <a:lnTo>
                      <a:pt x="3278" y="520"/>
                    </a:lnTo>
                    <a:lnTo>
                      <a:pt x="3290" y="534"/>
                    </a:lnTo>
                    <a:lnTo>
                      <a:pt x="3298" y="550"/>
                    </a:lnTo>
                    <a:lnTo>
                      <a:pt x="3303" y="557"/>
                    </a:lnTo>
                    <a:lnTo>
                      <a:pt x="3305" y="565"/>
                    </a:lnTo>
                    <a:lnTo>
                      <a:pt x="3309" y="572"/>
                    </a:lnTo>
                    <a:lnTo>
                      <a:pt x="3310" y="581"/>
                    </a:lnTo>
                    <a:lnTo>
                      <a:pt x="3312" y="590"/>
                    </a:lnTo>
                    <a:lnTo>
                      <a:pt x="3312" y="600"/>
                    </a:lnTo>
                    <a:lnTo>
                      <a:pt x="3312" y="611"/>
                    </a:lnTo>
                    <a:lnTo>
                      <a:pt x="3310" y="620"/>
                    </a:lnTo>
                    <a:lnTo>
                      <a:pt x="3306" y="642"/>
                    </a:lnTo>
                    <a:lnTo>
                      <a:pt x="3302" y="664"/>
                    </a:lnTo>
                    <a:lnTo>
                      <a:pt x="3297" y="685"/>
                    </a:lnTo>
                    <a:lnTo>
                      <a:pt x="3293" y="707"/>
                    </a:lnTo>
                    <a:lnTo>
                      <a:pt x="3293" y="716"/>
                    </a:lnTo>
                    <a:lnTo>
                      <a:pt x="3294" y="727"/>
                    </a:lnTo>
                    <a:lnTo>
                      <a:pt x="3296" y="738"/>
                    </a:lnTo>
                    <a:lnTo>
                      <a:pt x="3298" y="749"/>
                    </a:lnTo>
                    <a:lnTo>
                      <a:pt x="3311" y="780"/>
                    </a:lnTo>
                    <a:lnTo>
                      <a:pt x="3326" y="811"/>
                    </a:lnTo>
                    <a:lnTo>
                      <a:pt x="3341" y="842"/>
                    </a:lnTo>
                    <a:lnTo>
                      <a:pt x="3358" y="874"/>
                    </a:lnTo>
                    <a:lnTo>
                      <a:pt x="3393" y="935"/>
                    </a:lnTo>
                    <a:lnTo>
                      <a:pt x="3429" y="996"/>
                    </a:lnTo>
                    <a:lnTo>
                      <a:pt x="3466" y="1056"/>
                    </a:lnTo>
                    <a:lnTo>
                      <a:pt x="3501" y="1117"/>
                    </a:lnTo>
                    <a:lnTo>
                      <a:pt x="3516" y="1148"/>
                    </a:lnTo>
                    <a:lnTo>
                      <a:pt x="3532" y="1180"/>
                    </a:lnTo>
                    <a:lnTo>
                      <a:pt x="3546" y="1211"/>
                    </a:lnTo>
                    <a:lnTo>
                      <a:pt x="3560" y="1242"/>
                    </a:lnTo>
                    <a:lnTo>
                      <a:pt x="3566" y="1260"/>
                    </a:lnTo>
                    <a:lnTo>
                      <a:pt x="3572" y="1277"/>
                    </a:lnTo>
                    <a:lnTo>
                      <a:pt x="3576" y="1295"/>
                    </a:lnTo>
                    <a:lnTo>
                      <a:pt x="3581" y="1313"/>
                    </a:lnTo>
                    <a:lnTo>
                      <a:pt x="3588" y="1349"/>
                    </a:lnTo>
                    <a:lnTo>
                      <a:pt x="3594" y="1386"/>
                    </a:lnTo>
                    <a:lnTo>
                      <a:pt x="3598" y="1423"/>
                    </a:lnTo>
                    <a:lnTo>
                      <a:pt x="3600" y="1460"/>
                    </a:lnTo>
                    <a:lnTo>
                      <a:pt x="3603" y="1498"/>
                    </a:lnTo>
                    <a:lnTo>
                      <a:pt x="3603" y="1535"/>
                    </a:lnTo>
                    <a:lnTo>
                      <a:pt x="3602" y="1568"/>
                    </a:lnTo>
                    <a:lnTo>
                      <a:pt x="3599" y="1602"/>
                    </a:lnTo>
                    <a:lnTo>
                      <a:pt x="3596" y="1637"/>
                    </a:lnTo>
                    <a:lnTo>
                      <a:pt x="3590" y="1670"/>
                    </a:lnTo>
                    <a:lnTo>
                      <a:pt x="3584" y="1705"/>
                    </a:lnTo>
                    <a:lnTo>
                      <a:pt x="3576" y="1739"/>
                    </a:lnTo>
                    <a:lnTo>
                      <a:pt x="3568" y="1774"/>
                    </a:lnTo>
                    <a:lnTo>
                      <a:pt x="3560" y="1807"/>
                    </a:lnTo>
                    <a:lnTo>
                      <a:pt x="3556" y="1823"/>
                    </a:lnTo>
                    <a:lnTo>
                      <a:pt x="3551" y="1838"/>
                    </a:lnTo>
                    <a:lnTo>
                      <a:pt x="3545" y="1855"/>
                    </a:lnTo>
                    <a:lnTo>
                      <a:pt x="3538" y="1871"/>
                    </a:lnTo>
                    <a:lnTo>
                      <a:pt x="3525" y="1902"/>
                    </a:lnTo>
                    <a:lnTo>
                      <a:pt x="3509" y="1934"/>
                    </a:lnTo>
                    <a:lnTo>
                      <a:pt x="3494" y="1967"/>
                    </a:lnTo>
                    <a:lnTo>
                      <a:pt x="3479" y="1999"/>
                    </a:lnTo>
                    <a:lnTo>
                      <a:pt x="3473" y="2016"/>
                    </a:lnTo>
                    <a:lnTo>
                      <a:pt x="3467" y="2033"/>
                    </a:lnTo>
                    <a:lnTo>
                      <a:pt x="3462" y="2051"/>
                    </a:lnTo>
                    <a:lnTo>
                      <a:pt x="3459" y="2068"/>
                    </a:lnTo>
                    <a:lnTo>
                      <a:pt x="3454" y="2096"/>
                    </a:lnTo>
                    <a:lnTo>
                      <a:pt x="3450" y="2125"/>
                    </a:lnTo>
                    <a:lnTo>
                      <a:pt x="3448" y="2154"/>
                    </a:lnTo>
                    <a:lnTo>
                      <a:pt x="3448" y="2184"/>
                    </a:lnTo>
                    <a:lnTo>
                      <a:pt x="3449" y="2214"/>
                    </a:lnTo>
                    <a:lnTo>
                      <a:pt x="3452" y="2244"/>
                    </a:lnTo>
                    <a:lnTo>
                      <a:pt x="3454" y="2273"/>
                    </a:lnTo>
                    <a:lnTo>
                      <a:pt x="3459" y="2302"/>
                    </a:lnTo>
                    <a:lnTo>
                      <a:pt x="3460" y="2312"/>
                    </a:lnTo>
                    <a:lnTo>
                      <a:pt x="3464" y="2324"/>
                    </a:lnTo>
                    <a:lnTo>
                      <a:pt x="3466" y="2336"/>
                    </a:lnTo>
                    <a:lnTo>
                      <a:pt x="3471" y="2348"/>
                    </a:lnTo>
                    <a:lnTo>
                      <a:pt x="3479" y="2371"/>
                    </a:lnTo>
                    <a:lnTo>
                      <a:pt x="3490" y="2394"/>
                    </a:lnTo>
                    <a:lnTo>
                      <a:pt x="3500" y="2418"/>
                    </a:lnTo>
                    <a:lnTo>
                      <a:pt x="3509" y="2441"/>
                    </a:lnTo>
                    <a:lnTo>
                      <a:pt x="3513" y="2453"/>
                    </a:lnTo>
                    <a:lnTo>
                      <a:pt x="3516" y="2465"/>
                    </a:lnTo>
                    <a:lnTo>
                      <a:pt x="3519" y="2477"/>
                    </a:lnTo>
                    <a:lnTo>
                      <a:pt x="3521" y="2488"/>
                    </a:lnTo>
                    <a:lnTo>
                      <a:pt x="3524" y="2509"/>
                    </a:lnTo>
                    <a:lnTo>
                      <a:pt x="3526" y="2531"/>
                    </a:lnTo>
                    <a:lnTo>
                      <a:pt x="3528" y="2554"/>
                    </a:lnTo>
                    <a:lnTo>
                      <a:pt x="3530" y="2576"/>
                    </a:lnTo>
                    <a:lnTo>
                      <a:pt x="3530" y="2599"/>
                    </a:lnTo>
                    <a:lnTo>
                      <a:pt x="3528" y="2622"/>
                    </a:lnTo>
                    <a:lnTo>
                      <a:pt x="3526" y="2645"/>
                    </a:lnTo>
                    <a:lnTo>
                      <a:pt x="3521" y="2668"/>
                    </a:lnTo>
                    <a:lnTo>
                      <a:pt x="3513" y="2696"/>
                    </a:lnTo>
                    <a:lnTo>
                      <a:pt x="3501" y="2726"/>
                    </a:lnTo>
                    <a:lnTo>
                      <a:pt x="3488" y="2758"/>
                    </a:lnTo>
                    <a:lnTo>
                      <a:pt x="3473" y="2788"/>
                    </a:lnTo>
                    <a:lnTo>
                      <a:pt x="3456" y="2818"/>
                    </a:lnTo>
                    <a:lnTo>
                      <a:pt x="3437" y="2845"/>
                    </a:lnTo>
                    <a:lnTo>
                      <a:pt x="3417" y="2872"/>
                    </a:lnTo>
                    <a:lnTo>
                      <a:pt x="3396" y="2897"/>
                    </a:lnTo>
                    <a:lnTo>
                      <a:pt x="3383" y="2910"/>
                    </a:lnTo>
                    <a:lnTo>
                      <a:pt x="3370" y="2923"/>
                    </a:lnTo>
                    <a:lnTo>
                      <a:pt x="3356" y="2936"/>
                    </a:lnTo>
                    <a:lnTo>
                      <a:pt x="3341" y="2950"/>
                    </a:lnTo>
                    <a:lnTo>
                      <a:pt x="3311" y="2974"/>
                    </a:lnTo>
                    <a:lnTo>
                      <a:pt x="3280" y="2996"/>
                    </a:lnTo>
                    <a:lnTo>
                      <a:pt x="3246" y="3018"/>
                    </a:lnTo>
                    <a:lnTo>
                      <a:pt x="3213" y="3038"/>
                    </a:lnTo>
                    <a:lnTo>
                      <a:pt x="3178" y="3058"/>
                    </a:lnTo>
                    <a:lnTo>
                      <a:pt x="3142" y="3076"/>
                    </a:lnTo>
                    <a:lnTo>
                      <a:pt x="3123" y="3085"/>
                    </a:lnTo>
                    <a:lnTo>
                      <a:pt x="3101" y="3094"/>
                    </a:lnTo>
                    <a:lnTo>
                      <a:pt x="3080" y="3102"/>
                    </a:lnTo>
                    <a:lnTo>
                      <a:pt x="3058" y="3109"/>
                    </a:lnTo>
                    <a:lnTo>
                      <a:pt x="3014" y="3124"/>
                    </a:lnTo>
                    <a:lnTo>
                      <a:pt x="2968" y="3137"/>
                    </a:lnTo>
                    <a:lnTo>
                      <a:pt x="2945" y="3144"/>
                    </a:lnTo>
                    <a:lnTo>
                      <a:pt x="2922" y="3151"/>
                    </a:lnTo>
                    <a:lnTo>
                      <a:pt x="2901" y="3158"/>
                    </a:lnTo>
                    <a:lnTo>
                      <a:pt x="2879" y="3167"/>
                    </a:lnTo>
                    <a:lnTo>
                      <a:pt x="2858" y="3176"/>
                    </a:lnTo>
                    <a:lnTo>
                      <a:pt x="2837" y="3187"/>
                    </a:lnTo>
                    <a:lnTo>
                      <a:pt x="2818" y="3199"/>
                    </a:lnTo>
                    <a:lnTo>
                      <a:pt x="2799" y="3212"/>
                    </a:lnTo>
                    <a:lnTo>
                      <a:pt x="2786" y="3223"/>
                    </a:lnTo>
                    <a:lnTo>
                      <a:pt x="2774" y="3234"/>
                    </a:lnTo>
                    <a:lnTo>
                      <a:pt x="2762" y="3247"/>
                    </a:lnTo>
                    <a:lnTo>
                      <a:pt x="2751" y="3260"/>
                    </a:lnTo>
                    <a:lnTo>
                      <a:pt x="2740" y="3275"/>
                    </a:lnTo>
                    <a:lnTo>
                      <a:pt x="2730" y="3289"/>
                    </a:lnTo>
                    <a:lnTo>
                      <a:pt x="2722" y="3305"/>
                    </a:lnTo>
                    <a:lnTo>
                      <a:pt x="2712" y="3320"/>
                    </a:lnTo>
                    <a:lnTo>
                      <a:pt x="2696" y="3353"/>
                    </a:lnTo>
                    <a:lnTo>
                      <a:pt x="2679" y="3385"/>
                    </a:lnTo>
                    <a:lnTo>
                      <a:pt x="2662" y="3418"/>
                    </a:lnTo>
                    <a:lnTo>
                      <a:pt x="2643" y="3449"/>
                    </a:lnTo>
                    <a:lnTo>
                      <a:pt x="2619" y="3487"/>
                    </a:lnTo>
                    <a:lnTo>
                      <a:pt x="2595" y="3526"/>
                    </a:lnTo>
                    <a:lnTo>
                      <a:pt x="2572" y="3564"/>
                    </a:lnTo>
                    <a:lnTo>
                      <a:pt x="2548" y="3604"/>
                    </a:lnTo>
                    <a:lnTo>
                      <a:pt x="2524" y="3643"/>
                    </a:lnTo>
                    <a:lnTo>
                      <a:pt x="2499" y="3682"/>
                    </a:lnTo>
                    <a:lnTo>
                      <a:pt x="2486" y="3700"/>
                    </a:lnTo>
                    <a:lnTo>
                      <a:pt x="2472" y="3718"/>
                    </a:lnTo>
                    <a:lnTo>
                      <a:pt x="2459" y="3736"/>
                    </a:lnTo>
                    <a:lnTo>
                      <a:pt x="2445" y="3753"/>
                    </a:lnTo>
                    <a:lnTo>
                      <a:pt x="2429" y="3769"/>
                    </a:lnTo>
                    <a:lnTo>
                      <a:pt x="2411" y="3786"/>
                    </a:lnTo>
                    <a:lnTo>
                      <a:pt x="2393" y="3802"/>
                    </a:lnTo>
                    <a:lnTo>
                      <a:pt x="2373" y="3816"/>
                    </a:lnTo>
                    <a:lnTo>
                      <a:pt x="2363" y="3823"/>
                    </a:lnTo>
                    <a:lnTo>
                      <a:pt x="2352" y="3829"/>
                    </a:lnTo>
                    <a:lnTo>
                      <a:pt x="2342" y="3834"/>
                    </a:lnTo>
                    <a:lnTo>
                      <a:pt x="2331" y="3839"/>
                    </a:lnTo>
                    <a:lnTo>
                      <a:pt x="2319" y="3844"/>
                    </a:lnTo>
                    <a:lnTo>
                      <a:pt x="2308" y="3847"/>
                    </a:lnTo>
                    <a:lnTo>
                      <a:pt x="2296" y="3849"/>
                    </a:lnTo>
                    <a:lnTo>
                      <a:pt x="2284" y="3851"/>
                    </a:lnTo>
                    <a:lnTo>
                      <a:pt x="2265" y="3851"/>
                    </a:lnTo>
                    <a:lnTo>
                      <a:pt x="2246" y="3852"/>
                    </a:lnTo>
                    <a:lnTo>
                      <a:pt x="2226" y="3852"/>
                    </a:lnTo>
                    <a:lnTo>
                      <a:pt x="2207" y="3851"/>
                    </a:lnTo>
                    <a:lnTo>
                      <a:pt x="2166" y="3847"/>
                    </a:lnTo>
                    <a:lnTo>
                      <a:pt x="2127" y="3840"/>
                    </a:lnTo>
                    <a:lnTo>
                      <a:pt x="2087" y="3832"/>
                    </a:lnTo>
                    <a:lnTo>
                      <a:pt x="2048" y="3822"/>
                    </a:lnTo>
                    <a:lnTo>
                      <a:pt x="2009" y="3810"/>
                    </a:lnTo>
                    <a:lnTo>
                      <a:pt x="1972" y="3796"/>
                    </a:lnTo>
                    <a:lnTo>
                      <a:pt x="1946" y="3785"/>
                    </a:lnTo>
                    <a:lnTo>
                      <a:pt x="1920" y="3772"/>
                    </a:lnTo>
                    <a:lnTo>
                      <a:pt x="1894" y="3760"/>
                    </a:lnTo>
                    <a:lnTo>
                      <a:pt x="1868" y="3745"/>
                    </a:lnTo>
                    <a:lnTo>
                      <a:pt x="1816" y="3717"/>
                    </a:lnTo>
                    <a:lnTo>
                      <a:pt x="1766" y="3685"/>
                    </a:lnTo>
                    <a:lnTo>
                      <a:pt x="1715" y="3653"/>
                    </a:lnTo>
                    <a:lnTo>
                      <a:pt x="1665" y="3621"/>
                    </a:lnTo>
                    <a:lnTo>
                      <a:pt x="1616" y="3587"/>
                    </a:lnTo>
                    <a:lnTo>
                      <a:pt x="1566" y="3555"/>
                    </a:lnTo>
                    <a:lnTo>
                      <a:pt x="1545" y="3539"/>
                    </a:lnTo>
                    <a:lnTo>
                      <a:pt x="1523" y="3521"/>
                    </a:lnTo>
                    <a:lnTo>
                      <a:pt x="1502" y="3502"/>
                    </a:lnTo>
                    <a:lnTo>
                      <a:pt x="1481" y="3483"/>
                    </a:lnTo>
                    <a:lnTo>
                      <a:pt x="1440" y="3442"/>
                    </a:lnTo>
                    <a:lnTo>
                      <a:pt x="1401" y="3401"/>
                    </a:lnTo>
                    <a:lnTo>
                      <a:pt x="1380" y="3381"/>
                    </a:lnTo>
                    <a:lnTo>
                      <a:pt x="1360" y="3363"/>
                    </a:lnTo>
                    <a:lnTo>
                      <a:pt x="1338" y="3344"/>
                    </a:lnTo>
                    <a:lnTo>
                      <a:pt x="1317" y="3328"/>
                    </a:lnTo>
                    <a:lnTo>
                      <a:pt x="1294" y="3313"/>
                    </a:lnTo>
                    <a:lnTo>
                      <a:pt x="1270" y="3300"/>
                    </a:lnTo>
                    <a:lnTo>
                      <a:pt x="1258" y="3295"/>
                    </a:lnTo>
                    <a:lnTo>
                      <a:pt x="1246" y="3290"/>
                    </a:lnTo>
                    <a:lnTo>
                      <a:pt x="1233" y="3286"/>
                    </a:lnTo>
                    <a:lnTo>
                      <a:pt x="1220" y="3282"/>
                    </a:lnTo>
                    <a:lnTo>
                      <a:pt x="1199" y="3277"/>
                    </a:lnTo>
                    <a:lnTo>
                      <a:pt x="1179" y="3272"/>
                    </a:lnTo>
                    <a:lnTo>
                      <a:pt x="1157" y="3269"/>
                    </a:lnTo>
                    <a:lnTo>
                      <a:pt x="1137" y="3266"/>
                    </a:lnTo>
                    <a:lnTo>
                      <a:pt x="1094" y="3262"/>
                    </a:lnTo>
                    <a:lnTo>
                      <a:pt x="1050" y="3260"/>
                    </a:lnTo>
                    <a:lnTo>
                      <a:pt x="1007" y="3259"/>
                    </a:lnTo>
                    <a:lnTo>
                      <a:pt x="964" y="3262"/>
                    </a:lnTo>
                    <a:lnTo>
                      <a:pt x="920" y="3263"/>
                    </a:lnTo>
                    <a:lnTo>
                      <a:pt x="875" y="3266"/>
                    </a:lnTo>
                    <a:lnTo>
                      <a:pt x="786" y="3274"/>
                    </a:lnTo>
                    <a:lnTo>
                      <a:pt x="698" y="3278"/>
                    </a:lnTo>
                    <a:lnTo>
                      <a:pt x="653" y="3280"/>
                    </a:lnTo>
                    <a:lnTo>
                      <a:pt x="609" y="3280"/>
                    </a:lnTo>
                    <a:lnTo>
                      <a:pt x="564" y="3278"/>
                    </a:lnTo>
                    <a:lnTo>
                      <a:pt x="521" y="3274"/>
                    </a:lnTo>
                    <a:lnTo>
                      <a:pt x="502" y="3271"/>
                    </a:lnTo>
                    <a:lnTo>
                      <a:pt x="484" y="3269"/>
                    </a:lnTo>
                    <a:lnTo>
                      <a:pt x="465" y="3264"/>
                    </a:lnTo>
                    <a:lnTo>
                      <a:pt x="446" y="3259"/>
                    </a:lnTo>
                    <a:lnTo>
                      <a:pt x="426" y="3253"/>
                    </a:lnTo>
                    <a:lnTo>
                      <a:pt x="407" y="3247"/>
                    </a:lnTo>
                    <a:lnTo>
                      <a:pt x="388" y="3241"/>
                    </a:lnTo>
                    <a:lnTo>
                      <a:pt x="370" y="3233"/>
                    </a:lnTo>
                    <a:lnTo>
                      <a:pt x="333" y="3217"/>
                    </a:lnTo>
                    <a:lnTo>
                      <a:pt x="297" y="3199"/>
                    </a:lnTo>
                    <a:lnTo>
                      <a:pt x="262" y="3179"/>
                    </a:lnTo>
                    <a:lnTo>
                      <a:pt x="230" y="3157"/>
                    </a:lnTo>
                    <a:lnTo>
                      <a:pt x="203" y="3139"/>
                    </a:lnTo>
                    <a:lnTo>
                      <a:pt x="177" y="3118"/>
                    </a:lnTo>
                    <a:lnTo>
                      <a:pt x="152" y="3095"/>
                    </a:lnTo>
                    <a:lnTo>
                      <a:pt x="128" y="3070"/>
                    </a:lnTo>
                    <a:lnTo>
                      <a:pt x="116" y="3056"/>
                    </a:lnTo>
                    <a:lnTo>
                      <a:pt x="105" y="3043"/>
                    </a:lnTo>
                    <a:lnTo>
                      <a:pt x="95" y="3030"/>
                    </a:lnTo>
                    <a:lnTo>
                      <a:pt x="86" y="3017"/>
                    </a:lnTo>
                    <a:lnTo>
                      <a:pt x="77" y="3002"/>
                    </a:lnTo>
                    <a:lnTo>
                      <a:pt x="70" y="2988"/>
                    </a:lnTo>
                    <a:lnTo>
                      <a:pt x="63" y="2974"/>
                    </a:lnTo>
                    <a:lnTo>
                      <a:pt x="58" y="2959"/>
                    </a:lnTo>
                    <a:lnTo>
                      <a:pt x="52" y="2940"/>
                    </a:lnTo>
                    <a:lnTo>
                      <a:pt x="47" y="2922"/>
                    </a:lnTo>
                    <a:lnTo>
                      <a:pt x="44" y="2903"/>
                    </a:lnTo>
                    <a:lnTo>
                      <a:pt x="40" y="2882"/>
                    </a:lnTo>
                    <a:lnTo>
                      <a:pt x="35" y="2843"/>
                    </a:lnTo>
                    <a:lnTo>
                      <a:pt x="33" y="2803"/>
                    </a:lnTo>
                    <a:lnTo>
                      <a:pt x="33" y="2762"/>
                    </a:lnTo>
                    <a:lnTo>
                      <a:pt x="33" y="2722"/>
                    </a:lnTo>
                    <a:lnTo>
                      <a:pt x="35" y="2682"/>
                    </a:lnTo>
                    <a:lnTo>
                      <a:pt x="38" y="2644"/>
                    </a:lnTo>
                    <a:lnTo>
                      <a:pt x="39" y="2629"/>
                    </a:lnTo>
                    <a:lnTo>
                      <a:pt x="41" y="2615"/>
                    </a:lnTo>
                    <a:lnTo>
                      <a:pt x="45" y="2600"/>
                    </a:lnTo>
                    <a:lnTo>
                      <a:pt x="48" y="2585"/>
                    </a:lnTo>
                    <a:lnTo>
                      <a:pt x="58" y="2556"/>
                    </a:lnTo>
                    <a:lnTo>
                      <a:pt x="69" y="2527"/>
                    </a:lnTo>
                    <a:lnTo>
                      <a:pt x="80" y="2498"/>
                    </a:lnTo>
                    <a:lnTo>
                      <a:pt x="89" y="2470"/>
                    </a:lnTo>
                    <a:lnTo>
                      <a:pt x="94" y="2456"/>
                    </a:lnTo>
                    <a:lnTo>
                      <a:pt x="96" y="2442"/>
                    </a:lnTo>
                    <a:lnTo>
                      <a:pt x="99" y="2428"/>
                    </a:lnTo>
                    <a:lnTo>
                      <a:pt x="100" y="2414"/>
                    </a:lnTo>
                    <a:lnTo>
                      <a:pt x="101" y="2364"/>
                    </a:lnTo>
                    <a:lnTo>
                      <a:pt x="100" y="2315"/>
                    </a:lnTo>
                    <a:lnTo>
                      <a:pt x="98" y="2264"/>
                    </a:lnTo>
                    <a:lnTo>
                      <a:pt x="94" y="2214"/>
                    </a:lnTo>
                    <a:lnTo>
                      <a:pt x="90" y="2165"/>
                    </a:lnTo>
                    <a:lnTo>
                      <a:pt x="86" y="2114"/>
                    </a:lnTo>
                    <a:lnTo>
                      <a:pt x="82" y="2065"/>
                    </a:lnTo>
                    <a:lnTo>
                      <a:pt x="77" y="2017"/>
                    </a:lnTo>
                    <a:lnTo>
                      <a:pt x="71" y="1973"/>
                    </a:lnTo>
                    <a:lnTo>
                      <a:pt x="64" y="1930"/>
                    </a:lnTo>
                    <a:lnTo>
                      <a:pt x="56" y="1886"/>
                    </a:lnTo>
                    <a:lnTo>
                      <a:pt x="46" y="1842"/>
                    </a:lnTo>
                    <a:lnTo>
                      <a:pt x="36" y="1799"/>
                    </a:lnTo>
                    <a:lnTo>
                      <a:pt x="28" y="1756"/>
                    </a:lnTo>
                    <a:lnTo>
                      <a:pt x="20" y="1714"/>
                    </a:lnTo>
                    <a:lnTo>
                      <a:pt x="15" y="1670"/>
                    </a:lnTo>
                    <a:lnTo>
                      <a:pt x="11" y="1633"/>
                    </a:lnTo>
                    <a:lnTo>
                      <a:pt x="8" y="1596"/>
                    </a:lnTo>
                    <a:lnTo>
                      <a:pt x="5" y="1558"/>
                    </a:lnTo>
                    <a:lnTo>
                      <a:pt x="2" y="1519"/>
                    </a:lnTo>
                    <a:lnTo>
                      <a:pt x="0" y="1481"/>
                    </a:lnTo>
                    <a:lnTo>
                      <a:pt x="0" y="1442"/>
                    </a:lnTo>
                    <a:lnTo>
                      <a:pt x="2" y="1423"/>
                    </a:lnTo>
                    <a:lnTo>
                      <a:pt x="3" y="1404"/>
                    </a:lnTo>
                    <a:lnTo>
                      <a:pt x="4" y="1386"/>
                    </a:lnTo>
                    <a:lnTo>
                      <a:pt x="6" y="1367"/>
                    </a:lnTo>
                    <a:lnTo>
                      <a:pt x="10" y="1350"/>
                    </a:lnTo>
                    <a:lnTo>
                      <a:pt x="14" y="1332"/>
                    </a:lnTo>
                    <a:lnTo>
                      <a:pt x="18" y="1315"/>
                    </a:lnTo>
                    <a:lnTo>
                      <a:pt x="24" y="1297"/>
                    </a:lnTo>
                    <a:lnTo>
                      <a:pt x="35" y="1262"/>
                    </a:lnTo>
                    <a:lnTo>
                      <a:pt x="50" y="1229"/>
                    </a:lnTo>
                    <a:lnTo>
                      <a:pt x="64" y="1195"/>
                    </a:lnTo>
                    <a:lnTo>
                      <a:pt x="80" y="1164"/>
                    </a:lnTo>
                    <a:lnTo>
                      <a:pt x="96" y="1133"/>
                    </a:lnTo>
                    <a:lnTo>
                      <a:pt x="112" y="1103"/>
                    </a:lnTo>
                    <a:close/>
                  </a:path>
                </a:pathLst>
              </a:custGeom>
              <a:solidFill>
                <a:srgbClr val="F4AE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5" name="Freeform 387"/>
              <p:cNvSpPr>
                <a:spLocks/>
              </p:cNvSpPr>
              <p:nvPr/>
            </p:nvSpPr>
            <p:spPr bwMode="auto">
              <a:xfrm>
                <a:off x="2639" y="2237"/>
                <a:ext cx="26" cy="25"/>
              </a:xfrm>
              <a:custGeom>
                <a:avLst/>
                <a:gdLst>
                  <a:gd name="T0" fmla="*/ 133 w 157"/>
                  <a:gd name="T1" fmla="*/ 0 h 145"/>
                  <a:gd name="T2" fmla="*/ 134 w 157"/>
                  <a:gd name="T3" fmla="*/ 0 h 145"/>
                  <a:gd name="T4" fmla="*/ 116 w 157"/>
                  <a:gd name="T5" fmla="*/ 9 h 145"/>
                  <a:gd name="T6" fmla="*/ 98 w 157"/>
                  <a:gd name="T7" fmla="*/ 21 h 145"/>
                  <a:gd name="T8" fmla="*/ 80 w 157"/>
                  <a:gd name="T9" fmla="*/ 34 h 145"/>
                  <a:gd name="T10" fmla="*/ 61 w 157"/>
                  <a:gd name="T11" fmla="*/ 50 h 145"/>
                  <a:gd name="T12" fmla="*/ 44 w 157"/>
                  <a:gd name="T13" fmla="*/ 66 h 145"/>
                  <a:gd name="T14" fmla="*/ 27 w 157"/>
                  <a:gd name="T15" fmla="*/ 84 h 145"/>
                  <a:gd name="T16" fmla="*/ 13 w 157"/>
                  <a:gd name="T17" fmla="*/ 102 h 145"/>
                  <a:gd name="T18" fmla="*/ 0 w 157"/>
                  <a:gd name="T19" fmla="*/ 121 h 145"/>
                  <a:gd name="T20" fmla="*/ 40 w 157"/>
                  <a:gd name="T21" fmla="*/ 145 h 145"/>
                  <a:gd name="T22" fmla="*/ 50 w 157"/>
                  <a:gd name="T23" fmla="*/ 129 h 145"/>
                  <a:gd name="T24" fmla="*/ 63 w 157"/>
                  <a:gd name="T25" fmla="*/ 114 h 145"/>
                  <a:gd name="T26" fmla="*/ 76 w 157"/>
                  <a:gd name="T27" fmla="*/ 99 h 145"/>
                  <a:gd name="T28" fmla="*/ 92 w 157"/>
                  <a:gd name="T29" fmla="*/ 85 h 145"/>
                  <a:gd name="T30" fmla="*/ 108 w 157"/>
                  <a:gd name="T31" fmla="*/ 72 h 145"/>
                  <a:gd name="T32" fmla="*/ 124 w 157"/>
                  <a:gd name="T33" fmla="*/ 60 h 145"/>
                  <a:gd name="T34" fmla="*/ 141 w 157"/>
                  <a:gd name="T35" fmla="*/ 49 h 145"/>
                  <a:gd name="T36" fmla="*/ 156 w 157"/>
                  <a:gd name="T37" fmla="*/ 40 h 145"/>
                  <a:gd name="T38" fmla="*/ 157 w 157"/>
                  <a:gd name="T39" fmla="*/ 40 h 145"/>
                  <a:gd name="T40" fmla="*/ 133 w 157"/>
                  <a:gd name="T4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145">
                    <a:moveTo>
                      <a:pt x="133" y="0"/>
                    </a:moveTo>
                    <a:lnTo>
                      <a:pt x="134" y="0"/>
                    </a:lnTo>
                    <a:lnTo>
                      <a:pt x="116" y="9"/>
                    </a:lnTo>
                    <a:lnTo>
                      <a:pt x="98" y="21"/>
                    </a:lnTo>
                    <a:lnTo>
                      <a:pt x="80" y="34"/>
                    </a:lnTo>
                    <a:lnTo>
                      <a:pt x="61" y="50"/>
                    </a:lnTo>
                    <a:lnTo>
                      <a:pt x="44" y="66"/>
                    </a:lnTo>
                    <a:lnTo>
                      <a:pt x="27" y="84"/>
                    </a:lnTo>
                    <a:lnTo>
                      <a:pt x="13" y="102"/>
                    </a:lnTo>
                    <a:lnTo>
                      <a:pt x="0" y="121"/>
                    </a:lnTo>
                    <a:lnTo>
                      <a:pt x="40" y="145"/>
                    </a:lnTo>
                    <a:lnTo>
                      <a:pt x="50" y="129"/>
                    </a:lnTo>
                    <a:lnTo>
                      <a:pt x="63" y="114"/>
                    </a:lnTo>
                    <a:lnTo>
                      <a:pt x="76" y="99"/>
                    </a:lnTo>
                    <a:lnTo>
                      <a:pt x="92" y="85"/>
                    </a:lnTo>
                    <a:lnTo>
                      <a:pt x="108" y="72"/>
                    </a:lnTo>
                    <a:lnTo>
                      <a:pt x="124" y="60"/>
                    </a:lnTo>
                    <a:lnTo>
                      <a:pt x="141" y="49"/>
                    </a:lnTo>
                    <a:lnTo>
                      <a:pt x="156" y="40"/>
                    </a:lnTo>
                    <a:lnTo>
                      <a:pt x="157" y="40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6" name="Freeform 388"/>
              <p:cNvSpPr>
                <a:spLocks/>
              </p:cNvSpPr>
              <p:nvPr/>
            </p:nvSpPr>
            <p:spPr bwMode="auto">
              <a:xfrm>
                <a:off x="2661" y="2217"/>
                <a:ext cx="47" cy="27"/>
              </a:xfrm>
              <a:custGeom>
                <a:avLst/>
                <a:gdLst>
                  <a:gd name="T0" fmla="*/ 260 w 285"/>
                  <a:gd name="T1" fmla="*/ 0 h 157"/>
                  <a:gd name="T2" fmla="*/ 260 w 285"/>
                  <a:gd name="T3" fmla="*/ 0 h 157"/>
                  <a:gd name="T4" fmla="*/ 247 w 285"/>
                  <a:gd name="T5" fmla="*/ 9 h 157"/>
                  <a:gd name="T6" fmla="*/ 233 w 285"/>
                  <a:gd name="T7" fmla="*/ 17 h 157"/>
                  <a:gd name="T8" fmla="*/ 217 w 285"/>
                  <a:gd name="T9" fmla="*/ 24 h 157"/>
                  <a:gd name="T10" fmla="*/ 201 w 285"/>
                  <a:gd name="T11" fmla="*/ 31 h 157"/>
                  <a:gd name="T12" fmla="*/ 169 w 285"/>
                  <a:gd name="T13" fmla="*/ 45 h 157"/>
                  <a:gd name="T14" fmla="*/ 135 w 285"/>
                  <a:gd name="T15" fmla="*/ 58 h 157"/>
                  <a:gd name="T16" fmla="*/ 102 w 285"/>
                  <a:gd name="T17" fmla="*/ 71 h 157"/>
                  <a:gd name="T18" fmla="*/ 67 w 285"/>
                  <a:gd name="T19" fmla="*/ 84 h 157"/>
                  <a:gd name="T20" fmla="*/ 33 w 285"/>
                  <a:gd name="T21" fmla="*/ 100 h 157"/>
                  <a:gd name="T22" fmla="*/ 0 w 285"/>
                  <a:gd name="T23" fmla="*/ 117 h 157"/>
                  <a:gd name="T24" fmla="*/ 24 w 285"/>
                  <a:gd name="T25" fmla="*/ 157 h 157"/>
                  <a:gd name="T26" fmla="*/ 54 w 285"/>
                  <a:gd name="T27" fmla="*/ 142 h 157"/>
                  <a:gd name="T28" fmla="*/ 85 w 285"/>
                  <a:gd name="T29" fmla="*/ 127 h 157"/>
                  <a:gd name="T30" fmla="*/ 119 w 285"/>
                  <a:gd name="T31" fmla="*/ 114 h 157"/>
                  <a:gd name="T32" fmla="*/ 152 w 285"/>
                  <a:gd name="T33" fmla="*/ 101 h 157"/>
                  <a:gd name="T34" fmla="*/ 187 w 285"/>
                  <a:gd name="T35" fmla="*/ 88 h 157"/>
                  <a:gd name="T36" fmla="*/ 221 w 285"/>
                  <a:gd name="T37" fmla="*/ 75 h 157"/>
                  <a:gd name="T38" fmla="*/ 237 w 285"/>
                  <a:gd name="T39" fmla="*/ 66 h 157"/>
                  <a:gd name="T40" fmla="*/ 254 w 285"/>
                  <a:gd name="T41" fmla="*/ 58 h 157"/>
                  <a:gd name="T42" fmla="*/ 270 w 285"/>
                  <a:gd name="T43" fmla="*/ 49 h 157"/>
                  <a:gd name="T44" fmla="*/ 285 w 285"/>
                  <a:gd name="T45" fmla="*/ 40 h 157"/>
                  <a:gd name="T46" fmla="*/ 285 w 285"/>
                  <a:gd name="T47" fmla="*/ 40 h 157"/>
                  <a:gd name="T48" fmla="*/ 260 w 285"/>
                  <a:gd name="T4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57">
                    <a:moveTo>
                      <a:pt x="260" y="0"/>
                    </a:moveTo>
                    <a:lnTo>
                      <a:pt x="260" y="0"/>
                    </a:lnTo>
                    <a:lnTo>
                      <a:pt x="247" y="9"/>
                    </a:lnTo>
                    <a:lnTo>
                      <a:pt x="233" y="17"/>
                    </a:lnTo>
                    <a:lnTo>
                      <a:pt x="217" y="24"/>
                    </a:lnTo>
                    <a:lnTo>
                      <a:pt x="201" y="31"/>
                    </a:lnTo>
                    <a:lnTo>
                      <a:pt x="169" y="45"/>
                    </a:lnTo>
                    <a:lnTo>
                      <a:pt x="135" y="58"/>
                    </a:lnTo>
                    <a:lnTo>
                      <a:pt x="102" y="71"/>
                    </a:lnTo>
                    <a:lnTo>
                      <a:pt x="67" y="84"/>
                    </a:lnTo>
                    <a:lnTo>
                      <a:pt x="33" y="100"/>
                    </a:lnTo>
                    <a:lnTo>
                      <a:pt x="0" y="117"/>
                    </a:lnTo>
                    <a:lnTo>
                      <a:pt x="24" y="157"/>
                    </a:lnTo>
                    <a:lnTo>
                      <a:pt x="54" y="142"/>
                    </a:lnTo>
                    <a:lnTo>
                      <a:pt x="85" y="127"/>
                    </a:lnTo>
                    <a:lnTo>
                      <a:pt x="119" y="114"/>
                    </a:lnTo>
                    <a:lnTo>
                      <a:pt x="152" y="101"/>
                    </a:lnTo>
                    <a:lnTo>
                      <a:pt x="187" y="88"/>
                    </a:lnTo>
                    <a:lnTo>
                      <a:pt x="221" y="75"/>
                    </a:lnTo>
                    <a:lnTo>
                      <a:pt x="237" y="66"/>
                    </a:lnTo>
                    <a:lnTo>
                      <a:pt x="254" y="58"/>
                    </a:lnTo>
                    <a:lnTo>
                      <a:pt x="270" y="49"/>
                    </a:lnTo>
                    <a:lnTo>
                      <a:pt x="285" y="40"/>
                    </a:lnTo>
                    <a:lnTo>
                      <a:pt x="285" y="40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7" name="Freeform 389"/>
              <p:cNvSpPr>
                <a:spLocks/>
              </p:cNvSpPr>
              <p:nvPr/>
            </p:nvSpPr>
            <p:spPr bwMode="auto">
              <a:xfrm>
                <a:off x="2704" y="2193"/>
                <a:ext cx="28" cy="31"/>
              </a:xfrm>
              <a:custGeom>
                <a:avLst/>
                <a:gdLst>
                  <a:gd name="T0" fmla="*/ 130 w 169"/>
                  <a:gd name="T1" fmla="*/ 2 h 177"/>
                  <a:gd name="T2" fmla="*/ 130 w 169"/>
                  <a:gd name="T3" fmla="*/ 0 h 177"/>
                  <a:gd name="T4" fmla="*/ 118 w 169"/>
                  <a:gd name="T5" fmla="*/ 18 h 177"/>
                  <a:gd name="T6" fmla="*/ 105 w 169"/>
                  <a:gd name="T7" fmla="*/ 38 h 177"/>
                  <a:gd name="T8" fmla="*/ 89 w 169"/>
                  <a:gd name="T9" fmla="*/ 57 h 177"/>
                  <a:gd name="T10" fmla="*/ 73 w 169"/>
                  <a:gd name="T11" fmla="*/ 75 h 177"/>
                  <a:gd name="T12" fmla="*/ 55 w 169"/>
                  <a:gd name="T13" fmla="*/ 93 h 177"/>
                  <a:gd name="T14" fmla="*/ 37 w 169"/>
                  <a:gd name="T15" fmla="*/ 110 h 177"/>
                  <a:gd name="T16" fmla="*/ 19 w 169"/>
                  <a:gd name="T17" fmla="*/ 124 h 177"/>
                  <a:gd name="T18" fmla="*/ 0 w 169"/>
                  <a:gd name="T19" fmla="*/ 137 h 177"/>
                  <a:gd name="T20" fmla="*/ 25 w 169"/>
                  <a:gd name="T21" fmla="*/ 177 h 177"/>
                  <a:gd name="T22" fmla="*/ 47 w 169"/>
                  <a:gd name="T23" fmla="*/ 161 h 177"/>
                  <a:gd name="T24" fmla="*/ 69 w 169"/>
                  <a:gd name="T25" fmla="*/ 144 h 177"/>
                  <a:gd name="T26" fmla="*/ 89 w 169"/>
                  <a:gd name="T27" fmla="*/ 126 h 177"/>
                  <a:gd name="T28" fmla="*/ 107 w 169"/>
                  <a:gd name="T29" fmla="*/ 106 h 177"/>
                  <a:gd name="T30" fmla="*/ 125 w 169"/>
                  <a:gd name="T31" fmla="*/ 87 h 177"/>
                  <a:gd name="T32" fmla="*/ 142 w 169"/>
                  <a:gd name="T33" fmla="*/ 65 h 177"/>
                  <a:gd name="T34" fmla="*/ 156 w 169"/>
                  <a:gd name="T35" fmla="*/ 45 h 177"/>
                  <a:gd name="T36" fmla="*/ 169 w 169"/>
                  <a:gd name="T37" fmla="*/ 26 h 177"/>
                  <a:gd name="T38" fmla="*/ 169 w 169"/>
                  <a:gd name="T39" fmla="*/ 24 h 177"/>
                  <a:gd name="T40" fmla="*/ 130 w 169"/>
                  <a:gd name="T41" fmla="*/ 2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77">
                    <a:moveTo>
                      <a:pt x="130" y="2"/>
                    </a:moveTo>
                    <a:lnTo>
                      <a:pt x="130" y="0"/>
                    </a:lnTo>
                    <a:lnTo>
                      <a:pt x="118" y="18"/>
                    </a:lnTo>
                    <a:lnTo>
                      <a:pt x="105" y="38"/>
                    </a:lnTo>
                    <a:lnTo>
                      <a:pt x="89" y="57"/>
                    </a:lnTo>
                    <a:lnTo>
                      <a:pt x="73" y="75"/>
                    </a:lnTo>
                    <a:lnTo>
                      <a:pt x="55" y="93"/>
                    </a:lnTo>
                    <a:lnTo>
                      <a:pt x="37" y="110"/>
                    </a:lnTo>
                    <a:lnTo>
                      <a:pt x="19" y="124"/>
                    </a:lnTo>
                    <a:lnTo>
                      <a:pt x="0" y="137"/>
                    </a:lnTo>
                    <a:lnTo>
                      <a:pt x="25" y="177"/>
                    </a:lnTo>
                    <a:lnTo>
                      <a:pt x="47" y="161"/>
                    </a:lnTo>
                    <a:lnTo>
                      <a:pt x="69" y="144"/>
                    </a:lnTo>
                    <a:lnTo>
                      <a:pt x="89" y="126"/>
                    </a:lnTo>
                    <a:lnTo>
                      <a:pt x="107" y="106"/>
                    </a:lnTo>
                    <a:lnTo>
                      <a:pt x="125" y="87"/>
                    </a:lnTo>
                    <a:lnTo>
                      <a:pt x="142" y="65"/>
                    </a:lnTo>
                    <a:lnTo>
                      <a:pt x="156" y="45"/>
                    </a:lnTo>
                    <a:lnTo>
                      <a:pt x="169" y="26"/>
                    </a:lnTo>
                    <a:lnTo>
                      <a:pt x="169" y="24"/>
                    </a:lnTo>
                    <a:lnTo>
                      <a:pt x="13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8" name="Freeform 390"/>
              <p:cNvSpPr>
                <a:spLocks/>
              </p:cNvSpPr>
              <p:nvPr/>
            </p:nvSpPr>
            <p:spPr bwMode="auto">
              <a:xfrm>
                <a:off x="2725" y="2151"/>
                <a:ext cx="24" cy="47"/>
              </a:xfrm>
              <a:custGeom>
                <a:avLst/>
                <a:gdLst>
                  <a:gd name="T0" fmla="*/ 107 w 144"/>
                  <a:gd name="T1" fmla="*/ 1 h 267"/>
                  <a:gd name="T2" fmla="*/ 107 w 144"/>
                  <a:gd name="T3" fmla="*/ 0 h 267"/>
                  <a:gd name="T4" fmla="*/ 97 w 144"/>
                  <a:gd name="T5" fmla="*/ 14 h 267"/>
                  <a:gd name="T6" fmla="*/ 87 w 144"/>
                  <a:gd name="T7" fmla="*/ 30 h 267"/>
                  <a:gd name="T8" fmla="*/ 79 w 144"/>
                  <a:gd name="T9" fmla="*/ 44 h 267"/>
                  <a:gd name="T10" fmla="*/ 72 w 144"/>
                  <a:gd name="T11" fmla="*/ 61 h 267"/>
                  <a:gd name="T12" fmla="*/ 59 w 144"/>
                  <a:gd name="T13" fmla="*/ 92 h 267"/>
                  <a:gd name="T14" fmla="*/ 48 w 144"/>
                  <a:gd name="T15" fmla="*/ 125 h 267"/>
                  <a:gd name="T16" fmla="*/ 37 w 144"/>
                  <a:gd name="T17" fmla="*/ 157 h 267"/>
                  <a:gd name="T18" fmla="*/ 25 w 144"/>
                  <a:gd name="T19" fmla="*/ 188 h 267"/>
                  <a:gd name="T20" fmla="*/ 19 w 144"/>
                  <a:gd name="T21" fmla="*/ 203 h 267"/>
                  <a:gd name="T22" fmla="*/ 13 w 144"/>
                  <a:gd name="T23" fmla="*/ 217 h 267"/>
                  <a:gd name="T24" fmla="*/ 7 w 144"/>
                  <a:gd name="T25" fmla="*/ 231 h 267"/>
                  <a:gd name="T26" fmla="*/ 0 w 144"/>
                  <a:gd name="T27" fmla="*/ 245 h 267"/>
                  <a:gd name="T28" fmla="*/ 39 w 144"/>
                  <a:gd name="T29" fmla="*/ 267 h 267"/>
                  <a:gd name="T30" fmla="*/ 48 w 144"/>
                  <a:gd name="T31" fmla="*/ 252 h 267"/>
                  <a:gd name="T32" fmla="*/ 56 w 144"/>
                  <a:gd name="T33" fmla="*/ 236 h 267"/>
                  <a:gd name="T34" fmla="*/ 62 w 144"/>
                  <a:gd name="T35" fmla="*/ 221 h 267"/>
                  <a:gd name="T36" fmla="*/ 69 w 144"/>
                  <a:gd name="T37" fmla="*/ 204 h 267"/>
                  <a:gd name="T38" fmla="*/ 80 w 144"/>
                  <a:gd name="T39" fmla="*/ 173 h 267"/>
                  <a:gd name="T40" fmla="*/ 91 w 144"/>
                  <a:gd name="T41" fmla="*/ 140 h 267"/>
                  <a:gd name="T42" fmla="*/ 103 w 144"/>
                  <a:gd name="T43" fmla="*/ 109 h 267"/>
                  <a:gd name="T44" fmla="*/ 115 w 144"/>
                  <a:gd name="T45" fmla="*/ 79 h 267"/>
                  <a:gd name="T46" fmla="*/ 121 w 144"/>
                  <a:gd name="T47" fmla="*/ 66 h 267"/>
                  <a:gd name="T48" fmla="*/ 128 w 144"/>
                  <a:gd name="T49" fmla="*/ 53 h 267"/>
                  <a:gd name="T50" fmla="*/ 135 w 144"/>
                  <a:gd name="T51" fmla="*/ 41 h 267"/>
                  <a:gd name="T52" fmla="*/ 144 w 144"/>
                  <a:gd name="T53" fmla="*/ 29 h 267"/>
                  <a:gd name="T54" fmla="*/ 144 w 144"/>
                  <a:gd name="T55" fmla="*/ 27 h 267"/>
                  <a:gd name="T56" fmla="*/ 107 w 144"/>
                  <a:gd name="T57" fmla="*/ 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4" h="267">
                    <a:moveTo>
                      <a:pt x="107" y="1"/>
                    </a:moveTo>
                    <a:lnTo>
                      <a:pt x="107" y="0"/>
                    </a:lnTo>
                    <a:lnTo>
                      <a:pt x="97" y="14"/>
                    </a:lnTo>
                    <a:lnTo>
                      <a:pt x="87" y="30"/>
                    </a:lnTo>
                    <a:lnTo>
                      <a:pt x="79" y="44"/>
                    </a:lnTo>
                    <a:lnTo>
                      <a:pt x="72" y="61"/>
                    </a:lnTo>
                    <a:lnTo>
                      <a:pt x="59" y="92"/>
                    </a:lnTo>
                    <a:lnTo>
                      <a:pt x="48" y="125"/>
                    </a:lnTo>
                    <a:lnTo>
                      <a:pt x="37" y="157"/>
                    </a:lnTo>
                    <a:lnTo>
                      <a:pt x="25" y="188"/>
                    </a:lnTo>
                    <a:lnTo>
                      <a:pt x="19" y="203"/>
                    </a:lnTo>
                    <a:lnTo>
                      <a:pt x="13" y="217"/>
                    </a:lnTo>
                    <a:lnTo>
                      <a:pt x="7" y="231"/>
                    </a:lnTo>
                    <a:lnTo>
                      <a:pt x="0" y="245"/>
                    </a:lnTo>
                    <a:lnTo>
                      <a:pt x="39" y="267"/>
                    </a:lnTo>
                    <a:lnTo>
                      <a:pt x="48" y="252"/>
                    </a:lnTo>
                    <a:lnTo>
                      <a:pt x="56" y="236"/>
                    </a:lnTo>
                    <a:lnTo>
                      <a:pt x="62" y="221"/>
                    </a:lnTo>
                    <a:lnTo>
                      <a:pt x="69" y="204"/>
                    </a:lnTo>
                    <a:lnTo>
                      <a:pt x="80" y="173"/>
                    </a:lnTo>
                    <a:lnTo>
                      <a:pt x="91" y="140"/>
                    </a:lnTo>
                    <a:lnTo>
                      <a:pt x="103" y="109"/>
                    </a:lnTo>
                    <a:lnTo>
                      <a:pt x="115" y="79"/>
                    </a:lnTo>
                    <a:lnTo>
                      <a:pt x="121" y="66"/>
                    </a:lnTo>
                    <a:lnTo>
                      <a:pt x="128" y="53"/>
                    </a:lnTo>
                    <a:lnTo>
                      <a:pt x="135" y="41"/>
                    </a:lnTo>
                    <a:lnTo>
                      <a:pt x="144" y="29"/>
                    </a:lnTo>
                    <a:lnTo>
                      <a:pt x="144" y="27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79" name="Freeform 391"/>
              <p:cNvSpPr>
                <a:spLocks/>
              </p:cNvSpPr>
              <p:nvPr/>
            </p:nvSpPr>
            <p:spPr bwMode="auto">
              <a:xfrm>
                <a:off x="2743" y="2127"/>
                <a:ext cx="30" cy="29"/>
              </a:xfrm>
              <a:custGeom>
                <a:avLst/>
                <a:gdLst>
                  <a:gd name="T0" fmla="*/ 164 w 184"/>
                  <a:gd name="T1" fmla="*/ 0 h 162"/>
                  <a:gd name="T2" fmla="*/ 164 w 184"/>
                  <a:gd name="T3" fmla="*/ 0 h 162"/>
                  <a:gd name="T4" fmla="*/ 141 w 184"/>
                  <a:gd name="T5" fmla="*/ 11 h 162"/>
                  <a:gd name="T6" fmla="*/ 118 w 184"/>
                  <a:gd name="T7" fmla="*/ 26 h 162"/>
                  <a:gd name="T8" fmla="*/ 96 w 184"/>
                  <a:gd name="T9" fmla="*/ 40 h 162"/>
                  <a:gd name="T10" fmla="*/ 74 w 184"/>
                  <a:gd name="T11" fmla="*/ 57 h 162"/>
                  <a:gd name="T12" fmla="*/ 54 w 184"/>
                  <a:gd name="T13" fmla="*/ 75 h 162"/>
                  <a:gd name="T14" fmla="*/ 33 w 184"/>
                  <a:gd name="T15" fmla="*/ 94 h 162"/>
                  <a:gd name="T16" fmla="*/ 15 w 184"/>
                  <a:gd name="T17" fmla="*/ 114 h 162"/>
                  <a:gd name="T18" fmla="*/ 0 w 184"/>
                  <a:gd name="T19" fmla="*/ 136 h 162"/>
                  <a:gd name="T20" fmla="*/ 37 w 184"/>
                  <a:gd name="T21" fmla="*/ 162 h 162"/>
                  <a:gd name="T22" fmla="*/ 51 w 184"/>
                  <a:gd name="T23" fmla="*/ 144 h 162"/>
                  <a:gd name="T24" fmla="*/ 68 w 184"/>
                  <a:gd name="T25" fmla="*/ 126 h 162"/>
                  <a:gd name="T26" fmla="*/ 85 w 184"/>
                  <a:gd name="T27" fmla="*/ 110 h 162"/>
                  <a:gd name="T28" fmla="*/ 104 w 184"/>
                  <a:gd name="T29" fmla="*/ 93 h 162"/>
                  <a:gd name="T30" fmla="*/ 123 w 184"/>
                  <a:gd name="T31" fmla="*/ 78 h 162"/>
                  <a:gd name="T32" fmla="*/ 142 w 184"/>
                  <a:gd name="T33" fmla="*/ 65 h 162"/>
                  <a:gd name="T34" fmla="*/ 163 w 184"/>
                  <a:gd name="T35" fmla="*/ 53 h 162"/>
                  <a:gd name="T36" fmla="*/ 184 w 184"/>
                  <a:gd name="T37" fmla="*/ 42 h 162"/>
                  <a:gd name="T38" fmla="*/ 184 w 184"/>
                  <a:gd name="T39" fmla="*/ 42 h 162"/>
                  <a:gd name="T40" fmla="*/ 164 w 184"/>
                  <a:gd name="T4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4" h="162">
                    <a:moveTo>
                      <a:pt x="164" y="0"/>
                    </a:moveTo>
                    <a:lnTo>
                      <a:pt x="164" y="0"/>
                    </a:lnTo>
                    <a:lnTo>
                      <a:pt x="141" y="11"/>
                    </a:lnTo>
                    <a:lnTo>
                      <a:pt x="118" y="26"/>
                    </a:lnTo>
                    <a:lnTo>
                      <a:pt x="96" y="40"/>
                    </a:lnTo>
                    <a:lnTo>
                      <a:pt x="74" y="57"/>
                    </a:lnTo>
                    <a:lnTo>
                      <a:pt x="54" y="75"/>
                    </a:lnTo>
                    <a:lnTo>
                      <a:pt x="33" y="94"/>
                    </a:lnTo>
                    <a:lnTo>
                      <a:pt x="15" y="114"/>
                    </a:lnTo>
                    <a:lnTo>
                      <a:pt x="0" y="136"/>
                    </a:lnTo>
                    <a:lnTo>
                      <a:pt x="37" y="162"/>
                    </a:lnTo>
                    <a:lnTo>
                      <a:pt x="51" y="144"/>
                    </a:lnTo>
                    <a:lnTo>
                      <a:pt x="68" y="126"/>
                    </a:lnTo>
                    <a:lnTo>
                      <a:pt x="85" y="110"/>
                    </a:lnTo>
                    <a:lnTo>
                      <a:pt x="104" y="93"/>
                    </a:lnTo>
                    <a:lnTo>
                      <a:pt x="123" y="78"/>
                    </a:lnTo>
                    <a:lnTo>
                      <a:pt x="142" y="65"/>
                    </a:lnTo>
                    <a:lnTo>
                      <a:pt x="163" y="53"/>
                    </a:lnTo>
                    <a:lnTo>
                      <a:pt x="184" y="42"/>
                    </a:lnTo>
                    <a:lnTo>
                      <a:pt x="184" y="4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0" name="Freeform 392"/>
              <p:cNvSpPr>
                <a:spLocks/>
              </p:cNvSpPr>
              <p:nvPr/>
            </p:nvSpPr>
            <p:spPr bwMode="auto">
              <a:xfrm>
                <a:off x="2770" y="2118"/>
                <a:ext cx="38" cy="17"/>
              </a:xfrm>
              <a:custGeom>
                <a:avLst/>
                <a:gdLst>
                  <a:gd name="T0" fmla="*/ 224 w 233"/>
                  <a:gd name="T1" fmla="*/ 0 h 94"/>
                  <a:gd name="T2" fmla="*/ 224 w 233"/>
                  <a:gd name="T3" fmla="*/ 0 h 94"/>
                  <a:gd name="T4" fmla="*/ 198 w 233"/>
                  <a:gd name="T5" fmla="*/ 3 h 94"/>
                  <a:gd name="T6" fmla="*/ 170 w 233"/>
                  <a:gd name="T7" fmla="*/ 8 h 94"/>
                  <a:gd name="T8" fmla="*/ 142 w 233"/>
                  <a:gd name="T9" fmla="*/ 13 h 94"/>
                  <a:gd name="T10" fmla="*/ 113 w 233"/>
                  <a:gd name="T11" fmla="*/ 18 h 94"/>
                  <a:gd name="T12" fmla="*/ 84 w 233"/>
                  <a:gd name="T13" fmla="*/ 24 h 94"/>
                  <a:gd name="T14" fmla="*/ 55 w 233"/>
                  <a:gd name="T15" fmla="*/ 31 h 94"/>
                  <a:gd name="T16" fmla="*/ 28 w 233"/>
                  <a:gd name="T17" fmla="*/ 40 h 94"/>
                  <a:gd name="T18" fmla="*/ 0 w 233"/>
                  <a:gd name="T19" fmla="*/ 52 h 94"/>
                  <a:gd name="T20" fmla="*/ 20 w 233"/>
                  <a:gd name="T21" fmla="*/ 94 h 94"/>
                  <a:gd name="T22" fmla="*/ 43 w 233"/>
                  <a:gd name="T23" fmla="*/ 85 h 94"/>
                  <a:gd name="T24" fmla="*/ 68 w 233"/>
                  <a:gd name="T25" fmla="*/ 76 h 94"/>
                  <a:gd name="T26" fmla="*/ 95 w 233"/>
                  <a:gd name="T27" fmla="*/ 69 h 94"/>
                  <a:gd name="T28" fmla="*/ 122 w 233"/>
                  <a:gd name="T29" fmla="*/ 63 h 94"/>
                  <a:gd name="T30" fmla="*/ 150 w 233"/>
                  <a:gd name="T31" fmla="*/ 58 h 94"/>
                  <a:gd name="T32" fmla="*/ 178 w 233"/>
                  <a:gd name="T33" fmla="*/ 54 h 94"/>
                  <a:gd name="T34" fmla="*/ 205 w 233"/>
                  <a:gd name="T35" fmla="*/ 50 h 94"/>
                  <a:gd name="T36" fmla="*/ 233 w 233"/>
                  <a:gd name="T37" fmla="*/ 45 h 94"/>
                  <a:gd name="T38" fmla="*/ 233 w 233"/>
                  <a:gd name="T39" fmla="*/ 45 h 94"/>
                  <a:gd name="T40" fmla="*/ 224 w 233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" h="94">
                    <a:moveTo>
                      <a:pt x="224" y="0"/>
                    </a:moveTo>
                    <a:lnTo>
                      <a:pt x="224" y="0"/>
                    </a:lnTo>
                    <a:lnTo>
                      <a:pt x="198" y="3"/>
                    </a:lnTo>
                    <a:lnTo>
                      <a:pt x="170" y="8"/>
                    </a:lnTo>
                    <a:lnTo>
                      <a:pt x="142" y="13"/>
                    </a:lnTo>
                    <a:lnTo>
                      <a:pt x="113" y="18"/>
                    </a:lnTo>
                    <a:lnTo>
                      <a:pt x="84" y="24"/>
                    </a:lnTo>
                    <a:lnTo>
                      <a:pt x="55" y="31"/>
                    </a:lnTo>
                    <a:lnTo>
                      <a:pt x="28" y="40"/>
                    </a:lnTo>
                    <a:lnTo>
                      <a:pt x="0" y="52"/>
                    </a:lnTo>
                    <a:lnTo>
                      <a:pt x="20" y="94"/>
                    </a:lnTo>
                    <a:lnTo>
                      <a:pt x="43" y="85"/>
                    </a:lnTo>
                    <a:lnTo>
                      <a:pt x="68" y="76"/>
                    </a:lnTo>
                    <a:lnTo>
                      <a:pt x="95" y="69"/>
                    </a:lnTo>
                    <a:lnTo>
                      <a:pt x="122" y="63"/>
                    </a:lnTo>
                    <a:lnTo>
                      <a:pt x="150" y="58"/>
                    </a:lnTo>
                    <a:lnTo>
                      <a:pt x="178" y="54"/>
                    </a:lnTo>
                    <a:lnTo>
                      <a:pt x="205" y="50"/>
                    </a:lnTo>
                    <a:lnTo>
                      <a:pt x="233" y="45"/>
                    </a:lnTo>
                    <a:lnTo>
                      <a:pt x="233" y="45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1" name="Freeform 393"/>
              <p:cNvSpPr>
                <a:spLocks/>
              </p:cNvSpPr>
              <p:nvPr/>
            </p:nvSpPr>
            <p:spPr bwMode="auto">
              <a:xfrm>
                <a:off x="2807" y="2111"/>
                <a:ext cx="44" cy="15"/>
              </a:xfrm>
              <a:custGeom>
                <a:avLst/>
                <a:gdLst>
                  <a:gd name="T0" fmla="*/ 248 w 268"/>
                  <a:gd name="T1" fmla="*/ 0 h 86"/>
                  <a:gd name="T2" fmla="*/ 248 w 268"/>
                  <a:gd name="T3" fmla="*/ 0 h 86"/>
                  <a:gd name="T4" fmla="*/ 236 w 268"/>
                  <a:gd name="T5" fmla="*/ 4 h 86"/>
                  <a:gd name="T6" fmla="*/ 222 w 268"/>
                  <a:gd name="T7" fmla="*/ 9 h 86"/>
                  <a:gd name="T8" fmla="*/ 209 w 268"/>
                  <a:gd name="T9" fmla="*/ 14 h 86"/>
                  <a:gd name="T10" fmla="*/ 196 w 268"/>
                  <a:gd name="T11" fmla="*/ 16 h 86"/>
                  <a:gd name="T12" fmla="*/ 165 w 268"/>
                  <a:gd name="T13" fmla="*/ 22 h 86"/>
                  <a:gd name="T14" fmla="*/ 134 w 268"/>
                  <a:gd name="T15" fmla="*/ 26 h 86"/>
                  <a:gd name="T16" fmla="*/ 100 w 268"/>
                  <a:gd name="T17" fmla="*/ 28 h 86"/>
                  <a:gd name="T18" fmla="*/ 66 w 268"/>
                  <a:gd name="T19" fmla="*/ 32 h 86"/>
                  <a:gd name="T20" fmla="*/ 33 w 268"/>
                  <a:gd name="T21" fmla="*/ 36 h 86"/>
                  <a:gd name="T22" fmla="*/ 0 w 268"/>
                  <a:gd name="T23" fmla="*/ 41 h 86"/>
                  <a:gd name="T24" fmla="*/ 9 w 268"/>
                  <a:gd name="T25" fmla="*/ 86 h 86"/>
                  <a:gd name="T26" fmla="*/ 39 w 268"/>
                  <a:gd name="T27" fmla="*/ 81 h 86"/>
                  <a:gd name="T28" fmla="*/ 71 w 268"/>
                  <a:gd name="T29" fmla="*/ 78 h 86"/>
                  <a:gd name="T30" fmla="*/ 104 w 268"/>
                  <a:gd name="T31" fmla="*/ 75 h 86"/>
                  <a:gd name="T32" fmla="*/ 138 w 268"/>
                  <a:gd name="T33" fmla="*/ 73 h 86"/>
                  <a:gd name="T34" fmla="*/ 172 w 268"/>
                  <a:gd name="T35" fmla="*/ 68 h 86"/>
                  <a:gd name="T36" fmla="*/ 204 w 268"/>
                  <a:gd name="T37" fmla="*/ 63 h 86"/>
                  <a:gd name="T38" fmla="*/ 221 w 268"/>
                  <a:gd name="T39" fmla="*/ 59 h 86"/>
                  <a:gd name="T40" fmla="*/ 238 w 268"/>
                  <a:gd name="T41" fmla="*/ 54 h 86"/>
                  <a:gd name="T42" fmla="*/ 254 w 268"/>
                  <a:gd name="T43" fmla="*/ 48 h 86"/>
                  <a:gd name="T44" fmla="*/ 268 w 268"/>
                  <a:gd name="T45" fmla="*/ 42 h 86"/>
                  <a:gd name="T46" fmla="*/ 268 w 268"/>
                  <a:gd name="T47" fmla="*/ 42 h 86"/>
                  <a:gd name="T48" fmla="*/ 248 w 268"/>
                  <a:gd name="T4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8" h="86">
                    <a:moveTo>
                      <a:pt x="248" y="0"/>
                    </a:moveTo>
                    <a:lnTo>
                      <a:pt x="248" y="0"/>
                    </a:lnTo>
                    <a:lnTo>
                      <a:pt x="236" y="4"/>
                    </a:lnTo>
                    <a:lnTo>
                      <a:pt x="222" y="9"/>
                    </a:lnTo>
                    <a:lnTo>
                      <a:pt x="209" y="14"/>
                    </a:lnTo>
                    <a:lnTo>
                      <a:pt x="196" y="16"/>
                    </a:lnTo>
                    <a:lnTo>
                      <a:pt x="165" y="22"/>
                    </a:lnTo>
                    <a:lnTo>
                      <a:pt x="134" y="26"/>
                    </a:lnTo>
                    <a:lnTo>
                      <a:pt x="100" y="28"/>
                    </a:lnTo>
                    <a:lnTo>
                      <a:pt x="66" y="32"/>
                    </a:lnTo>
                    <a:lnTo>
                      <a:pt x="33" y="36"/>
                    </a:lnTo>
                    <a:lnTo>
                      <a:pt x="0" y="41"/>
                    </a:lnTo>
                    <a:lnTo>
                      <a:pt x="9" y="86"/>
                    </a:lnTo>
                    <a:lnTo>
                      <a:pt x="39" y="81"/>
                    </a:lnTo>
                    <a:lnTo>
                      <a:pt x="71" y="78"/>
                    </a:lnTo>
                    <a:lnTo>
                      <a:pt x="104" y="75"/>
                    </a:lnTo>
                    <a:lnTo>
                      <a:pt x="138" y="73"/>
                    </a:lnTo>
                    <a:lnTo>
                      <a:pt x="172" y="68"/>
                    </a:lnTo>
                    <a:lnTo>
                      <a:pt x="204" y="63"/>
                    </a:lnTo>
                    <a:lnTo>
                      <a:pt x="221" y="59"/>
                    </a:lnTo>
                    <a:lnTo>
                      <a:pt x="238" y="54"/>
                    </a:lnTo>
                    <a:lnTo>
                      <a:pt x="254" y="48"/>
                    </a:lnTo>
                    <a:lnTo>
                      <a:pt x="268" y="42"/>
                    </a:lnTo>
                    <a:lnTo>
                      <a:pt x="268" y="42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2" name="Freeform 394"/>
              <p:cNvSpPr>
                <a:spLocks/>
              </p:cNvSpPr>
              <p:nvPr/>
            </p:nvSpPr>
            <p:spPr bwMode="auto">
              <a:xfrm>
                <a:off x="2848" y="2081"/>
                <a:ext cx="33" cy="37"/>
              </a:xfrm>
              <a:custGeom>
                <a:avLst/>
                <a:gdLst>
                  <a:gd name="T0" fmla="*/ 172 w 199"/>
                  <a:gd name="T1" fmla="*/ 0 h 216"/>
                  <a:gd name="T2" fmla="*/ 172 w 199"/>
                  <a:gd name="T3" fmla="*/ 1 h 216"/>
                  <a:gd name="T4" fmla="*/ 158 w 199"/>
                  <a:gd name="T5" fmla="*/ 10 h 216"/>
                  <a:gd name="T6" fmla="*/ 146 w 199"/>
                  <a:gd name="T7" fmla="*/ 22 h 216"/>
                  <a:gd name="T8" fmla="*/ 134 w 199"/>
                  <a:gd name="T9" fmla="*/ 33 h 216"/>
                  <a:gd name="T10" fmla="*/ 122 w 199"/>
                  <a:gd name="T11" fmla="*/ 46 h 216"/>
                  <a:gd name="T12" fmla="*/ 102 w 199"/>
                  <a:gd name="T13" fmla="*/ 72 h 216"/>
                  <a:gd name="T14" fmla="*/ 81 w 199"/>
                  <a:gd name="T15" fmla="*/ 97 h 216"/>
                  <a:gd name="T16" fmla="*/ 61 w 199"/>
                  <a:gd name="T17" fmla="*/ 121 h 216"/>
                  <a:gd name="T18" fmla="*/ 40 w 199"/>
                  <a:gd name="T19" fmla="*/ 142 h 216"/>
                  <a:gd name="T20" fmla="*/ 31 w 199"/>
                  <a:gd name="T21" fmla="*/ 152 h 216"/>
                  <a:gd name="T22" fmla="*/ 21 w 199"/>
                  <a:gd name="T23" fmla="*/ 160 h 216"/>
                  <a:gd name="T24" fmla="*/ 10 w 199"/>
                  <a:gd name="T25" fmla="*/ 168 h 216"/>
                  <a:gd name="T26" fmla="*/ 0 w 199"/>
                  <a:gd name="T27" fmla="*/ 174 h 216"/>
                  <a:gd name="T28" fmla="*/ 20 w 199"/>
                  <a:gd name="T29" fmla="*/ 216 h 216"/>
                  <a:gd name="T30" fmla="*/ 36 w 199"/>
                  <a:gd name="T31" fmla="*/ 207 h 216"/>
                  <a:gd name="T32" fmla="*/ 49 w 199"/>
                  <a:gd name="T33" fmla="*/ 198 h 216"/>
                  <a:gd name="T34" fmla="*/ 62 w 199"/>
                  <a:gd name="T35" fmla="*/ 187 h 216"/>
                  <a:gd name="T36" fmla="*/ 74 w 199"/>
                  <a:gd name="T37" fmla="*/ 175 h 216"/>
                  <a:gd name="T38" fmla="*/ 97 w 199"/>
                  <a:gd name="T39" fmla="*/ 151 h 216"/>
                  <a:gd name="T40" fmla="*/ 117 w 199"/>
                  <a:gd name="T41" fmla="*/ 126 h 216"/>
                  <a:gd name="T42" fmla="*/ 138 w 199"/>
                  <a:gd name="T43" fmla="*/ 100 h 216"/>
                  <a:gd name="T44" fmla="*/ 158 w 199"/>
                  <a:gd name="T45" fmla="*/ 76 h 216"/>
                  <a:gd name="T46" fmla="*/ 168 w 199"/>
                  <a:gd name="T47" fmla="*/ 66 h 216"/>
                  <a:gd name="T48" fmla="*/ 177 w 199"/>
                  <a:gd name="T49" fmla="*/ 56 h 216"/>
                  <a:gd name="T50" fmla="*/ 188 w 199"/>
                  <a:gd name="T51" fmla="*/ 46 h 216"/>
                  <a:gd name="T52" fmla="*/ 199 w 199"/>
                  <a:gd name="T53" fmla="*/ 38 h 216"/>
                  <a:gd name="T54" fmla="*/ 199 w 199"/>
                  <a:gd name="T55" fmla="*/ 39 h 216"/>
                  <a:gd name="T56" fmla="*/ 172 w 199"/>
                  <a:gd name="T57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216">
                    <a:moveTo>
                      <a:pt x="172" y="0"/>
                    </a:moveTo>
                    <a:lnTo>
                      <a:pt x="172" y="1"/>
                    </a:lnTo>
                    <a:lnTo>
                      <a:pt x="158" y="10"/>
                    </a:lnTo>
                    <a:lnTo>
                      <a:pt x="146" y="22"/>
                    </a:lnTo>
                    <a:lnTo>
                      <a:pt x="134" y="33"/>
                    </a:lnTo>
                    <a:lnTo>
                      <a:pt x="122" y="46"/>
                    </a:lnTo>
                    <a:lnTo>
                      <a:pt x="102" y="72"/>
                    </a:lnTo>
                    <a:lnTo>
                      <a:pt x="81" y="97"/>
                    </a:lnTo>
                    <a:lnTo>
                      <a:pt x="61" y="121"/>
                    </a:lnTo>
                    <a:lnTo>
                      <a:pt x="40" y="142"/>
                    </a:lnTo>
                    <a:lnTo>
                      <a:pt x="31" y="152"/>
                    </a:lnTo>
                    <a:lnTo>
                      <a:pt x="21" y="160"/>
                    </a:lnTo>
                    <a:lnTo>
                      <a:pt x="10" y="168"/>
                    </a:lnTo>
                    <a:lnTo>
                      <a:pt x="0" y="174"/>
                    </a:lnTo>
                    <a:lnTo>
                      <a:pt x="20" y="216"/>
                    </a:lnTo>
                    <a:lnTo>
                      <a:pt x="36" y="207"/>
                    </a:lnTo>
                    <a:lnTo>
                      <a:pt x="49" y="198"/>
                    </a:lnTo>
                    <a:lnTo>
                      <a:pt x="62" y="187"/>
                    </a:lnTo>
                    <a:lnTo>
                      <a:pt x="74" y="175"/>
                    </a:lnTo>
                    <a:lnTo>
                      <a:pt x="97" y="151"/>
                    </a:lnTo>
                    <a:lnTo>
                      <a:pt x="117" y="126"/>
                    </a:lnTo>
                    <a:lnTo>
                      <a:pt x="138" y="100"/>
                    </a:lnTo>
                    <a:lnTo>
                      <a:pt x="158" y="76"/>
                    </a:lnTo>
                    <a:lnTo>
                      <a:pt x="168" y="66"/>
                    </a:lnTo>
                    <a:lnTo>
                      <a:pt x="177" y="56"/>
                    </a:lnTo>
                    <a:lnTo>
                      <a:pt x="188" y="46"/>
                    </a:lnTo>
                    <a:lnTo>
                      <a:pt x="199" y="38"/>
                    </a:lnTo>
                    <a:lnTo>
                      <a:pt x="199" y="39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3" name="Freeform 395"/>
              <p:cNvSpPr>
                <a:spLocks/>
              </p:cNvSpPr>
              <p:nvPr/>
            </p:nvSpPr>
            <p:spPr bwMode="auto">
              <a:xfrm>
                <a:off x="2876" y="2065"/>
                <a:ext cx="36" cy="23"/>
              </a:xfrm>
              <a:custGeom>
                <a:avLst/>
                <a:gdLst>
                  <a:gd name="T0" fmla="*/ 209 w 215"/>
                  <a:gd name="T1" fmla="*/ 0 h 128"/>
                  <a:gd name="T2" fmla="*/ 210 w 215"/>
                  <a:gd name="T3" fmla="*/ 0 h 128"/>
                  <a:gd name="T4" fmla="*/ 196 w 215"/>
                  <a:gd name="T5" fmla="*/ 1 h 128"/>
                  <a:gd name="T6" fmla="*/ 182 w 215"/>
                  <a:gd name="T7" fmla="*/ 5 h 128"/>
                  <a:gd name="T8" fmla="*/ 167 w 215"/>
                  <a:gd name="T9" fmla="*/ 8 h 128"/>
                  <a:gd name="T10" fmla="*/ 153 w 215"/>
                  <a:gd name="T11" fmla="*/ 12 h 128"/>
                  <a:gd name="T12" fmla="*/ 125 w 215"/>
                  <a:gd name="T13" fmla="*/ 21 h 128"/>
                  <a:gd name="T14" fmla="*/ 99 w 215"/>
                  <a:gd name="T15" fmla="*/ 32 h 128"/>
                  <a:gd name="T16" fmla="*/ 72 w 215"/>
                  <a:gd name="T17" fmla="*/ 45 h 128"/>
                  <a:gd name="T18" fmla="*/ 47 w 215"/>
                  <a:gd name="T19" fmla="*/ 60 h 128"/>
                  <a:gd name="T20" fmla="*/ 23 w 215"/>
                  <a:gd name="T21" fmla="*/ 74 h 128"/>
                  <a:gd name="T22" fmla="*/ 0 w 215"/>
                  <a:gd name="T23" fmla="*/ 89 h 128"/>
                  <a:gd name="T24" fmla="*/ 27 w 215"/>
                  <a:gd name="T25" fmla="*/ 128 h 128"/>
                  <a:gd name="T26" fmla="*/ 48 w 215"/>
                  <a:gd name="T27" fmla="*/ 114 h 128"/>
                  <a:gd name="T28" fmla="*/ 71 w 215"/>
                  <a:gd name="T29" fmla="*/ 99 h 128"/>
                  <a:gd name="T30" fmla="*/ 94 w 215"/>
                  <a:gd name="T31" fmla="*/ 86 h 128"/>
                  <a:gd name="T32" fmla="*/ 118 w 215"/>
                  <a:gd name="T33" fmla="*/ 75 h 128"/>
                  <a:gd name="T34" fmla="*/ 142 w 215"/>
                  <a:gd name="T35" fmla="*/ 65 h 128"/>
                  <a:gd name="T36" fmla="*/ 167 w 215"/>
                  <a:gd name="T37" fmla="*/ 56 h 128"/>
                  <a:gd name="T38" fmla="*/ 179 w 215"/>
                  <a:gd name="T39" fmla="*/ 53 h 128"/>
                  <a:gd name="T40" fmla="*/ 191 w 215"/>
                  <a:gd name="T41" fmla="*/ 50 h 128"/>
                  <a:gd name="T42" fmla="*/ 203 w 215"/>
                  <a:gd name="T43" fmla="*/ 48 h 128"/>
                  <a:gd name="T44" fmla="*/ 215 w 215"/>
                  <a:gd name="T45" fmla="*/ 45 h 128"/>
                  <a:gd name="T46" fmla="*/ 215 w 215"/>
                  <a:gd name="T47" fmla="*/ 45 h 128"/>
                  <a:gd name="T48" fmla="*/ 209 w 215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128">
                    <a:moveTo>
                      <a:pt x="209" y="0"/>
                    </a:moveTo>
                    <a:lnTo>
                      <a:pt x="210" y="0"/>
                    </a:lnTo>
                    <a:lnTo>
                      <a:pt x="196" y="1"/>
                    </a:lnTo>
                    <a:lnTo>
                      <a:pt x="182" y="5"/>
                    </a:lnTo>
                    <a:lnTo>
                      <a:pt x="167" y="8"/>
                    </a:lnTo>
                    <a:lnTo>
                      <a:pt x="153" y="12"/>
                    </a:lnTo>
                    <a:lnTo>
                      <a:pt x="125" y="21"/>
                    </a:lnTo>
                    <a:lnTo>
                      <a:pt x="99" y="32"/>
                    </a:lnTo>
                    <a:lnTo>
                      <a:pt x="72" y="45"/>
                    </a:lnTo>
                    <a:lnTo>
                      <a:pt x="47" y="60"/>
                    </a:lnTo>
                    <a:lnTo>
                      <a:pt x="23" y="74"/>
                    </a:lnTo>
                    <a:lnTo>
                      <a:pt x="0" y="89"/>
                    </a:lnTo>
                    <a:lnTo>
                      <a:pt x="27" y="128"/>
                    </a:lnTo>
                    <a:lnTo>
                      <a:pt x="48" y="114"/>
                    </a:lnTo>
                    <a:lnTo>
                      <a:pt x="71" y="99"/>
                    </a:lnTo>
                    <a:lnTo>
                      <a:pt x="94" y="86"/>
                    </a:lnTo>
                    <a:lnTo>
                      <a:pt x="118" y="75"/>
                    </a:lnTo>
                    <a:lnTo>
                      <a:pt x="142" y="65"/>
                    </a:lnTo>
                    <a:lnTo>
                      <a:pt x="167" y="56"/>
                    </a:lnTo>
                    <a:lnTo>
                      <a:pt x="179" y="53"/>
                    </a:lnTo>
                    <a:lnTo>
                      <a:pt x="191" y="50"/>
                    </a:lnTo>
                    <a:lnTo>
                      <a:pt x="203" y="48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4" name="Freeform 396"/>
              <p:cNvSpPr>
                <a:spLocks/>
              </p:cNvSpPr>
              <p:nvPr/>
            </p:nvSpPr>
            <p:spPr bwMode="auto">
              <a:xfrm>
                <a:off x="2910" y="2064"/>
                <a:ext cx="50" cy="13"/>
              </a:xfrm>
              <a:custGeom>
                <a:avLst/>
                <a:gdLst>
                  <a:gd name="T0" fmla="*/ 303 w 303"/>
                  <a:gd name="T1" fmla="*/ 26 h 71"/>
                  <a:gd name="T2" fmla="*/ 301 w 303"/>
                  <a:gd name="T3" fmla="*/ 25 h 71"/>
                  <a:gd name="T4" fmla="*/ 265 w 303"/>
                  <a:gd name="T5" fmla="*/ 18 h 71"/>
                  <a:gd name="T6" fmla="*/ 227 w 303"/>
                  <a:gd name="T7" fmla="*/ 11 h 71"/>
                  <a:gd name="T8" fmla="*/ 190 w 303"/>
                  <a:gd name="T9" fmla="*/ 6 h 71"/>
                  <a:gd name="T10" fmla="*/ 151 w 303"/>
                  <a:gd name="T11" fmla="*/ 2 h 71"/>
                  <a:gd name="T12" fmla="*/ 113 w 303"/>
                  <a:gd name="T13" fmla="*/ 0 h 71"/>
                  <a:gd name="T14" fmla="*/ 75 w 303"/>
                  <a:gd name="T15" fmla="*/ 0 h 71"/>
                  <a:gd name="T16" fmla="*/ 37 w 303"/>
                  <a:gd name="T17" fmla="*/ 2 h 71"/>
                  <a:gd name="T18" fmla="*/ 0 w 303"/>
                  <a:gd name="T19" fmla="*/ 6 h 71"/>
                  <a:gd name="T20" fmla="*/ 6 w 303"/>
                  <a:gd name="T21" fmla="*/ 51 h 71"/>
                  <a:gd name="T22" fmla="*/ 41 w 303"/>
                  <a:gd name="T23" fmla="*/ 49 h 71"/>
                  <a:gd name="T24" fmla="*/ 76 w 303"/>
                  <a:gd name="T25" fmla="*/ 47 h 71"/>
                  <a:gd name="T26" fmla="*/ 112 w 303"/>
                  <a:gd name="T27" fmla="*/ 47 h 71"/>
                  <a:gd name="T28" fmla="*/ 148 w 303"/>
                  <a:gd name="T29" fmla="*/ 49 h 71"/>
                  <a:gd name="T30" fmla="*/ 184 w 303"/>
                  <a:gd name="T31" fmla="*/ 51 h 71"/>
                  <a:gd name="T32" fmla="*/ 220 w 303"/>
                  <a:gd name="T33" fmla="*/ 56 h 71"/>
                  <a:gd name="T34" fmla="*/ 256 w 303"/>
                  <a:gd name="T35" fmla="*/ 63 h 71"/>
                  <a:gd name="T36" fmla="*/ 291 w 303"/>
                  <a:gd name="T37" fmla="*/ 71 h 71"/>
                  <a:gd name="T38" fmla="*/ 289 w 303"/>
                  <a:gd name="T39" fmla="*/ 71 h 71"/>
                  <a:gd name="T40" fmla="*/ 303 w 303"/>
                  <a:gd name="T41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3" h="71">
                    <a:moveTo>
                      <a:pt x="303" y="26"/>
                    </a:moveTo>
                    <a:lnTo>
                      <a:pt x="301" y="25"/>
                    </a:lnTo>
                    <a:lnTo>
                      <a:pt x="265" y="18"/>
                    </a:lnTo>
                    <a:lnTo>
                      <a:pt x="227" y="11"/>
                    </a:lnTo>
                    <a:lnTo>
                      <a:pt x="190" y="6"/>
                    </a:lnTo>
                    <a:lnTo>
                      <a:pt x="151" y="2"/>
                    </a:lnTo>
                    <a:lnTo>
                      <a:pt x="113" y="0"/>
                    </a:lnTo>
                    <a:lnTo>
                      <a:pt x="75" y="0"/>
                    </a:lnTo>
                    <a:lnTo>
                      <a:pt x="37" y="2"/>
                    </a:lnTo>
                    <a:lnTo>
                      <a:pt x="0" y="6"/>
                    </a:lnTo>
                    <a:lnTo>
                      <a:pt x="6" y="51"/>
                    </a:lnTo>
                    <a:lnTo>
                      <a:pt x="41" y="49"/>
                    </a:lnTo>
                    <a:lnTo>
                      <a:pt x="76" y="47"/>
                    </a:lnTo>
                    <a:lnTo>
                      <a:pt x="112" y="47"/>
                    </a:lnTo>
                    <a:lnTo>
                      <a:pt x="148" y="49"/>
                    </a:lnTo>
                    <a:lnTo>
                      <a:pt x="184" y="51"/>
                    </a:lnTo>
                    <a:lnTo>
                      <a:pt x="220" y="56"/>
                    </a:lnTo>
                    <a:lnTo>
                      <a:pt x="256" y="63"/>
                    </a:lnTo>
                    <a:lnTo>
                      <a:pt x="291" y="71"/>
                    </a:lnTo>
                    <a:lnTo>
                      <a:pt x="289" y="71"/>
                    </a:lnTo>
                    <a:lnTo>
                      <a:pt x="303" y="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5" name="Freeform 397"/>
              <p:cNvSpPr>
                <a:spLocks/>
              </p:cNvSpPr>
              <p:nvPr/>
            </p:nvSpPr>
            <p:spPr bwMode="auto">
              <a:xfrm>
                <a:off x="2958" y="2069"/>
                <a:ext cx="40" cy="30"/>
              </a:xfrm>
              <a:custGeom>
                <a:avLst/>
                <a:gdLst>
                  <a:gd name="T0" fmla="*/ 246 w 246"/>
                  <a:gd name="T1" fmla="*/ 130 h 172"/>
                  <a:gd name="T2" fmla="*/ 246 w 246"/>
                  <a:gd name="T3" fmla="*/ 130 h 172"/>
                  <a:gd name="T4" fmla="*/ 221 w 246"/>
                  <a:gd name="T5" fmla="*/ 115 h 172"/>
                  <a:gd name="T6" fmla="*/ 194 w 246"/>
                  <a:gd name="T7" fmla="*/ 100 h 172"/>
                  <a:gd name="T8" fmla="*/ 166 w 246"/>
                  <a:gd name="T9" fmla="*/ 82 h 172"/>
                  <a:gd name="T10" fmla="*/ 137 w 246"/>
                  <a:gd name="T11" fmla="*/ 63 h 172"/>
                  <a:gd name="T12" fmla="*/ 108 w 246"/>
                  <a:gd name="T13" fmla="*/ 43 h 172"/>
                  <a:gd name="T14" fmla="*/ 78 w 246"/>
                  <a:gd name="T15" fmla="*/ 27 h 172"/>
                  <a:gd name="T16" fmla="*/ 63 w 246"/>
                  <a:gd name="T17" fmla="*/ 18 h 172"/>
                  <a:gd name="T18" fmla="*/ 46 w 246"/>
                  <a:gd name="T19" fmla="*/ 11 h 172"/>
                  <a:gd name="T20" fmla="*/ 30 w 246"/>
                  <a:gd name="T21" fmla="*/ 5 h 172"/>
                  <a:gd name="T22" fmla="*/ 14 w 246"/>
                  <a:gd name="T23" fmla="*/ 0 h 172"/>
                  <a:gd name="T24" fmla="*/ 0 w 246"/>
                  <a:gd name="T25" fmla="*/ 45 h 172"/>
                  <a:gd name="T26" fmla="*/ 15 w 246"/>
                  <a:gd name="T27" fmla="*/ 49 h 172"/>
                  <a:gd name="T28" fmla="*/ 28 w 246"/>
                  <a:gd name="T29" fmla="*/ 54 h 172"/>
                  <a:gd name="T30" fmla="*/ 42 w 246"/>
                  <a:gd name="T31" fmla="*/ 60 h 172"/>
                  <a:gd name="T32" fmla="*/ 56 w 246"/>
                  <a:gd name="T33" fmla="*/ 67 h 172"/>
                  <a:gd name="T34" fmla="*/ 84 w 246"/>
                  <a:gd name="T35" fmla="*/ 84 h 172"/>
                  <a:gd name="T36" fmla="*/ 112 w 246"/>
                  <a:gd name="T37" fmla="*/ 101 h 172"/>
                  <a:gd name="T38" fmla="*/ 141 w 246"/>
                  <a:gd name="T39" fmla="*/ 120 h 172"/>
                  <a:gd name="T40" fmla="*/ 168 w 246"/>
                  <a:gd name="T41" fmla="*/ 138 h 172"/>
                  <a:gd name="T42" fmla="*/ 197 w 246"/>
                  <a:gd name="T43" fmla="*/ 156 h 172"/>
                  <a:gd name="T44" fmla="*/ 227 w 246"/>
                  <a:gd name="T45" fmla="*/ 172 h 172"/>
                  <a:gd name="T46" fmla="*/ 227 w 246"/>
                  <a:gd name="T47" fmla="*/ 172 h 172"/>
                  <a:gd name="T48" fmla="*/ 246 w 246"/>
                  <a:gd name="T49" fmla="*/ 13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" h="172">
                    <a:moveTo>
                      <a:pt x="246" y="130"/>
                    </a:moveTo>
                    <a:lnTo>
                      <a:pt x="246" y="130"/>
                    </a:lnTo>
                    <a:lnTo>
                      <a:pt x="221" y="115"/>
                    </a:lnTo>
                    <a:lnTo>
                      <a:pt x="194" y="100"/>
                    </a:lnTo>
                    <a:lnTo>
                      <a:pt x="166" y="82"/>
                    </a:lnTo>
                    <a:lnTo>
                      <a:pt x="137" y="63"/>
                    </a:lnTo>
                    <a:lnTo>
                      <a:pt x="108" y="43"/>
                    </a:lnTo>
                    <a:lnTo>
                      <a:pt x="78" y="27"/>
                    </a:lnTo>
                    <a:lnTo>
                      <a:pt x="63" y="18"/>
                    </a:lnTo>
                    <a:lnTo>
                      <a:pt x="46" y="11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0" y="45"/>
                    </a:lnTo>
                    <a:lnTo>
                      <a:pt x="15" y="49"/>
                    </a:lnTo>
                    <a:lnTo>
                      <a:pt x="28" y="54"/>
                    </a:lnTo>
                    <a:lnTo>
                      <a:pt x="42" y="60"/>
                    </a:lnTo>
                    <a:lnTo>
                      <a:pt x="56" y="67"/>
                    </a:lnTo>
                    <a:lnTo>
                      <a:pt x="84" y="84"/>
                    </a:lnTo>
                    <a:lnTo>
                      <a:pt x="112" y="101"/>
                    </a:lnTo>
                    <a:lnTo>
                      <a:pt x="141" y="120"/>
                    </a:lnTo>
                    <a:lnTo>
                      <a:pt x="168" y="138"/>
                    </a:lnTo>
                    <a:lnTo>
                      <a:pt x="197" y="156"/>
                    </a:lnTo>
                    <a:lnTo>
                      <a:pt x="227" y="172"/>
                    </a:lnTo>
                    <a:lnTo>
                      <a:pt x="227" y="172"/>
                    </a:lnTo>
                    <a:lnTo>
                      <a:pt x="246" y="13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6" name="Freeform 398"/>
              <p:cNvSpPr>
                <a:spLocks/>
              </p:cNvSpPr>
              <p:nvPr/>
            </p:nvSpPr>
            <p:spPr bwMode="auto">
              <a:xfrm>
                <a:off x="2995" y="2091"/>
                <a:ext cx="56" cy="31"/>
              </a:xfrm>
              <a:custGeom>
                <a:avLst/>
                <a:gdLst>
                  <a:gd name="T0" fmla="*/ 339 w 339"/>
                  <a:gd name="T1" fmla="*/ 134 h 180"/>
                  <a:gd name="T2" fmla="*/ 337 w 339"/>
                  <a:gd name="T3" fmla="*/ 134 h 180"/>
                  <a:gd name="T4" fmla="*/ 318 w 339"/>
                  <a:gd name="T5" fmla="*/ 129 h 180"/>
                  <a:gd name="T6" fmla="*/ 299 w 339"/>
                  <a:gd name="T7" fmla="*/ 125 h 180"/>
                  <a:gd name="T8" fmla="*/ 280 w 339"/>
                  <a:gd name="T9" fmla="*/ 119 h 180"/>
                  <a:gd name="T10" fmla="*/ 261 w 339"/>
                  <a:gd name="T11" fmla="*/ 113 h 180"/>
                  <a:gd name="T12" fmla="*/ 220 w 339"/>
                  <a:gd name="T13" fmla="*/ 96 h 180"/>
                  <a:gd name="T14" fmla="*/ 180 w 339"/>
                  <a:gd name="T15" fmla="*/ 78 h 180"/>
                  <a:gd name="T16" fmla="*/ 141 w 339"/>
                  <a:gd name="T17" fmla="*/ 59 h 180"/>
                  <a:gd name="T18" fmla="*/ 100 w 339"/>
                  <a:gd name="T19" fmla="*/ 38 h 180"/>
                  <a:gd name="T20" fmla="*/ 60 w 339"/>
                  <a:gd name="T21" fmla="*/ 18 h 180"/>
                  <a:gd name="T22" fmla="*/ 19 w 339"/>
                  <a:gd name="T23" fmla="*/ 0 h 180"/>
                  <a:gd name="T24" fmla="*/ 0 w 339"/>
                  <a:gd name="T25" fmla="*/ 42 h 180"/>
                  <a:gd name="T26" fmla="*/ 40 w 339"/>
                  <a:gd name="T27" fmla="*/ 60 h 180"/>
                  <a:gd name="T28" fmla="*/ 79 w 339"/>
                  <a:gd name="T29" fmla="*/ 80 h 180"/>
                  <a:gd name="T30" fmla="*/ 119 w 339"/>
                  <a:gd name="T31" fmla="*/ 99 h 180"/>
                  <a:gd name="T32" fmla="*/ 161 w 339"/>
                  <a:gd name="T33" fmla="*/ 120 h 180"/>
                  <a:gd name="T34" fmla="*/ 202 w 339"/>
                  <a:gd name="T35" fmla="*/ 139 h 180"/>
                  <a:gd name="T36" fmla="*/ 244 w 339"/>
                  <a:gd name="T37" fmla="*/ 156 h 180"/>
                  <a:gd name="T38" fmla="*/ 265 w 339"/>
                  <a:gd name="T39" fmla="*/ 163 h 180"/>
                  <a:gd name="T40" fmla="*/ 287 w 339"/>
                  <a:gd name="T41" fmla="*/ 170 h 180"/>
                  <a:gd name="T42" fmla="*/ 307 w 339"/>
                  <a:gd name="T43" fmla="*/ 175 h 180"/>
                  <a:gd name="T44" fmla="*/ 329 w 339"/>
                  <a:gd name="T45" fmla="*/ 180 h 180"/>
                  <a:gd name="T46" fmla="*/ 329 w 339"/>
                  <a:gd name="T47" fmla="*/ 180 h 180"/>
                  <a:gd name="T48" fmla="*/ 339 w 339"/>
                  <a:gd name="T49" fmla="*/ 13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9" h="180">
                    <a:moveTo>
                      <a:pt x="339" y="134"/>
                    </a:moveTo>
                    <a:lnTo>
                      <a:pt x="337" y="134"/>
                    </a:lnTo>
                    <a:lnTo>
                      <a:pt x="318" y="129"/>
                    </a:lnTo>
                    <a:lnTo>
                      <a:pt x="299" y="125"/>
                    </a:lnTo>
                    <a:lnTo>
                      <a:pt x="280" y="119"/>
                    </a:lnTo>
                    <a:lnTo>
                      <a:pt x="261" y="113"/>
                    </a:lnTo>
                    <a:lnTo>
                      <a:pt x="220" y="96"/>
                    </a:lnTo>
                    <a:lnTo>
                      <a:pt x="180" y="78"/>
                    </a:lnTo>
                    <a:lnTo>
                      <a:pt x="141" y="59"/>
                    </a:lnTo>
                    <a:lnTo>
                      <a:pt x="100" y="38"/>
                    </a:lnTo>
                    <a:lnTo>
                      <a:pt x="60" y="18"/>
                    </a:lnTo>
                    <a:lnTo>
                      <a:pt x="19" y="0"/>
                    </a:lnTo>
                    <a:lnTo>
                      <a:pt x="0" y="42"/>
                    </a:lnTo>
                    <a:lnTo>
                      <a:pt x="40" y="60"/>
                    </a:lnTo>
                    <a:lnTo>
                      <a:pt x="79" y="80"/>
                    </a:lnTo>
                    <a:lnTo>
                      <a:pt x="119" y="99"/>
                    </a:lnTo>
                    <a:lnTo>
                      <a:pt x="161" y="120"/>
                    </a:lnTo>
                    <a:lnTo>
                      <a:pt x="202" y="139"/>
                    </a:lnTo>
                    <a:lnTo>
                      <a:pt x="244" y="156"/>
                    </a:lnTo>
                    <a:lnTo>
                      <a:pt x="265" y="163"/>
                    </a:lnTo>
                    <a:lnTo>
                      <a:pt x="287" y="170"/>
                    </a:lnTo>
                    <a:lnTo>
                      <a:pt x="307" y="175"/>
                    </a:lnTo>
                    <a:lnTo>
                      <a:pt x="329" y="180"/>
                    </a:lnTo>
                    <a:lnTo>
                      <a:pt x="329" y="180"/>
                    </a:lnTo>
                    <a:lnTo>
                      <a:pt x="339" y="13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7" name="Freeform 399"/>
              <p:cNvSpPr>
                <a:spLocks/>
              </p:cNvSpPr>
              <p:nvPr/>
            </p:nvSpPr>
            <p:spPr bwMode="auto">
              <a:xfrm>
                <a:off x="3050" y="2115"/>
                <a:ext cx="79" cy="13"/>
              </a:xfrm>
              <a:custGeom>
                <a:avLst/>
                <a:gdLst>
                  <a:gd name="T0" fmla="*/ 482 w 482"/>
                  <a:gd name="T1" fmla="*/ 32 h 77"/>
                  <a:gd name="T2" fmla="*/ 482 w 482"/>
                  <a:gd name="T3" fmla="*/ 32 h 77"/>
                  <a:gd name="T4" fmla="*/ 454 w 482"/>
                  <a:gd name="T5" fmla="*/ 24 h 77"/>
                  <a:gd name="T6" fmla="*/ 424 w 482"/>
                  <a:gd name="T7" fmla="*/ 20 h 77"/>
                  <a:gd name="T8" fmla="*/ 394 w 482"/>
                  <a:gd name="T9" fmla="*/ 16 h 77"/>
                  <a:gd name="T10" fmla="*/ 364 w 482"/>
                  <a:gd name="T11" fmla="*/ 13 h 77"/>
                  <a:gd name="T12" fmla="*/ 304 w 482"/>
                  <a:gd name="T13" fmla="*/ 12 h 77"/>
                  <a:gd name="T14" fmla="*/ 244 w 482"/>
                  <a:gd name="T15" fmla="*/ 12 h 77"/>
                  <a:gd name="T16" fmla="*/ 184 w 482"/>
                  <a:gd name="T17" fmla="*/ 12 h 77"/>
                  <a:gd name="T18" fmla="*/ 124 w 482"/>
                  <a:gd name="T19" fmla="*/ 12 h 77"/>
                  <a:gd name="T20" fmla="*/ 95 w 482"/>
                  <a:gd name="T21" fmla="*/ 11 h 77"/>
                  <a:gd name="T22" fmla="*/ 66 w 482"/>
                  <a:gd name="T23" fmla="*/ 9 h 77"/>
                  <a:gd name="T24" fmla="*/ 37 w 482"/>
                  <a:gd name="T25" fmla="*/ 5 h 77"/>
                  <a:gd name="T26" fmla="*/ 10 w 482"/>
                  <a:gd name="T27" fmla="*/ 0 h 77"/>
                  <a:gd name="T28" fmla="*/ 0 w 482"/>
                  <a:gd name="T29" fmla="*/ 46 h 77"/>
                  <a:gd name="T30" fmla="*/ 31 w 482"/>
                  <a:gd name="T31" fmla="*/ 51 h 77"/>
                  <a:gd name="T32" fmla="*/ 61 w 482"/>
                  <a:gd name="T33" fmla="*/ 54 h 77"/>
                  <a:gd name="T34" fmla="*/ 92 w 482"/>
                  <a:gd name="T35" fmla="*/ 57 h 77"/>
                  <a:gd name="T36" fmla="*/ 122 w 482"/>
                  <a:gd name="T37" fmla="*/ 59 h 77"/>
                  <a:gd name="T38" fmla="*/ 184 w 482"/>
                  <a:gd name="T39" fmla="*/ 59 h 77"/>
                  <a:gd name="T40" fmla="*/ 244 w 482"/>
                  <a:gd name="T41" fmla="*/ 59 h 77"/>
                  <a:gd name="T42" fmla="*/ 304 w 482"/>
                  <a:gd name="T43" fmla="*/ 59 h 77"/>
                  <a:gd name="T44" fmla="*/ 361 w 482"/>
                  <a:gd name="T45" fmla="*/ 60 h 77"/>
                  <a:gd name="T46" fmla="*/ 389 w 482"/>
                  <a:gd name="T47" fmla="*/ 63 h 77"/>
                  <a:gd name="T48" fmla="*/ 416 w 482"/>
                  <a:gd name="T49" fmla="*/ 66 h 77"/>
                  <a:gd name="T50" fmla="*/ 444 w 482"/>
                  <a:gd name="T51" fmla="*/ 71 h 77"/>
                  <a:gd name="T52" fmla="*/ 470 w 482"/>
                  <a:gd name="T53" fmla="*/ 77 h 77"/>
                  <a:gd name="T54" fmla="*/ 470 w 482"/>
                  <a:gd name="T55" fmla="*/ 76 h 77"/>
                  <a:gd name="T56" fmla="*/ 482 w 482"/>
                  <a:gd name="T57" fmla="*/ 3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2" h="77">
                    <a:moveTo>
                      <a:pt x="482" y="32"/>
                    </a:moveTo>
                    <a:lnTo>
                      <a:pt x="482" y="32"/>
                    </a:lnTo>
                    <a:lnTo>
                      <a:pt x="454" y="24"/>
                    </a:lnTo>
                    <a:lnTo>
                      <a:pt x="424" y="20"/>
                    </a:lnTo>
                    <a:lnTo>
                      <a:pt x="394" y="16"/>
                    </a:lnTo>
                    <a:lnTo>
                      <a:pt x="364" y="13"/>
                    </a:lnTo>
                    <a:lnTo>
                      <a:pt x="304" y="12"/>
                    </a:lnTo>
                    <a:lnTo>
                      <a:pt x="244" y="12"/>
                    </a:lnTo>
                    <a:lnTo>
                      <a:pt x="184" y="12"/>
                    </a:lnTo>
                    <a:lnTo>
                      <a:pt x="124" y="12"/>
                    </a:lnTo>
                    <a:lnTo>
                      <a:pt x="95" y="11"/>
                    </a:lnTo>
                    <a:lnTo>
                      <a:pt x="66" y="9"/>
                    </a:lnTo>
                    <a:lnTo>
                      <a:pt x="37" y="5"/>
                    </a:lnTo>
                    <a:lnTo>
                      <a:pt x="10" y="0"/>
                    </a:lnTo>
                    <a:lnTo>
                      <a:pt x="0" y="46"/>
                    </a:lnTo>
                    <a:lnTo>
                      <a:pt x="31" y="51"/>
                    </a:lnTo>
                    <a:lnTo>
                      <a:pt x="61" y="54"/>
                    </a:lnTo>
                    <a:lnTo>
                      <a:pt x="92" y="57"/>
                    </a:lnTo>
                    <a:lnTo>
                      <a:pt x="122" y="59"/>
                    </a:lnTo>
                    <a:lnTo>
                      <a:pt x="184" y="59"/>
                    </a:lnTo>
                    <a:lnTo>
                      <a:pt x="244" y="59"/>
                    </a:lnTo>
                    <a:lnTo>
                      <a:pt x="304" y="59"/>
                    </a:lnTo>
                    <a:lnTo>
                      <a:pt x="361" y="60"/>
                    </a:lnTo>
                    <a:lnTo>
                      <a:pt x="389" y="63"/>
                    </a:lnTo>
                    <a:lnTo>
                      <a:pt x="416" y="66"/>
                    </a:lnTo>
                    <a:lnTo>
                      <a:pt x="444" y="71"/>
                    </a:lnTo>
                    <a:lnTo>
                      <a:pt x="470" y="77"/>
                    </a:lnTo>
                    <a:lnTo>
                      <a:pt x="470" y="76"/>
                    </a:lnTo>
                    <a:lnTo>
                      <a:pt x="482" y="3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8" name="Freeform 400"/>
              <p:cNvSpPr>
                <a:spLocks/>
              </p:cNvSpPr>
              <p:nvPr/>
            </p:nvSpPr>
            <p:spPr bwMode="auto">
              <a:xfrm>
                <a:off x="3126" y="2121"/>
                <a:ext cx="31" cy="32"/>
              </a:xfrm>
              <a:custGeom>
                <a:avLst/>
                <a:gdLst>
                  <a:gd name="T0" fmla="*/ 191 w 192"/>
                  <a:gd name="T1" fmla="*/ 151 h 182"/>
                  <a:gd name="T2" fmla="*/ 192 w 192"/>
                  <a:gd name="T3" fmla="*/ 151 h 182"/>
                  <a:gd name="T4" fmla="*/ 174 w 192"/>
                  <a:gd name="T5" fmla="*/ 130 h 182"/>
                  <a:gd name="T6" fmla="*/ 156 w 192"/>
                  <a:gd name="T7" fmla="*/ 109 h 182"/>
                  <a:gd name="T8" fmla="*/ 136 w 192"/>
                  <a:gd name="T9" fmla="*/ 86 h 182"/>
                  <a:gd name="T10" fmla="*/ 116 w 192"/>
                  <a:gd name="T11" fmla="*/ 64 h 182"/>
                  <a:gd name="T12" fmla="*/ 105 w 192"/>
                  <a:gd name="T13" fmla="*/ 54 h 182"/>
                  <a:gd name="T14" fmla="*/ 93 w 192"/>
                  <a:gd name="T15" fmla="*/ 44 h 182"/>
                  <a:gd name="T16" fmla="*/ 81 w 192"/>
                  <a:gd name="T17" fmla="*/ 34 h 182"/>
                  <a:gd name="T18" fmla="*/ 69 w 192"/>
                  <a:gd name="T19" fmla="*/ 26 h 182"/>
                  <a:gd name="T20" fmla="*/ 56 w 192"/>
                  <a:gd name="T21" fmla="*/ 18 h 182"/>
                  <a:gd name="T22" fmla="*/ 42 w 192"/>
                  <a:gd name="T23" fmla="*/ 10 h 182"/>
                  <a:gd name="T24" fmla="*/ 28 w 192"/>
                  <a:gd name="T25" fmla="*/ 4 h 182"/>
                  <a:gd name="T26" fmla="*/ 12 w 192"/>
                  <a:gd name="T27" fmla="*/ 0 h 182"/>
                  <a:gd name="T28" fmla="*/ 0 w 192"/>
                  <a:gd name="T29" fmla="*/ 44 h 182"/>
                  <a:gd name="T30" fmla="*/ 11 w 192"/>
                  <a:gd name="T31" fmla="*/ 48 h 182"/>
                  <a:gd name="T32" fmla="*/ 22 w 192"/>
                  <a:gd name="T33" fmla="*/ 52 h 182"/>
                  <a:gd name="T34" fmla="*/ 33 w 192"/>
                  <a:gd name="T35" fmla="*/ 58 h 182"/>
                  <a:gd name="T36" fmla="*/ 42 w 192"/>
                  <a:gd name="T37" fmla="*/ 64 h 182"/>
                  <a:gd name="T38" fmla="*/ 53 w 192"/>
                  <a:gd name="T39" fmla="*/ 72 h 182"/>
                  <a:gd name="T40" fmla="*/ 63 w 192"/>
                  <a:gd name="T41" fmla="*/ 80 h 182"/>
                  <a:gd name="T42" fmla="*/ 74 w 192"/>
                  <a:gd name="T43" fmla="*/ 88 h 182"/>
                  <a:gd name="T44" fmla="*/ 83 w 192"/>
                  <a:gd name="T45" fmla="*/ 98 h 182"/>
                  <a:gd name="T46" fmla="*/ 102 w 192"/>
                  <a:gd name="T47" fmla="*/ 117 h 182"/>
                  <a:gd name="T48" fmla="*/ 120 w 192"/>
                  <a:gd name="T49" fmla="*/ 139 h 182"/>
                  <a:gd name="T50" fmla="*/ 138 w 192"/>
                  <a:gd name="T51" fmla="*/ 160 h 182"/>
                  <a:gd name="T52" fmla="*/ 156 w 192"/>
                  <a:gd name="T53" fmla="*/ 181 h 182"/>
                  <a:gd name="T54" fmla="*/ 156 w 192"/>
                  <a:gd name="T55" fmla="*/ 182 h 182"/>
                  <a:gd name="T56" fmla="*/ 191 w 192"/>
                  <a:gd name="T57" fmla="*/ 15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2" h="182">
                    <a:moveTo>
                      <a:pt x="191" y="151"/>
                    </a:moveTo>
                    <a:lnTo>
                      <a:pt x="192" y="151"/>
                    </a:lnTo>
                    <a:lnTo>
                      <a:pt x="174" y="130"/>
                    </a:lnTo>
                    <a:lnTo>
                      <a:pt x="156" y="109"/>
                    </a:lnTo>
                    <a:lnTo>
                      <a:pt x="136" y="86"/>
                    </a:lnTo>
                    <a:lnTo>
                      <a:pt x="116" y="64"/>
                    </a:lnTo>
                    <a:lnTo>
                      <a:pt x="105" y="54"/>
                    </a:lnTo>
                    <a:lnTo>
                      <a:pt x="93" y="44"/>
                    </a:lnTo>
                    <a:lnTo>
                      <a:pt x="81" y="34"/>
                    </a:lnTo>
                    <a:lnTo>
                      <a:pt x="69" y="26"/>
                    </a:lnTo>
                    <a:lnTo>
                      <a:pt x="56" y="18"/>
                    </a:lnTo>
                    <a:lnTo>
                      <a:pt x="42" y="10"/>
                    </a:lnTo>
                    <a:lnTo>
                      <a:pt x="28" y="4"/>
                    </a:lnTo>
                    <a:lnTo>
                      <a:pt x="12" y="0"/>
                    </a:lnTo>
                    <a:lnTo>
                      <a:pt x="0" y="44"/>
                    </a:lnTo>
                    <a:lnTo>
                      <a:pt x="11" y="48"/>
                    </a:lnTo>
                    <a:lnTo>
                      <a:pt x="22" y="52"/>
                    </a:lnTo>
                    <a:lnTo>
                      <a:pt x="33" y="58"/>
                    </a:lnTo>
                    <a:lnTo>
                      <a:pt x="42" y="64"/>
                    </a:lnTo>
                    <a:lnTo>
                      <a:pt x="53" y="72"/>
                    </a:lnTo>
                    <a:lnTo>
                      <a:pt x="63" y="80"/>
                    </a:lnTo>
                    <a:lnTo>
                      <a:pt x="74" y="88"/>
                    </a:lnTo>
                    <a:lnTo>
                      <a:pt x="83" y="98"/>
                    </a:lnTo>
                    <a:lnTo>
                      <a:pt x="102" y="117"/>
                    </a:lnTo>
                    <a:lnTo>
                      <a:pt x="120" y="139"/>
                    </a:lnTo>
                    <a:lnTo>
                      <a:pt x="138" y="160"/>
                    </a:lnTo>
                    <a:lnTo>
                      <a:pt x="156" y="181"/>
                    </a:lnTo>
                    <a:lnTo>
                      <a:pt x="156" y="182"/>
                    </a:lnTo>
                    <a:lnTo>
                      <a:pt x="191" y="1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89" name="Freeform 401"/>
              <p:cNvSpPr>
                <a:spLocks/>
              </p:cNvSpPr>
              <p:nvPr/>
            </p:nvSpPr>
            <p:spPr bwMode="auto">
              <a:xfrm>
                <a:off x="3152" y="2148"/>
                <a:ext cx="20" cy="23"/>
              </a:xfrm>
              <a:custGeom>
                <a:avLst/>
                <a:gdLst>
                  <a:gd name="T0" fmla="*/ 123 w 123"/>
                  <a:gd name="T1" fmla="*/ 127 h 137"/>
                  <a:gd name="T2" fmla="*/ 123 w 123"/>
                  <a:gd name="T3" fmla="*/ 128 h 137"/>
                  <a:gd name="T4" fmla="*/ 120 w 123"/>
                  <a:gd name="T5" fmla="*/ 117 h 137"/>
                  <a:gd name="T6" fmla="*/ 118 w 123"/>
                  <a:gd name="T7" fmla="*/ 108 h 137"/>
                  <a:gd name="T8" fmla="*/ 113 w 123"/>
                  <a:gd name="T9" fmla="*/ 98 h 137"/>
                  <a:gd name="T10" fmla="*/ 108 w 123"/>
                  <a:gd name="T11" fmla="*/ 89 h 137"/>
                  <a:gd name="T12" fmla="*/ 99 w 123"/>
                  <a:gd name="T13" fmla="*/ 72 h 137"/>
                  <a:gd name="T14" fmla="*/ 86 w 123"/>
                  <a:gd name="T15" fmla="*/ 56 h 137"/>
                  <a:gd name="T16" fmla="*/ 60 w 123"/>
                  <a:gd name="T17" fmla="*/ 26 h 137"/>
                  <a:gd name="T18" fmla="*/ 35 w 123"/>
                  <a:gd name="T19" fmla="*/ 0 h 137"/>
                  <a:gd name="T20" fmla="*/ 0 w 123"/>
                  <a:gd name="T21" fmla="*/ 31 h 137"/>
                  <a:gd name="T22" fmla="*/ 26 w 123"/>
                  <a:gd name="T23" fmla="*/ 57 h 137"/>
                  <a:gd name="T24" fmla="*/ 50 w 123"/>
                  <a:gd name="T25" fmla="*/ 85 h 137"/>
                  <a:gd name="T26" fmla="*/ 60 w 123"/>
                  <a:gd name="T27" fmla="*/ 98 h 137"/>
                  <a:gd name="T28" fmla="*/ 69 w 123"/>
                  <a:gd name="T29" fmla="*/ 113 h 137"/>
                  <a:gd name="T30" fmla="*/ 71 w 123"/>
                  <a:gd name="T31" fmla="*/ 119 h 137"/>
                  <a:gd name="T32" fmla="*/ 74 w 123"/>
                  <a:gd name="T33" fmla="*/ 125 h 137"/>
                  <a:gd name="T34" fmla="*/ 76 w 123"/>
                  <a:gd name="T35" fmla="*/ 131 h 137"/>
                  <a:gd name="T36" fmla="*/ 77 w 123"/>
                  <a:gd name="T37" fmla="*/ 137 h 137"/>
                  <a:gd name="T38" fmla="*/ 77 w 123"/>
                  <a:gd name="T39" fmla="*/ 137 h 137"/>
                  <a:gd name="T40" fmla="*/ 123 w 123"/>
                  <a:gd name="T41" fmla="*/ 1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3" h="137">
                    <a:moveTo>
                      <a:pt x="123" y="127"/>
                    </a:moveTo>
                    <a:lnTo>
                      <a:pt x="123" y="128"/>
                    </a:lnTo>
                    <a:lnTo>
                      <a:pt x="120" y="117"/>
                    </a:lnTo>
                    <a:lnTo>
                      <a:pt x="118" y="108"/>
                    </a:lnTo>
                    <a:lnTo>
                      <a:pt x="113" y="98"/>
                    </a:lnTo>
                    <a:lnTo>
                      <a:pt x="108" y="89"/>
                    </a:lnTo>
                    <a:lnTo>
                      <a:pt x="99" y="72"/>
                    </a:lnTo>
                    <a:lnTo>
                      <a:pt x="86" y="56"/>
                    </a:lnTo>
                    <a:lnTo>
                      <a:pt x="60" y="26"/>
                    </a:lnTo>
                    <a:lnTo>
                      <a:pt x="35" y="0"/>
                    </a:lnTo>
                    <a:lnTo>
                      <a:pt x="0" y="31"/>
                    </a:lnTo>
                    <a:lnTo>
                      <a:pt x="26" y="57"/>
                    </a:lnTo>
                    <a:lnTo>
                      <a:pt x="50" y="85"/>
                    </a:lnTo>
                    <a:lnTo>
                      <a:pt x="60" y="98"/>
                    </a:lnTo>
                    <a:lnTo>
                      <a:pt x="69" y="113"/>
                    </a:lnTo>
                    <a:lnTo>
                      <a:pt x="71" y="119"/>
                    </a:lnTo>
                    <a:lnTo>
                      <a:pt x="74" y="125"/>
                    </a:lnTo>
                    <a:lnTo>
                      <a:pt x="76" y="131"/>
                    </a:lnTo>
                    <a:lnTo>
                      <a:pt x="77" y="137"/>
                    </a:lnTo>
                    <a:lnTo>
                      <a:pt x="77" y="137"/>
                    </a:lnTo>
                    <a:lnTo>
                      <a:pt x="123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0" name="Freeform 402"/>
              <p:cNvSpPr>
                <a:spLocks/>
              </p:cNvSpPr>
              <p:nvPr/>
            </p:nvSpPr>
            <p:spPr bwMode="auto">
              <a:xfrm>
                <a:off x="3161" y="2169"/>
                <a:ext cx="11" cy="32"/>
              </a:xfrm>
              <a:custGeom>
                <a:avLst/>
                <a:gdLst>
                  <a:gd name="T0" fmla="*/ 51 w 65"/>
                  <a:gd name="T1" fmla="*/ 164 h 181"/>
                  <a:gd name="T2" fmla="*/ 51 w 65"/>
                  <a:gd name="T3" fmla="*/ 164 h 181"/>
                  <a:gd name="T4" fmla="*/ 48 w 65"/>
                  <a:gd name="T5" fmla="*/ 157 h 181"/>
                  <a:gd name="T6" fmla="*/ 47 w 65"/>
                  <a:gd name="T7" fmla="*/ 149 h 181"/>
                  <a:gd name="T8" fmla="*/ 47 w 65"/>
                  <a:gd name="T9" fmla="*/ 140 h 181"/>
                  <a:gd name="T10" fmla="*/ 47 w 65"/>
                  <a:gd name="T11" fmla="*/ 133 h 181"/>
                  <a:gd name="T12" fmla="*/ 50 w 65"/>
                  <a:gd name="T13" fmla="*/ 113 h 181"/>
                  <a:gd name="T14" fmla="*/ 54 w 65"/>
                  <a:gd name="T15" fmla="*/ 92 h 181"/>
                  <a:gd name="T16" fmla="*/ 59 w 65"/>
                  <a:gd name="T17" fmla="*/ 71 h 181"/>
                  <a:gd name="T18" fmla="*/ 64 w 65"/>
                  <a:gd name="T19" fmla="*/ 48 h 181"/>
                  <a:gd name="T20" fmla="*/ 65 w 65"/>
                  <a:gd name="T21" fmla="*/ 36 h 181"/>
                  <a:gd name="T22" fmla="*/ 65 w 65"/>
                  <a:gd name="T23" fmla="*/ 24 h 181"/>
                  <a:gd name="T24" fmla="*/ 65 w 65"/>
                  <a:gd name="T25" fmla="*/ 12 h 181"/>
                  <a:gd name="T26" fmla="*/ 63 w 65"/>
                  <a:gd name="T27" fmla="*/ 0 h 181"/>
                  <a:gd name="T28" fmla="*/ 17 w 65"/>
                  <a:gd name="T29" fmla="*/ 10 h 181"/>
                  <a:gd name="T30" fmla="*/ 18 w 65"/>
                  <a:gd name="T31" fmla="*/ 17 h 181"/>
                  <a:gd name="T32" fmla="*/ 18 w 65"/>
                  <a:gd name="T33" fmla="*/ 24 h 181"/>
                  <a:gd name="T34" fmla="*/ 18 w 65"/>
                  <a:gd name="T35" fmla="*/ 32 h 181"/>
                  <a:gd name="T36" fmla="*/ 17 w 65"/>
                  <a:gd name="T37" fmla="*/ 41 h 181"/>
                  <a:gd name="T38" fmla="*/ 14 w 65"/>
                  <a:gd name="T39" fmla="*/ 61 h 181"/>
                  <a:gd name="T40" fmla="*/ 9 w 65"/>
                  <a:gd name="T41" fmla="*/ 82 h 181"/>
                  <a:gd name="T42" fmla="*/ 4 w 65"/>
                  <a:gd name="T43" fmla="*/ 104 h 181"/>
                  <a:gd name="T44" fmla="*/ 0 w 65"/>
                  <a:gd name="T45" fmla="*/ 128 h 181"/>
                  <a:gd name="T46" fmla="*/ 0 w 65"/>
                  <a:gd name="T47" fmla="*/ 142 h 181"/>
                  <a:gd name="T48" fmla="*/ 0 w 65"/>
                  <a:gd name="T49" fmla="*/ 154 h 181"/>
                  <a:gd name="T50" fmla="*/ 3 w 65"/>
                  <a:gd name="T51" fmla="*/ 167 h 181"/>
                  <a:gd name="T52" fmla="*/ 6 w 65"/>
                  <a:gd name="T53" fmla="*/ 180 h 181"/>
                  <a:gd name="T54" fmla="*/ 6 w 65"/>
                  <a:gd name="T55" fmla="*/ 181 h 181"/>
                  <a:gd name="T56" fmla="*/ 51 w 65"/>
                  <a:gd name="T57" fmla="*/ 16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181">
                    <a:moveTo>
                      <a:pt x="51" y="164"/>
                    </a:moveTo>
                    <a:lnTo>
                      <a:pt x="51" y="164"/>
                    </a:lnTo>
                    <a:lnTo>
                      <a:pt x="48" y="157"/>
                    </a:lnTo>
                    <a:lnTo>
                      <a:pt x="47" y="149"/>
                    </a:lnTo>
                    <a:lnTo>
                      <a:pt x="47" y="140"/>
                    </a:lnTo>
                    <a:lnTo>
                      <a:pt x="47" y="133"/>
                    </a:lnTo>
                    <a:lnTo>
                      <a:pt x="50" y="113"/>
                    </a:lnTo>
                    <a:lnTo>
                      <a:pt x="54" y="92"/>
                    </a:lnTo>
                    <a:lnTo>
                      <a:pt x="59" y="71"/>
                    </a:lnTo>
                    <a:lnTo>
                      <a:pt x="64" y="48"/>
                    </a:lnTo>
                    <a:lnTo>
                      <a:pt x="65" y="36"/>
                    </a:lnTo>
                    <a:lnTo>
                      <a:pt x="65" y="24"/>
                    </a:lnTo>
                    <a:lnTo>
                      <a:pt x="65" y="12"/>
                    </a:lnTo>
                    <a:lnTo>
                      <a:pt x="63" y="0"/>
                    </a:lnTo>
                    <a:lnTo>
                      <a:pt x="17" y="10"/>
                    </a:lnTo>
                    <a:lnTo>
                      <a:pt x="18" y="17"/>
                    </a:lnTo>
                    <a:lnTo>
                      <a:pt x="18" y="24"/>
                    </a:lnTo>
                    <a:lnTo>
                      <a:pt x="18" y="32"/>
                    </a:lnTo>
                    <a:lnTo>
                      <a:pt x="17" y="41"/>
                    </a:lnTo>
                    <a:lnTo>
                      <a:pt x="14" y="61"/>
                    </a:lnTo>
                    <a:lnTo>
                      <a:pt x="9" y="82"/>
                    </a:lnTo>
                    <a:lnTo>
                      <a:pt x="4" y="104"/>
                    </a:lnTo>
                    <a:lnTo>
                      <a:pt x="0" y="128"/>
                    </a:lnTo>
                    <a:lnTo>
                      <a:pt x="0" y="142"/>
                    </a:lnTo>
                    <a:lnTo>
                      <a:pt x="0" y="154"/>
                    </a:lnTo>
                    <a:lnTo>
                      <a:pt x="3" y="167"/>
                    </a:lnTo>
                    <a:lnTo>
                      <a:pt x="6" y="180"/>
                    </a:lnTo>
                    <a:lnTo>
                      <a:pt x="6" y="181"/>
                    </a:lnTo>
                    <a:lnTo>
                      <a:pt x="51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1" name="Freeform 403"/>
              <p:cNvSpPr>
                <a:spLocks/>
              </p:cNvSpPr>
              <p:nvPr/>
            </p:nvSpPr>
            <p:spPr bwMode="auto">
              <a:xfrm>
                <a:off x="3163" y="2199"/>
                <a:ext cx="50" cy="88"/>
              </a:xfrm>
              <a:custGeom>
                <a:avLst/>
                <a:gdLst>
                  <a:gd name="T0" fmla="*/ 305 w 305"/>
                  <a:gd name="T1" fmla="*/ 494 h 512"/>
                  <a:gd name="T2" fmla="*/ 305 w 305"/>
                  <a:gd name="T3" fmla="*/ 494 h 512"/>
                  <a:gd name="T4" fmla="*/ 292 w 305"/>
                  <a:gd name="T5" fmla="*/ 461 h 512"/>
                  <a:gd name="T6" fmla="*/ 278 w 305"/>
                  <a:gd name="T7" fmla="*/ 429 h 512"/>
                  <a:gd name="T8" fmla="*/ 262 w 305"/>
                  <a:gd name="T9" fmla="*/ 398 h 512"/>
                  <a:gd name="T10" fmla="*/ 245 w 305"/>
                  <a:gd name="T11" fmla="*/ 366 h 512"/>
                  <a:gd name="T12" fmla="*/ 209 w 305"/>
                  <a:gd name="T13" fmla="*/ 304 h 512"/>
                  <a:gd name="T14" fmla="*/ 173 w 305"/>
                  <a:gd name="T15" fmla="*/ 244 h 512"/>
                  <a:gd name="T16" fmla="*/ 137 w 305"/>
                  <a:gd name="T17" fmla="*/ 183 h 512"/>
                  <a:gd name="T18" fmla="*/ 102 w 305"/>
                  <a:gd name="T19" fmla="*/ 123 h 512"/>
                  <a:gd name="T20" fmla="*/ 87 w 305"/>
                  <a:gd name="T21" fmla="*/ 93 h 512"/>
                  <a:gd name="T22" fmla="*/ 71 w 305"/>
                  <a:gd name="T23" fmla="*/ 62 h 512"/>
                  <a:gd name="T24" fmla="*/ 57 w 305"/>
                  <a:gd name="T25" fmla="*/ 30 h 512"/>
                  <a:gd name="T26" fmla="*/ 45 w 305"/>
                  <a:gd name="T27" fmla="*/ 0 h 512"/>
                  <a:gd name="T28" fmla="*/ 0 w 305"/>
                  <a:gd name="T29" fmla="*/ 17 h 512"/>
                  <a:gd name="T30" fmla="*/ 15 w 305"/>
                  <a:gd name="T31" fmla="*/ 50 h 512"/>
                  <a:gd name="T32" fmla="*/ 29 w 305"/>
                  <a:gd name="T33" fmla="*/ 82 h 512"/>
                  <a:gd name="T34" fmla="*/ 45 w 305"/>
                  <a:gd name="T35" fmla="*/ 113 h 512"/>
                  <a:gd name="T36" fmla="*/ 62 w 305"/>
                  <a:gd name="T37" fmla="*/ 144 h 512"/>
                  <a:gd name="T38" fmla="*/ 96 w 305"/>
                  <a:gd name="T39" fmla="*/ 207 h 512"/>
                  <a:gd name="T40" fmla="*/ 134 w 305"/>
                  <a:gd name="T41" fmla="*/ 267 h 512"/>
                  <a:gd name="T42" fmla="*/ 170 w 305"/>
                  <a:gd name="T43" fmla="*/ 328 h 512"/>
                  <a:gd name="T44" fmla="*/ 204 w 305"/>
                  <a:gd name="T45" fmla="*/ 388 h 512"/>
                  <a:gd name="T46" fmla="*/ 220 w 305"/>
                  <a:gd name="T47" fmla="*/ 419 h 512"/>
                  <a:gd name="T48" fmla="*/ 236 w 305"/>
                  <a:gd name="T49" fmla="*/ 449 h 512"/>
                  <a:gd name="T50" fmla="*/ 249 w 305"/>
                  <a:gd name="T51" fmla="*/ 480 h 512"/>
                  <a:gd name="T52" fmla="*/ 262 w 305"/>
                  <a:gd name="T53" fmla="*/ 510 h 512"/>
                  <a:gd name="T54" fmla="*/ 262 w 305"/>
                  <a:gd name="T55" fmla="*/ 512 h 512"/>
                  <a:gd name="T56" fmla="*/ 305 w 305"/>
                  <a:gd name="T57" fmla="*/ 49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5" h="512">
                    <a:moveTo>
                      <a:pt x="305" y="494"/>
                    </a:moveTo>
                    <a:lnTo>
                      <a:pt x="305" y="494"/>
                    </a:lnTo>
                    <a:lnTo>
                      <a:pt x="292" y="461"/>
                    </a:lnTo>
                    <a:lnTo>
                      <a:pt x="278" y="429"/>
                    </a:lnTo>
                    <a:lnTo>
                      <a:pt x="262" y="398"/>
                    </a:lnTo>
                    <a:lnTo>
                      <a:pt x="245" y="366"/>
                    </a:lnTo>
                    <a:lnTo>
                      <a:pt x="209" y="304"/>
                    </a:lnTo>
                    <a:lnTo>
                      <a:pt x="173" y="244"/>
                    </a:lnTo>
                    <a:lnTo>
                      <a:pt x="137" y="183"/>
                    </a:lnTo>
                    <a:lnTo>
                      <a:pt x="102" y="123"/>
                    </a:lnTo>
                    <a:lnTo>
                      <a:pt x="87" y="93"/>
                    </a:lnTo>
                    <a:lnTo>
                      <a:pt x="71" y="62"/>
                    </a:lnTo>
                    <a:lnTo>
                      <a:pt x="57" y="30"/>
                    </a:lnTo>
                    <a:lnTo>
                      <a:pt x="45" y="0"/>
                    </a:lnTo>
                    <a:lnTo>
                      <a:pt x="0" y="17"/>
                    </a:lnTo>
                    <a:lnTo>
                      <a:pt x="15" y="50"/>
                    </a:lnTo>
                    <a:lnTo>
                      <a:pt x="29" y="82"/>
                    </a:lnTo>
                    <a:lnTo>
                      <a:pt x="45" y="113"/>
                    </a:lnTo>
                    <a:lnTo>
                      <a:pt x="62" y="144"/>
                    </a:lnTo>
                    <a:lnTo>
                      <a:pt x="96" y="207"/>
                    </a:lnTo>
                    <a:lnTo>
                      <a:pt x="134" y="267"/>
                    </a:lnTo>
                    <a:lnTo>
                      <a:pt x="170" y="328"/>
                    </a:lnTo>
                    <a:lnTo>
                      <a:pt x="204" y="388"/>
                    </a:lnTo>
                    <a:lnTo>
                      <a:pt x="220" y="419"/>
                    </a:lnTo>
                    <a:lnTo>
                      <a:pt x="236" y="449"/>
                    </a:lnTo>
                    <a:lnTo>
                      <a:pt x="249" y="480"/>
                    </a:lnTo>
                    <a:lnTo>
                      <a:pt x="262" y="510"/>
                    </a:lnTo>
                    <a:lnTo>
                      <a:pt x="262" y="512"/>
                    </a:lnTo>
                    <a:lnTo>
                      <a:pt x="305" y="4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2" name="Freeform 404"/>
              <p:cNvSpPr>
                <a:spLocks/>
              </p:cNvSpPr>
              <p:nvPr/>
            </p:nvSpPr>
            <p:spPr bwMode="auto">
              <a:xfrm>
                <a:off x="3207" y="2283"/>
                <a:ext cx="14" cy="52"/>
              </a:xfrm>
              <a:custGeom>
                <a:avLst/>
                <a:gdLst>
                  <a:gd name="T0" fmla="*/ 88 w 88"/>
                  <a:gd name="T1" fmla="*/ 301 h 301"/>
                  <a:gd name="T2" fmla="*/ 88 w 88"/>
                  <a:gd name="T3" fmla="*/ 301 h 301"/>
                  <a:gd name="T4" fmla="*/ 88 w 88"/>
                  <a:gd name="T5" fmla="*/ 264 h 301"/>
                  <a:gd name="T6" fmla="*/ 86 w 88"/>
                  <a:gd name="T7" fmla="*/ 225 h 301"/>
                  <a:gd name="T8" fmla="*/ 84 w 88"/>
                  <a:gd name="T9" fmla="*/ 187 h 301"/>
                  <a:gd name="T10" fmla="*/ 79 w 88"/>
                  <a:gd name="T11" fmla="*/ 148 h 301"/>
                  <a:gd name="T12" fmla="*/ 74 w 88"/>
                  <a:gd name="T13" fmla="*/ 110 h 301"/>
                  <a:gd name="T14" fmla="*/ 66 w 88"/>
                  <a:gd name="T15" fmla="*/ 73 h 301"/>
                  <a:gd name="T16" fmla="*/ 61 w 88"/>
                  <a:gd name="T17" fmla="*/ 55 h 301"/>
                  <a:gd name="T18" fmla="*/ 56 w 88"/>
                  <a:gd name="T19" fmla="*/ 36 h 301"/>
                  <a:gd name="T20" fmla="*/ 50 w 88"/>
                  <a:gd name="T21" fmla="*/ 18 h 301"/>
                  <a:gd name="T22" fmla="*/ 43 w 88"/>
                  <a:gd name="T23" fmla="*/ 0 h 301"/>
                  <a:gd name="T24" fmla="*/ 0 w 88"/>
                  <a:gd name="T25" fmla="*/ 18 h 301"/>
                  <a:gd name="T26" fmla="*/ 6 w 88"/>
                  <a:gd name="T27" fmla="*/ 33 h 301"/>
                  <a:gd name="T28" fmla="*/ 12 w 88"/>
                  <a:gd name="T29" fmla="*/ 50 h 301"/>
                  <a:gd name="T30" fmla="*/ 17 w 88"/>
                  <a:gd name="T31" fmla="*/ 67 h 301"/>
                  <a:gd name="T32" fmla="*/ 20 w 88"/>
                  <a:gd name="T33" fmla="*/ 84 h 301"/>
                  <a:gd name="T34" fmla="*/ 28 w 88"/>
                  <a:gd name="T35" fmla="*/ 118 h 301"/>
                  <a:gd name="T36" fmla="*/ 34 w 88"/>
                  <a:gd name="T37" fmla="*/ 154 h 301"/>
                  <a:gd name="T38" fmla="*/ 37 w 88"/>
                  <a:gd name="T39" fmla="*/ 190 h 301"/>
                  <a:gd name="T40" fmla="*/ 40 w 88"/>
                  <a:gd name="T41" fmla="*/ 228 h 301"/>
                  <a:gd name="T42" fmla="*/ 41 w 88"/>
                  <a:gd name="T43" fmla="*/ 264 h 301"/>
                  <a:gd name="T44" fmla="*/ 41 w 88"/>
                  <a:gd name="T45" fmla="*/ 301 h 301"/>
                  <a:gd name="T46" fmla="*/ 41 w 88"/>
                  <a:gd name="T47" fmla="*/ 301 h 301"/>
                  <a:gd name="T48" fmla="*/ 88 w 88"/>
                  <a:gd name="T49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301">
                    <a:moveTo>
                      <a:pt x="88" y="301"/>
                    </a:moveTo>
                    <a:lnTo>
                      <a:pt x="88" y="301"/>
                    </a:lnTo>
                    <a:lnTo>
                      <a:pt x="88" y="264"/>
                    </a:lnTo>
                    <a:lnTo>
                      <a:pt x="86" y="225"/>
                    </a:lnTo>
                    <a:lnTo>
                      <a:pt x="84" y="187"/>
                    </a:lnTo>
                    <a:lnTo>
                      <a:pt x="79" y="148"/>
                    </a:lnTo>
                    <a:lnTo>
                      <a:pt x="74" y="110"/>
                    </a:lnTo>
                    <a:lnTo>
                      <a:pt x="66" y="73"/>
                    </a:lnTo>
                    <a:lnTo>
                      <a:pt x="61" y="55"/>
                    </a:lnTo>
                    <a:lnTo>
                      <a:pt x="56" y="36"/>
                    </a:lnTo>
                    <a:lnTo>
                      <a:pt x="50" y="18"/>
                    </a:lnTo>
                    <a:lnTo>
                      <a:pt x="43" y="0"/>
                    </a:lnTo>
                    <a:lnTo>
                      <a:pt x="0" y="18"/>
                    </a:lnTo>
                    <a:lnTo>
                      <a:pt x="6" y="33"/>
                    </a:lnTo>
                    <a:lnTo>
                      <a:pt x="12" y="50"/>
                    </a:lnTo>
                    <a:lnTo>
                      <a:pt x="17" y="67"/>
                    </a:lnTo>
                    <a:lnTo>
                      <a:pt x="20" y="84"/>
                    </a:lnTo>
                    <a:lnTo>
                      <a:pt x="28" y="118"/>
                    </a:lnTo>
                    <a:lnTo>
                      <a:pt x="34" y="154"/>
                    </a:lnTo>
                    <a:lnTo>
                      <a:pt x="37" y="190"/>
                    </a:lnTo>
                    <a:lnTo>
                      <a:pt x="40" y="228"/>
                    </a:lnTo>
                    <a:lnTo>
                      <a:pt x="41" y="264"/>
                    </a:lnTo>
                    <a:lnTo>
                      <a:pt x="41" y="301"/>
                    </a:lnTo>
                    <a:lnTo>
                      <a:pt x="41" y="301"/>
                    </a:lnTo>
                    <a:lnTo>
                      <a:pt x="88" y="30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3" name="Freeform 405"/>
              <p:cNvSpPr>
                <a:spLocks/>
              </p:cNvSpPr>
              <p:nvPr/>
            </p:nvSpPr>
            <p:spPr bwMode="auto">
              <a:xfrm>
                <a:off x="3207" y="2335"/>
                <a:ext cx="14" cy="49"/>
              </a:xfrm>
              <a:custGeom>
                <a:avLst/>
                <a:gdLst>
                  <a:gd name="T0" fmla="*/ 45 w 89"/>
                  <a:gd name="T1" fmla="*/ 277 h 278"/>
                  <a:gd name="T2" fmla="*/ 45 w 89"/>
                  <a:gd name="T3" fmla="*/ 278 h 278"/>
                  <a:gd name="T4" fmla="*/ 54 w 89"/>
                  <a:gd name="T5" fmla="*/ 243 h 278"/>
                  <a:gd name="T6" fmla="*/ 62 w 89"/>
                  <a:gd name="T7" fmla="*/ 209 h 278"/>
                  <a:gd name="T8" fmla="*/ 69 w 89"/>
                  <a:gd name="T9" fmla="*/ 175 h 278"/>
                  <a:gd name="T10" fmla="*/ 77 w 89"/>
                  <a:gd name="T11" fmla="*/ 139 h 278"/>
                  <a:gd name="T12" fmla="*/ 81 w 89"/>
                  <a:gd name="T13" fmla="*/ 104 h 278"/>
                  <a:gd name="T14" fmla="*/ 85 w 89"/>
                  <a:gd name="T15" fmla="*/ 69 h 278"/>
                  <a:gd name="T16" fmla="*/ 89 w 89"/>
                  <a:gd name="T17" fmla="*/ 35 h 278"/>
                  <a:gd name="T18" fmla="*/ 89 w 89"/>
                  <a:gd name="T19" fmla="*/ 0 h 278"/>
                  <a:gd name="T20" fmla="*/ 42 w 89"/>
                  <a:gd name="T21" fmla="*/ 0 h 278"/>
                  <a:gd name="T22" fmla="*/ 42 w 89"/>
                  <a:gd name="T23" fmla="*/ 32 h 278"/>
                  <a:gd name="T24" fmla="*/ 39 w 89"/>
                  <a:gd name="T25" fmla="*/ 65 h 278"/>
                  <a:gd name="T26" fmla="*/ 36 w 89"/>
                  <a:gd name="T27" fmla="*/ 98 h 278"/>
                  <a:gd name="T28" fmla="*/ 30 w 89"/>
                  <a:gd name="T29" fmla="*/ 132 h 278"/>
                  <a:gd name="T30" fmla="*/ 24 w 89"/>
                  <a:gd name="T31" fmla="*/ 165 h 278"/>
                  <a:gd name="T32" fmla="*/ 17 w 89"/>
                  <a:gd name="T33" fmla="*/ 199 h 278"/>
                  <a:gd name="T34" fmla="*/ 8 w 89"/>
                  <a:gd name="T35" fmla="*/ 233 h 278"/>
                  <a:gd name="T36" fmla="*/ 0 w 89"/>
                  <a:gd name="T37" fmla="*/ 266 h 278"/>
                  <a:gd name="T38" fmla="*/ 0 w 89"/>
                  <a:gd name="T39" fmla="*/ 266 h 278"/>
                  <a:gd name="T40" fmla="*/ 45 w 89"/>
                  <a:gd name="T4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9" h="278">
                    <a:moveTo>
                      <a:pt x="45" y="277"/>
                    </a:moveTo>
                    <a:lnTo>
                      <a:pt x="45" y="278"/>
                    </a:lnTo>
                    <a:lnTo>
                      <a:pt x="54" y="243"/>
                    </a:lnTo>
                    <a:lnTo>
                      <a:pt x="62" y="209"/>
                    </a:lnTo>
                    <a:lnTo>
                      <a:pt x="69" y="175"/>
                    </a:lnTo>
                    <a:lnTo>
                      <a:pt x="77" y="139"/>
                    </a:lnTo>
                    <a:lnTo>
                      <a:pt x="81" y="104"/>
                    </a:lnTo>
                    <a:lnTo>
                      <a:pt x="85" y="69"/>
                    </a:lnTo>
                    <a:lnTo>
                      <a:pt x="89" y="35"/>
                    </a:lnTo>
                    <a:lnTo>
                      <a:pt x="89" y="0"/>
                    </a:lnTo>
                    <a:lnTo>
                      <a:pt x="42" y="0"/>
                    </a:lnTo>
                    <a:lnTo>
                      <a:pt x="42" y="32"/>
                    </a:lnTo>
                    <a:lnTo>
                      <a:pt x="39" y="65"/>
                    </a:lnTo>
                    <a:lnTo>
                      <a:pt x="36" y="98"/>
                    </a:lnTo>
                    <a:lnTo>
                      <a:pt x="30" y="132"/>
                    </a:lnTo>
                    <a:lnTo>
                      <a:pt x="24" y="165"/>
                    </a:lnTo>
                    <a:lnTo>
                      <a:pt x="17" y="199"/>
                    </a:lnTo>
                    <a:lnTo>
                      <a:pt x="8" y="233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45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4" name="Freeform 406"/>
              <p:cNvSpPr>
                <a:spLocks/>
              </p:cNvSpPr>
              <p:nvPr/>
            </p:nvSpPr>
            <p:spPr bwMode="auto">
              <a:xfrm>
                <a:off x="3190" y="2382"/>
                <a:ext cx="24" cy="47"/>
              </a:xfrm>
              <a:custGeom>
                <a:avLst/>
                <a:gdLst>
                  <a:gd name="T0" fmla="*/ 46 w 146"/>
                  <a:gd name="T1" fmla="*/ 271 h 271"/>
                  <a:gd name="T2" fmla="*/ 46 w 146"/>
                  <a:gd name="T3" fmla="*/ 271 h 271"/>
                  <a:gd name="T4" fmla="*/ 49 w 146"/>
                  <a:gd name="T5" fmla="*/ 256 h 271"/>
                  <a:gd name="T6" fmla="*/ 54 w 146"/>
                  <a:gd name="T7" fmla="*/ 239 h 271"/>
                  <a:gd name="T8" fmla="*/ 59 w 146"/>
                  <a:gd name="T9" fmla="*/ 223 h 271"/>
                  <a:gd name="T10" fmla="*/ 65 w 146"/>
                  <a:gd name="T11" fmla="*/ 208 h 271"/>
                  <a:gd name="T12" fmla="*/ 79 w 146"/>
                  <a:gd name="T13" fmla="*/ 175 h 271"/>
                  <a:gd name="T14" fmla="*/ 95 w 146"/>
                  <a:gd name="T15" fmla="*/ 143 h 271"/>
                  <a:gd name="T16" fmla="*/ 109 w 146"/>
                  <a:gd name="T17" fmla="*/ 111 h 271"/>
                  <a:gd name="T18" fmla="*/ 124 w 146"/>
                  <a:gd name="T19" fmla="*/ 79 h 271"/>
                  <a:gd name="T20" fmla="*/ 131 w 146"/>
                  <a:gd name="T21" fmla="*/ 63 h 271"/>
                  <a:gd name="T22" fmla="*/ 137 w 146"/>
                  <a:gd name="T23" fmla="*/ 46 h 271"/>
                  <a:gd name="T24" fmla="*/ 142 w 146"/>
                  <a:gd name="T25" fmla="*/ 28 h 271"/>
                  <a:gd name="T26" fmla="*/ 146 w 146"/>
                  <a:gd name="T27" fmla="*/ 11 h 271"/>
                  <a:gd name="T28" fmla="*/ 101 w 146"/>
                  <a:gd name="T29" fmla="*/ 0 h 271"/>
                  <a:gd name="T30" fmla="*/ 97 w 146"/>
                  <a:gd name="T31" fmla="*/ 16 h 271"/>
                  <a:gd name="T32" fmla="*/ 92 w 146"/>
                  <a:gd name="T33" fmla="*/ 30 h 271"/>
                  <a:gd name="T34" fmla="*/ 88 w 146"/>
                  <a:gd name="T35" fmla="*/ 46 h 271"/>
                  <a:gd name="T36" fmla="*/ 82 w 146"/>
                  <a:gd name="T37" fmla="*/ 60 h 271"/>
                  <a:gd name="T38" fmla="*/ 67 w 146"/>
                  <a:gd name="T39" fmla="*/ 91 h 271"/>
                  <a:gd name="T40" fmla="*/ 52 w 146"/>
                  <a:gd name="T41" fmla="*/ 124 h 271"/>
                  <a:gd name="T42" fmla="*/ 37 w 146"/>
                  <a:gd name="T43" fmla="*/ 156 h 271"/>
                  <a:gd name="T44" fmla="*/ 22 w 146"/>
                  <a:gd name="T45" fmla="*/ 190 h 271"/>
                  <a:gd name="T46" fmla="*/ 16 w 146"/>
                  <a:gd name="T47" fmla="*/ 208 h 271"/>
                  <a:gd name="T48" fmla="*/ 10 w 146"/>
                  <a:gd name="T49" fmla="*/ 225 h 271"/>
                  <a:gd name="T50" fmla="*/ 4 w 146"/>
                  <a:gd name="T51" fmla="*/ 244 h 271"/>
                  <a:gd name="T52" fmla="*/ 0 w 146"/>
                  <a:gd name="T53" fmla="*/ 262 h 271"/>
                  <a:gd name="T54" fmla="*/ 0 w 146"/>
                  <a:gd name="T55" fmla="*/ 262 h 271"/>
                  <a:gd name="T56" fmla="*/ 46 w 146"/>
                  <a:gd name="T5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271">
                    <a:moveTo>
                      <a:pt x="46" y="271"/>
                    </a:moveTo>
                    <a:lnTo>
                      <a:pt x="46" y="271"/>
                    </a:lnTo>
                    <a:lnTo>
                      <a:pt x="49" y="256"/>
                    </a:lnTo>
                    <a:lnTo>
                      <a:pt x="54" y="239"/>
                    </a:lnTo>
                    <a:lnTo>
                      <a:pt x="59" y="223"/>
                    </a:lnTo>
                    <a:lnTo>
                      <a:pt x="65" y="208"/>
                    </a:lnTo>
                    <a:lnTo>
                      <a:pt x="79" y="175"/>
                    </a:lnTo>
                    <a:lnTo>
                      <a:pt x="95" y="143"/>
                    </a:lnTo>
                    <a:lnTo>
                      <a:pt x="109" y="111"/>
                    </a:lnTo>
                    <a:lnTo>
                      <a:pt x="124" y="79"/>
                    </a:lnTo>
                    <a:lnTo>
                      <a:pt x="131" y="63"/>
                    </a:lnTo>
                    <a:lnTo>
                      <a:pt x="137" y="46"/>
                    </a:lnTo>
                    <a:lnTo>
                      <a:pt x="142" y="28"/>
                    </a:lnTo>
                    <a:lnTo>
                      <a:pt x="146" y="11"/>
                    </a:lnTo>
                    <a:lnTo>
                      <a:pt x="101" y="0"/>
                    </a:lnTo>
                    <a:lnTo>
                      <a:pt x="97" y="16"/>
                    </a:lnTo>
                    <a:lnTo>
                      <a:pt x="92" y="30"/>
                    </a:lnTo>
                    <a:lnTo>
                      <a:pt x="88" y="46"/>
                    </a:lnTo>
                    <a:lnTo>
                      <a:pt x="82" y="60"/>
                    </a:lnTo>
                    <a:lnTo>
                      <a:pt x="67" y="91"/>
                    </a:lnTo>
                    <a:lnTo>
                      <a:pt x="52" y="124"/>
                    </a:lnTo>
                    <a:lnTo>
                      <a:pt x="37" y="156"/>
                    </a:lnTo>
                    <a:lnTo>
                      <a:pt x="22" y="190"/>
                    </a:lnTo>
                    <a:lnTo>
                      <a:pt x="16" y="208"/>
                    </a:lnTo>
                    <a:lnTo>
                      <a:pt x="10" y="225"/>
                    </a:lnTo>
                    <a:lnTo>
                      <a:pt x="4" y="244"/>
                    </a:lnTo>
                    <a:lnTo>
                      <a:pt x="0" y="262"/>
                    </a:lnTo>
                    <a:lnTo>
                      <a:pt x="0" y="262"/>
                    </a:lnTo>
                    <a:lnTo>
                      <a:pt x="46" y="27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5" name="Freeform 407"/>
              <p:cNvSpPr>
                <a:spLocks/>
              </p:cNvSpPr>
              <p:nvPr/>
            </p:nvSpPr>
            <p:spPr bwMode="auto">
              <a:xfrm>
                <a:off x="3188" y="2427"/>
                <a:ext cx="9" cy="42"/>
              </a:xfrm>
              <a:custGeom>
                <a:avLst/>
                <a:gdLst>
                  <a:gd name="T0" fmla="*/ 57 w 57"/>
                  <a:gd name="T1" fmla="*/ 235 h 242"/>
                  <a:gd name="T2" fmla="*/ 57 w 57"/>
                  <a:gd name="T3" fmla="*/ 235 h 242"/>
                  <a:gd name="T4" fmla="*/ 53 w 57"/>
                  <a:gd name="T5" fmla="*/ 207 h 242"/>
                  <a:gd name="T6" fmla="*/ 49 w 57"/>
                  <a:gd name="T7" fmla="*/ 179 h 242"/>
                  <a:gd name="T8" fmla="*/ 47 w 57"/>
                  <a:gd name="T9" fmla="*/ 150 h 242"/>
                  <a:gd name="T10" fmla="*/ 47 w 57"/>
                  <a:gd name="T11" fmla="*/ 121 h 242"/>
                  <a:gd name="T12" fmla="*/ 47 w 57"/>
                  <a:gd name="T13" fmla="*/ 92 h 242"/>
                  <a:gd name="T14" fmla="*/ 48 w 57"/>
                  <a:gd name="T15" fmla="*/ 63 h 242"/>
                  <a:gd name="T16" fmla="*/ 52 w 57"/>
                  <a:gd name="T17" fmla="*/ 36 h 242"/>
                  <a:gd name="T18" fmla="*/ 57 w 57"/>
                  <a:gd name="T19" fmla="*/ 9 h 242"/>
                  <a:gd name="T20" fmla="*/ 11 w 57"/>
                  <a:gd name="T21" fmla="*/ 0 h 242"/>
                  <a:gd name="T22" fmla="*/ 5 w 57"/>
                  <a:gd name="T23" fmla="*/ 30 h 242"/>
                  <a:gd name="T24" fmla="*/ 1 w 57"/>
                  <a:gd name="T25" fmla="*/ 60 h 242"/>
                  <a:gd name="T26" fmla="*/ 0 w 57"/>
                  <a:gd name="T27" fmla="*/ 91 h 242"/>
                  <a:gd name="T28" fmla="*/ 0 w 57"/>
                  <a:gd name="T29" fmla="*/ 121 h 242"/>
                  <a:gd name="T30" fmla="*/ 1 w 57"/>
                  <a:gd name="T31" fmla="*/ 152 h 242"/>
                  <a:gd name="T32" fmla="*/ 3 w 57"/>
                  <a:gd name="T33" fmla="*/ 183 h 242"/>
                  <a:gd name="T34" fmla="*/ 6 w 57"/>
                  <a:gd name="T35" fmla="*/ 212 h 242"/>
                  <a:gd name="T36" fmla="*/ 11 w 57"/>
                  <a:gd name="T37" fmla="*/ 242 h 242"/>
                  <a:gd name="T38" fmla="*/ 10 w 57"/>
                  <a:gd name="T39" fmla="*/ 241 h 242"/>
                  <a:gd name="T40" fmla="*/ 57 w 57"/>
                  <a:gd name="T41" fmla="*/ 23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242">
                    <a:moveTo>
                      <a:pt x="57" y="235"/>
                    </a:moveTo>
                    <a:lnTo>
                      <a:pt x="57" y="235"/>
                    </a:lnTo>
                    <a:lnTo>
                      <a:pt x="53" y="207"/>
                    </a:lnTo>
                    <a:lnTo>
                      <a:pt x="49" y="179"/>
                    </a:lnTo>
                    <a:lnTo>
                      <a:pt x="47" y="150"/>
                    </a:lnTo>
                    <a:lnTo>
                      <a:pt x="47" y="121"/>
                    </a:lnTo>
                    <a:lnTo>
                      <a:pt x="47" y="92"/>
                    </a:lnTo>
                    <a:lnTo>
                      <a:pt x="48" y="63"/>
                    </a:lnTo>
                    <a:lnTo>
                      <a:pt x="52" y="36"/>
                    </a:lnTo>
                    <a:lnTo>
                      <a:pt x="57" y="9"/>
                    </a:lnTo>
                    <a:lnTo>
                      <a:pt x="11" y="0"/>
                    </a:lnTo>
                    <a:lnTo>
                      <a:pt x="5" y="30"/>
                    </a:lnTo>
                    <a:lnTo>
                      <a:pt x="1" y="60"/>
                    </a:lnTo>
                    <a:lnTo>
                      <a:pt x="0" y="91"/>
                    </a:lnTo>
                    <a:lnTo>
                      <a:pt x="0" y="121"/>
                    </a:lnTo>
                    <a:lnTo>
                      <a:pt x="1" y="152"/>
                    </a:lnTo>
                    <a:lnTo>
                      <a:pt x="3" y="183"/>
                    </a:lnTo>
                    <a:lnTo>
                      <a:pt x="6" y="212"/>
                    </a:lnTo>
                    <a:lnTo>
                      <a:pt x="11" y="242"/>
                    </a:lnTo>
                    <a:lnTo>
                      <a:pt x="10" y="241"/>
                    </a:lnTo>
                    <a:lnTo>
                      <a:pt x="57" y="2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6" name="Freeform 408"/>
              <p:cNvSpPr>
                <a:spLocks/>
              </p:cNvSpPr>
              <p:nvPr/>
            </p:nvSpPr>
            <p:spPr bwMode="auto">
              <a:xfrm>
                <a:off x="3189" y="2468"/>
                <a:ext cx="19" cy="33"/>
              </a:xfrm>
              <a:custGeom>
                <a:avLst/>
                <a:gdLst>
                  <a:gd name="T0" fmla="*/ 109 w 109"/>
                  <a:gd name="T1" fmla="*/ 187 h 193"/>
                  <a:gd name="T2" fmla="*/ 109 w 109"/>
                  <a:gd name="T3" fmla="*/ 187 h 193"/>
                  <a:gd name="T4" fmla="*/ 107 w 109"/>
                  <a:gd name="T5" fmla="*/ 174 h 193"/>
                  <a:gd name="T6" fmla="*/ 104 w 109"/>
                  <a:gd name="T7" fmla="*/ 161 h 193"/>
                  <a:gd name="T8" fmla="*/ 101 w 109"/>
                  <a:gd name="T9" fmla="*/ 148 h 193"/>
                  <a:gd name="T10" fmla="*/ 96 w 109"/>
                  <a:gd name="T11" fmla="*/ 136 h 193"/>
                  <a:gd name="T12" fmla="*/ 86 w 109"/>
                  <a:gd name="T13" fmla="*/ 112 h 193"/>
                  <a:gd name="T14" fmla="*/ 77 w 109"/>
                  <a:gd name="T15" fmla="*/ 88 h 193"/>
                  <a:gd name="T16" fmla="*/ 66 w 109"/>
                  <a:gd name="T17" fmla="*/ 65 h 193"/>
                  <a:gd name="T18" fmla="*/ 57 w 109"/>
                  <a:gd name="T19" fmla="*/ 42 h 193"/>
                  <a:gd name="T20" fmla="*/ 54 w 109"/>
                  <a:gd name="T21" fmla="*/ 31 h 193"/>
                  <a:gd name="T22" fmla="*/ 50 w 109"/>
                  <a:gd name="T23" fmla="*/ 20 h 193"/>
                  <a:gd name="T24" fmla="*/ 48 w 109"/>
                  <a:gd name="T25" fmla="*/ 11 h 193"/>
                  <a:gd name="T26" fmla="*/ 47 w 109"/>
                  <a:gd name="T27" fmla="*/ 0 h 193"/>
                  <a:gd name="T28" fmla="*/ 0 w 109"/>
                  <a:gd name="T29" fmla="*/ 6 h 193"/>
                  <a:gd name="T30" fmla="*/ 2 w 109"/>
                  <a:gd name="T31" fmla="*/ 19 h 193"/>
                  <a:gd name="T32" fmla="*/ 6 w 109"/>
                  <a:gd name="T33" fmla="*/ 32 h 193"/>
                  <a:gd name="T34" fmla="*/ 9 w 109"/>
                  <a:gd name="T35" fmla="*/ 46 h 193"/>
                  <a:gd name="T36" fmla="*/ 13 w 109"/>
                  <a:gd name="T37" fmla="*/ 58 h 193"/>
                  <a:gd name="T38" fmla="*/ 23 w 109"/>
                  <a:gd name="T39" fmla="*/ 82 h 193"/>
                  <a:gd name="T40" fmla="*/ 33 w 109"/>
                  <a:gd name="T41" fmla="*/ 106 h 193"/>
                  <a:gd name="T42" fmla="*/ 43 w 109"/>
                  <a:gd name="T43" fmla="*/ 128 h 193"/>
                  <a:gd name="T44" fmla="*/ 53 w 109"/>
                  <a:gd name="T45" fmla="*/ 151 h 193"/>
                  <a:gd name="T46" fmla="*/ 55 w 109"/>
                  <a:gd name="T47" fmla="*/ 162 h 193"/>
                  <a:gd name="T48" fmla="*/ 59 w 109"/>
                  <a:gd name="T49" fmla="*/ 173 h 193"/>
                  <a:gd name="T50" fmla="*/ 61 w 109"/>
                  <a:gd name="T51" fmla="*/ 182 h 193"/>
                  <a:gd name="T52" fmla="*/ 62 w 109"/>
                  <a:gd name="T53" fmla="*/ 193 h 193"/>
                  <a:gd name="T54" fmla="*/ 62 w 109"/>
                  <a:gd name="T55" fmla="*/ 193 h 193"/>
                  <a:gd name="T56" fmla="*/ 109 w 109"/>
                  <a:gd name="T57" fmla="*/ 18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93">
                    <a:moveTo>
                      <a:pt x="109" y="187"/>
                    </a:moveTo>
                    <a:lnTo>
                      <a:pt x="109" y="187"/>
                    </a:lnTo>
                    <a:lnTo>
                      <a:pt x="107" y="174"/>
                    </a:lnTo>
                    <a:lnTo>
                      <a:pt x="104" y="161"/>
                    </a:lnTo>
                    <a:lnTo>
                      <a:pt x="101" y="148"/>
                    </a:lnTo>
                    <a:lnTo>
                      <a:pt x="96" y="136"/>
                    </a:lnTo>
                    <a:lnTo>
                      <a:pt x="86" y="112"/>
                    </a:lnTo>
                    <a:lnTo>
                      <a:pt x="77" y="88"/>
                    </a:lnTo>
                    <a:lnTo>
                      <a:pt x="66" y="65"/>
                    </a:lnTo>
                    <a:lnTo>
                      <a:pt x="57" y="42"/>
                    </a:lnTo>
                    <a:lnTo>
                      <a:pt x="54" y="31"/>
                    </a:lnTo>
                    <a:lnTo>
                      <a:pt x="50" y="20"/>
                    </a:lnTo>
                    <a:lnTo>
                      <a:pt x="48" y="1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2" y="19"/>
                    </a:lnTo>
                    <a:lnTo>
                      <a:pt x="6" y="32"/>
                    </a:lnTo>
                    <a:lnTo>
                      <a:pt x="9" y="46"/>
                    </a:lnTo>
                    <a:lnTo>
                      <a:pt x="13" y="58"/>
                    </a:lnTo>
                    <a:lnTo>
                      <a:pt x="23" y="82"/>
                    </a:lnTo>
                    <a:lnTo>
                      <a:pt x="33" y="106"/>
                    </a:lnTo>
                    <a:lnTo>
                      <a:pt x="43" y="128"/>
                    </a:lnTo>
                    <a:lnTo>
                      <a:pt x="53" y="151"/>
                    </a:lnTo>
                    <a:lnTo>
                      <a:pt x="55" y="162"/>
                    </a:lnTo>
                    <a:lnTo>
                      <a:pt x="59" y="173"/>
                    </a:lnTo>
                    <a:lnTo>
                      <a:pt x="61" y="182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109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7" name="Freeform 409"/>
              <p:cNvSpPr>
                <a:spLocks/>
              </p:cNvSpPr>
              <p:nvPr/>
            </p:nvSpPr>
            <p:spPr bwMode="auto">
              <a:xfrm>
                <a:off x="3200" y="2501"/>
                <a:ext cx="9" cy="32"/>
              </a:xfrm>
              <a:custGeom>
                <a:avLst/>
                <a:gdLst>
                  <a:gd name="T0" fmla="*/ 47 w 57"/>
                  <a:gd name="T1" fmla="*/ 187 h 187"/>
                  <a:gd name="T2" fmla="*/ 47 w 57"/>
                  <a:gd name="T3" fmla="*/ 187 h 187"/>
                  <a:gd name="T4" fmla="*/ 52 w 57"/>
                  <a:gd name="T5" fmla="*/ 163 h 187"/>
                  <a:gd name="T6" fmla="*/ 54 w 57"/>
                  <a:gd name="T7" fmla="*/ 139 h 187"/>
                  <a:gd name="T8" fmla="*/ 57 w 57"/>
                  <a:gd name="T9" fmla="*/ 114 h 187"/>
                  <a:gd name="T10" fmla="*/ 55 w 57"/>
                  <a:gd name="T11" fmla="*/ 90 h 187"/>
                  <a:gd name="T12" fmla="*/ 54 w 57"/>
                  <a:gd name="T13" fmla="*/ 66 h 187"/>
                  <a:gd name="T14" fmla="*/ 53 w 57"/>
                  <a:gd name="T15" fmla="*/ 43 h 187"/>
                  <a:gd name="T16" fmla="*/ 49 w 57"/>
                  <a:gd name="T17" fmla="*/ 21 h 187"/>
                  <a:gd name="T18" fmla="*/ 47 w 57"/>
                  <a:gd name="T19" fmla="*/ 0 h 187"/>
                  <a:gd name="T20" fmla="*/ 0 w 57"/>
                  <a:gd name="T21" fmla="*/ 6 h 187"/>
                  <a:gd name="T22" fmla="*/ 4 w 57"/>
                  <a:gd name="T23" fmla="*/ 27 h 187"/>
                  <a:gd name="T24" fmla="*/ 6 w 57"/>
                  <a:gd name="T25" fmla="*/ 48 h 187"/>
                  <a:gd name="T26" fmla="*/ 9 w 57"/>
                  <a:gd name="T27" fmla="*/ 70 h 187"/>
                  <a:gd name="T28" fmla="*/ 10 w 57"/>
                  <a:gd name="T29" fmla="*/ 91 h 187"/>
                  <a:gd name="T30" fmla="*/ 10 w 57"/>
                  <a:gd name="T31" fmla="*/ 113 h 187"/>
                  <a:gd name="T32" fmla="*/ 9 w 57"/>
                  <a:gd name="T33" fmla="*/ 135 h 187"/>
                  <a:gd name="T34" fmla="*/ 5 w 57"/>
                  <a:gd name="T35" fmla="*/ 156 h 187"/>
                  <a:gd name="T36" fmla="*/ 1 w 57"/>
                  <a:gd name="T37" fmla="*/ 177 h 187"/>
                  <a:gd name="T38" fmla="*/ 1 w 57"/>
                  <a:gd name="T39" fmla="*/ 177 h 187"/>
                  <a:gd name="T40" fmla="*/ 47 w 57"/>
                  <a:gd name="T41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187">
                    <a:moveTo>
                      <a:pt x="47" y="187"/>
                    </a:moveTo>
                    <a:lnTo>
                      <a:pt x="47" y="187"/>
                    </a:lnTo>
                    <a:lnTo>
                      <a:pt x="52" y="163"/>
                    </a:lnTo>
                    <a:lnTo>
                      <a:pt x="54" y="139"/>
                    </a:lnTo>
                    <a:lnTo>
                      <a:pt x="57" y="114"/>
                    </a:lnTo>
                    <a:lnTo>
                      <a:pt x="55" y="90"/>
                    </a:lnTo>
                    <a:lnTo>
                      <a:pt x="54" y="66"/>
                    </a:lnTo>
                    <a:lnTo>
                      <a:pt x="53" y="43"/>
                    </a:lnTo>
                    <a:lnTo>
                      <a:pt x="49" y="21"/>
                    </a:lnTo>
                    <a:lnTo>
                      <a:pt x="47" y="0"/>
                    </a:lnTo>
                    <a:lnTo>
                      <a:pt x="0" y="6"/>
                    </a:lnTo>
                    <a:lnTo>
                      <a:pt x="4" y="27"/>
                    </a:lnTo>
                    <a:lnTo>
                      <a:pt x="6" y="48"/>
                    </a:lnTo>
                    <a:lnTo>
                      <a:pt x="9" y="70"/>
                    </a:lnTo>
                    <a:lnTo>
                      <a:pt x="10" y="91"/>
                    </a:lnTo>
                    <a:lnTo>
                      <a:pt x="10" y="113"/>
                    </a:lnTo>
                    <a:lnTo>
                      <a:pt x="9" y="135"/>
                    </a:lnTo>
                    <a:lnTo>
                      <a:pt x="5" y="156"/>
                    </a:lnTo>
                    <a:lnTo>
                      <a:pt x="1" y="177"/>
                    </a:lnTo>
                    <a:lnTo>
                      <a:pt x="1" y="177"/>
                    </a:lnTo>
                    <a:lnTo>
                      <a:pt x="47" y="1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8" name="Freeform 410"/>
              <p:cNvSpPr>
                <a:spLocks/>
              </p:cNvSpPr>
              <p:nvPr/>
            </p:nvSpPr>
            <p:spPr bwMode="auto">
              <a:xfrm>
                <a:off x="3180" y="2531"/>
                <a:ext cx="28" cy="44"/>
              </a:xfrm>
              <a:custGeom>
                <a:avLst/>
                <a:gdLst>
                  <a:gd name="T0" fmla="*/ 35 w 166"/>
                  <a:gd name="T1" fmla="*/ 250 h 250"/>
                  <a:gd name="T2" fmla="*/ 35 w 166"/>
                  <a:gd name="T3" fmla="*/ 250 h 250"/>
                  <a:gd name="T4" fmla="*/ 58 w 166"/>
                  <a:gd name="T5" fmla="*/ 225 h 250"/>
                  <a:gd name="T6" fmla="*/ 78 w 166"/>
                  <a:gd name="T7" fmla="*/ 196 h 250"/>
                  <a:gd name="T8" fmla="*/ 98 w 166"/>
                  <a:gd name="T9" fmla="*/ 168 h 250"/>
                  <a:gd name="T10" fmla="*/ 116 w 166"/>
                  <a:gd name="T11" fmla="*/ 136 h 250"/>
                  <a:gd name="T12" fmla="*/ 131 w 166"/>
                  <a:gd name="T13" fmla="*/ 105 h 250"/>
                  <a:gd name="T14" fmla="*/ 146 w 166"/>
                  <a:gd name="T15" fmla="*/ 74 h 250"/>
                  <a:gd name="T16" fmla="*/ 156 w 166"/>
                  <a:gd name="T17" fmla="*/ 42 h 250"/>
                  <a:gd name="T18" fmla="*/ 166 w 166"/>
                  <a:gd name="T19" fmla="*/ 10 h 250"/>
                  <a:gd name="T20" fmla="*/ 120 w 166"/>
                  <a:gd name="T21" fmla="*/ 0 h 250"/>
                  <a:gd name="T22" fmla="*/ 112 w 166"/>
                  <a:gd name="T23" fmla="*/ 27 h 250"/>
                  <a:gd name="T24" fmla="*/ 101 w 166"/>
                  <a:gd name="T25" fmla="*/ 56 h 250"/>
                  <a:gd name="T26" fmla="*/ 89 w 166"/>
                  <a:gd name="T27" fmla="*/ 86 h 250"/>
                  <a:gd name="T28" fmla="*/ 75 w 166"/>
                  <a:gd name="T29" fmla="*/ 115 h 250"/>
                  <a:gd name="T30" fmla="*/ 58 w 166"/>
                  <a:gd name="T31" fmla="*/ 142 h 250"/>
                  <a:gd name="T32" fmla="*/ 40 w 166"/>
                  <a:gd name="T33" fmla="*/ 170 h 250"/>
                  <a:gd name="T34" fmla="*/ 21 w 166"/>
                  <a:gd name="T35" fmla="*/ 195 h 250"/>
                  <a:gd name="T36" fmla="*/ 2 w 166"/>
                  <a:gd name="T37" fmla="*/ 219 h 250"/>
                  <a:gd name="T38" fmla="*/ 0 w 166"/>
                  <a:gd name="T39" fmla="*/ 219 h 250"/>
                  <a:gd name="T40" fmla="*/ 35 w 166"/>
                  <a:gd name="T41" fmla="*/ 25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250">
                    <a:moveTo>
                      <a:pt x="35" y="250"/>
                    </a:moveTo>
                    <a:lnTo>
                      <a:pt x="35" y="250"/>
                    </a:lnTo>
                    <a:lnTo>
                      <a:pt x="58" y="225"/>
                    </a:lnTo>
                    <a:lnTo>
                      <a:pt x="78" y="196"/>
                    </a:lnTo>
                    <a:lnTo>
                      <a:pt x="98" y="168"/>
                    </a:lnTo>
                    <a:lnTo>
                      <a:pt x="116" y="136"/>
                    </a:lnTo>
                    <a:lnTo>
                      <a:pt x="131" y="105"/>
                    </a:lnTo>
                    <a:lnTo>
                      <a:pt x="146" y="74"/>
                    </a:lnTo>
                    <a:lnTo>
                      <a:pt x="156" y="42"/>
                    </a:lnTo>
                    <a:lnTo>
                      <a:pt x="166" y="10"/>
                    </a:lnTo>
                    <a:lnTo>
                      <a:pt x="120" y="0"/>
                    </a:lnTo>
                    <a:lnTo>
                      <a:pt x="112" y="27"/>
                    </a:lnTo>
                    <a:lnTo>
                      <a:pt x="101" y="56"/>
                    </a:lnTo>
                    <a:lnTo>
                      <a:pt x="89" y="86"/>
                    </a:lnTo>
                    <a:lnTo>
                      <a:pt x="75" y="115"/>
                    </a:lnTo>
                    <a:lnTo>
                      <a:pt x="58" y="142"/>
                    </a:lnTo>
                    <a:lnTo>
                      <a:pt x="40" y="170"/>
                    </a:lnTo>
                    <a:lnTo>
                      <a:pt x="21" y="195"/>
                    </a:lnTo>
                    <a:lnTo>
                      <a:pt x="2" y="219"/>
                    </a:lnTo>
                    <a:lnTo>
                      <a:pt x="0" y="219"/>
                    </a:lnTo>
                    <a:lnTo>
                      <a:pt x="35" y="25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899" name="Freeform 411"/>
              <p:cNvSpPr>
                <a:spLocks/>
              </p:cNvSpPr>
              <p:nvPr/>
            </p:nvSpPr>
            <p:spPr bwMode="auto">
              <a:xfrm>
                <a:off x="3140" y="2570"/>
                <a:ext cx="46" cy="37"/>
              </a:xfrm>
              <a:custGeom>
                <a:avLst/>
                <a:gdLst>
                  <a:gd name="T0" fmla="*/ 21 w 281"/>
                  <a:gd name="T1" fmla="*/ 215 h 215"/>
                  <a:gd name="T2" fmla="*/ 21 w 281"/>
                  <a:gd name="T3" fmla="*/ 215 h 215"/>
                  <a:gd name="T4" fmla="*/ 57 w 281"/>
                  <a:gd name="T5" fmla="*/ 197 h 215"/>
                  <a:gd name="T6" fmla="*/ 92 w 281"/>
                  <a:gd name="T7" fmla="*/ 178 h 215"/>
                  <a:gd name="T8" fmla="*/ 126 w 281"/>
                  <a:gd name="T9" fmla="*/ 156 h 215"/>
                  <a:gd name="T10" fmla="*/ 161 w 281"/>
                  <a:gd name="T11" fmla="*/ 135 h 215"/>
                  <a:gd name="T12" fmla="*/ 194 w 281"/>
                  <a:gd name="T13" fmla="*/ 111 h 215"/>
                  <a:gd name="T14" fmla="*/ 225 w 281"/>
                  <a:gd name="T15" fmla="*/ 87 h 215"/>
                  <a:gd name="T16" fmla="*/ 239 w 281"/>
                  <a:gd name="T17" fmla="*/ 73 h 215"/>
                  <a:gd name="T18" fmla="*/ 254 w 281"/>
                  <a:gd name="T19" fmla="*/ 59 h 215"/>
                  <a:gd name="T20" fmla="*/ 268 w 281"/>
                  <a:gd name="T21" fmla="*/ 46 h 215"/>
                  <a:gd name="T22" fmla="*/ 281 w 281"/>
                  <a:gd name="T23" fmla="*/ 31 h 215"/>
                  <a:gd name="T24" fmla="*/ 246 w 281"/>
                  <a:gd name="T25" fmla="*/ 0 h 215"/>
                  <a:gd name="T26" fmla="*/ 234 w 281"/>
                  <a:gd name="T27" fmla="*/ 13 h 215"/>
                  <a:gd name="T28" fmla="*/ 221 w 281"/>
                  <a:gd name="T29" fmla="*/ 25 h 215"/>
                  <a:gd name="T30" fmla="*/ 208 w 281"/>
                  <a:gd name="T31" fmla="*/ 39 h 215"/>
                  <a:gd name="T32" fmla="*/ 195 w 281"/>
                  <a:gd name="T33" fmla="*/ 51 h 215"/>
                  <a:gd name="T34" fmla="*/ 165 w 281"/>
                  <a:gd name="T35" fmla="*/ 73 h 215"/>
                  <a:gd name="T36" fmla="*/ 135 w 281"/>
                  <a:gd name="T37" fmla="*/ 96 h 215"/>
                  <a:gd name="T38" fmla="*/ 102 w 281"/>
                  <a:gd name="T39" fmla="*/ 118 h 215"/>
                  <a:gd name="T40" fmla="*/ 69 w 281"/>
                  <a:gd name="T41" fmla="*/ 137 h 215"/>
                  <a:gd name="T42" fmla="*/ 34 w 281"/>
                  <a:gd name="T43" fmla="*/ 156 h 215"/>
                  <a:gd name="T44" fmla="*/ 0 w 281"/>
                  <a:gd name="T45" fmla="*/ 174 h 215"/>
                  <a:gd name="T46" fmla="*/ 0 w 281"/>
                  <a:gd name="T47" fmla="*/ 174 h 215"/>
                  <a:gd name="T48" fmla="*/ 21 w 281"/>
                  <a:gd name="T49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1" h="215">
                    <a:moveTo>
                      <a:pt x="21" y="215"/>
                    </a:moveTo>
                    <a:lnTo>
                      <a:pt x="21" y="215"/>
                    </a:lnTo>
                    <a:lnTo>
                      <a:pt x="57" y="197"/>
                    </a:lnTo>
                    <a:lnTo>
                      <a:pt x="92" y="178"/>
                    </a:lnTo>
                    <a:lnTo>
                      <a:pt x="126" y="156"/>
                    </a:lnTo>
                    <a:lnTo>
                      <a:pt x="161" y="135"/>
                    </a:lnTo>
                    <a:lnTo>
                      <a:pt x="194" y="111"/>
                    </a:lnTo>
                    <a:lnTo>
                      <a:pt x="225" y="87"/>
                    </a:lnTo>
                    <a:lnTo>
                      <a:pt x="239" y="73"/>
                    </a:lnTo>
                    <a:lnTo>
                      <a:pt x="254" y="59"/>
                    </a:lnTo>
                    <a:lnTo>
                      <a:pt x="268" y="46"/>
                    </a:lnTo>
                    <a:lnTo>
                      <a:pt x="281" y="31"/>
                    </a:lnTo>
                    <a:lnTo>
                      <a:pt x="246" y="0"/>
                    </a:lnTo>
                    <a:lnTo>
                      <a:pt x="234" y="13"/>
                    </a:lnTo>
                    <a:lnTo>
                      <a:pt x="221" y="25"/>
                    </a:lnTo>
                    <a:lnTo>
                      <a:pt x="208" y="39"/>
                    </a:lnTo>
                    <a:lnTo>
                      <a:pt x="195" y="51"/>
                    </a:lnTo>
                    <a:lnTo>
                      <a:pt x="165" y="73"/>
                    </a:lnTo>
                    <a:lnTo>
                      <a:pt x="135" y="96"/>
                    </a:lnTo>
                    <a:lnTo>
                      <a:pt x="102" y="118"/>
                    </a:lnTo>
                    <a:lnTo>
                      <a:pt x="69" y="137"/>
                    </a:lnTo>
                    <a:lnTo>
                      <a:pt x="34" y="156"/>
                    </a:lnTo>
                    <a:lnTo>
                      <a:pt x="0" y="174"/>
                    </a:lnTo>
                    <a:lnTo>
                      <a:pt x="0" y="174"/>
                    </a:lnTo>
                    <a:lnTo>
                      <a:pt x="21" y="2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0" name="Freeform 412"/>
              <p:cNvSpPr>
                <a:spLocks/>
              </p:cNvSpPr>
              <p:nvPr/>
            </p:nvSpPr>
            <p:spPr bwMode="auto">
              <a:xfrm>
                <a:off x="3083" y="2599"/>
                <a:ext cx="60" cy="31"/>
              </a:xfrm>
              <a:custGeom>
                <a:avLst/>
                <a:gdLst>
                  <a:gd name="T0" fmla="*/ 27 w 367"/>
                  <a:gd name="T1" fmla="*/ 175 h 175"/>
                  <a:gd name="T2" fmla="*/ 27 w 367"/>
                  <a:gd name="T3" fmla="*/ 175 h 175"/>
                  <a:gd name="T4" fmla="*/ 45 w 367"/>
                  <a:gd name="T5" fmla="*/ 163 h 175"/>
                  <a:gd name="T6" fmla="*/ 63 w 367"/>
                  <a:gd name="T7" fmla="*/ 153 h 175"/>
                  <a:gd name="T8" fmla="*/ 82 w 367"/>
                  <a:gd name="T9" fmla="*/ 143 h 175"/>
                  <a:gd name="T10" fmla="*/ 103 w 367"/>
                  <a:gd name="T11" fmla="*/ 133 h 175"/>
                  <a:gd name="T12" fmla="*/ 123 w 367"/>
                  <a:gd name="T13" fmla="*/ 125 h 175"/>
                  <a:gd name="T14" fmla="*/ 145 w 367"/>
                  <a:gd name="T15" fmla="*/ 118 h 175"/>
                  <a:gd name="T16" fmla="*/ 166 w 367"/>
                  <a:gd name="T17" fmla="*/ 111 h 175"/>
                  <a:gd name="T18" fmla="*/ 188 w 367"/>
                  <a:gd name="T19" fmla="*/ 103 h 175"/>
                  <a:gd name="T20" fmla="*/ 234 w 367"/>
                  <a:gd name="T21" fmla="*/ 90 h 175"/>
                  <a:gd name="T22" fmla="*/ 279 w 367"/>
                  <a:gd name="T23" fmla="*/ 77 h 175"/>
                  <a:gd name="T24" fmla="*/ 302 w 367"/>
                  <a:gd name="T25" fmla="*/ 69 h 175"/>
                  <a:gd name="T26" fmla="*/ 324 w 367"/>
                  <a:gd name="T27" fmla="*/ 60 h 175"/>
                  <a:gd name="T28" fmla="*/ 346 w 367"/>
                  <a:gd name="T29" fmla="*/ 52 h 175"/>
                  <a:gd name="T30" fmla="*/ 367 w 367"/>
                  <a:gd name="T31" fmla="*/ 41 h 175"/>
                  <a:gd name="T32" fmla="*/ 346 w 367"/>
                  <a:gd name="T33" fmla="*/ 0 h 175"/>
                  <a:gd name="T34" fmla="*/ 327 w 367"/>
                  <a:gd name="T35" fmla="*/ 9 h 175"/>
                  <a:gd name="T36" fmla="*/ 307 w 367"/>
                  <a:gd name="T37" fmla="*/ 17 h 175"/>
                  <a:gd name="T38" fmla="*/ 286 w 367"/>
                  <a:gd name="T39" fmla="*/ 25 h 175"/>
                  <a:gd name="T40" fmla="*/ 265 w 367"/>
                  <a:gd name="T41" fmla="*/ 33 h 175"/>
                  <a:gd name="T42" fmla="*/ 220 w 367"/>
                  <a:gd name="T43" fmla="*/ 46 h 175"/>
                  <a:gd name="T44" fmla="*/ 176 w 367"/>
                  <a:gd name="T45" fmla="*/ 59 h 175"/>
                  <a:gd name="T46" fmla="*/ 152 w 367"/>
                  <a:gd name="T47" fmla="*/ 66 h 175"/>
                  <a:gd name="T48" fmla="*/ 129 w 367"/>
                  <a:gd name="T49" fmla="*/ 73 h 175"/>
                  <a:gd name="T50" fmla="*/ 106 w 367"/>
                  <a:gd name="T51" fmla="*/ 82 h 175"/>
                  <a:gd name="T52" fmla="*/ 85 w 367"/>
                  <a:gd name="T53" fmla="*/ 90 h 175"/>
                  <a:gd name="T54" fmla="*/ 62 w 367"/>
                  <a:gd name="T55" fmla="*/ 101 h 175"/>
                  <a:gd name="T56" fmla="*/ 40 w 367"/>
                  <a:gd name="T57" fmla="*/ 112 h 175"/>
                  <a:gd name="T58" fmla="*/ 19 w 367"/>
                  <a:gd name="T59" fmla="*/ 124 h 175"/>
                  <a:gd name="T60" fmla="*/ 0 w 367"/>
                  <a:gd name="T61" fmla="*/ 138 h 175"/>
                  <a:gd name="T62" fmla="*/ 0 w 367"/>
                  <a:gd name="T63" fmla="*/ 138 h 175"/>
                  <a:gd name="T64" fmla="*/ 27 w 367"/>
                  <a:gd name="T65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7" h="175">
                    <a:moveTo>
                      <a:pt x="27" y="175"/>
                    </a:moveTo>
                    <a:lnTo>
                      <a:pt x="27" y="175"/>
                    </a:lnTo>
                    <a:lnTo>
                      <a:pt x="45" y="163"/>
                    </a:lnTo>
                    <a:lnTo>
                      <a:pt x="63" y="153"/>
                    </a:lnTo>
                    <a:lnTo>
                      <a:pt x="82" y="143"/>
                    </a:lnTo>
                    <a:lnTo>
                      <a:pt x="103" y="133"/>
                    </a:lnTo>
                    <a:lnTo>
                      <a:pt x="123" y="125"/>
                    </a:lnTo>
                    <a:lnTo>
                      <a:pt x="145" y="118"/>
                    </a:lnTo>
                    <a:lnTo>
                      <a:pt x="166" y="111"/>
                    </a:lnTo>
                    <a:lnTo>
                      <a:pt x="188" y="103"/>
                    </a:lnTo>
                    <a:lnTo>
                      <a:pt x="234" y="90"/>
                    </a:lnTo>
                    <a:lnTo>
                      <a:pt x="279" y="77"/>
                    </a:lnTo>
                    <a:lnTo>
                      <a:pt x="302" y="69"/>
                    </a:lnTo>
                    <a:lnTo>
                      <a:pt x="324" y="60"/>
                    </a:lnTo>
                    <a:lnTo>
                      <a:pt x="346" y="52"/>
                    </a:lnTo>
                    <a:lnTo>
                      <a:pt x="367" y="41"/>
                    </a:lnTo>
                    <a:lnTo>
                      <a:pt x="346" y="0"/>
                    </a:lnTo>
                    <a:lnTo>
                      <a:pt x="327" y="9"/>
                    </a:lnTo>
                    <a:lnTo>
                      <a:pt x="307" y="17"/>
                    </a:lnTo>
                    <a:lnTo>
                      <a:pt x="286" y="25"/>
                    </a:lnTo>
                    <a:lnTo>
                      <a:pt x="265" y="33"/>
                    </a:lnTo>
                    <a:lnTo>
                      <a:pt x="220" y="46"/>
                    </a:lnTo>
                    <a:lnTo>
                      <a:pt x="176" y="59"/>
                    </a:lnTo>
                    <a:lnTo>
                      <a:pt x="152" y="66"/>
                    </a:lnTo>
                    <a:lnTo>
                      <a:pt x="129" y="73"/>
                    </a:lnTo>
                    <a:lnTo>
                      <a:pt x="106" y="82"/>
                    </a:lnTo>
                    <a:lnTo>
                      <a:pt x="85" y="90"/>
                    </a:lnTo>
                    <a:lnTo>
                      <a:pt x="62" y="101"/>
                    </a:lnTo>
                    <a:lnTo>
                      <a:pt x="40" y="112"/>
                    </a:lnTo>
                    <a:lnTo>
                      <a:pt x="19" y="12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7" y="17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1" name="Freeform 413"/>
              <p:cNvSpPr>
                <a:spLocks/>
              </p:cNvSpPr>
              <p:nvPr/>
            </p:nvSpPr>
            <p:spPr bwMode="auto">
              <a:xfrm>
                <a:off x="3056" y="2624"/>
                <a:ext cx="31" cy="46"/>
              </a:xfrm>
              <a:custGeom>
                <a:avLst/>
                <a:gdLst>
                  <a:gd name="T0" fmla="*/ 38 w 189"/>
                  <a:gd name="T1" fmla="*/ 269 h 269"/>
                  <a:gd name="T2" fmla="*/ 39 w 189"/>
                  <a:gd name="T3" fmla="*/ 269 h 269"/>
                  <a:gd name="T4" fmla="*/ 58 w 189"/>
                  <a:gd name="T5" fmla="*/ 237 h 269"/>
                  <a:gd name="T6" fmla="*/ 75 w 189"/>
                  <a:gd name="T7" fmla="*/ 203 h 269"/>
                  <a:gd name="T8" fmla="*/ 92 w 189"/>
                  <a:gd name="T9" fmla="*/ 171 h 269"/>
                  <a:gd name="T10" fmla="*/ 109 w 189"/>
                  <a:gd name="T11" fmla="*/ 138 h 269"/>
                  <a:gd name="T12" fmla="*/ 117 w 189"/>
                  <a:gd name="T13" fmla="*/ 124 h 269"/>
                  <a:gd name="T14" fmla="*/ 127 w 189"/>
                  <a:gd name="T15" fmla="*/ 109 h 269"/>
                  <a:gd name="T16" fmla="*/ 135 w 189"/>
                  <a:gd name="T17" fmla="*/ 95 h 269"/>
                  <a:gd name="T18" fmla="*/ 145 w 189"/>
                  <a:gd name="T19" fmla="*/ 82 h 269"/>
                  <a:gd name="T20" fmla="*/ 156 w 189"/>
                  <a:gd name="T21" fmla="*/ 70 h 269"/>
                  <a:gd name="T22" fmla="*/ 166 w 189"/>
                  <a:gd name="T23" fmla="*/ 58 h 269"/>
                  <a:gd name="T24" fmla="*/ 177 w 189"/>
                  <a:gd name="T25" fmla="*/ 47 h 269"/>
                  <a:gd name="T26" fmla="*/ 189 w 189"/>
                  <a:gd name="T27" fmla="*/ 37 h 269"/>
                  <a:gd name="T28" fmla="*/ 162 w 189"/>
                  <a:gd name="T29" fmla="*/ 0 h 269"/>
                  <a:gd name="T30" fmla="*/ 146 w 189"/>
                  <a:gd name="T31" fmla="*/ 12 h 269"/>
                  <a:gd name="T32" fmla="*/ 133 w 189"/>
                  <a:gd name="T33" fmla="*/ 25 h 269"/>
                  <a:gd name="T34" fmla="*/ 120 w 189"/>
                  <a:gd name="T35" fmla="*/ 39 h 269"/>
                  <a:gd name="T36" fmla="*/ 109 w 189"/>
                  <a:gd name="T37" fmla="*/ 53 h 269"/>
                  <a:gd name="T38" fmla="*/ 97 w 189"/>
                  <a:gd name="T39" fmla="*/ 69 h 269"/>
                  <a:gd name="T40" fmla="*/ 87 w 189"/>
                  <a:gd name="T41" fmla="*/ 84 h 269"/>
                  <a:gd name="T42" fmla="*/ 78 w 189"/>
                  <a:gd name="T43" fmla="*/ 100 h 269"/>
                  <a:gd name="T44" fmla="*/ 68 w 189"/>
                  <a:gd name="T45" fmla="*/ 117 h 269"/>
                  <a:gd name="T46" fmla="*/ 51 w 189"/>
                  <a:gd name="T47" fmla="*/ 149 h 269"/>
                  <a:gd name="T48" fmla="*/ 34 w 189"/>
                  <a:gd name="T49" fmla="*/ 182 h 269"/>
                  <a:gd name="T50" fmla="*/ 18 w 189"/>
                  <a:gd name="T51" fmla="*/ 214 h 269"/>
                  <a:gd name="T52" fmla="*/ 0 w 189"/>
                  <a:gd name="T53" fmla="*/ 244 h 269"/>
                  <a:gd name="T54" fmla="*/ 0 w 189"/>
                  <a:gd name="T55" fmla="*/ 244 h 269"/>
                  <a:gd name="T56" fmla="*/ 38 w 189"/>
                  <a:gd name="T57" fmla="*/ 269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9" h="269">
                    <a:moveTo>
                      <a:pt x="38" y="269"/>
                    </a:moveTo>
                    <a:lnTo>
                      <a:pt x="39" y="269"/>
                    </a:lnTo>
                    <a:lnTo>
                      <a:pt x="58" y="237"/>
                    </a:lnTo>
                    <a:lnTo>
                      <a:pt x="75" y="203"/>
                    </a:lnTo>
                    <a:lnTo>
                      <a:pt x="92" y="171"/>
                    </a:lnTo>
                    <a:lnTo>
                      <a:pt x="109" y="138"/>
                    </a:lnTo>
                    <a:lnTo>
                      <a:pt x="117" y="124"/>
                    </a:lnTo>
                    <a:lnTo>
                      <a:pt x="127" y="109"/>
                    </a:lnTo>
                    <a:lnTo>
                      <a:pt x="135" y="95"/>
                    </a:lnTo>
                    <a:lnTo>
                      <a:pt x="145" y="82"/>
                    </a:lnTo>
                    <a:lnTo>
                      <a:pt x="156" y="70"/>
                    </a:lnTo>
                    <a:lnTo>
                      <a:pt x="166" y="58"/>
                    </a:lnTo>
                    <a:lnTo>
                      <a:pt x="177" y="47"/>
                    </a:lnTo>
                    <a:lnTo>
                      <a:pt x="189" y="37"/>
                    </a:lnTo>
                    <a:lnTo>
                      <a:pt x="162" y="0"/>
                    </a:lnTo>
                    <a:lnTo>
                      <a:pt x="146" y="12"/>
                    </a:lnTo>
                    <a:lnTo>
                      <a:pt x="133" y="25"/>
                    </a:lnTo>
                    <a:lnTo>
                      <a:pt x="120" y="39"/>
                    </a:lnTo>
                    <a:lnTo>
                      <a:pt x="109" y="53"/>
                    </a:lnTo>
                    <a:lnTo>
                      <a:pt x="97" y="69"/>
                    </a:lnTo>
                    <a:lnTo>
                      <a:pt x="87" y="84"/>
                    </a:lnTo>
                    <a:lnTo>
                      <a:pt x="78" y="100"/>
                    </a:lnTo>
                    <a:lnTo>
                      <a:pt x="68" y="117"/>
                    </a:lnTo>
                    <a:lnTo>
                      <a:pt x="51" y="149"/>
                    </a:lnTo>
                    <a:lnTo>
                      <a:pt x="34" y="182"/>
                    </a:lnTo>
                    <a:lnTo>
                      <a:pt x="18" y="214"/>
                    </a:lnTo>
                    <a:lnTo>
                      <a:pt x="0" y="244"/>
                    </a:lnTo>
                    <a:lnTo>
                      <a:pt x="0" y="244"/>
                    </a:lnTo>
                    <a:lnTo>
                      <a:pt x="38" y="26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2" name="Freeform 414"/>
              <p:cNvSpPr>
                <a:spLocks/>
              </p:cNvSpPr>
              <p:nvPr/>
            </p:nvSpPr>
            <p:spPr bwMode="auto">
              <a:xfrm>
                <a:off x="3023" y="2666"/>
                <a:ext cx="39" cy="58"/>
              </a:xfrm>
              <a:custGeom>
                <a:avLst/>
                <a:gdLst>
                  <a:gd name="T0" fmla="*/ 35 w 235"/>
                  <a:gd name="T1" fmla="*/ 331 h 331"/>
                  <a:gd name="T2" fmla="*/ 35 w 235"/>
                  <a:gd name="T3" fmla="*/ 331 h 331"/>
                  <a:gd name="T4" fmla="*/ 50 w 235"/>
                  <a:gd name="T5" fmla="*/ 313 h 331"/>
                  <a:gd name="T6" fmla="*/ 65 w 235"/>
                  <a:gd name="T7" fmla="*/ 295 h 331"/>
                  <a:gd name="T8" fmla="*/ 78 w 235"/>
                  <a:gd name="T9" fmla="*/ 277 h 331"/>
                  <a:gd name="T10" fmla="*/ 91 w 235"/>
                  <a:gd name="T11" fmla="*/ 258 h 331"/>
                  <a:gd name="T12" fmla="*/ 117 w 235"/>
                  <a:gd name="T13" fmla="*/ 218 h 331"/>
                  <a:gd name="T14" fmla="*/ 141 w 235"/>
                  <a:gd name="T15" fmla="*/ 179 h 331"/>
                  <a:gd name="T16" fmla="*/ 165 w 235"/>
                  <a:gd name="T17" fmla="*/ 139 h 331"/>
                  <a:gd name="T18" fmla="*/ 188 w 235"/>
                  <a:gd name="T19" fmla="*/ 101 h 331"/>
                  <a:gd name="T20" fmla="*/ 212 w 235"/>
                  <a:gd name="T21" fmla="*/ 62 h 331"/>
                  <a:gd name="T22" fmla="*/ 235 w 235"/>
                  <a:gd name="T23" fmla="*/ 25 h 331"/>
                  <a:gd name="T24" fmla="*/ 197 w 235"/>
                  <a:gd name="T25" fmla="*/ 0 h 331"/>
                  <a:gd name="T26" fmla="*/ 173 w 235"/>
                  <a:gd name="T27" fmla="*/ 37 h 331"/>
                  <a:gd name="T28" fmla="*/ 149 w 235"/>
                  <a:gd name="T29" fmla="*/ 77 h 331"/>
                  <a:gd name="T30" fmla="*/ 125 w 235"/>
                  <a:gd name="T31" fmla="*/ 116 h 331"/>
                  <a:gd name="T32" fmla="*/ 102 w 235"/>
                  <a:gd name="T33" fmla="*/ 155 h 331"/>
                  <a:gd name="T34" fmla="*/ 78 w 235"/>
                  <a:gd name="T35" fmla="*/ 194 h 331"/>
                  <a:gd name="T36" fmla="*/ 53 w 235"/>
                  <a:gd name="T37" fmla="*/ 232 h 331"/>
                  <a:gd name="T38" fmla="*/ 41 w 235"/>
                  <a:gd name="T39" fmla="*/ 250 h 331"/>
                  <a:gd name="T40" fmla="*/ 27 w 235"/>
                  <a:gd name="T41" fmla="*/ 268 h 331"/>
                  <a:gd name="T42" fmla="*/ 14 w 235"/>
                  <a:gd name="T43" fmla="*/ 284 h 331"/>
                  <a:gd name="T44" fmla="*/ 0 w 235"/>
                  <a:gd name="T45" fmla="*/ 301 h 331"/>
                  <a:gd name="T46" fmla="*/ 0 w 235"/>
                  <a:gd name="T47" fmla="*/ 300 h 331"/>
                  <a:gd name="T48" fmla="*/ 35 w 235"/>
                  <a:gd name="T49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5" h="331">
                    <a:moveTo>
                      <a:pt x="35" y="331"/>
                    </a:moveTo>
                    <a:lnTo>
                      <a:pt x="35" y="331"/>
                    </a:lnTo>
                    <a:lnTo>
                      <a:pt x="50" y="313"/>
                    </a:lnTo>
                    <a:lnTo>
                      <a:pt x="65" y="295"/>
                    </a:lnTo>
                    <a:lnTo>
                      <a:pt x="78" y="277"/>
                    </a:lnTo>
                    <a:lnTo>
                      <a:pt x="91" y="258"/>
                    </a:lnTo>
                    <a:lnTo>
                      <a:pt x="117" y="218"/>
                    </a:lnTo>
                    <a:lnTo>
                      <a:pt x="141" y="179"/>
                    </a:lnTo>
                    <a:lnTo>
                      <a:pt x="165" y="139"/>
                    </a:lnTo>
                    <a:lnTo>
                      <a:pt x="188" y="101"/>
                    </a:lnTo>
                    <a:lnTo>
                      <a:pt x="212" y="62"/>
                    </a:lnTo>
                    <a:lnTo>
                      <a:pt x="235" y="25"/>
                    </a:lnTo>
                    <a:lnTo>
                      <a:pt x="197" y="0"/>
                    </a:lnTo>
                    <a:lnTo>
                      <a:pt x="173" y="37"/>
                    </a:lnTo>
                    <a:lnTo>
                      <a:pt x="149" y="77"/>
                    </a:lnTo>
                    <a:lnTo>
                      <a:pt x="125" y="116"/>
                    </a:lnTo>
                    <a:lnTo>
                      <a:pt x="102" y="155"/>
                    </a:lnTo>
                    <a:lnTo>
                      <a:pt x="78" y="194"/>
                    </a:lnTo>
                    <a:lnTo>
                      <a:pt x="53" y="232"/>
                    </a:lnTo>
                    <a:lnTo>
                      <a:pt x="41" y="250"/>
                    </a:lnTo>
                    <a:lnTo>
                      <a:pt x="27" y="268"/>
                    </a:lnTo>
                    <a:lnTo>
                      <a:pt x="14" y="284"/>
                    </a:lnTo>
                    <a:lnTo>
                      <a:pt x="0" y="301"/>
                    </a:lnTo>
                    <a:lnTo>
                      <a:pt x="0" y="300"/>
                    </a:lnTo>
                    <a:lnTo>
                      <a:pt x="35" y="33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3" name="Freeform 415"/>
              <p:cNvSpPr>
                <a:spLocks/>
              </p:cNvSpPr>
              <p:nvPr/>
            </p:nvSpPr>
            <p:spPr bwMode="auto">
              <a:xfrm>
                <a:off x="3000" y="2718"/>
                <a:ext cx="29" cy="24"/>
              </a:xfrm>
              <a:custGeom>
                <a:avLst/>
                <a:gdLst>
                  <a:gd name="T0" fmla="*/ 3 w 179"/>
                  <a:gd name="T1" fmla="*/ 137 h 137"/>
                  <a:gd name="T2" fmla="*/ 3 w 179"/>
                  <a:gd name="T3" fmla="*/ 137 h 137"/>
                  <a:gd name="T4" fmla="*/ 17 w 179"/>
                  <a:gd name="T5" fmla="*/ 136 h 137"/>
                  <a:gd name="T6" fmla="*/ 30 w 179"/>
                  <a:gd name="T7" fmla="*/ 132 h 137"/>
                  <a:gd name="T8" fmla="*/ 43 w 179"/>
                  <a:gd name="T9" fmla="*/ 128 h 137"/>
                  <a:gd name="T10" fmla="*/ 56 w 179"/>
                  <a:gd name="T11" fmla="*/ 124 h 137"/>
                  <a:gd name="T12" fmla="*/ 68 w 179"/>
                  <a:gd name="T13" fmla="*/ 119 h 137"/>
                  <a:gd name="T14" fmla="*/ 80 w 179"/>
                  <a:gd name="T15" fmla="*/ 113 h 137"/>
                  <a:gd name="T16" fmla="*/ 92 w 179"/>
                  <a:gd name="T17" fmla="*/ 106 h 137"/>
                  <a:gd name="T18" fmla="*/ 104 w 179"/>
                  <a:gd name="T19" fmla="*/ 98 h 137"/>
                  <a:gd name="T20" fmla="*/ 125 w 179"/>
                  <a:gd name="T21" fmla="*/ 83 h 137"/>
                  <a:gd name="T22" fmla="*/ 144 w 179"/>
                  <a:gd name="T23" fmla="*/ 66 h 137"/>
                  <a:gd name="T24" fmla="*/ 163 w 179"/>
                  <a:gd name="T25" fmla="*/ 49 h 137"/>
                  <a:gd name="T26" fmla="*/ 179 w 179"/>
                  <a:gd name="T27" fmla="*/ 31 h 137"/>
                  <a:gd name="T28" fmla="*/ 144 w 179"/>
                  <a:gd name="T29" fmla="*/ 0 h 137"/>
                  <a:gd name="T30" fmla="*/ 129 w 179"/>
                  <a:gd name="T31" fmla="*/ 16 h 137"/>
                  <a:gd name="T32" fmla="*/ 113 w 179"/>
                  <a:gd name="T33" fmla="*/ 31 h 137"/>
                  <a:gd name="T34" fmla="*/ 96 w 179"/>
                  <a:gd name="T35" fmla="*/ 47 h 137"/>
                  <a:gd name="T36" fmla="*/ 77 w 179"/>
                  <a:gd name="T37" fmla="*/ 60 h 137"/>
                  <a:gd name="T38" fmla="*/ 68 w 179"/>
                  <a:gd name="T39" fmla="*/ 66 h 137"/>
                  <a:gd name="T40" fmla="*/ 59 w 179"/>
                  <a:gd name="T41" fmla="*/ 72 h 137"/>
                  <a:gd name="T42" fmla="*/ 49 w 179"/>
                  <a:gd name="T43" fmla="*/ 77 h 137"/>
                  <a:gd name="T44" fmla="*/ 38 w 179"/>
                  <a:gd name="T45" fmla="*/ 80 h 137"/>
                  <a:gd name="T46" fmla="*/ 29 w 179"/>
                  <a:gd name="T47" fmla="*/ 84 h 137"/>
                  <a:gd name="T48" fmla="*/ 19 w 179"/>
                  <a:gd name="T49" fmla="*/ 88 h 137"/>
                  <a:gd name="T50" fmla="*/ 9 w 179"/>
                  <a:gd name="T51" fmla="*/ 89 h 137"/>
                  <a:gd name="T52" fmla="*/ 0 w 179"/>
                  <a:gd name="T53" fmla="*/ 90 h 137"/>
                  <a:gd name="T54" fmla="*/ 0 w 179"/>
                  <a:gd name="T55" fmla="*/ 90 h 137"/>
                  <a:gd name="T56" fmla="*/ 3 w 179"/>
                  <a:gd name="T5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9" h="137">
                    <a:moveTo>
                      <a:pt x="3" y="137"/>
                    </a:moveTo>
                    <a:lnTo>
                      <a:pt x="3" y="137"/>
                    </a:lnTo>
                    <a:lnTo>
                      <a:pt x="17" y="136"/>
                    </a:lnTo>
                    <a:lnTo>
                      <a:pt x="30" y="132"/>
                    </a:lnTo>
                    <a:lnTo>
                      <a:pt x="43" y="128"/>
                    </a:lnTo>
                    <a:lnTo>
                      <a:pt x="56" y="124"/>
                    </a:lnTo>
                    <a:lnTo>
                      <a:pt x="68" y="119"/>
                    </a:lnTo>
                    <a:lnTo>
                      <a:pt x="80" y="113"/>
                    </a:lnTo>
                    <a:lnTo>
                      <a:pt x="92" y="106"/>
                    </a:lnTo>
                    <a:lnTo>
                      <a:pt x="104" y="98"/>
                    </a:lnTo>
                    <a:lnTo>
                      <a:pt x="125" y="83"/>
                    </a:lnTo>
                    <a:lnTo>
                      <a:pt x="144" y="66"/>
                    </a:lnTo>
                    <a:lnTo>
                      <a:pt x="163" y="49"/>
                    </a:lnTo>
                    <a:lnTo>
                      <a:pt x="179" y="31"/>
                    </a:lnTo>
                    <a:lnTo>
                      <a:pt x="144" y="0"/>
                    </a:lnTo>
                    <a:lnTo>
                      <a:pt x="129" y="16"/>
                    </a:lnTo>
                    <a:lnTo>
                      <a:pt x="113" y="31"/>
                    </a:lnTo>
                    <a:lnTo>
                      <a:pt x="96" y="47"/>
                    </a:lnTo>
                    <a:lnTo>
                      <a:pt x="77" y="60"/>
                    </a:lnTo>
                    <a:lnTo>
                      <a:pt x="68" y="66"/>
                    </a:lnTo>
                    <a:lnTo>
                      <a:pt x="59" y="72"/>
                    </a:lnTo>
                    <a:lnTo>
                      <a:pt x="49" y="77"/>
                    </a:lnTo>
                    <a:lnTo>
                      <a:pt x="38" y="80"/>
                    </a:lnTo>
                    <a:lnTo>
                      <a:pt x="29" y="84"/>
                    </a:lnTo>
                    <a:lnTo>
                      <a:pt x="19" y="88"/>
                    </a:lnTo>
                    <a:lnTo>
                      <a:pt x="9" y="8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3" y="1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4" name="Freeform 416"/>
              <p:cNvSpPr>
                <a:spLocks/>
              </p:cNvSpPr>
              <p:nvPr/>
            </p:nvSpPr>
            <p:spPr bwMode="auto">
              <a:xfrm>
                <a:off x="2947" y="2725"/>
                <a:ext cx="53" cy="17"/>
              </a:xfrm>
              <a:custGeom>
                <a:avLst/>
                <a:gdLst>
                  <a:gd name="T0" fmla="*/ 0 w 322"/>
                  <a:gd name="T1" fmla="*/ 43 h 101"/>
                  <a:gd name="T2" fmla="*/ 0 w 322"/>
                  <a:gd name="T3" fmla="*/ 43 h 101"/>
                  <a:gd name="T4" fmla="*/ 38 w 322"/>
                  <a:gd name="T5" fmla="*/ 58 h 101"/>
                  <a:gd name="T6" fmla="*/ 78 w 322"/>
                  <a:gd name="T7" fmla="*/ 70 h 101"/>
                  <a:gd name="T8" fmla="*/ 118 w 322"/>
                  <a:gd name="T9" fmla="*/ 81 h 101"/>
                  <a:gd name="T10" fmla="*/ 159 w 322"/>
                  <a:gd name="T11" fmla="*/ 89 h 101"/>
                  <a:gd name="T12" fmla="*/ 200 w 322"/>
                  <a:gd name="T13" fmla="*/ 96 h 101"/>
                  <a:gd name="T14" fmla="*/ 241 w 322"/>
                  <a:gd name="T15" fmla="*/ 100 h 101"/>
                  <a:gd name="T16" fmla="*/ 261 w 322"/>
                  <a:gd name="T17" fmla="*/ 101 h 101"/>
                  <a:gd name="T18" fmla="*/ 282 w 322"/>
                  <a:gd name="T19" fmla="*/ 101 h 101"/>
                  <a:gd name="T20" fmla="*/ 302 w 322"/>
                  <a:gd name="T21" fmla="*/ 101 h 101"/>
                  <a:gd name="T22" fmla="*/ 322 w 322"/>
                  <a:gd name="T23" fmla="*/ 100 h 101"/>
                  <a:gd name="T24" fmla="*/ 319 w 322"/>
                  <a:gd name="T25" fmla="*/ 53 h 101"/>
                  <a:gd name="T26" fmla="*/ 301 w 322"/>
                  <a:gd name="T27" fmla="*/ 54 h 101"/>
                  <a:gd name="T28" fmla="*/ 282 w 322"/>
                  <a:gd name="T29" fmla="*/ 54 h 101"/>
                  <a:gd name="T30" fmla="*/ 264 w 322"/>
                  <a:gd name="T31" fmla="*/ 54 h 101"/>
                  <a:gd name="T32" fmla="*/ 244 w 322"/>
                  <a:gd name="T33" fmla="*/ 53 h 101"/>
                  <a:gd name="T34" fmla="*/ 206 w 322"/>
                  <a:gd name="T35" fmla="*/ 49 h 101"/>
                  <a:gd name="T36" fmla="*/ 168 w 322"/>
                  <a:gd name="T37" fmla="*/ 43 h 101"/>
                  <a:gd name="T38" fmla="*/ 129 w 322"/>
                  <a:gd name="T39" fmla="*/ 36 h 101"/>
                  <a:gd name="T40" fmla="*/ 91 w 322"/>
                  <a:gd name="T41" fmla="*/ 25 h 101"/>
                  <a:gd name="T42" fmla="*/ 54 w 322"/>
                  <a:gd name="T43" fmla="*/ 13 h 101"/>
                  <a:gd name="T44" fmla="*/ 18 w 322"/>
                  <a:gd name="T45" fmla="*/ 0 h 101"/>
                  <a:gd name="T46" fmla="*/ 18 w 322"/>
                  <a:gd name="T47" fmla="*/ 0 h 101"/>
                  <a:gd name="T48" fmla="*/ 0 w 322"/>
                  <a:gd name="T49" fmla="*/ 4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2" h="101">
                    <a:moveTo>
                      <a:pt x="0" y="43"/>
                    </a:moveTo>
                    <a:lnTo>
                      <a:pt x="0" y="43"/>
                    </a:lnTo>
                    <a:lnTo>
                      <a:pt x="38" y="58"/>
                    </a:lnTo>
                    <a:lnTo>
                      <a:pt x="78" y="70"/>
                    </a:lnTo>
                    <a:lnTo>
                      <a:pt x="118" y="81"/>
                    </a:lnTo>
                    <a:lnTo>
                      <a:pt x="159" y="89"/>
                    </a:lnTo>
                    <a:lnTo>
                      <a:pt x="200" y="96"/>
                    </a:lnTo>
                    <a:lnTo>
                      <a:pt x="241" y="100"/>
                    </a:lnTo>
                    <a:lnTo>
                      <a:pt x="261" y="101"/>
                    </a:lnTo>
                    <a:lnTo>
                      <a:pt x="282" y="101"/>
                    </a:lnTo>
                    <a:lnTo>
                      <a:pt x="302" y="101"/>
                    </a:lnTo>
                    <a:lnTo>
                      <a:pt x="322" y="100"/>
                    </a:lnTo>
                    <a:lnTo>
                      <a:pt x="319" y="53"/>
                    </a:lnTo>
                    <a:lnTo>
                      <a:pt x="301" y="54"/>
                    </a:lnTo>
                    <a:lnTo>
                      <a:pt x="282" y="54"/>
                    </a:lnTo>
                    <a:lnTo>
                      <a:pt x="264" y="54"/>
                    </a:lnTo>
                    <a:lnTo>
                      <a:pt x="244" y="53"/>
                    </a:lnTo>
                    <a:lnTo>
                      <a:pt x="206" y="49"/>
                    </a:lnTo>
                    <a:lnTo>
                      <a:pt x="168" y="43"/>
                    </a:lnTo>
                    <a:lnTo>
                      <a:pt x="129" y="36"/>
                    </a:lnTo>
                    <a:lnTo>
                      <a:pt x="91" y="25"/>
                    </a:lnTo>
                    <a:lnTo>
                      <a:pt x="54" y="1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5" name="Freeform 417"/>
              <p:cNvSpPr>
                <a:spLocks/>
              </p:cNvSpPr>
              <p:nvPr/>
            </p:nvSpPr>
            <p:spPr bwMode="auto">
              <a:xfrm>
                <a:off x="2880" y="2683"/>
                <a:ext cx="70" cy="49"/>
              </a:xfrm>
              <a:custGeom>
                <a:avLst/>
                <a:gdLst>
                  <a:gd name="T0" fmla="*/ 0 w 428"/>
                  <a:gd name="T1" fmla="*/ 39 h 282"/>
                  <a:gd name="T2" fmla="*/ 0 w 428"/>
                  <a:gd name="T3" fmla="*/ 39 h 282"/>
                  <a:gd name="T4" fmla="*/ 48 w 428"/>
                  <a:gd name="T5" fmla="*/ 71 h 282"/>
                  <a:gd name="T6" fmla="*/ 98 w 428"/>
                  <a:gd name="T7" fmla="*/ 105 h 282"/>
                  <a:gd name="T8" fmla="*/ 148 w 428"/>
                  <a:gd name="T9" fmla="*/ 137 h 282"/>
                  <a:gd name="T10" fmla="*/ 198 w 428"/>
                  <a:gd name="T11" fmla="*/ 171 h 282"/>
                  <a:gd name="T12" fmla="*/ 250 w 428"/>
                  <a:gd name="T13" fmla="*/ 202 h 282"/>
                  <a:gd name="T14" fmla="*/ 303 w 428"/>
                  <a:gd name="T15" fmla="*/ 231 h 282"/>
                  <a:gd name="T16" fmla="*/ 329 w 428"/>
                  <a:gd name="T17" fmla="*/ 245 h 282"/>
                  <a:gd name="T18" fmla="*/ 356 w 428"/>
                  <a:gd name="T19" fmla="*/ 258 h 282"/>
                  <a:gd name="T20" fmla="*/ 383 w 428"/>
                  <a:gd name="T21" fmla="*/ 270 h 282"/>
                  <a:gd name="T22" fmla="*/ 410 w 428"/>
                  <a:gd name="T23" fmla="*/ 282 h 282"/>
                  <a:gd name="T24" fmla="*/ 428 w 428"/>
                  <a:gd name="T25" fmla="*/ 239 h 282"/>
                  <a:gd name="T26" fmla="*/ 401 w 428"/>
                  <a:gd name="T27" fmla="*/ 228 h 282"/>
                  <a:gd name="T28" fmla="*/ 376 w 428"/>
                  <a:gd name="T29" fmla="*/ 216 h 282"/>
                  <a:gd name="T30" fmla="*/ 351 w 428"/>
                  <a:gd name="T31" fmla="*/ 203 h 282"/>
                  <a:gd name="T32" fmla="*/ 326 w 428"/>
                  <a:gd name="T33" fmla="*/ 190 h 282"/>
                  <a:gd name="T34" fmla="*/ 274 w 428"/>
                  <a:gd name="T35" fmla="*/ 161 h 282"/>
                  <a:gd name="T36" fmla="*/ 224 w 428"/>
                  <a:gd name="T37" fmla="*/ 131 h 282"/>
                  <a:gd name="T38" fmla="*/ 173 w 428"/>
                  <a:gd name="T39" fmla="*/ 99 h 282"/>
                  <a:gd name="T40" fmla="*/ 124 w 428"/>
                  <a:gd name="T41" fmla="*/ 66 h 282"/>
                  <a:gd name="T42" fmla="*/ 75 w 428"/>
                  <a:gd name="T43" fmla="*/ 33 h 282"/>
                  <a:gd name="T44" fmla="*/ 26 w 428"/>
                  <a:gd name="T45" fmla="*/ 0 h 282"/>
                  <a:gd name="T46" fmla="*/ 26 w 428"/>
                  <a:gd name="T47" fmla="*/ 0 h 282"/>
                  <a:gd name="T48" fmla="*/ 0 w 428"/>
                  <a:gd name="T49" fmla="*/ 39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8" h="282">
                    <a:moveTo>
                      <a:pt x="0" y="39"/>
                    </a:moveTo>
                    <a:lnTo>
                      <a:pt x="0" y="39"/>
                    </a:lnTo>
                    <a:lnTo>
                      <a:pt x="48" y="71"/>
                    </a:lnTo>
                    <a:lnTo>
                      <a:pt x="98" y="105"/>
                    </a:lnTo>
                    <a:lnTo>
                      <a:pt x="148" y="137"/>
                    </a:lnTo>
                    <a:lnTo>
                      <a:pt x="198" y="171"/>
                    </a:lnTo>
                    <a:lnTo>
                      <a:pt x="250" y="202"/>
                    </a:lnTo>
                    <a:lnTo>
                      <a:pt x="303" y="231"/>
                    </a:lnTo>
                    <a:lnTo>
                      <a:pt x="329" y="245"/>
                    </a:lnTo>
                    <a:lnTo>
                      <a:pt x="356" y="258"/>
                    </a:lnTo>
                    <a:lnTo>
                      <a:pt x="383" y="270"/>
                    </a:lnTo>
                    <a:lnTo>
                      <a:pt x="410" y="282"/>
                    </a:lnTo>
                    <a:lnTo>
                      <a:pt x="428" y="239"/>
                    </a:lnTo>
                    <a:lnTo>
                      <a:pt x="401" y="228"/>
                    </a:lnTo>
                    <a:lnTo>
                      <a:pt x="376" y="216"/>
                    </a:lnTo>
                    <a:lnTo>
                      <a:pt x="351" y="203"/>
                    </a:lnTo>
                    <a:lnTo>
                      <a:pt x="326" y="190"/>
                    </a:lnTo>
                    <a:lnTo>
                      <a:pt x="274" y="161"/>
                    </a:lnTo>
                    <a:lnTo>
                      <a:pt x="224" y="131"/>
                    </a:lnTo>
                    <a:lnTo>
                      <a:pt x="173" y="99"/>
                    </a:lnTo>
                    <a:lnTo>
                      <a:pt x="124" y="66"/>
                    </a:lnTo>
                    <a:lnTo>
                      <a:pt x="75" y="3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6" name="Freeform 418"/>
              <p:cNvSpPr>
                <a:spLocks/>
              </p:cNvSpPr>
              <p:nvPr/>
            </p:nvSpPr>
            <p:spPr bwMode="auto">
              <a:xfrm>
                <a:off x="2824" y="2635"/>
                <a:ext cx="60" cy="55"/>
              </a:xfrm>
              <a:custGeom>
                <a:avLst/>
                <a:gdLst>
                  <a:gd name="T0" fmla="*/ 0 w 366"/>
                  <a:gd name="T1" fmla="*/ 46 h 315"/>
                  <a:gd name="T2" fmla="*/ 0 w 366"/>
                  <a:gd name="T3" fmla="*/ 46 h 315"/>
                  <a:gd name="T4" fmla="*/ 12 w 366"/>
                  <a:gd name="T5" fmla="*/ 49 h 315"/>
                  <a:gd name="T6" fmla="*/ 24 w 366"/>
                  <a:gd name="T7" fmla="*/ 53 h 315"/>
                  <a:gd name="T8" fmla="*/ 34 w 366"/>
                  <a:gd name="T9" fmla="*/ 58 h 315"/>
                  <a:gd name="T10" fmla="*/ 45 w 366"/>
                  <a:gd name="T11" fmla="*/ 63 h 315"/>
                  <a:gd name="T12" fmla="*/ 68 w 366"/>
                  <a:gd name="T13" fmla="*/ 75 h 315"/>
                  <a:gd name="T14" fmla="*/ 88 w 366"/>
                  <a:gd name="T15" fmla="*/ 88 h 315"/>
                  <a:gd name="T16" fmla="*/ 110 w 366"/>
                  <a:gd name="T17" fmla="*/ 104 h 315"/>
                  <a:gd name="T18" fmla="*/ 130 w 366"/>
                  <a:gd name="T19" fmla="*/ 120 h 315"/>
                  <a:gd name="T20" fmla="*/ 150 w 366"/>
                  <a:gd name="T21" fmla="*/ 140 h 315"/>
                  <a:gd name="T22" fmla="*/ 170 w 366"/>
                  <a:gd name="T23" fmla="*/ 159 h 315"/>
                  <a:gd name="T24" fmla="*/ 211 w 366"/>
                  <a:gd name="T25" fmla="*/ 200 h 315"/>
                  <a:gd name="T26" fmla="*/ 250 w 366"/>
                  <a:gd name="T27" fmla="*/ 240 h 315"/>
                  <a:gd name="T28" fmla="*/ 272 w 366"/>
                  <a:gd name="T29" fmla="*/ 261 h 315"/>
                  <a:gd name="T30" fmla="*/ 294 w 366"/>
                  <a:gd name="T31" fmla="*/ 280 h 315"/>
                  <a:gd name="T32" fmla="*/ 316 w 366"/>
                  <a:gd name="T33" fmla="*/ 298 h 315"/>
                  <a:gd name="T34" fmla="*/ 340 w 366"/>
                  <a:gd name="T35" fmla="*/ 315 h 315"/>
                  <a:gd name="T36" fmla="*/ 366 w 366"/>
                  <a:gd name="T37" fmla="*/ 276 h 315"/>
                  <a:gd name="T38" fmla="*/ 345 w 366"/>
                  <a:gd name="T39" fmla="*/ 261 h 315"/>
                  <a:gd name="T40" fmla="*/ 324 w 366"/>
                  <a:gd name="T41" fmla="*/ 244 h 315"/>
                  <a:gd name="T42" fmla="*/ 303 w 366"/>
                  <a:gd name="T43" fmla="*/ 226 h 315"/>
                  <a:gd name="T44" fmla="*/ 284 w 366"/>
                  <a:gd name="T45" fmla="*/ 207 h 315"/>
                  <a:gd name="T46" fmla="*/ 243 w 366"/>
                  <a:gd name="T47" fmla="*/ 166 h 315"/>
                  <a:gd name="T48" fmla="*/ 204 w 366"/>
                  <a:gd name="T49" fmla="*/ 125 h 315"/>
                  <a:gd name="T50" fmla="*/ 182 w 366"/>
                  <a:gd name="T51" fmla="*/ 105 h 315"/>
                  <a:gd name="T52" fmla="*/ 160 w 366"/>
                  <a:gd name="T53" fmla="*/ 85 h 315"/>
                  <a:gd name="T54" fmla="*/ 139 w 366"/>
                  <a:gd name="T55" fmla="*/ 67 h 315"/>
                  <a:gd name="T56" fmla="*/ 116 w 366"/>
                  <a:gd name="T57" fmla="*/ 49 h 315"/>
                  <a:gd name="T58" fmla="*/ 92 w 366"/>
                  <a:gd name="T59" fmla="*/ 34 h 315"/>
                  <a:gd name="T60" fmla="*/ 67 w 366"/>
                  <a:gd name="T61" fmla="*/ 21 h 315"/>
                  <a:gd name="T62" fmla="*/ 54 w 366"/>
                  <a:gd name="T63" fmla="*/ 15 h 315"/>
                  <a:gd name="T64" fmla="*/ 39 w 366"/>
                  <a:gd name="T65" fmla="*/ 9 h 315"/>
                  <a:gd name="T66" fmla="*/ 26 w 366"/>
                  <a:gd name="T67" fmla="*/ 4 h 315"/>
                  <a:gd name="T68" fmla="*/ 12 w 366"/>
                  <a:gd name="T69" fmla="*/ 0 h 315"/>
                  <a:gd name="T70" fmla="*/ 12 w 366"/>
                  <a:gd name="T71" fmla="*/ 0 h 315"/>
                  <a:gd name="T72" fmla="*/ 0 w 366"/>
                  <a:gd name="T73" fmla="*/ 46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6" h="315">
                    <a:moveTo>
                      <a:pt x="0" y="46"/>
                    </a:moveTo>
                    <a:lnTo>
                      <a:pt x="0" y="46"/>
                    </a:lnTo>
                    <a:lnTo>
                      <a:pt x="12" y="49"/>
                    </a:lnTo>
                    <a:lnTo>
                      <a:pt x="24" y="53"/>
                    </a:lnTo>
                    <a:lnTo>
                      <a:pt x="34" y="58"/>
                    </a:lnTo>
                    <a:lnTo>
                      <a:pt x="45" y="63"/>
                    </a:lnTo>
                    <a:lnTo>
                      <a:pt x="68" y="75"/>
                    </a:lnTo>
                    <a:lnTo>
                      <a:pt x="88" y="88"/>
                    </a:lnTo>
                    <a:lnTo>
                      <a:pt x="110" y="104"/>
                    </a:lnTo>
                    <a:lnTo>
                      <a:pt x="130" y="120"/>
                    </a:lnTo>
                    <a:lnTo>
                      <a:pt x="150" y="140"/>
                    </a:lnTo>
                    <a:lnTo>
                      <a:pt x="170" y="159"/>
                    </a:lnTo>
                    <a:lnTo>
                      <a:pt x="211" y="200"/>
                    </a:lnTo>
                    <a:lnTo>
                      <a:pt x="250" y="240"/>
                    </a:lnTo>
                    <a:lnTo>
                      <a:pt x="272" y="261"/>
                    </a:lnTo>
                    <a:lnTo>
                      <a:pt x="294" y="280"/>
                    </a:lnTo>
                    <a:lnTo>
                      <a:pt x="316" y="298"/>
                    </a:lnTo>
                    <a:lnTo>
                      <a:pt x="340" y="315"/>
                    </a:lnTo>
                    <a:lnTo>
                      <a:pt x="366" y="276"/>
                    </a:lnTo>
                    <a:lnTo>
                      <a:pt x="345" y="261"/>
                    </a:lnTo>
                    <a:lnTo>
                      <a:pt x="324" y="244"/>
                    </a:lnTo>
                    <a:lnTo>
                      <a:pt x="303" y="226"/>
                    </a:lnTo>
                    <a:lnTo>
                      <a:pt x="284" y="207"/>
                    </a:lnTo>
                    <a:lnTo>
                      <a:pt x="243" y="166"/>
                    </a:lnTo>
                    <a:lnTo>
                      <a:pt x="204" y="125"/>
                    </a:lnTo>
                    <a:lnTo>
                      <a:pt x="182" y="105"/>
                    </a:lnTo>
                    <a:lnTo>
                      <a:pt x="160" y="85"/>
                    </a:lnTo>
                    <a:lnTo>
                      <a:pt x="139" y="67"/>
                    </a:lnTo>
                    <a:lnTo>
                      <a:pt x="116" y="49"/>
                    </a:lnTo>
                    <a:lnTo>
                      <a:pt x="92" y="34"/>
                    </a:lnTo>
                    <a:lnTo>
                      <a:pt x="67" y="21"/>
                    </a:lnTo>
                    <a:lnTo>
                      <a:pt x="54" y="15"/>
                    </a:lnTo>
                    <a:lnTo>
                      <a:pt x="39" y="9"/>
                    </a:lnTo>
                    <a:lnTo>
                      <a:pt x="26" y="4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7" name="Freeform 419"/>
              <p:cNvSpPr>
                <a:spLocks/>
              </p:cNvSpPr>
              <p:nvPr/>
            </p:nvSpPr>
            <p:spPr bwMode="auto">
              <a:xfrm>
                <a:off x="2709" y="2631"/>
                <a:ext cx="117" cy="12"/>
              </a:xfrm>
              <a:custGeom>
                <a:avLst/>
                <a:gdLst>
                  <a:gd name="T0" fmla="*/ 0 w 707"/>
                  <a:gd name="T1" fmla="*/ 62 h 69"/>
                  <a:gd name="T2" fmla="*/ 0 w 707"/>
                  <a:gd name="T3" fmla="*/ 62 h 69"/>
                  <a:gd name="T4" fmla="*/ 44 w 707"/>
                  <a:gd name="T5" fmla="*/ 65 h 69"/>
                  <a:gd name="T6" fmla="*/ 90 w 707"/>
                  <a:gd name="T7" fmla="*/ 68 h 69"/>
                  <a:gd name="T8" fmla="*/ 134 w 707"/>
                  <a:gd name="T9" fmla="*/ 68 h 69"/>
                  <a:gd name="T10" fmla="*/ 180 w 707"/>
                  <a:gd name="T11" fmla="*/ 66 h 69"/>
                  <a:gd name="T12" fmla="*/ 269 w 707"/>
                  <a:gd name="T13" fmla="*/ 60 h 69"/>
                  <a:gd name="T14" fmla="*/ 357 w 707"/>
                  <a:gd name="T15" fmla="*/ 53 h 69"/>
                  <a:gd name="T16" fmla="*/ 402 w 707"/>
                  <a:gd name="T17" fmla="*/ 51 h 69"/>
                  <a:gd name="T18" fmla="*/ 445 w 707"/>
                  <a:gd name="T19" fmla="*/ 48 h 69"/>
                  <a:gd name="T20" fmla="*/ 488 w 707"/>
                  <a:gd name="T21" fmla="*/ 47 h 69"/>
                  <a:gd name="T22" fmla="*/ 531 w 707"/>
                  <a:gd name="T23" fmla="*/ 47 h 69"/>
                  <a:gd name="T24" fmla="*/ 573 w 707"/>
                  <a:gd name="T25" fmla="*/ 50 h 69"/>
                  <a:gd name="T26" fmla="*/ 615 w 707"/>
                  <a:gd name="T27" fmla="*/ 53 h 69"/>
                  <a:gd name="T28" fmla="*/ 635 w 707"/>
                  <a:gd name="T29" fmla="*/ 56 h 69"/>
                  <a:gd name="T30" fmla="*/ 655 w 707"/>
                  <a:gd name="T31" fmla="*/ 59 h 69"/>
                  <a:gd name="T32" fmla="*/ 675 w 707"/>
                  <a:gd name="T33" fmla="*/ 64 h 69"/>
                  <a:gd name="T34" fmla="*/ 695 w 707"/>
                  <a:gd name="T35" fmla="*/ 69 h 69"/>
                  <a:gd name="T36" fmla="*/ 707 w 707"/>
                  <a:gd name="T37" fmla="*/ 23 h 69"/>
                  <a:gd name="T38" fmla="*/ 685 w 707"/>
                  <a:gd name="T39" fmla="*/ 18 h 69"/>
                  <a:gd name="T40" fmla="*/ 663 w 707"/>
                  <a:gd name="T41" fmla="*/ 14 h 69"/>
                  <a:gd name="T42" fmla="*/ 642 w 707"/>
                  <a:gd name="T43" fmla="*/ 10 h 69"/>
                  <a:gd name="T44" fmla="*/ 620 w 707"/>
                  <a:gd name="T45" fmla="*/ 6 h 69"/>
                  <a:gd name="T46" fmla="*/ 577 w 707"/>
                  <a:gd name="T47" fmla="*/ 3 h 69"/>
                  <a:gd name="T48" fmla="*/ 533 w 707"/>
                  <a:gd name="T49" fmla="*/ 0 h 69"/>
                  <a:gd name="T50" fmla="*/ 488 w 707"/>
                  <a:gd name="T51" fmla="*/ 0 h 69"/>
                  <a:gd name="T52" fmla="*/ 444 w 707"/>
                  <a:gd name="T53" fmla="*/ 2 h 69"/>
                  <a:gd name="T54" fmla="*/ 399 w 707"/>
                  <a:gd name="T55" fmla="*/ 4 h 69"/>
                  <a:gd name="T56" fmla="*/ 355 w 707"/>
                  <a:gd name="T57" fmla="*/ 8 h 69"/>
                  <a:gd name="T58" fmla="*/ 265 w 707"/>
                  <a:gd name="T59" fmla="*/ 14 h 69"/>
                  <a:gd name="T60" fmla="*/ 177 w 707"/>
                  <a:gd name="T61" fmla="*/ 20 h 69"/>
                  <a:gd name="T62" fmla="*/ 133 w 707"/>
                  <a:gd name="T63" fmla="*/ 21 h 69"/>
                  <a:gd name="T64" fmla="*/ 90 w 707"/>
                  <a:gd name="T65" fmla="*/ 21 h 69"/>
                  <a:gd name="T66" fmla="*/ 48 w 707"/>
                  <a:gd name="T67" fmla="*/ 18 h 69"/>
                  <a:gd name="T68" fmla="*/ 6 w 707"/>
                  <a:gd name="T69" fmla="*/ 15 h 69"/>
                  <a:gd name="T70" fmla="*/ 6 w 707"/>
                  <a:gd name="T71" fmla="*/ 15 h 69"/>
                  <a:gd name="T72" fmla="*/ 0 w 707"/>
                  <a:gd name="T73" fmla="*/ 6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07" h="69">
                    <a:moveTo>
                      <a:pt x="0" y="62"/>
                    </a:moveTo>
                    <a:lnTo>
                      <a:pt x="0" y="62"/>
                    </a:lnTo>
                    <a:lnTo>
                      <a:pt x="44" y="65"/>
                    </a:lnTo>
                    <a:lnTo>
                      <a:pt x="90" y="68"/>
                    </a:lnTo>
                    <a:lnTo>
                      <a:pt x="134" y="68"/>
                    </a:lnTo>
                    <a:lnTo>
                      <a:pt x="180" y="66"/>
                    </a:lnTo>
                    <a:lnTo>
                      <a:pt x="269" y="60"/>
                    </a:lnTo>
                    <a:lnTo>
                      <a:pt x="357" y="53"/>
                    </a:lnTo>
                    <a:lnTo>
                      <a:pt x="402" y="51"/>
                    </a:lnTo>
                    <a:lnTo>
                      <a:pt x="445" y="48"/>
                    </a:lnTo>
                    <a:lnTo>
                      <a:pt x="488" y="47"/>
                    </a:lnTo>
                    <a:lnTo>
                      <a:pt x="531" y="47"/>
                    </a:lnTo>
                    <a:lnTo>
                      <a:pt x="573" y="50"/>
                    </a:lnTo>
                    <a:lnTo>
                      <a:pt x="615" y="53"/>
                    </a:lnTo>
                    <a:lnTo>
                      <a:pt x="635" y="56"/>
                    </a:lnTo>
                    <a:lnTo>
                      <a:pt x="655" y="59"/>
                    </a:lnTo>
                    <a:lnTo>
                      <a:pt x="675" y="64"/>
                    </a:lnTo>
                    <a:lnTo>
                      <a:pt x="695" y="69"/>
                    </a:lnTo>
                    <a:lnTo>
                      <a:pt x="707" y="23"/>
                    </a:lnTo>
                    <a:lnTo>
                      <a:pt x="685" y="18"/>
                    </a:lnTo>
                    <a:lnTo>
                      <a:pt x="663" y="14"/>
                    </a:lnTo>
                    <a:lnTo>
                      <a:pt x="642" y="10"/>
                    </a:lnTo>
                    <a:lnTo>
                      <a:pt x="620" y="6"/>
                    </a:lnTo>
                    <a:lnTo>
                      <a:pt x="577" y="3"/>
                    </a:lnTo>
                    <a:lnTo>
                      <a:pt x="533" y="0"/>
                    </a:lnTo>
                    <a:lnTo>
                      <a:pt x="488" y="0"/>
                    </a:lnTo>
                    <a:lnTo>
                      <a:pt x="444" y="2"/>
                    </a:lnTo>
                    <a:lnTo>
                      <a:pt x="399" y="4"/>
                    </a:lnTo>
                    <a:lnTo>
                      <a:pt x="355" y="8"/>
                    </a:lnTo>
                    <a:lnTo>
                      <a:pt x="265" y="14"/>
                    </a:lnTo>
                    <a:lnTo>
                      <a:pt x="177" y="20"/>
                    </a:lnTo>
                    <a:lnTo>
                      <a:pt x="133" y="21"/>
                    </a:lnTo>
                    <a:lnTo>
                      <a:pt x="90" y="21"/>
                    </a:lnTo>
                    <a:lnTo>
                      <a:pt x="48" y="18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8" name="Freeform 420"/>
              <p:cNvSpPr>
                <a:spLocks/>
              </p:cNvSpPr>
              <p:nvPr/>
            </p:nvSpPr>
            <p:spPr bwMode="auto">
              <a:xfrm>
                <a:off x="2660" y="2614"/>
                <a:ext cx="51" cy="28"/>
              </a:xfrm>
              <a:custGeom>
                <a:avLst/>
                <a:gdLst>
                  <a:gd name="T0" fmla="*/ 0 w 309"/>
                  <a:gd name="T1" fmla="*/ 38 h 160"/>
                  <a:gd name="T2" fmla="*/ 0 w 309"/>
                  <a:gd name="T3" fmla="*/ 38 h 160"/>
                  <a:gd name="T4" fmla="*/ 34 w 309"/>
                  <a:gd name="T5" fmla="*/ 61 h 160"/>
                  <a:gd name="T6" fmla="*/ 70 w 309"/>
                  <a:gd name="T7" fmla="*/ 82 h 160"/>
                  <a:gd name="T8" fmla="*/ 106 w 309"/>
                  <a:gd name="T9" fmla="*/ 100 h 160"/>
                  <a:gd name="T10" fmla="*/ 144 w 309"/>
                  <a:gd name="T11" fmla="*/ 116 h 160"/>
                  <a:gd name="T12" fmla="*/ 164 w 309"/>
                  <a:gd name="T13" fmla="*/ 125 h 160"/>
                  <a:gd name="T14" fmla="*/ 184 w 309"/>
                  <a:gd name="T15" fmla="*/ 132 h 160"/>
                  <a:gd name="T16" fmla="*/ 203 w 309"/>
                  <a:gd name="T17" fmla="*/ 138 h 160"/>
                  <a:gd name="T18" fmla="*/ 224 w 309"/>
                  <a:gd name="T19" fmla="*/ 144 h 160"/>
                  <a:gd name="T20" fmla="*/ 243 w 309"/>
                  <a:gd name="T21" fmla="*/ 149 h 160"/>
                  <a:gd name="T22" fmla="*/ 263 w 309"/>
                  <a:gd name="T23" fmla="*/ 154 h 160"/>
                  <a:gd name="T24" fmla="*/ 284 w 309"/>
                  <a:gd name="T25" fmla="*/ 156 h 160"/>
                  <a:gd name="T26" fmla="*/ 303 w 309"/>
                  <a:gd name="T27" fmla="*/ 160 h 160"/>
                  <a:gd name="T28" fmla="*/ 309 w 309"/>
                  <a:gd name="T29" fmla="*/ 113 h 160"/>
                  <a:gd name="T30" fmla="*/ 290 w 309"/>
                  <a:gd name="T31" fmla="*/ 110 h 160"/>
                  <a:gd name="T32" fmla="*/ 272 w 309"/>
                  <a:gd name="T33" fmla="*/ 107 h 160"/>
                  <a:gd name="T34" fmla="*/ 254 w 309"/>
                  <a:gd name="T35" fmla="*/ 103 h 160"/>
                  <a:gd name="T36" fmla="*/ 236 w 309"/>
                  <a:gd name="T37" fmla="*/ 98 h 160"/>
                  <a:gd name="T38" fmla="*/ 216 w 309"/>
                  <a:gd name="T39" fmla="*/ 94 h 160"/>
                  <a:gd name="T40" fmla="*/ 198 w 309"/>
                  <a:gd name="T41" fmla="*/ 88 h 160"/>
                  <a:gd name="T42" fmla="*/ 180 w 309"/>
                  <a:gd name="T43" fmla="*/ 80 h 160"/>
                  <a:gd name="T44" fmla="*/ 162 w 309"/>
                  <a:gd name="T45" fmla="*/ 74 h 160"/>
                  <a:gd name="T46" fmla="*/ 126 w 309"/>
                  <a:gd name="T47" fmla="*/ 58 h 160"/>
                  <a:gd name="T48" fmla="*/ 92 w 309"/>
                  <a:gd name="T49" fmla="*/ 41 h 160"/>
                  <a:gd name="T50" fmla="*/ 58 w 309"/>
                  <a:gd name="T51" fmla="*/ 20 h 160"/>
                  <a:gd name="T52" fmla="*/ 27 w 309"/>
                  <a:gd name="T53" fmla="*/ 0 h 160"/>
                  <a:gd name="T54" fmla="*/ 26 w 309"/>
                  <a:gd name="T55" fmla="*/ 0 h 160"/>
                  <a:gd name="T56" fmla="*/ 0 w 309"/>
                  <a:gd name="T57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9" h="160">
                    <a:moveTo>
                      <a:pt x="0" y="38"/>
                    </a:moveTo>
                    <a:lnTo>
                      <a:pt x="0" y="38"/>
                    </a:lnTo>
                    <a:lnTo>
                      <a:pt x="34" y="61"/>
                    </a:lnTo>
                    <a:lnTo>
                      <a:pt x="70" y="82"/>
                    </a:lnTo>
                    <a:lnTo>
                      <a:pt x="106" y="100"/>
                    </a:lnTo>
                    <a:lnTo>
                      <a:pt x="144" y="116"/>
                    </a:lnTo>
                    <a:lnTo>
                      <a:pt x="164" y="125"/>
                    </a:lnTo>
                    <a:lnTo>
                      <a:pt x="184" y="132"/>
                    </a:lnTo>
                    <a:lnTo>
                      <a:pt x="203" y="138"/>
                    </a:lnTo>
                    <a:lnTo>
                      <a:pt x="224" y="144"/>
                    </a:lnTo>
                    <a:lnTo>
                      <a:pt x="243" y="149"/>
                    </a:lnTo>
                    <a:lnTo>
                      <a:pt x="263" y="154"/>
                    </a:lnTo>
                    <a:lnTo>
                      <a:pt x="284" y="156"/>
                    </a:lnTo>
                    <a:lnTo>
                      <a:pt x="303" y="160"/>
                    </a:lnTo>
                    <a:lnTo>
                      <a:pt x="309" y="113"/>
                    </a:lnTo>
                    <a:lnTo>
                      <a:pt x="290" y="110"/>
                    </a:lnTo>
                    <a:lnTo>
                      <a:pt x="272" y="107"/>
                    </a:lnTo>
                    <a:lnTo>
                      <a:pt x="254" y="103"/>
                    </a:lnTo>
                    <a:lnTo>
                      <a:pt x="236" y="98"/>
                    </a:lnTo>
                    <a:lnTo>
                      <a:pt x="216" y="94"/>
                    </a:lnTo>
                    <a:lnTo>
                      <a:pt x="198" y="88"/>
                    </a:lnTo>
                    <a:lnTo>
                      <a:pt x="180" y="80"/>
                    </a:lnTo>
                    <a:lnTo>
                      <a:pt x="162" y="74"/>
                    </a:lnTo>
                    <a:lnTo>
                      <a:pt x="126" y="58"/>
                    </a:lnTo>
                    <a:lnTo>
                      <a:pt x="92" y="41"/>
                    </a:lnTo>
                    <a:lnTo>
                      <a:pt x="58" y="2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09" name="Freeform 421"/>
              <p:cNvSpPr>
                <a:spLocks/>
              </p:cNvSpPr>
              <p:nvPr/>
            </p:nvSpPr>
            <p:spPr bwMode="auto">
              <a:xfrm>
                <a:off x="2630" y="2581"/>
                <a:ext cx="34" cy="40"/>
              </a:xfrm>
              <a:custGeom>
                <a:avLst/>
                <a:gdLst>
                  <a:gd name="T0" fmla="*/ 0 w 207"/>
                  <a:gd name="T1" fmla="*/ 15 h 225"/>
                  <a:gd name="T2" fmla="*/ 0 w 207"/>
                  <a:gd name="T3" fmla="*/ 15 h 225"/>
                  <a:gd name="T4" fmla="*/ 6 w 207"/>
                  <a:gd name="T5" fmla="*/ 32 h 225"/>
                  <a:gd name="T6" fmla="*/ 13 w 207"/>
                  <a:gd name="T7" fmla="*/ 48 h 225"/>
                  <a:gd name="T8" fmla="*/ 22 w 207"/>
                  <a:gd name="T9" fmla="*/ 62 h 225"/>
                  <a:gd name="T10" fmla="*/ 31 w 207"/>
                  <a:gd name="T11" fmla="*/ 78 h 225"/>
                  <a:gd name="T12" fmla="*/ 41 w 207"/>
                  <a:gd name="T13" fmla="*/ 92 h 225"/>
                  <a:gd name="T14" fmla="*/ 52 w 207"/>
                  <a:gd name="T15" fmla="*/ 107 h 225"/>
                  <a:gd name="T16" fmla="*/ 63 w 207"/>
                  <a:gd name="T17" fmla="*/ 121 h 225"/>
                  <a:gd name="T18" fmla="*/ 75 w 207"/>
                  <a:gd name="T19" fmla="*/ 134 h 225"/>
                  <a:gd name="T20" fmla="*/ 100 w 207"/>
                  <a:gd name="T21" fmla="*/ 161 h 225"/>
                  <a:gd name="T22" fmla="*/ 126 w 207"/>
                  <a:gd name="T23" fmla="*/ 185 h 225"/>
                  <a:gd name="T24" fmla="*/ 154 w 207"/>
                  <a:gd name="T25" fmla="*/ 206 h 225"/>
                  <a:gd name="T26" fmla="*/ 181 w 207"/>
                  <a:gd name="T27" fmla="*/ 225 h 225"/>
                  <a:gd name="T28" fmla="*/ 207 w 207"/>
                  <a:gd name="T29" fmla="*/ 187 h 225"/>
                  <a:gd name="T30" fmla="*/ 181 w 207"/>
                  <a:gd name="T31" fmla="*/ 169 h 225"/>
                  <a:gd name="T32" fmla="*/ 156 w 207"/>
                  <a:gd name="T33" fmla="*/ 149 h 225"/>
                  <a:gd name="T34" fmla="*/ 132 w 207"/>
                  <a:gd name="T35" fmla="*/ 127 h 225"/>
                  <a:gd name="T36" fmla="*/ 109 w 207"/>
                  <a:gd name="T37" fmla="*/ 103 h 225"/>
                  <a:gd name="T38" fmla="*/ 99 w 207"/>
                  <a:gd name="T39" fmla="*/ 91 h 225"/>
                  <a:gd name="T40" fmla="*/ 89 w 207"/>
                  <a:gd name="T41" fmla="*/ 79 h 225"/>
                  <a:gd name="T42" fmla="*/ 79 w 207"/>
                  <a:gd name="T43" fmla="*/ 66 h 225"/>
                  <a:gd name="T44" fmla="*/ 71 w 207"/>
                  <a:gd name="T45" fmla="*/ 53 h 225"/>
                  <a:gd name="T46" fmla="*/ 63 w 207"/>
                  <a:gd name="T47" fmla="*/ 39 h 225"/>
                  <a:gd name="T48" fmla="*/ 55 w 207"/>
                  <a:gd name="T49" fmla="*/ 26 h 225"/>
                  <a:gd name="T50" fmla="*/ 49 w 207"/>
                  <a:gd name="T51" fmla="*/ 13 h 225"/>
                  <a:gd name="T52" fmla="*/ 45 w 207"/>
                  <a:gd name="T53" fmla="*/ 0 h 225"/>
                  <a:gd name="T54" fmla="*/ 45 w 207"/>
                  <a:gd name="T55" fmla="*/ 1 h 225"/>
                  <a:gd name="T56" fmla="*/ 0 w 207"/>
                  <a:gd name="T57" fmla="*/ 1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25">
                    <a:moveTo>
                      <a:pt x="0" y="15"/>
                    </a:moveTo>
                    <a:lnTo>
                      <a:pt x="0" y="15"/>
                    </a:lnTo>
                    <a:lnTo>
                      <a:pt x="6" y="32"/>
                    </a:lnTo>
                    <a:lnTo>
                      <a:pt x="13" y="48"/>
                    </a:lnTo>
                    <a:lnTo>
                      <a:pt x="22" y="62"/>
                    </a:lnTo>
                    <a:lnTo>
                      <a:pt x="31" y="78"/>
                    </a:lnTo>
                    <a:lnTo>
                      <a:pt x="41" y="92"/>
                    </a:lnTo>
                    <a:lnTo>
                      <a:pt x="52" y="107"/>
                    </a:lnTo>
                    <a:lnTo>
                      <a:pt x="63" y="121"/>
                    </a:lnTo>
                    <a:lnTo>
                      <a:pt x="75" y="134"/>
                    </a:lnTo>
                    <a:lnTo>
                      <a:pt x="100" y="161"/>
                    </a:lnTo>
                    <a:lnTo>
                      <a:pt x="126" y="185"/>
                    </a:lnTo>
                    <a:lnTo>
                      <a:pt x="154" y="206"/>
                    </a:lnTo>
                    <a:lnTo>
                      <a:pt x="181" y="225"/>
                    </a:lnTo>
                    <a:lnTo>
                      <a:pt x="207" y="187"/>
                    </a:lnTo>
                    <a:lnTo>
                      <a:pt x="181" y="169"/>
                    </a:lnTo>
                    <a:lnTo>
                      <a:pt x="156" y="149"/>
                    </a:lnTo>
                    <a:lnTo>
                      <a:pt x="132" y="127"/>
                    </a:lnTo>
                    <a:lnTo>
                      <a:pt x="109" y="103"/>
                    </a:lnTo>
                    <a:lnTo>
                      <a:pt x="99" y="91"/>
                    </a:lnTo>
                    <a:lnTo>
                      <a:pt x="89" y="79"/>
                    </a:lnTo>
                    <a:lnTo>
                      <a:pt x="79" y="66"/>
                    </a:lnTo>
                    <a:lnTo>
                      <a:pt x="71" y="53"/>
                    </a:lnTo>
                    <a:lnTo>
                      <a:pt x="63" y="39"/>
                    </a:lnTo>
                    <a:lnTo>
                      <a:pt x="55" y="26"/>
                    </a:lnTo>
                    <a:lnTo>
                      <a:pt x="49" y="13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0" name="Freeform 422"/>
              <p:cNvSpPr>
                <a:spLocks/>
              </p:cNvSpPr>
              <p:nvPr/>
            </p:nvSpPr>
            <p:spPr bwMode="auto">
              <a:xfrm>
                <a:off x="2626" y="2528"/>
                <a:ext cx="11" cy="56"/>
              </a:xfrm>
              <a:custGeom>
                <a:avLst/>
                <a:gdLst>
                  <a:gd name="T0" fmla="*/ 6 w 71"/>
                  <a:gd name="T1" fmla="*/ 0 h 324"/>
                  <a:gd name="T2" fmla="*/ 6 w 71"/>
                  <a:gd name="T3" fmla="*/ 0 h 324"/>
                  <a:gd name="T4" fmla="*/ 3 w 71"/>
                  <a:gd name="T5" fmla="*/ 39 h 324"/>
                  <a:gd name="T6" fmla="*/ 1 w 71"/>
                  <a:gd name="T7" fmla="*/ 80 h 324"/>
                  <a:gd name="T8" fmla="*/ 0 w 71"/>
                  <a:gd name="T9" fmla="*/ 120 h 324"/>
                  <a:gd name="T10" fmla="*/ 1 w 71"/>
                  <a:gd name="T11" fmla="*/ 161 h 324"/>
                  <a:gd name="T12" fmla="*/ 3 w 71"/>
                  <a:gd name="T13" fmla="*/ 203 h 324"/>
                  <a:gd name="T14" fmla="*/ 8 w 71"/>
                  <a:gd name="T15" fmla="*/ 244 h 324"/>
                  <a:gd name="T16" fmla="*/ 12 w 71"/>
                  <a:gd name="T17" fmla="*/ 264 h 324"/>
                  <a:gd name="T18" fmla="*/ 15 w 71"/>
                  <a:gd name="T19" fmla="*/ 285 h 324"/>
                  <a:gd name="T20" fmla="*/ 20 w 71"/>
                  <a:gd name="T21" fmla="*/ 304 h 324"/>
                  <a:gd name="T22" fmla="*/ 26 w 71"/>
                  <a:gd name="T23" fmla="*/ 324 h 324"/>
                  <a:gd name="T24" fmla="*/ 71 w 71"/>
                  <a:gd name="T25" fmla="*/ 310 h 324"/>
                  <a:gd name="T26" fmla="*/ 66 w 71"/>
                  <a:gd name="T27" fmla="*/ 292 h 324"/>
                  <a:gd name="T28" fmla="*/ 61 w 71"/>
                  <a:gd name="T29" fmla="*/ 274 h 324"/>
                  <a:gd name="T30" fmla="*/ 57 w 71"/>
                  <a:gd name="T31" fmla="*/ 256 h 324"/>
                  <a:gd name="T32" fmla="*/ 54 w 71"/>
                  <a:gd name="T33" fmla="*/ 238 h 324"/>
                  <a:gd name="T34" fmla="*/ 50 w 71"/>
                  <a:gd name="T35" fmla="*/ 200 h 324"/>
                  <a:gd name="T36" fmla="*/ 48 w 71"/>
                  <a:gd name="T37" fmla="*/ 160 h 324"/>
                  <a:gd name="T38" fmla="*/ 47 w 71"/>
                  <a:gd name="T39" fmla="*/ 120 h 324"/>
                  <a:gd name="T40" fmla="*/ 48 w 71"/>
                  <a:gd name="T41" fmla="*/ 81 h 324"/>
                  <a:gd name="T42" fmla="*/ 50 w 71"/>
                  <a:gd name="T43" fmla="*/ 41 h 324"/>
                  <a:gd name="T44" fmla="*/ 53 w 71"/>
                  <a:gd name="T45" fmla="*/ 4 h 324"/>
                  <a:gd name="T46" fmla="*/ 53 w 71"/>
                  <a:gd name="T47" fmla="*/ 3 h 324"/>
                  <a:gd name="T48" fmla="*/ 6 w 71"/>
                  <a:gd name="T49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" h="324">
                    <a:moveTo>
                      <a:pt x="6" y="0"/>
                    </a:moveTo>
                    <a:lnTo>
                      <a:pt x="6" y="0"/>
                    </a:lnTo>
                    <a:lnTo>
                      <a:pt x="3" y="39"/>
                    </a:lnTo>
                    <a:lnTo>
                      <a:pt x="1" y="80"/>
                    </a:lnTo>
                    <a:lnTo>
                      <a:pt x="0" y="120"/>
                    </a:lnTo>
                    <a:lnTo>
                      <a:pt x="1" y="161"/>
                    </a:lnTo>
                    <a:lnTo>
                      <a:pt x="3" y="203"/>
                    </a:lnTo>
                    <a:lnTo>
                      <a:pt x="8" y="244"/>
                    </a:lnTo>
                    <a:lnTo>
                      <a:pt x="12" y="264"/>
                    </a:lnTo>
                    <a:lnTo>
                      <a:pt x="15" y="285"/>
                    </a:lnTo>
                    <a:lnTo>
                      <a:pt x="20" y="304"/>
                    </a:lnTo>
                    <a:lnTo>
                      <a:pt x="26" y="324"/>
                    </a:lnTo>
                    <a:lnTo>
                      <a:pt x="71" y="310"/>
                    </a:lnTo>
                    <a:lnTo>
                      <a:pt x="66" y="292"/>
                    </a:lnTo>
                    <a:lnTo>
                      <a:pt x="61" y="274"/>
                    </a:lnTo>
                    <a:lnTo>
                      <a:pt x="57" y="256"/>
                    </a:lnTo>
                    <a:lnTo>
                      <a:pt x="54" y="238"/>
                    </a:lnTo>
                    <a:lnTo>
                      <a:pt x="50" y="200"/>
                    </a:lnTo>
                    <a:lnTo>
                      <a:pt x="48" y="160"/>
                    </a:lnTo>
                    <a:lnTo>
                      <a:pt x="47" y="120"/>
                    </a:lnTo>
                    <a:lnTo>
                      <a:pt x="48" y="81"/>
                    </a:lnTo>
                    <a:lnTo>
                      <a:pt x="50" y="41"/>
                    </a:lnTo>
                    <a:lnTo>
                      <a:pt x="53" y="4"/>
                    </a:lnTo>
                    <a:lnTo>
                      <a:pt x="5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1" name="Freeform 423"/>
              <p:cNvSpPr>
                <a:spLocks/>
              </p:cNvSpPr>
              <p:nvPr/>
            </p:nvSpPr>
            <p:spPr bwMode="auto">
              <a:xfrm>
                <a:off x="2626" y="2488"/>
                <a:ext cx="19" cy="41"/>
              </a:xfrm>
              <a:custGeom>
                <a:avLst/>
                <a:gdLst>
                  <a:gd name="T0" fmla="*/ 62 w 109"/>
                  <a:gd name="T1" fmla="*/ 0 h 232"/>
                  <a:gd name="T2" fmla="*/ 62 w 109"/>
                  <a:gd name="T3" fmla="*/ 0 h 232"/>
                  <a:gd name="T4" fmla="*/ 61 w 109"/>
                  <a:gd name="T5" fmla="*/ 12 h 232"/>
                  <a:gd name="T6" fmla="*/ 59 w 109"/>
                  <a:gd name="T7" fmla="*/ 24 h 232"/>
                  <a:gd name="T8" fmla="*/ 56 w 109"/>
                  <a:gd name="T9" fmla="*/ 37 h 232"/>
                  <a:gd name="T10" fmla="*/ 53 w 109"/>
                  <a:gd name="T11" fmla="*/ 51 h 232"/>
                  <a:gd name="T12" fmla="*/ 43 w 109"/>
                  <a:gd name="T13" fmla="*/ 78 h 232"/>
                  <a:gd name="T14" fmla="*/ 32 w 109"/>
                  <a:gd name="T15" fmla="*/ 106 h 232"/>
                  <a:gd name="T16" fmla="*/ 21 w 109"/>
                  <a:gd name="T17" fmla="*/ 136 h 232"/>
                  <a:gd name="T18" fmla="*/ 12 w 109"/>
                  <a:gd name="T19" fmla="*/ 166 h 232"/>
                  <a:gd name="T20" fmla="*/ 7 w 109"/>
                  <a:gd name="T21" fmla="*/ 181 h 232"/>
                  <a:gd name="T22" fmla="*/ 3 w 109"/>
                  <a:gd name="T23" fmla="*/ 197 h 232"/>
                  <a:gd name="T24" fmla="*/ 1 w 109"/>
                  <a:gd name="T25" fmla="*/ 214 h 232"/>
                  <a:gd name="T26" fmla="*/ 0 w 109"/>
                  <a:gd name="T27" fmla="*/ 229 h 232"/>
                  <a:gd name="T28" fmla="*/ 47 w 109"/>
                  <a:gd name="T29" fmla="*/ 232 h 232"/>
                  <a:gd name="T30" fmla="*/ 48 w 109"/>
                  <a:gd name="T31" fmla="*/ 219 h 232"/>
                  <a:gd name="T32" fmla="*/ 50 w 109"/>
                  <a:gd name="T33" fmla="*/ 205 h 232"/>
                  <a:gd name="T34" fmla="*/ 53 w 109"/>
                  <a:gd name="T35" fmla="*/ 192 h 232"/>
                  <a:gd name="T36" fmla="*/ 56 w 109"/>
                  <a:gd name="T37" fmla="*/ 179 h 232"/>
                  <a:gd name="T38" fmla="*/ 66 w 109"/>
                  <a:gd name="T39" fmla="*/ 151 h 232"/>
                  <a:gd name="T40" fmla="*/ 77 w 109"/>
                  <a:gd name="T41" fmla="*/ 123 h 232"/>
                  <a:gd name="T42" fmla="*/ 87 w 109"/>
                  <a:gd name="T43" fmla="*/ 94 h 232"/>
                  <a:gd name="T44" fmla="*/ 97 w 109"/>
                  <a:gd name="T45" fmla="*/ 64 h 232"/>
                  <a:gd name="T46" fmla="*/ 102 w 109"/>
                  <a:gd name="T47" fmla="*/ 48 h 232"/>
                  <a:gd name="T48" fmla="*/ 104 w 109"/>
                  <a:gd name="T49" fmla="*/ 34 h 232"/>
                  <a:gd name="T50" fmla="*/ 108 w 109"/>
                  <a:gd name="T51" fmla="*/ 18 h 232"/>
                  <a:gd name="T52" fmla="*/ 109 w 109"/>
                  <a:gd name="T53" fmla="*/ 3 h 232"/>
                  <a:gd name="T54" fmla="*/ 109 w 109"/>
                  <a:gd name="T55" fmla="*/ 1 h 232"/>
                  <a:gd name="T56" fmla="*/ 62 w 109"/>
                  <a:gd name="T57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232">
                    <a:moveTo>
                      <a:pt x="62" y="0"/>
                    </a:moveTo>
                    <a:lnTo>
                      <a:pt x="62" y="0"/>
                    </a:lnTo>
                    <a:lnTo>
                      <a:pt x="61" y="12"/>
                    </a:lnTo>
                    <a:lnTo>
                      <a:pt x="59" y="24"/>
                    </a:lnTo>
                    <a:lnTo>
                      <a:pt x="56" y="37"/>
                    </a:lnTo>
                    <a:lnTo>
                      <a:pt x="53" y="51"/>
                    </a:lnTo>
                    <a:lnTo>
                      <a:pt x="43" y="78"/>
                    </a:lnTo>
                    <a:lnTo>
                      <a:pt x="32" y="106"/>
                    </a:lnTo>
                    <a:lnTo>
                      <a:pt x="21" y="136"/>
                    </a:lnTo>
                    <a:lnTo>
                      <a:pt x="12" y="166"/>
                    </a:lnTo>
                    <a:lnTo>
                      <a:pt x="7" y="181"/>
                    </a:lnTo>
                    <a:lnTo>
                      <a:pt x="3" y="197"/>
                    </a:lnTo>
                    <a:lnTo>
                      <a:pt x="1" y="214"/>
                    </a:lnTo>
                    <a:lnTo>
                      <a:pt x="0" y="229"/>
                    </a:lnTo>
                    <a:lnTo>
                      <a:pt x="47" y="232"/>
                    </a:lnTo>
                    <a:lnTo>
                      <a:pt x="48" y="219"/>
                    </a:lnTo>
                    <a:lnTo>
                      <a:pt x="50" y="205"/>
                    </a:lnTo>
                    <a:lnTo>
                      <a:pt x="53" y="192"/>
                    </a:lnTo>
                    <a:lnTo>
                      <a:pt x="56" y="179"/>
                    </a:lnTo>
                    <a:lnTo>
                      <a:pt x="66" y="151"/>
                    </a:lnTo>
                    <a:lnTo>
                      <a:pt x="77" y="123"/>
                    </a:lnTo>
                    <a:lnTo>
                      <a:pt x="87" y="94"/>
                    </a:lnTo>
                    <a:lnTo>
                      <a:pt x="97" y="64"/>
                    </a:lnTo>
                    <a:lnTo>
                      <a:pt x="102" y="48"/>
                    </a:lnTo>
                    <a:lnTo>
                      <a:pt x="104" y="34"/>
                    </a:lnTo>
                    <a:lnTo>
                      <a:pt x="108" y="18"/>
                    </a:lnTo>
                    <a:lnTo>
                      <a:pt x="109" y="3"/>
                    </a:lnTo>
                    <a:lnTo>
                      <a:pt x="109" y="1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2" name="Freeform 424"/>
              <p:cNvSpPr>
                <a:spLocks/>
              </p:cNvSpPr>
              <p:nvPr/>
            </p:nvSpPr>
            <p:spPr bwMode="auto">
              <a:xfrm>
                <a:off x="2633" y="2419"/>
                <a:ext cx="12" cy="69"/>
              </a:xfrm>
              <a:custGeom>
                <a:avLst/>
                <a:gdLst>
                  <a:gd name="T0" fmla="*/ 0 w 70"/>
                  <a:gd name="T1" fmla="*/ 5 h 399"/>
                  <a:gd name="T2" fmla="*/ 0 w 70"/>
                  <a:gd name="T3" fmla="*/ 5 h 399"/>
                  <a:gd name="T4" fmla="*/ 4 w 70"/>
                  <a:gd name="T5" fmla="*/ 53 h 399"/>
                  <a:gd name="T6" fmla="*/ 9 w 70"/>
                  <a:gd name="T7" fmla="*/ 102 h 399"/>
                  <a:gd name="T8" fmla="*/ 14 w 70"/>
                  <a:gd name="T9" fmla="*/ 151 h 399"/>
                  <a:gd name="T10" fmla="*/ 17 w 70"/>
                  <a:gd name="T11" fmla="*/ 200 h 399"/>
                  <a:gd name="T12" fmla="*/ 21 w 70"/>
                  <a:gd name="T13" fmla="*/ 251 h 399"/>
                  <a:gd name="T14" fmla="*/ 23 w 70"/>
                  <a:gd name="T15" fmla="*/ 300 h 399"/>
                  <a:gd name="T16" fmla="*/ 23 w 70"/>
                  <a:gd name="T17" fmla="*/ 349 h 399"/>
                  <a:gd name="T18" fmla="*/ 23 w 70"/>
                  <a:gd name="T19" fmla="*/ 398 h 399"/>
                  <a:gd name="T20" fmla="*/ 70 w 70"/>
                  <a:gd name="T21" fmla="*/ 399 h 399"/>
                  <a:gd name="T22" fmla="*/ 70 w 70"/>
                  <a:gd name="T23" fmla="*/ 349 h 399"/>
                  <a:gd name="T24" fmla="*/ 69 w 70"/>
                  <a:gd name="T25" fmla="*/ 299 h 399"/>
                  <a:gd name="T26" fmla="*/ 68 w 70"/>
                  <a:gd name="T27" fmla="*/ 248 h 399"/>
                  <a:gd name="T28" fmla="*/ 64 w 70"/>
                  <a:gd name="T29" fmla="*/ 198 h 399"/>
                  <a:gd name="T30" fmla="*/ 60 w 70"/>
                  <a:gd name="T31" fmla="*/ 147 h 399"/>
                  <a:gd name="T32" fmla="*/ 56 w 70"/>
                  <a:gd name="T33" fmla="*/ 97 h 399"/>
                  <a:gd name="T34" fmla="*/ 51 w 70"/>
                  <a:gd name="T35" fmla="*/ 49 h 399"/>
                  <a:gd name="T36" fmla="*/ 46 w 70"/>
                  <a:gd name="T37" fmla="*/ 0 h 399"/>
                  <a:gd name="T38" fmla="*/ 46 w 70"/>
                  <a:gd name="T39" fmla="*/ 0 h 399"/>
                  <a:gd name="T40" fmla="*/ 0 w 70"/>
                  <a:gd name="T41" fmla="*/ 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399">
                    <a:moveTo>
                      <a:pt x="0" y="5"/>
                    </a:moveTo>
                    <a:lnTo>
                      <a:pt x="0" y="5"/>
                    </a:lnTo>
                    <a:lnTo>
                      <a:pt x="4" y="53"/>
                    </a:lnTo>
                    <a:lnTo>
                      <a:pt x="9" y="102"/>
                    </a:lnTo>
                    <a:lnTo>
                      <a:pt x="14" y="151"/>
                    </a:lnTo>
                    <a:lnTo>
                      <a:pt x="17" y="200"/>
                    </a:lnTo>
                    <a:lnTo>
                      <a:pt x="21" y="251"/>
                    </a:lnTo>
                    <a:lnTo>
                      <a:pt x="23" y="300"/>
                    </a:lnTo>
                    <a:lnTo>
                      <a:pt x="23" y="349"/>
                    </a:lnTo>
                    <a:lnTo>
                      <a:pt x="23" y="398"/>
                    </a:lnTo>
                    <a:lnTo>
                      <a:pt x="70" y="399"/>
                    </a:lnTo>
                    <a:lnTo>
                      <a:pt x="70" y="349"/>
                    </a:lnTo>
                    <a:lnTo>
                      <a:pt x="69" y="299"/>
                    </a:lnTo>
                    <a:lnTo>
                      <a:pt x="68" y="248"/>
                    </a:lnTo>
                    <a:lnTo>
                      <a:pt x="64" y="198"/>
                    </a:lnTo>
                    <a:lnTo>
                      <a:pt x="60" y="147"/>
                    </a:lnTo>
                    <a:lnTo>
                      <a:pt x="56" y="97"/>
                    </a:lnTo>
                    <a:lnTo>
                      <a:pt x="51" y="49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3" name="Freeform 425"/>
              <p:cNvSpPr>
                <a:spLocks/>
              </p:cNvSpPr>
              <p:nvPr/>
            </p:nvSpPr>
            <p:spPr bwMode="auto">
              <a:xfrm>
                <a:off x="2622" y="2358"/>
                <a:ext cx="19" cy="61"/>
              </a:xfrm>
              <a:custGeom>
                <a:avLst/>
                <a:gdLst>
                  <a:gd name="T0" fmla="*/ 0 w 109"/>
                  <a:gd name="T1" fmla="*/ 5 h 352"/>
                  <a:gd name="T2" fmla="*/ 1 w 109"/>
                  <a:gd name="T3" fmla="*/ 5 h 352"/>
                  <a:gd name="T4" fmla="*/ 6 w 109"/>
                  <a:gd name="T5" fmla="*/ 49 h 352"/>
                  <a:gd name="T6" fmla="*/ 14 w 109"/>
                  <a:gd name="T7" fmla="*/ 92 h 352"/>
                  <a:gd name="T8" fmla="*/ 23 w 109"/>
                  <a:gd name="T9" fmla="*/ 136 h 352"/>
                  <a:gd name="T10" fmla="*/ 32 w 109"/>
                  <a:gd name="T11" fmla="*/ 179 h 352"/>
                  <a:gd name="T12" fmla="*/ 42 w 109"/>
                  <a:gd name="T13" fmla="*/ 223 h 352"/>
                  <a:gd name="T14" fmla="*/ 50 w 109"/>
                  <a:gd name="T15" fmla="*/ 265 h 352"/>
                  <a:gd name="T16" fmla="*/ 57 w 109"/>
                  <a:gd name="T17" fmla="*/ 308 h 352"/>
                  <a:gd name="T18" fmla="*/ 63 w 109"/>
                  <a:gd name="T19" fmla="*/ 352 h 352"/>
                  <a:gd name="T20" fmla="*/ 109 w 109"/>
                  <a:gd name="T21" fmla="*/ 347 h 352"/>
                  <a:gd name="T22" fmla="*/ 103 w 109"/>
                  <a:gd name="T23" fmla="*/ 302 h 352"/>
                  <a:gd name="T24" fmla="*/ 96 w 109"/>
                  <a:gd name="T25" fmla="*/ 257 h 352"/>
                  <a:gd name="T26" fmla="*/ 87 w 109"/>
                  <a:gd name="T27" fmla="*/ 214 h 352"/>
                  <a:gd name="T28" fmla="*/ 78 w 109"/>
                  <a:gd name="T29" fmla="*/ 169 h 352"/>
                  <a:gd name="T30" fmla="*/ 68 w 109"/>
                  <a:gd name="T31" fmla="*/ 126 h 352"/>
                  <a:gd name="T32" fmla="*/ 60 w 109"/>
                  <a:gd name="T33" fmla="*/ 84 h 352"/>
                  <a:gd name="T34" fmla="*/ 53 w 109"/>
                  <a:gd name="T35" fmla="*/ 42 h 352"/>
                  <a:gd name="T36" fmla="*/ 47 w 109"/>
                  <a:gd name="T37" fmla="*/ 0 h 352"/>
                  <a:gd name="T38" fmla="*/ 47 w 109"/>
                  <a:gd name="T39" fmla="*/ 1 h 352"/>
                  <a:gd name="T40" fmla="*/ 0 w 109"/>
                  <a:gd name="T41" fmla="*/ 5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352">
                    <a:moveTo>
                      <a:pt x="0" y="5"/>
                    </a:moveTo>
                    <a:lnTo>
                      <a:pt x="1" y="5"/>
                    </a:lnTo>
                    <a:lnTo>
                      <a:pt x="6" y="49"/>
                    </a:lnTo>
                    <a:lnTo>
                      <a:pt x="14" y="92"/>
                    </a:lnTo>
                    <a:lnTo>
                      <a:pt x="23" y="136"/>
                    </a:lnTo>
                    <a:lnTo>
                      <a:pt x="32" y="179"/>
                    </a:lnTo>
                    <a:lnTo>
                      <a:pt x="42" y="223"/>
                    </a:lnTo>
                    <a:lnTo>
                      <a:pt x="50" y="265"/>
                    </a:lnTo>
                    <a:lnTo>
                      <a:pt x="57" y="308"/>
                    </a:lnTo>
                    <a:lnTo>
                      <a:pt x="63" y="352"/>
                    </a:lnTo>
                    <a:lnTo>
                      <a:pt x="109" y="347"/>
                    </a:lnTo>
                    <a:lnTo>
                      <a:pt x="103" y="302"/>
                    </a:lnTo>
                    <a:lnTo>
                      <a:pt x="96" y="257"/>
                    </a:lnTo>
                    <a:lnTo>
                      <a:pt x="87" y="214"/>
                    </a:lnTo>
                    <a:lnTo>
                      <a:pt x="78" y="169"/>
                    </a:lnTo>
                    <a:lnTo>
                      <a:pt x="68" y="126"/>
                    </a:lnTo>
                    <a:lnTo>
                      <a:pt x="60" y="84"/>
                    </a:lnTo>
                    <a:lnTo>
                      <a:pt x="53" y="42"/>
                    </a:lnTo>
                    <a:lnTo>
                      <a:pt x="47" y="0"/>
                    </a:lnTo>
                    <a:lnTo>
                      <a:pt x="47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4" name="Freeform 426"/>
              <p:cNvSpPr>
                <a:spLocks/>
              </p:cNvSpPr>
              <p:nvPr/>
            </p:nvSpPr>
            <p:spPr bwMode="auto">
              <a:xfrm>
                <a:off x="2620" y="2305"/>
                <a:ext cx="10" cy="55"/>
              </a:xfrm>
              <a:custGeom>
                <a:avLst/>
                <a:gdLst>
                  <a:gd name="T0" fmla="*/ 8 w 62"/>
                  <a:gd name="T1" fmla="*/ 0 h 310"/>
                  <a:gd name="T2" fmla="*/ 8 w 62"/>
                  <a:gd name="T3" fmla="*/ 0 h 310"/>
                  <a:gd name="T4" fmla="*/ 5 w 62"/>
                  <a:gd name="T5" fmla="*/ 19 h 310"/>
                  <a:gd name="T6" fmla="*/ 3 w 62"/>
                  <a:gd name="T7" fmla="*/ 39 h 310"/>
                  <a:gd name="T8" fmla="*/ 2 w 62"/>
                  <a:gd name="T9" fmla="*/ 59 h 310"/>
                  <a:gd name="T10" fmla="*/ 0 w 62"/>
                  <a:gd name="T11" fmla="*/ 78 h 310"/>
                  <a:gd name="T12" fmla="*/ 2 w 62"/>
                  <a:gd name="T13" fmla="*/ 118 h 310"/>
                  <a:gd name="T14" fmla="*/ 3 w 62"/>
                  <a:gd name="T15" fmla="*/ 157 h 310"/>
                  <a:gd name="T16" fmla="*/ 5 w 62"/>
                  <a:gd name="T17" fmla="*/ 196 h 310"/>
                  <a:gd name="T18" fmla="*/ 9 w 62"/>
                  <a:gd name="T19" fmla="*/ 235 h 310"/>
                  <a:gd name="T20" fmla="*/ 12 w 62"/>
                  <a:gd name="T21" fmla="*/ 273 h 310"/>
                  <a:gd name="T22" fmla="*/ 15 w 62"/>
                  <a:gd name="T23" fmla="*/ 310 h 310"/>
                  <a:gd name="T24" fmla="*/ 62 w 62"/>
                  <a:gd name="T25" fmla="*/ 306 h 310"/>
                  <a:gd name="T26" fmla="*/ 59 w 62"/>
                  <a:gd name="T27" fmla="*/ 269 h 310"/>
                  <a:gd name="T28" fmla="*/ 56 w 62"/>
                  <a:gd name="T29" fmla="*/ 231 h 310"/>
                  <a:gd name="T30" fmla="*/ 52 w 62"/>
                  <a:gd name="T31" fmla="*/ 192 h 310"/>
                  <a:gd name="T32" fmla="*/ 50 w 62"/>
                  <a:gd name="T33" fmla="*/ 155 h 310"/>
                  <a:gd name="T34" fmla="*/ 47 w 62"/>
                  <a:gd name="T35" fmla="*/ 117 h 310"/>
                  <a:gd name="T36" fmla="*/ 47 w 62"/>
                  <a:gd name="T37" fmla="*/ 79 h 310"/>
                  <a:gd name="T38" fmla="*/ 48 w 62"/>
                  <a:gd name="T39" fmla="*/ 61 h 310"/>
                  <a:gd name="T40" fmla="*/ 50 w 62"/>
                  <a:gd name="T41" fmla="*/ 43 h 310"/>
                  <a:gd name="T42" fmla="*/ 52 w 62"/>
                  <a:gd name="T43" fmla="*/ 25 h 310"/>
                  <a:gd name="T44" fmla="*/ 54 w 62"/>
                  <a:gd name="T45" fmla="*/ 7 h 310"/>
                  <a:gd name="T46" fmla="*/ 54 w 62"/>
                  <a:gd name="T47" fmla="*/ 7 h 310"/>
                  <a:gd name="T48" fmla="*/ 8 w 62"/>
                  <a:gd name="T49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310">
                    <a:moveTo>
                      <a:pt x="8" y="0"/>
                    </a:moveTo>
                    <a:lnTo>
                      <a:pt x="8" y="0"/>
                    </a:lnTo>
                    <a:lnTo>
                      <a:pt x="5" y="19"/>
                    </a:lnTo>
                    <a:lnTo>
                      <a:pt x="3" y="39"/>
                    </a:lnTo>
                    <a:lnTo>
                      <a:pt x="2" y="59"/>
                    </a:lnTo>
                    <a:lnTo>
                      <a:pt x="0" y="78"/>
                    </a:lnTo>
                    <a:lnTo>
                      <a:pt x="2" y="118"/>
                    </a:lnTo>
                    <a:lnTo>
                      <a:pt x="3" y="157"/>
                    </a:lnTo>
                    <a:lnTo>
                      <a:pt x="5" y="196"/>
                    </a:lnTo>
                    <a:lnTo>
                      <a:pt x="9" y="235"/>
                    </a:lnTo>
                    <a:lnTo>
                      <a:pt x="12" y="273"/>
                    </a:lnTo>
                    <a:lnTo>
                      <a:pt x="15" y="310"/>
                    </a:lnTo>
                    <a:lnTo>
                      <a:pt x="62" y="306"/>
                    </a:lnTo>
                    <a:lnTo>
                      <a:pt x="59" y="269"/>
                    </a:lnTo>
                    <a:lnTo>
                      <a:pt x="56" y="231"/>
                    </a:lnTo>
                    <a:lnTo>
                      <a:pt x="52" y="192"/>
                    </a:lnTo>
                    <a:lnTo>
                      <a:pt x="50" y="155"/>
                    </a:lnTo>
                    <a:lnTo>
                      <a:pt x="47" y="117"/>
                    </a:lnTo>
                    <a:lnTo>
                      <a:pt x="47" y="79"/>
                    </a:lnTo>
                    <a:lnTo>
                      <a:pt x="48" y="61"/>
                    </a:lnTo>
                    <a:lnTo>
                      <a:pt x="50" y="43"/>
                    </a:lnTo>
                    <a:lnTo>
                      <a:pt x="52" y="25"/>
                    </a:lnTo>
                    <a:lnTo>
                      <a:pt x="54" y="7"/>
                    </a:lnTo>
                    <a:lnTo>
                      <a:pt x="54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5" name="Freeform 427"/>
              <p:cNvSpPr>
                <a:spLocks/>
              </p:cNvSpPr>
              <p:nvPr/>
            </p:nvSpPr>
            <p:spPr bwMode="auto">
              <a:xfrm>
                <a:off x="2621" y="2258"/>
                <a:ext cx="25" cy="49"/>
              </a:xfrm>
              <a:custGeom>
                <a:avLst/>
                <a:gdLst>
                  <a:gd name="T0" fmla="*/ 108 w 148"/>
                  <a:gd name="T1" fmla="*/ 0 h 279"/>
                  <a:gd name="T2" fmla="*/ 108 w 148"/>
                  <a:gd name="T3" fmla="*/ 0 h 279"/>
                  <a:gd name="T4" fmla="*/ 91 w 148"/>
                  <a:gd name="T5" fmla="*/ 31 h 279"/>
                  <a:gd name="T6" fmla="*/ 75 w 148"/>
                  <a:gd name="T7" fmla="*/ 62 h 279"/>
                  <a:gd name="T8" fmla="*/ 58 w 148"/>
                  <a:gd name="T9" fmla="*/ 95 h 279"/>
                  <a:gd name="T10" fmla="*/ 44 w 148"/>
                  <a:gd name="T11" fmla="*/ 129 h 279"/>
                  <a:gd name="T12" fmla="*/ 30 w 148"/>
                  <a:gd name="T13" fmla="*/ 164 h 279"/>
                  <a:gd name="T14" fmla="*/ 18 w 148"/>
                  <a:gd name="T15" fmla="*/ 199 h 279"/>
                  <a:gd name="T16" fmla="*/ 12 w 148"/>
                  <a:gd name="T17" fmla="*/ 217 h 279"/>
                  <a:gd name="T18" fmla="*/ 7 w 148"/>
                  <a:gd name="T19" fmla="*/ 236 h 279"/>
                  <a:gd name="T20" fmla="*/ 3 w 148"/>
                  <a:gd name="T21" fmla="*/ 254 h 279"/>
                  <a:gd name="T22" fmla="*/ 0 w 148"/>
                  <a:gd name="T23" fmla="*/ 272 h 279"/>
                  <a:gd name="T24" fmla="*/ 46 w 148"/>
                  <a:gd name="T25" fmla="*/ 279 h 279"/>
                  <a:gd name="T26" fmla="*/ 49 w 148"/>
                  <a:gd name="T27" fmla="*/ 264 h 279"/>
                  <a:gd name="T28" fmla="*/ 52 w 148"/>
                  <a:gd name="T29" fmla="*/ 247 h 279"/>
                  <a:gd name="T30" fmla="*/ 57 w 148"/>
                  <a:gd name="T31" fmla="*/ 230 h 279"/>
                  <a:gd name="T32" fmla="*/ 62 w 148"/>
                  <a:gd name="T33" fmla="*/ 213 h 279"/>
                  <a:gd name="T34" fmla="*/ 74 w 148"/>
                  <a:gd name="T35" fmla="*/ 180 h 279"/>
                  <a:gd name="T36" fmla="*/ 87 w 148"/>
                  <a:gd name="T37" fmla="*/ 147 h 279"/>
                  <a:gd name="T38" fmla="*/ 102 w 148"/>
                  <a:gd name="T39" fmla="*/ 115 h 279"/>
                  <a:gd name="T40" fmla="*/ 117 w 148"/>
                  <a:gd name="T41" fmla="*/ 83 h 279"/>
                  <a:gd name="T42" fmla="*/ 133 w 148"/>
                  <a:gd name="T43" fmla="*/ 53 h 279"/>
                  <a:gd name="T44" fmla="*/ 148 w 148"/>
                  <a:gd name="T45" fmla="*/ 23 h 279"/>
                  <a:gd name="T46" fmla="*/ 148 w 148"/>
                  <a:gd name="T47" fmla="*/ 24 h 279"/>
                  <a:gd name="T48" fmla="*/ 108 w 148"/>
                  <a:gd name="T4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" h="279">
                    <a:moveTo>
                      <a:pt x="108" y="0"/>
                    </a:moveTo>
                    <a:lnTo>
                      <a:pt x="108" y="0"/>
                    </a:lnTo>
                    <a:lnTo>
                      <a:pt x="91" y="31"/>
                    </a:lnTo>
                    <a:lnTo>
                      <a:pt x="75" y="62"/>
                    </a:lnTo>
                    <a:lnTo>
                      <a:pt x="58" y="95"/>
                    </a:lnTo>
                    <a:lnTo>
                      <a:pt x="44" y="129"/>
                    </a:lnTo>
                    <a:lnTo>
                      <a:pt x="30" y="164"/>
                    </a:lnTo>
                    <a:lnTo>
                      <a:pt x="18" y="199"/>
                    </a:lnTo>
                    <a:lnTo>
                      <a:pt x="12" y="217"/>
                    </a:lnTo>
                    <a:lnTo>
                      <a:pt x="7" y="236"/>
                    </a:lnTo>
                    <a:lnTo>
                      <a:pt x="3" y="254"/>
                    </a:lnTo>
                    <a:lnTo>
                      <a:pt x="0" y="272"/>
                    </a:lnTo>
                    <a:lnTo>
                      <a:pt x="46" y="279"/>
                    </a:lnTo>
                    <a:lnTo>
                      <a:pt x="49" y="264"/>
                    </a:lnTo>
                    <a:lnTo>
                      <a:pt x="52" y="247"/>
                    </a:lnTo>
                    <a:lnTo>
                      <a:pt x="57" y="230"/>
                    </a:lnTo>
                    <a:lnTo>
                      <a:pt x="62" y="213"/>
                    </a:lnTo>
                    <a:lnTo>
                      <a:pt x="74" y="180"/>
                    </a:lnTo>
                    <a:lnTo>
                      <a:pt x="87" y="147"/>
                    </a:lnTo>
                    <a:lnTo>
                      <a:pt x="102" y="115"/>
                    </a:lnTo>
                    <a:lnTo>
                      <a:pt x="117" y="83"/>
                    </a:lnTo>
                    <a:lnTo>
                      <a:pt x="133" y="53"/>
                    </a:lnTo>
                    <a:lnTo>
                      <a:pt x="148" y="23"/>
                    </a:lnTo>
                    <a:lnTo>
                      <a:pt x="148" y="2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6" name="Freeform 428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solidFill>
                <a:srgbClr val="994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7" name="Freeform 429"/>
              <p:cNvSpPr>
                <a:spLocks/>
              </p:cNvSpPr>
              <p:nvPr/>
            </p:nvSpPr>
            <p:spPr bwMode="auto">
              <a:xfrm>
                <a:off x="2713" y="2350"/>
                <a:ext cx="274" cy="236"/>
              </a:xfrm>
              <a:custGeom>
                <a:avLst/>
                <a:gdLst>
                  <a:gd name="T0" fmla="*/ 91 w 1665"/>
                  <a:gd name="T1" fmla="*/ 209 h 1355"/>
                  <a:gd name="T2" fmla="*/ 132 w 1665"/>
                  <a:gd name="T3" fmla="*/ 146 h 1355"/>
                  <a:gd name="T4" fmla="*/ 173 w 1665"/>
                  <a:gd name="T5" fmla="*/ 108 h 1355"/>
                  <a:gd name="T6" fmla="*/ 221 w 1665"/>
                  <a:gd name="T7" fmla="*/ 86 h 1355"/>
                  <a:gd name="T8" fmla="*/ 277 w 1665"/>
                  <a:gd name="T9" fmla="*/ 79 h 1355"/>
                  <a:gd name="T10" fmla="*/ 377 w 1665"/>
                  <a:gd name="T11" fmla="*/ 86 h 1355"/>
                  <a:gd name="T12" fmla="*/ 432 w 1665"/>
                  <a:gd name="T13" fmla="*/ 96 h 1355"/>
                  <a:gd name="T14" fmla="*/ 500 w 1665"/>
                  <a:gd name="T15" fmla="*/ 128 h 1355"/>
                  <a:gd name="T16" fmla="*/ 577 w 1665"/>
                  <a:gd name="T17" fmla="*/ 156 h 1355"/>
                  <a:gd name="T18" fmla="*/ 659 w 1665"/>
                  <a:gd name="T19" fmla="*/ 163 h 1355"/>
                  <a:gd name="T20" fmla="*/ 705 w 1665"/>
                  <a:gd name="T21" fmla="*/ 155 h 1355"/>
                  <a:gd name="T22" fmla="*/ 753 w 1665"/>
                  <a:gd name="T23" fmla="*/ 130 h 1355"/>
                  <a:gd name="T24" fmla="*/ 837 w 1665"/>
                  <a:gd name="T25" fmla="*/ 58 h 1355"/>
                  <a:gd name="T26" fmla="*/ 900 w 1665"/>
                  <a:gd name="T27" fmla="*/ 13 h 1355"/>
                  <a:gd name="T28" fmla="*/ 966 w 1665"/>
                  <a:gd name="T29" fmla="*/ 0 h 1355"/>
                  <a:gd name="T30" fmla="*/ 1035 w 1665"/>
                  <a:gd name="T31" fmla="*/ 13 h 1355"/>
                  <a:gd name="T32" fmla="*/ 1074 w 1665"/>
                  <a:gd name="T33" fmla="*/ 37 h 1355"/>
                  <a:gd name="T34" fmla="*/ 1122 w 1665"/>
                  <a:gd name="T35" fmla="*/ 95 h 1355"/>
                  <a:gd name="T36" fmla="*/ 1163 w 1665"/>
                  <a:gd name="T37" fmla="*/ 168 h 1355"/>
                  <a:gd name="T38" fmla="*/ 1185 w 1665"/>
                  <a:gd name="T39" fmla="*/ 239 h 1355"/>
                  <a:gd name="T40" fmla="*/ 1195 w 1665"/>
                  <a:gd name="T41" fmla="*/ 310 h 1355"/>
                  <a:gd name="T42" fmla="*/ 1189 w 1665"/>
                  <a:gd name="T43" fmla="*/ 404 h 1355"/>
                  <a:gd name="T44" fmla="*/ 1183 w 1665"/>
                  <a:gd name="T45" fmla="*/ 499 h 1355"/>
                  <a:gd name="T46" fmla="*/ 1197 w 1665"/>
                  <a:gd name="T47" fmla="*/ 568 h 1355"/>
                  <a:gd name="T48" fmla="*/ 1235 w 1665"/>
                  <a:gd name="T49" fmla="*/ 619 h 1355"/>
                  <a:gd name="T50" fmla="*/ 1290 w 1665"/>
                  <a:gd name="T51" fmla="*/ 653 h 1355"/>
                  <a:gd name="T52" fmla="*/ 1383 w 1665"/>
                  <a:gd name="T53" fmla="*/ 694 h 1355"/>
                  <a:gd name="T54" fmla="*/ 1449 w 1665"/>
                  <a:gd name="T55" fmla="*/ 743 h 1355"/>
                  <a:gd name="T56" fmla="*/ 1541 w 1665"/>
                  <a:gd name="T57" fmla="*/ 848 h 1355"/>
                  <a:gd name="T58" fmla="*/ 1623 w 1665"/>
                  <a:gd name="T59" fmla="*/ 958 h 1355"/>
                  <a:gd name="T60" fmla="*/ 1662 w 1665"/>
                  <a:gd name="T61" fmla="*/ 1028 h 1355"/>
                  <a:gd name="T62" fmla="*/ 1663 w 1665"/>
                  <a:gd name="T63" fmla="*/ 1081 h 1355"/>
                  <a:gd name="T64" fmla="*/ 1629 w 1665"/>
                  <a:gd name="T65" fmla="*/ 1186 h 1355"/>
                  <a:gd name="T66" fmla="*/ 1568 w 1665"/>
                  <a:gd name="T67" fmla="*/ 1274 h 1355"/>
                  <a:gd name="T68" fmla="*/ 1487 w 1665"/>
                  <a:gd name="T69" fmla="*/ 1330 h 1355"/>
                  <a:gd name="T70" fmla="*/ 1428 w 1665"/>
                  <a:gd name="T71" fmla="*/ 1349 h 1355"/>
                  <a:gd name="T72" fmla="*/ 1285 w 1665"/>
                  <a:gd name="T73" fmla="*/ 1355 h 1355"/>
                  <a:gd name="T74" fmla="*/ 1105 w 1665"/>
                  <a:gd name="T75" fmla="*/ 1336 h 1355"/>
                  <a:gd name="T76" fmla="*/ 1011 w 1665"/>
                  <a:gd name="T77" fmla="*/ 1313 h 1355"/>
                  <a:gd name="T78" fmla="*/ 900 w 1665"/>
                  <a:gd name="T79" fmla="*/ 1258 h 1355"/>
                  <a:gd name="T80" fmla="*/ 817 w 1665"/>
                  <a:gd name="T81" fmla="*/ 1225 h 1355"/>
                  <a:gd name="T82" fmla="*/ 722 w 1665"/>
                  <a:gd name="T83" fmla="*/ 1214 h 1355"/>
                  <a:gd name="T84" fmla="*/ 536 w 1665"/>
                  <a:gd name="T85" fmla="*/ 1219 h 1355"/>
                  <a:gd name="T86" fmla="*/ 404 w 1665"/>
                  <a:gd name="T87" fmla="*/ 1218 h 1355"/>
                  <a:gd name="T88" fmla="*/ 355 w 1665"/>
                  <a:gd name="T89" fmla="*/ 1210 h 1355"/>
                  <a:gd name="T90" fmla="*/ 302 w 1665"/>
                  <a:gd name="T91" fmla="*/ 1178 h 1355"/>
                  <a:gd name="T92" fmla="*/ 253 w 1665"/>
                  <a:gd name="T93" fmla="*/ 1123 h 1355"/>
                  <a:gd name="T94" fmla="*/ 211 w 1665"/>
                  <a:gd name="T95" fmla="*/ 1046 h 1355"/>
                  <a:gd name="T96" fmla="*/ 189 w 1665"/>
                  <a:gd name="T97" fmla="*/ 976 h 1355"/>
                  <a:gd name="T98" fmla="*/ 191 w 1665"/>
                  <a:gd name="T99" fmla="*/ 924 h 1355"/>
                  <a:gd name="T100" fmla="*/ 197 w 1665"/>
                  <a:gd name="T101" fmla="*/ 853 h 1355"/>
                  <a:gd name="T102" fmla="*/ 186 w 1665"/>
                  <a:gd name="T103" fmla="*/ 814 h 1355"/>
                  <a:gd name="T104" fmla="*/ 147 w 1665"/>
                  <a:gd name="T105" fmla="*/ 764 h 1355"/>
                  <a:gd name="T106" fmla="*/ 79 w 1665"/>
                  <a:gd name="T107" fmla="*/ 701 h 1355"/>
                  <a:gd name="T108" fmla="*/ 44 w 1665"/>
                  <a:gd name="T109" fmla="*/ 652 h 1355"/>
                  <a:gd name="T110" fmla="*/ 11 w 1665"/>
                  <a:gd name="T111" fmla="*/ 574 h 1355"/>
                  <a:gd name="T112" fmla="*/ 1 w 1665"/>
                  <a:gd name="T113" fmla="*/ 485 h 1355"/>
                  <a:gd name="T114" fmla="*/ 25 w 1665"/>
                  <a:gd name="T115" fmla="*/ 366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65" h="1355">
                    <a:moveTo>
                      <a:pt x="55" y="288"/>
                    </a:moveTo>
                    <a:lnTo>
                      <a:pt x="66" y="263"/>
                    </a:lnTo>
                    <a:lnTo>
                      <a:pt x="78" y="236"/>
                    </a:lnTo>
                    <a:lnTo>
                      <a:pt x="91" y="209"/>
                    </a:lnTo>
                    <a:lnTo>
                      <a:pt x="107" y="184"/>
                    </a:lnTo>
                    <a:lnTo>
                      <a:pt x="114" y="170"/>
                    </a:lnTo>
                    <a:lnTo>
                      <a:pt x="122" y="158"/>
                    </a:lnTo>
                    <a:lnTo>
                      <a:pt x="132" y="146"/>
                    </a:lnTo>
                    <a:lnTo>
                      <a:pt x="141" y="136"/>
                    </a:lnTo>
                    <a:lnTo>
                      <a:pt x="151" y="126"/>
                    </a:lnTo>
                    <a:lnTo>
                      <a:pt x="162" y="116"/>
                    </a:lnTo>
                    <a:lnTo>
                      <a:pt x="173" y="108"/>
                    </a:lnTo>
                    <a:lnTo>
                      <a:pt x="183" y="101"/>
                    </a:lnTo>
                    <a:lnTo>
                      <a:pt x="195" y="95"/>
                    </a:lnTo>
                    <a:lnTo>
                      <a:pt x="209" y="90"/>
                    </a:lnTo>
                    <a:lnTo>
                      <a:pt x="221" y="86"/>
                    </a:lnTo>
                    <a:lnTo>
                      <a:pt x="235" y="84"/>
                    </a:lnTo>
                    <a:lnTo>
                      <a:pt x="248" y="82"/>
                    </a:lnTo>
                    <a:lnTo>
                      <a:pt x="263" y="80"/>
                    </a:lnTo>
                    <a:lnTo>
                      <a:pt x="277" y="79"/>
                    </a:lnTo>
                    <a:lnTo>
                      <a:pt x="291" y="79"/>
                    </a:lnTo>
                    <a:lnTo>
                      <a:pt x="320" y="80"/>
                    </a:lnTo>
                    <a:lnTo>
                      <a:pt x="349" y="83"/>
                    </a:lnTo>
                    <a:lnTo>
                      <a:pt x="377" y="86"/>
                    </a:lnTo>
                    <a:lnTo>
                      <a:pt x="402" y="90"/>
                    </a:lnTo>
                    <a:lnTo>
                      <a:pt x="413" y="91"/>
                    </a:lnTo>
                    <a:lnTo>
                      <a:pt x="422" y="92"/>
                    </a:lnTo>
                    <a:lnTo>
                      <a:pt x="432" y="96"/>
                    </a:lnTo>
                    <a:lnTo>
                      <a:pt x="443" y="100"/>
                    </a:lnTo>
                    <a:lnTo>
                      <a:pt x="462" y="108"/>
                    </a:lnTo>
                    <a:lnTo>
                      <a:pt x="481" y="118"/>
                    </a:lnTo>
                    <a:lnTo>
                      <a:pt x="500" y="128"/>
                    </a:lnTo>
                    <a:lnTo>
                      <a:pt x="519" y="138"/>
                    </a:lnTo>
                    <a:lnTo>
                      <a:pt x="539" y="146"/>
                    </a:lnTo>
                    <a:lnTo>
                      <a:pt x="558" y="152"/>
                    </a:lnTo>
                    <a:lnTo>
                      <a:pt x="577" y="156"/>
                    </a:lnTo>
                    <a:lnTo>
                      <a:pt x="597" y="160"/>
                    </a:lnTo>
                    <a:lnTo>
                      <a:pt x="618" y="162"/>
                    </a:lnTo>
                    <a:lnTo>
                      <a:pt x="639" y="163"/>
                    </a:lnTo>
                    <a:lnTo>
                      <a:pt x="659" y="163"/>
                    </a:lnTo>
                    <a:lnTo>
                      <a:pt x="679" y="162"/>
                    </a:lnTo>
                    <a:lnTo>
                      <a:pt x="687" y="160"/>
                    </a:lnTo>
                    <a:lnTo>
                      <a:pt x="697" y="158"/>
                    </a:lnTo>
                    <a:lnTo>
                      <a:pt x="705" y="155"/>
                    </a:lnTo>
                    <a:lnTo>
                      <a:pt x="714" y="152"/>
                    </a:lnTo>
                    <a:lnTo>
                      <a:pt x="727" y="145"/>
                    </a:lnTo>
                    <a:lnTo>
                      <a:pt x="740" y="138"/>
                    </a:lnTo>
                    <a:lnTo>
                      <a:pt x="753" y="130"/>
                    </a:lnTo>
                    <a:lnTo>
                      <a:pt x="765" y="120"/>
                    </a:lnTo>
                    <a:lnTo>
                      <a:pt x="789" y="100"/>
                    </a:lnTo>
                    <a:lnTo>
                      <a:pt x="813" y="78"/>
                    </a:lnTo>
                    <a:lnTo>
                      <a:pt x="837" y="58"/>
                    </a:lnTo>
                    <a:lnTo>
                      <a:pt x="861" y="37"/>
                    </a:lnTo>
                    <a:lnTo>
                      <a:pt x="873" y="29"/>
                    </a:lnTo>
                    <a:lnTo>
                      <a:pt x="887" y="20"/>
                    </a:lnTo>
                    <a:lnTo>
                      <a:pt x="900" y="13"/>
                    </a:lnTo>
                    <a:lnTo>
                      <a:pt x="913" y="8"/>
                    </a:lnTo>
                    <a:lnTo>
                      <a:pt x="930" y="4"/>
                    </a:lnTo>
                    <a:lnTo>
                      <a:pt x="948" y="0"/>
                    </a:lnTo>
                    <a:lnTo>
                      <a:pt x="966" y="0"/>
                    </a:lnTo>
                    <a:lnTo>
                      <a:pt x="984" y="0"/>
                    </a:lnTo>
                    <a:lnTo>
                      <a:pt x="1002" y="4"/>
                    </a:lnTo>
                    <a:lnTo>
                      <a:pt x="1020" y="7"/>
                    </a:lnTo>
                    <a:lnTo>
                      <a:pt x="1035" y="13"/>
                    </a:lnTo>
                    <a:lnTo>
                      <a:pt x="1050" y="19"/>
                    </a:lnTo>
                    <a:lnTo>
                      <a:pt x="1058" y="25"/>
                    </a:lnTo>
                    <a:lnTo>
                      <a:pt x="1067" y="31"/>
                    </a:lnTo>
                    <a:lnTo>
                      <a:pt x="1074" y="37"/>
                    </a:lnTo>
                    <a:lnTo>
                      <a:pt x="1082" y="44"/>
                    </a:lnTo>
                    <a:lnTo>
                      <a:pt x="1097" y="60"/>
                    </a:lnTo>
                    <a:lnTo>
                      <a:pt x="1110" y="77"/>
                    </a:lnTo>
                    <a:lnTo>
                      <a:pt x="1122" y="95"/>
                    </a:lnTo>
                    <a:lnTo>
                      <a:pt x="1134" y="114"/>
                    </a:lnTo>
                    <a:lnTo>
                      <a:pt x="1145" y="133"/>
                    </a:lnTo>
                    <a:lnTo>
                      <a:pt x="1154" y="152"/>
                    </a:lnTo>
                    <a:lnTo>
                      <a:pt x="1163" y="168"/>
                    </a:lnTo>
                    <a:lnTo>
                      <a:pt x="1170" y="185"/>
                    </a:lnTo>
                    <a:lnTo>
                      <a:pt x="1176" y="203"/>
                    </a:lnTo>
                    <a:lnTo>
                      <a:pt x="1182" y="221"/>
                    </a:lnTo>
                    <a:lnTo>
                      <a:pt x="1185" y="239"/>
                    </a:lnTo>
                    <a:lnTo>
                      <a:pt x="1189" y="257"/>
                    </a:lnTo>
                    <a:lnTo>
                      <a:pt x="1191" y="275"/>
                    </a:lnTo>
                    <a:lnTo>
                      <a:pt x="1194" y="292"/>
                    </a:lnTo>
                    <a:lnTo>
                      <a:pt x="1195" y="310"/>
                    </a:lnTo>
                    <a:lnTo>
                      <a:pt x="1195" y="328"/>
                    </a:lnTo>
                    <a:lnTo>
                      <a:pt x="1194" y="347"/>
                    </a:lnTo>
                    <a:lnTo>
                      <a:pt x="1193" y="366"/>
                    </a:lnTo>
                    <a:lnTo>
                      <a:pt x="1189" y="404"/>
                    </a:lnTo>
                    <a:lnTo>
                      <a:pt x="1185" y="443"/>
                    </a:lnTo>
                    <a:lnTo>
                      <a:pt x="1184" y="461"/>
                    </a:lnTo>
                    <a:lnTo>
                      <a:pt x="1183" y="480"/>
                    </a:lnTo>
                    <a:lnTo>
                      <a:pt x="1183" y="499"/>
                    </a:lnTo>
                    <a:lnTo>
                      <a:pt x="1185" y="517"/>
                    </a:lnTo>
                    <a:lnTo>
                      <a:pt x="1188" y="535"/>
                    </a:lnTo>
                    <a:lnTo>
                      <a:pt x="1191" y="552"/>
                    </a:lnTo>
                    <a:lnTo>
                      <a:pt x="1197" y="568"/>
                    </a:lnTo>
                    <a:lnTo>
                      <a:pt x="1206" y="584"/>
                    </a:lnTo>
                    <a:lnTo>
                      <a:pt x="1213" y="598"/>
                    </a:lnTo>
                    <a:lnTo>
                      <a:pt x="1224" y="608"/>
                    </a:lnTo>
                    <a:lnTo>
                      <a:pt x="1235" y="619"/>
                    </a:lnTo>
                    <a:lnTo>
                      <a:pt x="1247" y="629"/>
                    </a:lnTo>
                    <a:lnTo>
                      <a:pt x="1261" y="637"/>
                    </a:lnTo>
                    <a:lnTo>
                      <a:pt x="1275" y="646"/>
                    </a:lnTo>
                    <a:lnTo>
                      <a:pt x="1290" y="653"/>
                    </a:lnTo>
                    <a:lnTo>
                      <a:pt x="1305" y="659"/>
                    </a:lnTo>
                    <a:lnTo>
                      <a:pt x="1338" y="672"/>
                    </a:lnTo>
                    <a:lnTo>
                      <a:pt x="1369" y="686"/>
                    </a:lnTo>
                    <a:lnTo>
                      <a:pt x="1383" y="694"/>
                    </a:lnTo>
                    <a:lnTo>
                      <a:pt x="1398" y="702"/>
                    </a:lnTo>
                    <a:lnTo>
                      <a:pt x="1411" y="710"/>
                    </a:lnTo>
                    <a:lnTo>
                      <a:pt x="1424" y="720"/>
                    </a:lnTo>
                    <a:lnTo>
                      <a:pt x="1449" y="743"/>
                    </a:lnTo>
                    <a:lnTo>
                      <a:pt x="1473" y="768"/>
                    </a:lnTo>
                    <a:lnTo>
                      <a:pt x="1497" y="793"/>
                    </a:lnTo>
                    <a:lnTo>
                      <a:pt x="1519" y="821"/>
                    </a:lnTo>
                    <a:lnTo>
                      <a:pt x="1541" y="848"/>
                    </a:lnTo>
                    <a:lnTo>
                      <a:pt x="1562" y="876"/>
                    </a:lnTo>
                    <a:lnTo>
                      <a:pt x="1583" y="904"/>
                    </a:lnTo>
                    <a:lnTo>
                      <a:pt x="1603" y="930"/>
                    </a:lnTo>
                    <a:lnTo>
                      <a:pt x="1623" y="958"/>
                    </a:lnTo>
                    <a:lnTo>
                      <a:pt x="1643" y="988"/>
                    </a:lnTo>
                    <a:lnTo>
                      <a:pt x="1652" y="1004"/>
                    </a:lnTo>
                    <a:lnTo>
                      <a:pt x="1659" y="1020"/>
                    </a:lnTo>
                    <a:lnTo>
                      <a:pt x="1662" y="1028"/>
                    </a:lnTo>
                    <a:lnTo>
                      <a:pt x="1664" y="1038"/>
                    </a:lnTo>
                    <a:lnTo>
                      <a:pt x="1665" y="1046"/>
                    </a:lnTo>
                    <a:lnTo>
                      <a:pt x="1665" y="1055"/>
                    </a:lnTo>
                    <a:lnTo>
                      <a:pt x="1663" y="1081"/>
                    </a:lnTo>
                    <a:lnTo>
                      <a:pt x="1658" y="1108"/>
                    </a:lnTo>
                    <a:lnTo>
                      <a:pt x="1650" y="1134"/>
                    </a:lnTo>
                    <a:lnTo>
                      <a:pt x="1640" y="1160"/>
                    </a:lnTo>
                    <a:lnTo>
                      <a:pt x="1629" y="1186"/>
                    </a:lnTo>
                    <a:lnTo>
                      <a:pt x="1616" y="1211"/>
                    </a:lnTo>
                    <a:lnTo>
                      <a:pt x="1601" y="1235"/>
                    </a:lnTo>
                    <a:lnTo>
                      <a:pt x="1584" y="1258"/>
                    </a:lnTo>
                    <a:lnTo>
                      <a:pt x="1568" y="1274"/>
                    </a:lnTo>
                    <a:lnTo>
                      <a:pt x="1550" y="1290"/>
                    </a:lnTo>
                    <a:lnTo>
                      <a:pt x="1530" y="1306"/>
                    </a:lnTo>
                    <a:lnTo>
                      <a:pt x="1508" y="1319"/>
                    </a:lnTo>
                    <a:lnTo>
                      <a:pt x="1487" y="1330"/>
                    </a:lnTo>
                    <a:lnTo>
                      <a:pt x="1463" y="1339"/>
                    </a:lnTo>
                    <a:lnTo>
                      <a:pt x="1452" y="1343"/>
                    </a:lnTo>
                    <a:lnTo>
                      <a:pt x="1440" y="1346"/>
                    </a:lnTo>
                    <a:lnTo>
                      <a:pt x="1428" y="1349"/>
                    </a:lnTo>
                    <a:lnTo>
                      <a:pt x="1416" y="1350"/>
                    </a:lnTo>
                    <a:lnTo>
                      <a:pt x="1373" y="1354"/>
                    </a:lnTo>
                    <a:lnTo>
                      <a:pt x="1329" y="1355"/>
                    </a:lnTo>
                    <a:lnTo>
                      <a:pt x="1285" y="1355"/>
                    </a:lnTo>
                    <a:lnTo>
                      <a:pt x="1239" y="1352"/>
                    </a:lnTo>
                    <a:lnTo>
                      <a:pt x="1195" y="1348"/>
                    </a:lnTo>
                    <a:lnTo>
                      <a:pt x="1149" y="1343"/>
                    </a:lnTo>
                    <a:lnTo>
                      <a:pt x="1105" y="1336"/>
                    </a:lnTo>
                    <a:lnTo>
                      <a:pt x="1061" y="1327"/>
                    </a:lnTo>
                    <a:lnTo>
                      <a:pt x="1044" y="1324"/>
                    </a:lnTo>
                    <a:lnTo>
                      <a:pt x="1028" y="1319"/>
                    </a:lnTo>
                    <a:lnTo>
                      <a:pt x="1011" y="1313"/>
                    </a:lnTo>
                    <a:lnTo>
                      <a:pt x="996" y="1307"/>
                    </a:lnTo>
                    <a:lnTo>
                      <a:pt x="963" y="1291"/>
                    </a:lnTo>
                    <a:lnTo>
                      <a:pt x="932" y="1274"/>
                    </a:lnTo>
                    <a:lnTo>
                      <a:pt x="900" y="1258"/>
                    </a:lnTo>
                    <a:lnTo>
                      <a:pt x="867" y="1243"/>
                    </a:lnTo>
                    <a:lnTo>
                      <a:pt x="851" y="1236"/>
                    </a:lnTo>
                    <a:lnTo>
                      <a:pt x="834" y="1230"/>
                    </a:lnTo>
                    <a:lnTo>
                      <a:pt x="817" y="1225"/>
                    </a:lnTo>
                    <a:lnTo>
                      <a:pt x="800" y="1222"/>
                    </a:lnTo>
                    <a:lnTo>
                      <a:pt x="774" y="1218"/>
                    </a:lnTo>
                    <a:lnTo>
                      <a:pt x="749" y="1216"/>
                    </a:lnTo>
                    <a:lnTo>
                      <a:pt x="722" y="1214"/>
                    </a:lnTo>
                    <a:lnTo>
                      <a:pt x="696" y="1214"/>
                    </a:lnTo>
                    <a:lnTo>
                      <a:pt x="643" y="1214"/>
                    </a:lnTo>
                    <a:lnTo>
                      <a:pt x="589" y="1217"/>
                    </a:lnTo>
                    <a:lnTo>
                      <a:pt x="536" y="1219"/>
                    </a:lnTo>
                    <a:lnTo>
                      <a:pt x="482" y="1220"/>
                    </a:lnTo>
                    <a:lnTo>
                      <a:pt x="457" y="1220"/>
                    </a:lnTo>
                    <a:lnTo>
                      <a:pt x="431" y="1219"/>
                    </a:lnTo>
                    <a:lnTo>
                      <a:pt x="404" y="1218"/>
                    </a:lnTo>
                    <a:lnTo>
                      <a:pt x="379" y="1214"/>
                    </a:lnTo>
                    <a:lnTo>
                      <a:pt x="371" y="1213"/>
                    </a:lnTo>
                    <a:lnTo>
                      <a:pt x="362" y="1212"/>
                    </a:lnTo>
                    <a:lnTo>
                      <a:pt x="355" y="1210"/>
                    </a:lnTo>
                    <a:lnTo>
                      <a:pt x="347" y="1206"/>
                    </a:lnTo>
                    <a:lnTo>
                      <a:pt x="331" y="1199"/>
                    </a:lnTo>
                    <a:lnTo>
                      <a:pt x="317" y="1189"/>
                    </a:lnTo>
                    <a:lnTo>
                      <a:pt x="302" y="1178"/>
                    </a:lnTo>
                    <a:lnTo>
                      <a:pt x="289" y="1166"/>
                    </a:lnTo>
                    <a:lnTo>
                      <a:pt x="276" y="1153"/>
                    </a:lnTo>
                    <a:lnTo>
                      <a:pt x="265" y="1140"/>
                    </a:lnTo>
                    <a:lnTo>
                      <a:pt x="253" y="1123"/>
                    </a:lnTo>
                    <a:lnTo>
                      <a:pt x="241" y="1105"/>
                    </a:lnTo>
                    <a:lnTo>
                      <a:pt x="230" y="1087"/>
                    </a:lnTo>
                    <a:lnTo>
                      <a:pt x="219" y="1067"/>
                    </a:lnTo>
                    <a:lnTo>
                      <a:pt x="211" y="1046"/>
                    </a:lnTo>
                    <a:lnTo>
                      <a:pt x="203" y="1026"/>
                    </a:lnTo>
                    <a:lnTo>
                      <a:pt x="197" y="1006"/>
                    </a:lnTo>
                    <a:lnTo>
                      <a:pt x="192" y="985"/>
                    </a:lnTo>
                    <a:lnTo>
                      <a:pt x="189" y="976"/>
                    </a:lnTo>
                    <a:lnTo>
                      <a:pt x="188" y="965"/>
                    </a:lnTo>
                    <a:lnTo>
                      <a:pt x="188" y="955"/>
                    </a:lnTo>
                    <a:lnTo>
                      <a:pt x="188" y="946"/>
                    </a:lnTo>
                    <a:lnTo>
                      <a:pt x="191" y="924"/>
                    </a:lnTo>
                    <a:lnTo>
                      <a:pt x="193" y="904"/>
                    </a:lnTo>
                    <a:lnTo>
                      <a:pt x="195" y="883"/>
                    </a:lnTo>
                    <a:lnTo>
                      <a:pt x="197" y="863"/>
                    </a:lnTo>
                    <a:lnTo>
                      <a:pt x="197" y="853"/>
                    </a:lnTo>
                    <a:lnTo>
                      <a:pt x="195" y="844"/>
                    </a:lnTo>
                    <a:lnTo>
                      <a:pt x="194" y="834"/>
                    </a:lnTo>
                    <a:lnTo>
                      <a:pt x="192" y="826"/>
                    </a:lnTo>
                    <a:lnTo>
                      <a:pt x="186" y="814"/>
                    </a:lnTo>
                    <a:lnTo>
                      <a:pt x="180" y="803"/>
                    </a:lnTo>
                    <a:lnTo>
                      <a:pt x="173" y="793"/>
                    </a:lnTo>
                    <a:lnTo>
                      <a:pt x="165" y="782"/>
                    </a:lnTo>
                    <a:lnTo>
                      <a:pt x="147" y="764"/>
                    </a:lnTo>
                    <a:lnTo>
                      <a:pt x="127" y="746"/>
                    </a:lnTo>
                    <a:lnTo>
                      <a:pt x="108" y="728"/>
                    </a:lnTo>
                    <a:lnTo>
                      <a:pt x="87" y="709"/>
                    </a:lnTo>
                    <a:lnTo>
                      <a:pt x="79" y="701"/>
                    </a:lnTo>
                    <a:lnTo>
                      <a:pt x="69" y="690"/>
                    </a:lnTo>
                    <a:lnTo>
                      <a:pt x="62" y="680"/>
                    </a:lnTo>
                    <a:lnTo>
                      <a:pt x="55" y="670"/>
                    </a:lnTo>
                    <a:lnTo>
                      <a:pt x="44" y="652"/>
                    </a:lnTo>
                    <a:lnTo>
                      <a:pt x="35" y="632"/>
                    </a:lnTo>
                    <a:lnTo>
                      <a:pt x="25" y="613"/>
                    </a:lnTo>
                    <a:lnTo>
                      <a:pt x="18" y="593"/>
                    </a:lnTo>
                    <a:lnTo>
                      <a:pt x="11" y="574"/>
                    </a:lnTo>
                    <a:lnTo>
                      <a:pt x="5" y="553"/>
                    </a:lnTo>
                    <a:lnTo>
                      <a:pt x="1" y="533"/>
                    </a:lnTo>
                    <a:lnTo>
                      <a:pt x="0" y="514"/>
                    </a:lnTo>
                    <a:lnTo>
                      <a:pt x="1" y="485"/>
                    </a:lnTo>
                    <a:lnTo>
                      <a:pt x="5" y="455"/>
                    </a:lnTo>
                    <a:lnTo>
                      <a:pt x="11" y="425"/>
                    </a:lnTo>
                    <a:lnTo>
                      <a:pt x="18" y="395"/>
                    </a:lnTo>
                    <a:lnTo>
                      <a:pt x="25" y="366"/>
                    </a:lnTo>
                    <a:lnTo>
                      <a:pt x="35" y="338"/>
                    </a:lnTo>
                    <a:lnTo>
                      <a:pt x="44" y="312"/>
                    </a:lnTo>
                    <a:lnTo>
                      <a:pt x="55" y="288"/>
                    </a:lnTo>
                    <a:close/>
                  </a:path>
                </a:pathLst>
              </a:custGeom>
              <a:noFill/>
              <a:ln w="1588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8" name="Freeform 430"/>
              <p:cNvSpPr>
                <a:spLocks/>
              </p:cNvSpPr>
              <p:nvPr/>
            </p:nvSpPr>
            <p:spPr bwMode="auto">
              <a:xfrm>
                <a:off x="2755" y="2219"/>
                <a:ext cx="23" cy="24"/>
              </a:xfrm>
              <a:custGeom>
                <a:avLst/>
                <a:gdLst>
                  <a:gd name="T0" fmla="*/ 60 w 137"/>
                  <a:gd name="T1" fmla="*/ 136 h 138"/>
                  <a:gd name="T2" fmla="*/ 59 w 137"/>
                  <a:gd name="T3" fmla="*/ 138 h 138"/>
                  <a:gd name="T4" fmla="*/ 65 w 137"/>
                  <a:gd name="T5" fmla="*/ 126 h 138"/>
                  <a:gd name="T6" fmla="*/ 72 w 137"/>
                  <a:gd name="T7" fmla="*/ 114 h 138"/>
                  <a:gd name="T8" fmla="*/ 82 w 137"/>
                  <a:gd name="T9" fmla="*/ 101 h 138"/>
                  <a:gd name="T10" fmla="*/ 91 w 137"/>
                  <a:gd name="T11" fmla="*/ 89 h 138"/>
                  <a:gd name="T12" fmla="*/ 115 w 137"/>
                  <a:gd name="T13" fmla="*/ 63 h 138"/>
                  <a:gd name="T14" fmla="*/ 137 w 137"/>
                  <a:gd name="T15" fmla="*/ 38 h 138"/>
                  <a:gd name="T16" fmla="*/ 86 w 137"/>
                  <a:gd name="T17" fmla="*/ 0 h 138"/>
                  <a:gd name="T18" fmla="*/ 68 w 137"/>
                  <a:gd name="T19" fmla="*/ 22 h 138"/>
                  <a:gd name="T20" fmla="*/ 44 w 137"/>
                  <a:gd name="T21" fmla="*/ 48 h 138"/>
                  <a:gd name="T22" fmla="*/ 32 w 137"/>
                  <a:gd name="T23" fmla="*/ 63 h 138"/>
                  <a:gd name="T24" fmla="*/ 20 w 137"/>
                  <a:gd name="T25" fmla="*/ 80 h 138"/>
                  <a:gd name="T26" fmla="*/ 10 w 137"/>
                  <a:gd name="T27" fmla="*/ 98 h 138"/>
                  <a:gd name="T28" fmla="*/ 1 w 137"/>
                  <a:gd name="T29" fmla="*/ 117 h 138"/>
                  <a:gd name="T30" fmla="*/ 0 w 137"/>
                  <a:gd name="T31" fmla="*/ 119 h 138"/>
                  <a:gd name="T32" fmla="*/ 60 w 137"/>
                  <a:gd name="T33" fmla="*/ 13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38">
                    <a:moveTo>
                      <a:pt x="60" y="136"/>
                    </a:moveTo>
                    <a:lnTo>
                      <a:pt x="59" y="138"/>
                    </a:lnTo>
                    <a:lnTo>
                      <a:pt x="65" y="126"/>
                    </a:lnTo>
                    <a:lnTo>
                      <a:pt x="72" y="114"/>
                    </a:lnTo>
                    <a:lnTo>
                      <a:pt x="82" y="101"/>
                    </a:lnTo>
                    <a:lnTo>
                      <a:pt x="91" y="89"/>
                    </a:lnTo>
                    <a:lnTo>
                      <a:pt x="115" y="63"/>
                    </a:lnTo>
                    <a:lnTo>
                      <a:pt x="137" y="38"/>
                    </a:lnTo>
                    <a:lnTo>
                      <a:pt x="86" y="0"/>
                    </a:lnTo>
                    <a:lnTo>
                      <a:pt x="68" y="22"/>
                    </a:lnTo>
                    <a:lnTo>
                      <a:pt x="44" y="48"/>
                    </a:lnTo>
                    <a:lnTo>
                      <a:pt x="32" y="63"/>
                    </a:lnTo>
                    <a:lnTo>
                      <a:pt x="20" y="80"/>
                    </a:lnTo>
                    <a:lnTo>
                      <a:pt x="10" y="98"/>
                    </a:lnTo>
                    <a:lnTo>
                      <a:pt x="1" y="117"/>
                    </a:lnTo>
                    <a:lnTo>
                      <a:pt x="0" y="119"/>
                    </a:lnTo>
                    <a:lnTo>
                      <a:pt x="60" y="1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19" name="Freeform 431"/>
              <p:cNvSpPr>
                <a:spLocks/>
              </p:cNvSpPr>
              <p:nvPr/>
            </p:nvSpPr>
            <p:spPr bwMode="auto">
              <a:xfrm>
                <a:off x="2755" y="2240"/>
                <a:ext cx="11" cy="19"/>
              </a:xfrm>
              <a:custGeom>
                <a:avLst/>
                <a:gdLst>
                  <a:gd name="T0" fmla="*/ 69 w 69"/>
                  <a:gd name="T1" fmla="*/ 109 h 109"/>
                  <a:gd name="T2" fmla="*/ 69 w 69"/>
                  <a:gd name="T3" fmla="*/ 109 h 109"/>
                  <a:gd name="T4" fmla="*/ 66 w 69"/>
                  <a:gd name="T5" fmla="*/ 81 h 109"/>
                  <a:gd name="T6" fmla="*/ 64 w 69"/>
                  <a:gd name="T7" fmla="*/ 53 h 109"/>
                  <a:gd name="T8" fmla="*/ 63 w 69"/>
                  <a:gd name="T9" fmla="*/ 41 h 109"/>
                  <a:gd name="T10" fmla="*/ 63 w 69"/>
                  <a:gd name="T11" fmla="*/ 31 h 109"/>
                  <a:gd name="T12" fmla="*/ 63 w 69"/>
                  <a:gd name="T13" fmla="*/ 23 h 109"/>
                  <a:gd name="T14" fmla="*/ 64 w 69"/>
                  <a:gd name="T15" fmla="*/ 17 h 109"/>
                  <a:gd name="T16" fmla="*/ 4 w 69"/>
                  <a:gd name="T17" fmla="*/ 0 h 109"/>
                  <a:gd name="T18" fmla="*/ 0 w 69"/>
                  <a:gd name="T19" fmla="*/ 16 h 109"/>
                  <a:gd name="T20" fmla="*/ 0 w 69"/>
                  <a:gd name="T21" fmla="*/ 30 h 109"/>
                  <a:gd name="T22" fmla="*/ 0 w 69"/>
                  <a:gd name="T23" fmla="*/ 46 h 109"/>
                  <a:gd name="T24" fmla="*/ 2 w 69"/>
                  <a:gd name="T25" fmla="*/ 59 h 109"/>
                  <a:gd name="T26" fmla="*/ 5 w 69"/>
                  <a:gd name="T27" fmla="*/ 85 h 109"/>
                  <a:gd name="T28" fmla="*/ 6 w 69"/>
                  <a:gd name="T29" fmla="*/ 109 h 109"/>
                  <a:gd name="T30" fmla="*/ 6 w 69"/>
                  <a:gd name="T31" fmla="*/ 109 h 109"/>
                  <a:gd name="T32" fmla="*/ 69 w 69"/>
                  <a:gd name="T33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109">
                    <a:moveTo>
                      <a:pt x="69" y="109"/>
                    </a:moveTo>
                    <a:lnTo>
                      <a:pt x="69" y="109"/>
                    </a:lnTo>
                    <a:lnTo>
                      <a:pt x="66" y="81"/>
                    </a:lnTo>
                    <a:lnTo>
                      <a:pt x="64" y="53"/>
                    </a:lnTo>
                    <a:lnTo>
                      <a:pt x="63" y="41"/>
                    </a:lnTo>
                    <a:lnTo>
                      <a:pt x="63" y="31"/>
                    </a:lnTo>
                    <a:lnTo>
                      <a:pt x="63" y="23"/>
                    </a:lnTo>
                    <a:lnTo>
                      <a:pt x="64" y="17"/>
                    </a:lnTo>
                    <a:lnTo>
                      <a:pt x="4" y="0"/>
                    </a:lnTo>
                    <a:lnTo>
                      <a:pt x="0" y="16"/>
                    </a:lnTo>
                    <a:lnTo>
                      <a:pt x="0" y="30"/>
                    </a:lnTo>
                    <a:lnTo>
                      <a:pt x="0" y="46"/>
                    </a:lnTo>
                    <a:lnTo>
                      <a:pt x="2" y="59"/>
                    </a:lnTo>
                    <a:lnTo>
                      <a:pt x="5" y="85"/>
                    </a:lnTo>
                    <a:lnTo>
                      <a:pt x="6" y="109"/>
                    </a:lnTo>
                    <a:lnTo>
                      <a:pt x="6" y="109"/>
                    </a:lnTo>
                    <a:lnTo>
                      <a:pt x="69" y="10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0" name="Freeform 432"/>
              <p:cNvSpPr>
                <a:spLocks/>
              </p:cNvSpPr>
              <p:nvPr/>
            </p:nvSpPr>
            <p:spPr bwMode="auto">
              <a:xfrm>
                <a:off x="2755" y="2252"/>
                <a:ext cx="11" cy="10"/>
              </a:xfrm>
              <a:custGeom>
                <a:avLst/>
                <a:gdLst>
                  <a:gd name="T0" fmla="*/ 21 w 63"/>
                  <a:gd name="T1" fmla="*/ 0 h 59"/>
                  <a:gd name="T2" fmla="*/ 0 w 63"/>
                  <a:gd name="T3" fmla="*/ 30 h 59"/>
                  <a:gd name="T4" fmla="*/ 0 w 63"/>
                  <a:gd name="T5" fmla="*/ 35 h 59"/>
                  <a:gd name="T6" fmla="*/ 63 w 63"/>
                  <a:gd name="T7" fmla="*/ 37 h 59"/>
                  <a:gd name="T8" fmla="*/ 0 w 63"/>
                  <a:gd name="T9" fmla="*/ 37 h 59"/>
                  <a:gd name="T10" fmla="*/ 63 w 63"/>
                  <a:gd name="T11" fmla="*/ 35 h 59"/>
                  <a:gd name="T12" fmla="*/ 63 w 63"/>
                  <a:gd name="T13" fmla="*/ 30 h 59"/>
                  <a:gd name="T14" fmla="*/ 42 w 63"/>
                  <a:gd name="T15" fmla="*/ 59 h 59"/>
                  <a:gd name="T16" fmla="*/ 21 w 63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59">
                    <a:moveTo>
                      <a:pt x="21" y="0"/>
                    </a:moveTo>
                    <a:lnTo>
                      <a:pt x="0" y="30"/>
                    </a:lnTo>
                    <a:lnTo>
                      <a:pt x="0" y="35"/>
                    </a:lnTo>
                    <a:lnTo>
                      <a:pt x="63" y="37"/>
                    </a:lnTo>
                    <a:lnTo>
                      <a:pt x="0" y="37"/>
                    </a:lnTo>
                    <a:lnTo>
                      <a:pt x="63" y="35"/>
                    </a:lnTo>
                    <a:lnTo>
                      <a:pt x="63" y="30"/>
                    </a:lnTo>
                    <a:lnTo>
                      <a:pt x="42" y="5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1" name="Freeform 433"/>
              <p:cNvSpPr>
                <a:spLocks/>
              </p:cNvSpPr>
              <p:nvPr/>
            </p:nvSpPr>
            <p:spPr bwMode="auto">
              <a:xfrm>
                <a:off x="2759" y="2234"/>
                <a:ext cx="54" cy="28"/>
              </a:xfrm>
              <a:custGeom>
                <a:avLst/>
                <a:gdLst>
                  <a:gd name="T0" fmla="*/ 319 w 329"/>
                  <a:gd name="T1" fmla="*/ 0 h 166"/>
                  <a:gd name="T2" fmla="*/ 308 w 329"/>
                  <a:gd name="T3" fmla="*/ 3 h 166"/>
                  <a:gd name="T4" fmla="*/ 271 w 329"/>
                  <a:gd name="T5" fmla="*/ 16 h 166"/>
                  <a:gd name="T6" fmla="*/ 231 w 329"/>
                  <a:gd name="T7" fmla="*/ 29 h 166"/>
                  <a:gd name="T8" fmla="*/ 193 w 329"/>
                  <a:gd name="T9" fmla="*/ 41 h 166"/>
                  <a:gd name="T10" fmla="*/ 153 w 329"/>
                  <a:gd name="T11" fmla="*/ 54 h 166"/>
                  <a:gd name="T12" fmla="*/ 114 w 329"/>
                  <a:gd name="T13" fmla="*/ 68 h 166"/>
                  <a:gd name="T14" fmla="*/ 75 w 329"/>
                  <a:gd name="T15" fmla="*/ 81 h 166"/>
                  <a:gd name="T16" fmla="*/ 37 w 329"/>
                  <a:gd name="T17" fmla="*/ 94 h 166"/>
                  <a:gd name="T18" fmla="*/ 0 w 329"/>
                  <a:gd name="T19" fmla="*/ 107 h 166"/>
                  <a:gd name="T20" fmla="*/ 21 w 329"/>
                  <a:gd name="T21" fmla="*/ 166 h 166"/>
                  <a:gd name="T22" fmla="*/ 59 w 329"/>
                  <a:gd name="T23" fmla="*/ 153 h 166"/>
                  <a:gd name="T24" fmla="*/ 96 w 329"/>
                  <a:gd name="T25" fmla="*/ 140 h 166"/>
                  <a:gd name="T26" fmla="*/ 134 w 329"/>
                  <a:gd name="T27" fmla="*/ 126 h 166"/>
                  <a:gd name="T28" fmla="*/ 174 w 329"/>
                  <a:gd name="T29" fmla="*/ 113 h 166"/>
                  <a:gd name="T30" fmla="*/ 212 w 329"/>
                  <a:gd name="T31" fmla="*/ 101 h 166"/>
                  <a:gd name="T32" fmla="*/ 252 w 329"/>
                  <a:gd name="T33" fmla="*/ 88 h 166"/>
                  <a:gd name="T34" fmla="*/ 290 w 329"/>
                  <a:gd name="T35" fmla="*/ 75 h 166"/>
                  <a:gd name="T36" fmla="*/ 329 w 329"/>
                  <a:gd name="T37" fmla="*/ 62 h 166"/>
                  <a:gd name="T38" fmla="*/ 319 w 329"/>
                  <a:gd name="T39" fmla="*/ 63 h 166"/>
                  <a:gd name="T40" fmla="*/ 319 w 329"/>
                  <a:gd name="T41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166">
                    <a:moveTo>
                      <a:pt x="319" y="0"/>
                    </a:moveTo>
                    <a:lnTo>
                      <a:pt x="308" y="3"/>
                    </a:lnTo>
                    <a:lnTo>
                      <a:pt x="271" y="16"/>
                    </a:lnTo>
                    <a:lnTo>
                      <a:pt x="231" y="29"/>
                    </a:lnTo>
                    <a:lnTo>
                      <a:pt x="193" y="41"/>
                    </a:lnTo>
                    <a:lnTo>
                      <a:pt x="153" y="54"/>
                    </a:lnTo>
                    <a:lnTo>
                      <a:pt x="114" y="68"/>
                    </a:lnTo>
                    <a:lnTo>
                      <a:pt x="75" y="81"/>
                    </a:lnTo>
                    <a:lnTo>
                      <a:pt x="37" y="94"/>
                    </a:lnTo>
                    <a:lnTo>
                      <a:pt x="0" y="107"/>
                    </a:lnTo>
                    <a:lnTo>
                      <a:pt x="21" y="166"/>
                    </a:lnTo>
                    <a:lnTo>
                      <a:pt x="59" y="153"/>
                    </a:lnTo>
                    <a:lnTo>
                      <a:pt x="96" y="140"/>
                    </a:lnTo>
                    <a:lnTo>
                      <a:pt x="134" y="126"/>
                    </a:lnTo>
                    <a:lnTo>
                      <a:pt x="174" y="113"/>
                    </a:lnTo>
                    <a:lnTo>
                      <a:pt x="212" y="101"/>
                    </a:lnTo>
                    <a:lnTo>
                      <a:pt x="252" y="88"/>
                    </a:lnTo>
                    <a:lnTo>
                      <a:pt x="290" y="75"/>
                    </a:lnTo>
                    <a:lnTo>
                      <a:pt x="329" y="62"/>
                    </a:lnTo>
                    <a:lnTo>
                      <a:pt x="319" y="63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2" name="Freeform 434"/>
              <p:cNvSpPr>
                <a:spLocks/>
              </p:cNvSpPr>
              <p:nvPr/>
            </p:nvSpPr>
            <p:spPr bwMode="auto">
              <a:xfrm>
                <a:off x="2811" y="2234"/>
                <a:ext cx="1" cy="11"/>
              </a:xfrm>
              <a:custGeom>
                <a:avLst/>
                <a:gdLst>
                  <a:gd name="T0" fmla="*/ 0 h 63"/>
                  <a:gd name="T1" fmla="*/ 32 h 63"/>
                  <a:gd name="T2" fmla="*/ 32 h 63"/>
                  <a:gd name="T3" fmla="*/ 32 h 63"/>
                  <a:gd name="T4" fmla="*/ 32 h 63"/>
                  <a:gd name="T5" fmla="*/ 32 h 63"/>
                  <a:gd name="T6" fmla="*/ 32 h 63"/>
                  <a:gd name="T7" fmla="*/ 63 h 63"/>
                  <a:gd name="T8" fmla="*/ 0 h 6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63">
                    <a:moveTo>
                      <a:pt x="0" y="0"/>
                    </a:move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0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3" name="Freeform 435"/>
              <p:cNvSpPr>
                <a:spLocks/>
              </p:cNvSpPr>
              <p:nvPr/>
            </p:nvSpPr>
            <p:spPr bwMode="auto">
              <a:xfrm>
                <a:off x="2811" y="2230"/>
                <a:ext cx="29" cy="15"/>
              </a:xfrm>
              <a:custGeom>
                <a:avLst/>
                <a:gdLst>
                  <a:gd name="T0" fmla="*/ 178 w 178"/>
                  <a:gd name="T1" fmla="*/ 22 h 87"/>
                  <a:gd name="T2" fmla="*/ 178 w 178"/>
                  <a:gd name="T3" fmla="*/ 22 h 87"/>
                  <a:gd name="T4" fmla="*/ 166 w 178"/>
                  <a:gd name="T5" fmla="*/ 12 h 87"/>
                  <a:gd name="T6" fmla="*/ 152 w 178"/>
                  <a:gd name="T7" fmla="*/ 5 h 87"/>
                  <a:gd name="T8" fmla="*/ 139 w 178"/>
                  <a:gd name="T9" fmla="*/ 2 h 87"/>
                  <a:gd name="T10" fmla="*/ 126 w 178"/>
                  <a:gd name="T11" fmla="*/ 0 h 87"/>
                  <a:gd name="T12" fmla="*/ 113 w 178"/>
                  <a:gd name="T13" fmla="*/ 0 h 87"/>
                  <a:gd name="T14" fmla="*/ 101 w 178"/>
                  <a:gd name="T15" fmla="*/ 2 h 87"/>
                  <a:gd name="T16" fmla="*/ 89 w 178"/>
                  <a:gd name="T17" fmla="*/ 4 h 87"/>
                  <a:gd name="T18" fmla="*/ 77 w 178"/>
                  <a:gd name="T19" fmla="*/ 6 h 87"/>
                  <a:gd name="T20" fmla="*/ 55 w 178"/>
                  <a:gd name="T21" fmla="*/ 12 h 87"/>
                  <a:gd name="T22" fmla="*/ 34 w 178"/>
                  <a:gd name="T23" fmla="*/ 20 h 87"/>
                  <a:gd name="T24" fmla="*/ 25 w 178"/>
                  <a:gd name="T25" fmla="*/ 22 h 87"/>
                  <a:gd name="T26" fmla="*/ 16 w 178"/>
                  <a:gd name="T27" fmla="*/ 23 h 87"/>
                  <a:gd name="T28" fmla="*/ 7 w 178"/>
                  <a:gd name="T29" fmla="*/ 24 h 87"/>
                  <a:gd name="T30" fmla="*/ 0 w 178"/>
                  <a:gd name="T31" fmla="*/ 24 h 87"/>
                  <a:gd name="T32" fmla="*/ 0 w 178"/>
                  <a:gd name="T33" fmla="*/ 87 h 87"/>
                  <a:gd name="T34" fmla="*/ 13 w 178"/>
                  <a:gd name="T35" fmla="*/ 87 h 87"/>
                  <a:gd name="T36" fmla="*/ 26 w 178"/>
                  <a:gd name="T37" fmla="*/ 84 h 87"/>
                  <a:gd name="T38" fmla="*/ 38 w 178"/>
                  <a:gd name="T39" fmla="*/ 82 h 87"/>
                  <a:gd name="T40" fmla="*/ 50 w 178"/>
                  <a:gd name="T41" fmla="*/ 78 h 87"/>
                  <a:gd name="T42" fmla="*/ 72 w 178"/>
                  <a:gd name="T43" fmla="*/ 72 h 87"/>
                  <a:gd name="T44" fmla="*/ 94 w 178"/>
                  <a:gd name="T45" fmla="*/ 66 h 87"/>
                  <a:gd name="T46" fmla="*/ 102 w 178"/>
                  <a:gd name="T47" fmla="*/ 65 h 87"/>
                  <a:gd name="T48" fmla="*/ 110 w 178"/>
                  <a:gd name="T49" fmla="*/ 63 h 87"/>
                  <a:gd name="T50" fmla="*/ 118 w 178"/>
                  <a:gd name="T51" fmla="*/ 63 h 87"/>
                  <a:gd name="T52" fmla="*/ 122 w 178"/>
                  <a:gd name="T53" fmla="*/ 62 h 87"/>
                  <a:gd name="T54" fmla="*/ 127 w 178"/>
                  <a:gd name="T55" fmla="*/ 63 h 87"/>
                  <a:gd name="T56" fmla="*/ 130 w 178"/>
                  <a:gd name="T57" fmla="*/ 63 h 87"/>
                  <a:gd name="T58" fmla="*/ 132 w 178"/>
                  <a:gd name="T59" fmla="*/ 64 h 87"/>
                  <a:gd name="T60" fmla="*/ 134 w 178"/>
                  <a:gd name="T61" fmla="*/ 66 h 87"/>
                  <a:gd name="T62" fmla="*/ 134 w 178"/>
                  <a:gd name="T63" fmla="*/ 66 h 87"/>
                  <a:gd name="T64" fmla="*/ 178 w 178"/>
                  <a:gd name="T65" fmla="*/ 2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8" h="87">
                    <a:moveTo>
                      <a:pt x="178" y="22"/>
                    </a:moveTo>
                    <a:lnTo>
                      <a:pt x="178" y="22"/>
                    </a:lnTo>
                    <a:lnTo>
                      <a:pt x="166" y="12"/>
                    </a:lnTo>
                    <a:lnTo>
                      <a:pt x="152" y="5"/>
                    </a:lnTo>
                    <a:lnTo>
                      <a:pt x="139" y="2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1" y="2"/>
                    </a:lnTo>
                    <a:lnTo>
                      <a:pt x="89" y="4"/>
                    </a:lnTo>
                    <a:lnTo>
                      <a:pt x="77" y="6"/>
                    </a:lnTo>
                    <a:lnTo>
                      <a:pt x="55" y="12"/>
                    </a:lnTo>
                    <a:lnTo>
                      <a:pt x="34" y="20"/>
                    </a:lnTo>
                    <a:lnTo>
                      <a:pt x="25" y="22"/>
                    </a:lnTo>
                    <a:lnTo>
                      <a:pt x="16" y="23"/>
                    </a:lnTo>
                    <a:lnTo>
                      <a:pt x="7" y="24"/>
                    </a:lnTo>
                    <a:lnTo>
                      <a:pt x="0" y="24"/>
                    </a:lnTo>
                    <a:lnTo>
                      <a:pt x="0" y="87"/>
                    </a:lnTo>
                    <a:lnTo>
                      <a:pt x="13" y="87"/>
                    </a:lnTo>
                    <a:lnTo>
                      <a:pt x="26" y="84"/>
                    </a:lnTo>
                    <a:lnTo>
                      <a:pt x="38" y="82"/>
                    </a:lnTo>
                    <a:lnTo>
                      <a:pt x="50" y="78"/>
                    </a:lnTo>
                    <a:lnTo>
                      <a:pt x="72" y="72"/>
                    </a:lnTo>
                    <a:lnTo>
                      <a:pt x="94" y="66"/>
                    </a:lnTo>
                    <a:lnTo>
                      <a:pt x="102" y="65"/>
                    </a:lnTo>
                    <a:lnTo>
                      <a:pt x="110" y="63"/>
                    </a:lnTo>
                    <a:lnTo>
                      <a:pt x="118" y="63"/>
                    </a:lnTo>
                    <a:lnTo>
                      <a:pt x="122" y="62"/>
                    </a:lnTo>
                    <a:lnTo>
                      <a:pt x="127" y="63"/>
                    </a:lnTo>
                    <a:lnTo>
                      <a:pt x="130" y="63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6"/>
                    </a:lnTo>
                    <a:lnTo>
                      <a:pt x="178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4" name="Freeform 436"/>
              <p:cNvSpPr>
                <a:spLocks/>
              </p:cNvSpPr>
              <p:nvPr/>
            </p:nvSpPr>
            <p:spPr bwMode="auto">
              <a:xfrm>
                <a:off x="2830" y="2233"/>
                <a:ext cx="14" cy="31"/>
              </a:xfrm>
              <a:custGeom>
                <a:avLst/>
                <a:gdLst>
                  <a:gd name="T0" fmla="*/ 62 w 87"/>
                  <a:gd name="T1" fmla="*/ 180 h 180"/>
                  <a:gd name="T2" fmla="*/ 65 w 87"/>
                  <a:gd name="T3" fmla="*/ 163 h 180"/>
                  <a:gd name="T4" fmla="*/ 69 w 87"/>
                  <a:gd name="T5" fmla="*/ 144 h 180"/>
                  <a:gd name="T6" fmla="*/ 75 w 87"/>
                  <a:gd name="T7" fmla="*/ 122 h 180"/>
                  <a:gd name="T8" fmla="*/ 81 w 87"/>
                  <a:gd name="T9" fmla="*/ 101 h 180"/>
                  <a:gd name="T10" fmla="*/ 85 w 87"/>
                  <a:gd name="T11" fmla="*/ 89 h 180"/>
                  <a:gd name="T12" fmla="*/ 86 w 87"/>
                  <a:gd name="T13" fmla="*/ 77 h 180"/>
                  <a:gd name="T14" fmla="*/ 87 w 87"/>
                  <a:gd name="T15" fmla="*/ 64 h 180"/>
                  <a:gd name="T16" fmla="*/ 87 w 87"/>
                  <a:gd name="T17" fmla="*/ 52 h 180"/>
                  <a:gd name="T18" fmla="*/ 85 w 87"/>
                  <a:gd name="T19" fmla="*/ 38 h 180"/>
                  <a:gd name="T20" fmla="*/ 81 w 87"/>
                  <a:gd name="T21" fmla="*/ 25 h 180"/>
                  <a:gd name="T22" fmla="*/ 74 w 87"/>
                  <a:gd name="T23" fmla="*/ 12 h 180"/>
                  <a:gd name="T24" fmla="*/ 65 w 87"/>
                  <a:gd name="T25" fmla="*/ 0 h 180"/>
                  <a:gd name="T26" fmla="*/ 21 w 87"/>
                  <a:gd name="T27" fmla="*/ 44 h 180"/>
                  <a:gd name="T28" fmla="*/ 23 w 87"/>
                  <a:gd name="T29" fmla="*/ 47 h 180"/>
                  <a:gd name="T30" fmla="*/ 24 w 87"/>
                  <a:gd name="T31" fmla="*/ 48 h 180"/>
                  <a:gd name="T32" fmla="*/ 25 w 87"/>
                  <a:gd name="T33" fmla="*/ 52 h 180"/>
                  <a:gd name="T34" fmla="*/ 25 w 87"/>
                  <a:gd name="T35" fmla="*/ 55 h 180"/>
                  <a:gd name="T36" fmla="*/ 25 w 87"/>
                  <a:gd name="T37" fmla="*/ 61 h 180"/>
                  <a:gd name="T38" fmla="*/ 25 w 87"/>
                  <a:gd name="T39" fmla="*/ 68 h 180"/>
                  <a:gd name="T40" fmla="*/ 24 w 87"/>
                  <a:gd name="T41" fmla="*/ 77 h 180"/>
                  <a:gd name="T42" fmla="*/ 21 w 87"/>
                  <a:gd name="T43" fmla="*/ 85 h 180"/>
                  <a:gd name="T44" fmla="*/ 15 w 87"/>
                  <a:gd name="T45" fmla="*/ 106 h 180"/>
                  <a:gd name="T46" fmla="*/ 9 w 87"/>
                  <a:gd name="T47" fmla="*/ 127 h 180"/>
                  <a:gd name="T48" fmla="*/ 3 w 87"/>
                  <a:gd name="T49" fmla="*/ 151 h 180"/>
                  <a:gd name="T50" fmla="*/ 0 w 87"/>
                  <a:gd name="T51" fmla="*/ 175 h 180"/>
                  <a:gd name="T52" fmla="*/ 62 w 87"/>
                  <a:gd name="T53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180">
                    <a:moveTo>
                      <a:pt x="62" y="180"/>
                    </a:moveTo>
                    <a:lnTo>
                      <a:pt x="65" y="163"/>
                    </a:lnTo>
                    <a:lnTo>
                      <a:pt x="69" y="144"/>
                    </a:lnTo>
                    <a:lnTo>
                      <a:pt x="75" y="122"/>
                    </a:lnTo>
                    <a:lnTo>
                      <a:pt x="81" y="101"/>
                    </a:lnTo>
                    <a:lnTo>
                      <a:pt x="85" y="89"/>
                    </a:lnTo>
                    <a:lnTo>
                      <a:pt x="86" y="77"/>
                    </a:lnTo>
                    <a:lnTo>
                      <a:pt x="87" y="64"/>
                    </a:lnTo>
                    <a:lnTo>
                      <a:pt x="87" y="52"/>
                    </a:lnTo>
                    <a:lnTo>
                      <a:pt x="85" y="38"/>
                    </a:lnTo>
                    <a:lnTo>
                      <a:pt x="81" y="25"/>
                    </a:lnTo>
                    <a:lnTo>
                      <a:pt x="74" y="12"/>
                    </a:lnTo>
                    <a:lnTo>
                      <a:pt x="65" y="0"/>
                    </a:lnTo>
                    <a:lnTo>
                      <a:pt x="21" y="44"/>
                    </a:lnTo>
                    <a:lnTo>
                      <a:pt x="23" y="47"/>
                    </a:lnTo>
                    <a:lnTo>
                      <a:pt x="24" y="48"/>
                    </a:lnTo>
                    <a:lnTo>
                      <a:pt x="25" y="52"/>
                    </a:lnTo>
                    <a:lnTo>
                      <a:pt x="25" y="55"/>
                    </a:lnTo>
                    <a:lnTo>
                      <a:pt x="25" y="61"/>
                    </a:lnTo>
                    <a:lnTo>
                      <a:pt x="25" y="68"/>
                    </a:lnTo>
                    <a:lnTo>
                      <a:pt x="24" y="77"/>
                    </a:lnTo>
                    <a:lnTo>
                      <a:pt x="21" y="85"/>
                    </a:lnTo>
                    <a:lnTo>
                      <a:pt x="15" y="106"/>
                    </a:lnTo>
                    <a:lnTo>
                      <a:pt x="9" y="127"/>
                    </a:lnTo>
                    <a:lnTo>
                      <a:pt x="3" y="151"/>
                    </a:lnTo>
                    <a:lnTo>
                      <a:pt x="0" y="175"/>
                    </a:lnTo>
                    <a:lnTo>
                      <a:pt x="62" y="1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5" name="Freeform 437"/>
              <p:cNvSpPr>
                <a:spLocks/>
              </p:cNvSpPr>
              <p:nvPr/>
            </p:nvSpPr>
            <p:spPr bwMode="auto">
              <a:xfrm>
                <a:off x="2879" y="2166"/>
                <a:ext cx="29" cy="34"/>
              </a:xfrm>
              <a:custGeom>
                <a:avLst/>
                <a:gdLst>
                  <a:gd name="T0" fmla="*/ 157 w 176"/>
                  <a:gd name="T1" fmla="*/ 0 h 195"/>
                  <a:gd name="T2" fmla="*/ 157 w 176"/>
                  <a:gd name="T3" fmla="*/ 0 h 195"/>
                  <a:gd name="T4" fmla="*/ 143 w 176"/>
                  <a:gd name="T5" fmla="*/ 6 h 195"/>
                  <a:gd name="T6" fmla="*/ 129 w 176"/>
                  <a:gd name="T7" fmla="*/ 13 h 195"/>
                  <a:gd name="T8" fmla="*/ 117 w 176"/>
                  <a:gd name="T9" fmla="*/ 20 h 195"/>
                  <a:gd name="T10" fmla="*/ 105 w 176"/>
                  <a:gd name="T11" fmla="*/ 30 h 195"/>
                  <a:gd name="T12" fmla="*/ 86 w 176"/>
                  <a:gd name="T13" fmla="*/ 49 h 195"/>
                  <a:gd name="T14" fmla="*/ 67 w 176"/>
                  <a:gd name="T15" fmla="*/ 71 h 195"/>
                  <a:gd name="T16" fmla="*/ 50 w 176"/>
                  <a:gd name="T17" fmla="*/ 92 h 195"/>
                  <a:gd name="T18" fmla="*/ 33 w 176"/>
                  <a:gd name="T19" fmla="*/ 113 h 195"/>
                  <a:gd name="T20" fmla="*/ 17 w 176"/>
                  <a:gd name="T21" fmla="*/ 133 h 195"/>
                  <a:gd name="T22" fmla="*/ 0 w 176"/>
                  <a:gd name="T23" fmla="*/ 151 h 195"/>
                  <a:gd name="T24" fmla="*/ 44 w 176"/>
                  <a:gd name="T25" fmla="*/ 195 h 195"/>
                  <a:gd name="T26" fmla="*/ 63 w 176"/>
                  <a:gd name="T27" fmla="*/ 174 h 195"/>
                  <a:gd name="T28" fmla="*/ 81 w 176"/>
                  <a:gd name="T29" fmla="*/ 152 h 195"/>
                  <a:gd name="T30" fmla="*/ 99 w 176"/>
                  <a:gd name="T31" fmla="*/ 131 h 195"/>
                  <a:gd name="T32" fmla="*/ 115 w 176"/>
                  <a:gd name="T33" fmla="*/ 110 h 195"/>
                  <a:gd name="T34" fmla="*/ 131 w 176"/>
                  <a:gd name="T35" fmla="*/ 92 h 195"/>
                  <a:gd name="T36" fmla="*/ 147 w 176"/>
                  <a:gd name="T37" fmla="*/ 77 h 195"/>
                  <a:gd name="T38" fmla="*/ 153 w 176"/>
                  <a:gd name="T39" fmla="*/ 71 h 195"/>
                  <a:gd name="T40" fmla="*/ 162 w 176"/>
                  <a:gd name="T41" fmla="*/ 66 h 195"/>
                  <a:gd name="T42" fmla="*/ 169 w 176"/>
                  <a:gd name="T43" fmla="*/ 62 h 195"/>
                  <a:gd name="T44" fmla="*/ 176 w 176"/>
                  <a:gd name="T45" fmla="*/ 59 h 195"/>
                  <a:gd name="T46" fmla="*/ 176 w 176"/>
                  <a:gd name="T47" fmla="*/ 59 h 195"/>
                  <a:gd name="T48" fmla="*/ 157 w 176"/>
                  <a:gd name="T4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6" h="195">
                    <a:moveTo>
                      <a:pt x="157" y="0"/>
                    </a:moveTo>
                    <a:lnTo>
                      <a:pt x="157" y="0"/>
                    </a:lnTo>
                    <a:lnTo>
                      <a:pt x="143" y="6"/>
                    </a:lnTo>
                    <a:lnTo>
                      <a:pt x="129" y="13"/>
                    </a:lnTo>
                    <a:lnTo>
                      <a:pt x="117" y="20"/>
                    </a:lnTo>
                    <a:lnTo>
                      <a:pt x="105" y="30"/>
                    </a:lnTo>
                    <a:lnTo>
                      <a:pt x="86" y="49"/>
                    </a:lnTo>
                    <a:lnTo>
                      <a:pt x="67" y="71"/>
                    </a:lnTo>
                    <a:lnTo>
                      <a:pt x="50" y="92"/>
                    </a:lnTo>
                    <a:lnTo>
                      <a:pt x="33" y="113"/>
                    </a:lnTo>
                    <a:lnTo>
                      <a:pt x="17" y="133"/>
                    </a:lnTo>
                    <a:lnTo>
                      <a:pt x="0" y="151"/>
                    </a:lnTo>
                    <a:lnTo>
                      <a:pt x="44" y="195"/>
                    </a:lnTo>
                    <a:lnTo>
                      <a:pt x="63" y="174"/>
                    </a:lnTo>
                    <a:lnTo>
                      <a:pt x="81" y="152"/>
                    </a:lnTo>
                    <a:lnTo>
                      <a:pt x="99" y="131"/>
                    </a:lnTo>
                    <a:lnTo>
                      <a:pt x="115" y="110"/>
                    </a:lnTo>
                    <a:lnTo>
                      <a:pt x="131" y="92"/>
                    </a:lnTo>
                    <a:lnTo>
                      <a:pt x="147" y="77"/>
                    </a:lnTo>
                    <a:lnTo>
                      <a:pt x="153" y="71"/>
                    </a:lnTo>
                    <a:lnTo>
                      <a:pt x="162" y="66"/>
                    </a:lnTo>
                    <a:lnTo>
                      <a:pt x="169" y="62"/>
                    </a:lnTo>
                    <a:lnTo>
                      <a:pt x="176" y="59"/>
                    </a:lnTo>
                    <a:lnTo>
                      <a:pt x="176" y="59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6" name="Freeform 438"/>
              <p:cNvSpPr>
                <a:spLocks/>
              </p:cNvSpPr>
              <p:nvPr/>
            </p:nvSpPr>
            <p:spPr bwMode="auto">
              <a:xfrm>
                <a:off x="2904" y="2166"/>
                <a:ext cx="33" cy="17"/>
              </a:xfrm>
              <a:custGeom>
                <a:avLst/>
                <a:gdLst>
                  <a:gd name="T0" fmla="*/ 178 w 199"/>
                  <a:gd name="T1" fmla="*/ 37 h 101"/>
                  <a:gd name="T2" fmla="*/ 178 w 199"/>
                  <a:gd name="T3" fmla="*/ 36 h 101"/>
                  <a:gd name="T4" fmla="*/ 173 w 199"/>
                  <a:gd name="T5" fmla="*/ 37 h 101"/>
                  <a:gd name="T6" fmla="*/ 168 w 199"/>
                  <a:gd name="T7" fmla="*/ 38 h 101"/>
                  <a:gd name="T8" fmla="*/ 161 w 199"/>
                  <a:gd name="T9" fmla="*/ 37 h 101"/>
                  <a:gd name="T10" fmla="*/ 154 w 199"/>
                  <a:gd name="T11" fmla="*/ 36 h 101"/>
                  <a:gd name="T12" fmla="*/ 133 w 199"/>
                  <a:gd name="T13" fmla="*/ 30 h 101"/>
                  <a:gd name="T14" fmla="*/ 112 w 199"/>
                  <a:gd name="T15" fmla="*/ 22 h 101"/>
                  <a:gd name="T16" fmla="*/ 88 w 199"/>
                  <a:gd name="T17" fmla="*/ 12 h 101"/>
                  <a:gd name="T18" fmla="*/ 62 w 199"/>
                  <a:gd name="T19" fmla="*/ 4 h 101"/>
                  <a:gd name="T20" fmla="*/ 47 w 199"/>
                  <a:gd name="T21" fmla="*/ 1 h 101"/>
                  <a:gd name="T22" fmla="*/ 31 w 199"/>
                  <a:gd name="T23" fmla="*/ 0 h 101"/>
                  <a:gd name="T24" fmla="*/ 16 w 199"/>
                  <a:gd name="T25" fmla="*/ 1 h 101"/>
                  <a:gd name="T26" fmla="*/ 0 w 199"/>
                  <a:gd name="T27" fmla="*/ 5 h 101"/>
                  <a:gd name="T28" fmla="*/ 19 w 199"/>
                  <a:gd name="T29" fmla="*/ 64 h 101"/>
                  <a:gd name="T30" fmla="*/ 25 w 199"/>
                  <a:gd name="T31" fmla="*/ 62 h 101"/>
                  <a:gd name="T32" fmla="*/ 31 w 199"/>
                  <a:gd name="T33" fmla="*/ 62 h 101"/>
                  <a:gd name="T34" fmla="*/ 38 w 199"/>
                  <a:gd name="T35" fmla="*/ 62 h 101"/>
                  <a:gd name="T36" fmla="*/ 47 w 199"/>
                  <a:gd name="T37" fmla="*/ 64 h 101"/>
                  <a:gd name="T38" fmla="*/ 67 w 199"/>
                  <a:gd name="T39" fmla="*/ 71 h 101"/>
                  <a:gd name="T40" fmla="*/ 89 w 199"/>
                  <a:gd name="T41" fmla="*/ 79 h 101"/>
                  <a:gd name="T42" fmla="*/ 113 w 199"/>
                  <a:gd name="T43" fmla="*/ 89 h 101"/>
                  <a:gd name="T44" fmla="*/ 138 w 199"/>
                  <a:gd name="T45" fmla="*/ 96 h 101"/>
                  <a:gd name="T46" fmla="*/ 152 w 199"/>
                  <a:gd name="T47" fmla="*/ 100 h 101"/>
                  <a:gd name="T48" fmla="*/ 168 w 199"/>
                  <a:gd name="T49" fmla="*/ 101 h 101"/>
                  <a:gd name="T50" fmla="*/ 184 w 199"/>
                  <a:gd name="T51" fmla="*/ 100 h 101"/>
                  <a:gd name="T52" fmla="*/ 199 w 199"/>
                  <a:gd name="T53" fmla="*/ 95 h 101"/>
                  <a:gd name="T54" fmla="*/ 199 w 199"/>
                  <a:gd name="T55" fmla="*/ 95 h 101"/>
                  <a:gd name="T56" fmla="*/ 178 w 199"/>
                  <a:gd name="T57" fmla="*/ 3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9" h="101">
                    <a:moveTo>
                      <a:pt x="178" y="37"/>
                    </a:moveTo>
                    <a:lnTo>
                      <a:pt x="178" y="36"/>
                    </a:lnTo>
                    <a:lnTo>
                      <a:pt x="173" y="37"/>
                    </a:lnTo>
                    <a:lnTo>
                      <a:pt x="168" y="38"/>
                    </a:lnTo>
                    <a:lnTo>
                      <a:pt x="161" y="37"/>
                    </a:lnTo>
                    <a:lnTo>
                      <a:pt x="154" y="36"/>
                    </a:lnTo>
                    <a:lnTo>
                      <a:pt x="133" y="30"/>
                    </a:lnTo>
                    <a:lnTo>
                      <a:pt x="112" y="22"/>
                    </a:lnTo>
                    <a:lnTo>
                      <a:pt x="88" y="12"/>
                    </a:lnTo>
                    <a:lnTo>
                      <a:pt x="62" y="4"/>
                    </a:lnTo>
                    <a:lnTo>
                      <a:pt x="47" y="1"/>
                    </a:lnTo>
                    <a:lnTo>
                      <a:pt x="31" y="0"/>
                    </a:lnTo>
                    <a:lnTo>
                      <a:pt x="16" y="1"/>
                    </a:lnTo>
                    <a:lnTo>
                      <a:pt x="0" y="5"/>
                    </a:lnTo>
                    <a:lnTo>
                      <a:pt x="19" y="64"/>
                    </a:lnTo>
                    <a:lnTo>
                      <a:pt x="25" y="62"/>
                    </a:lnTo>
                    <a:lnTo>
                      <a:pt x="31" y="62"/>
                    </a:lnTo>
                    <a:lnTo>
                      <a:pt x="38" y="62"/>
                    </a:lnTo>
                    <a:lnTo>
                      <a:pt x="47" y="64"/>
                    </a:lnTo>
                    <a:lnTo>
                      <a:pt x="67" y="71"/>
                    </a:lnTo>
                    <a:lnTo>
                      <a:pt x="89" y="79"/>
                    </a:lnTo>
                    <a:lnTo>
                      <a:pt x="113" y="89"/>
                    </a:lnTo>
                    <a:lnTo>
                      <a:pt x="138" y="96"/>
                    </a:lnTo>
                    <a:lnTo>
                      <a:pt x="152" y="100"/>
                    </a:lnTo>
                    <a:lnTo>
                      <a:pt x="168" y="101"/>
                    </a:lnTo>
                    <a:lnTo>
                      <a:pt x="184" y="100"/>
                    </a:lnTo>
                    <a:lnTo>
                      <a:pt x="199" y="95"/>
                    </a:lnTo>
                    <a:lnTo>
                      <a:pt x="199" y="95"/>
                    </a:lnTo>
                    <a:lnTo>
                      <a:pt x="178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7" name="Freeform 439"/>
              <p:cNvSpPr>
                <a:spLocks/>
              </p:cNvSpPr>
              <p:nvPr/>
            </p:nvSpPr>
            <p:spPr bwMode="auto">
              <a:xfrm>
                <a:off x="2933" y="2144"/>
                <a:ext cx="32" cy="38"/>
              </a:xfrm>
              <a:custGeom>
                <a:avLst/>
                <a:gdLst>
                  <a:gd name="T0" fmla="*/ 144 w 189"/>
                  <a:gd name="T1" fmla="*/ 0 h 217"/>
                  <a:gd name="T2" fmla="*/ 124 w 189"/>
                  <a:gd name="T3" fmla="*/ 22 h 217"/>
                  <a:gd name="T4" fmla="*/ 105 w 189"/>
                  <a:gd name="T5" fmla="*/ 48 h 217"/>
                  <a:gd name="T6" fmla="*/ 88 w 189"/>
                  <a:gd name="T7" fmla="*/ 72 h 217"/>
                  <a:gd name="T8" fmla="*/ 70 w 189"/>
                  <a:gd name="T9" fmla="*/ 96 h 217"/>
                  <a:gd name="T10" fmla="*/ 62 w 189"/>
                  <a:gd name="T11" fmla="*/ 106 h 217"/>
                  <a:gd name="T12" fmla="*/ 54 w 189"/>
                  <a:gd name="T13" fmla="*/ 117 h 217"/>
                  <a:gd name="T14" fmla="*/ 45 w 189"/>
                  <a:gd name="T15" fmla="*/ 126 h 217"/>
                  <a:gd name="T16" fmla="*/ 37 w 189"/>
                  <a:gd name="T17" fmla="*/ 135 h 217"/>
                  <a:gd name="T18" fmla="*/ 27 w 189"/>
                  <a:gd name="T19" fmla="*/ 142 h 217"/>
                  <a:gd name="T20" fmla="*/ 19 w 189"/>
                  <a:gd name="T21" fmla="*/ 148 h 217"/>
                  <a:gd name="T22" fmla="*/ 9 w 189"/>
                  <a:gd name="T23" fmla="*/ 154 h 217"/>
                  <a:gd name="T24" fmla="*/ 0 w 189"/>
                  <a:gd name="T25" fmla="*/ 159 h 217"/>
                  <a:gd name="T26" fmla="*/ 21 w 189"/>
                  <a:gd name="T27" fmla="*/ 217 h 217"/>
                  <a:gd name="T28" fmla="*/ 38 w 189"/>
                  <a:gd name="T29" fmla="*/ 210 h 217"/>
                  <a:gd name="T30" fmla="*/ 52 w 189"/>
                  <a:gd name="T31" fmla="*/ 201 h 217"/>
                  <a:gd name="T32" fmla="*/ 66 w 189"/>
                  <a:gd name="T33" fmla="*/ 192 h 217"/>
                  <a:gd name="T34" fmla="*/ 79 w 189"/>
                  <a:gd name="T35" fmla="*/ 181 h 217"/>
                  <a:gd name="T36" fmla="*/ 90 w 189"/>
                  <a:gd name="T37" fmla="*/ 170 h 217"/>
                  <a:gd name="T38" fmla="*/ 100 w 189"/>
                  <a:gd name="T39" fmla="*/ 158 h 217"/>
                  <a:gd name="T40" fmla="*/ 111 w 189"/>
                  <a:gd name="T41" fmla="*/ 146 h 217"/>
                  <a:gd name="T42" fmla="*/ 121 w 189"/>
                  <a:gd name="T43" fmla="*/ 133 h 217"/>
                  <a:gd name="T44" fmla="*/ 139 w 189"/>
                  <a:gd name="T45" fmla="*/ 108 h 217"/>
                  <a:gd name="T46" fmla="*/ 156 w 189"/>
                  <a:gd name="T47" fmla="*/ 84 h 217"/>
                  <a:gd name="T48" fmla="*/ 172 w 189"/>
                  <a:gd name="T49" fmla="*/ 61 h 217"/>
                  <a:gd name="T50" fmla="*/ 189 w 189"/>
                  <a:gd name="T51" fmla="*/ 42 h 217"/>
                  <a:gd name="T52" fmla="*/ 144 w 189"/>
                  <a:gd name="T5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9" h="217">
                    <a:moveTo>
                      <a:pt x="144" y="0"/>
                    </a:moveTo>
                    <a:lnTo>
                      <a:pt x="124" y="22"/>
                    </a:lnTo>
                    <a:lnTo>
                      <a:pt x="105" y="48"/>
                    </a:lnTo>
                    <a:lnTo>
                      <a:pt x="88" y="72"/>
                    </a:lnTo>
                    <a:lnTo>
                      <a:pt x="70" y="96"/>
                    </a:lnTo>
                    <a:lnTo>
                      <a:pt x="62" y="106"/>
                    </a:lnTo>
                    <a:lnTo>
                      <a:pt x="54" y="117"/>
                    </a:lnTo>
                    <a:lnTo>
                      <a:pt x="45" y="126"/>
                    </a:lnTo>
                    <a:lnTo>
                      <a:pt x="37" y="135"/>
                    </a:lnTo>
                    <a:lnTo>
                      <a:pt x="27" y="142"/>
                    </a:lnTo>
                    <a:lnTo>
                      <a:pt x="19" y="148"/>
                    </a:lnTo>
                    <a:lnTo>
                      <a:pt x="9" y="154"/>
                    </a:lnTo>
                    <a:lnTo>
                      <a:pt x="0" y="159"/>
                    </a:lnTo>
                    <a:lnTo>
                      <a:pt x="21" y="217"/>
                    </a:lnTo>
                    <a:lnTo>
                      <a:pt x="38" y="210"/>
                    </a:lnTo>
                    <a:lnTo>
                      <a:pt x="52" y="201"/>
                    </a:lnTo>
                    <a:lnTo>
                      <a:pt x="66" y="192"/>
                    </a:lnTo>
                    <a:lnTo>
                      <a:pt x="79" y="181"/>
                    </a:lnTo>
                    <a:lnTo>
                      <a:pt x="90" y="170"/>
                    </a:lnTo>
                    <a:lnTo>
                      <a:pt x="100" y="158"/>
                    </a:lnTo>
                    <a:lnTo>
                      <a:pt x="111" y="146"/>
                    </a:lnTo>
                    <a:lnTo>
                      <a:pt x="121" y="133"/>
                    </a:lnTo>
                    <a:lnTo>
                      <a:pt x="139" y="108"/>
                    </a:lnTo>
                    <a:lnTo>
                      <a:pt x="156" y="84"/>
                    </a:lnTo>
                    <a:lnTo>
                      <a:pt x="172" y="61"/>
                    </a:lnTo>
                    <a:lnTo>
                      <a:pt x="189" y="4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8" name="Freeform 440"/>
              <p:cNvSpPr>
                <a:spLocks/>
              </p:cNvSpPr>
              <p:nvPr/>
            </p:nvSpPr>
            <p:spPr bwMode="auto">
              <a:xfrm>
                <a:off x="3053" y="2492"/>
                <a:ext cx="22" cy="31"/>
              </a:xfrm>
              <a:custGeom>
                <a:avLst/>
                <a:gdLst>
                  <a:gd name="T0" fmla="*/ 132 w 132"/>
                  <a:gd name="T1" fmla="*/ 166 h 178"/>
                  <a:gd name="T2" fmla="*/ 132 w 132"/>
                  <a:gd name="T3" fmla="*/ 167 h 178"/>
                  <a:gd name="T4" fmla="*/ 128 w 132"/>
                  <a:gd name="T5" fmla="*/ 143 h 178"/>
                  <a:gd name="T6" fmla="*/ 120 w 132"/>
                  <a:gd name="T7" fmla="*/ 120 h 178"/>
                  <a:gd name="T8" fmla="*/ 111 w 132"/>
                  <a:gd name="T9" fmla="*/ 97 h 178"/>
                  <a:gd name="T10" fmla="*/ 99 w 132"/>
                  <a:gd name="T11" fmla="*/ 76 h 178"/>
                  <a:gd name="T12" fmla="*/ 76 w 132"/>
                  <a:gd name="T13" fmla="*/ 36 h 178"/>
                  <a:gd name="T14" fmla="*/ 54 w 132"/>
                  <a:gd name="T15" fmla="*/ 0 h 178"/>
                  <a:gd name="T16" fmla="*/ 0 w 132"/>
                  <a:gd name="T17" fmla="*/ 31 h 178"/>
                  <a:gd name="T18" fmla="*/ 23 w 132"/>
                  <a:gd name="T19" fmla="*/ 69 h 178"/>
                  <a:gd name="T20" fmla="*/ 45 w 132"/>
                  <a:gd name="T21" fmla="*/ 106 h 178"/>
                  <a:gd name="T22" fmla="*/ 53 w 132"/>
                  <a:gd name="T23" fmla="*/ 124 h 178"/>
                  <a:gd name="T24" fmla="*/ 62 w 132"/>
                  <a:gd name="T25" fmla="*/ 142 h 178"/>
                  <a:gd name="T26" fmla="*/ 68 w 132"/>
                  <a:gd name="T27" fmla="*/ 160 h 178"/>
                  <a:gd name="T28" fmla="*/ 71 w 132"/>
                  <a:gd name="T29" fmla="*/ 177 h 178"/>
                  <a:gd name="T30" fmla="*/ 71 w 132"/>
                  <a:gd name="T31" fmla="*/ 178 h 178"/>
                  <a:gd name="T32" fmla="*/ 132 w 132"/>
                  <a:gd name="T33" fmla="*/ 166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78">
                    <a:moveTo>
                      <a:pt x="132" y="166"/>
                    </a:moveTo>
                    <a:lnTo>
                      <a:pt x="132" y="167"/>
                    </a:lnTo>
                    <a:lnTo>
                      <a:pt x="128" y="143"/>
                    </a:lnTo>
                    <a:lnTo>
                      <a:pt x="120" y="120"/>
                    </a:lnTo>
                    <a:lnTo>
                      <a:pt x="111" y="97"/>
                    </a:lnTo>
                    <a:lnTo>
                      <a:pt x="99" y="76"/>
                    </a:lnTo>
                    <a:lnTo>
                      <a:pt x="76" y="36"/>
                    </a:lnTo>
                    <a:lnTo>
                      <a:pt x="54" y="0"/>
                    </a:lnTo>
                    <a:lnTo>
                      <a:pt x="0" y="31"/>
                    </a:lnTo>
                    <a:lnTo>
                      <a:pt x="23" y="69"/>
                    </a:lnTo>
                    <a:lnTo>
                      <a:pt x="45" y="106"/>
                    </a:lnTo>
                    <a:lnTo>
                      <a:pt x="53" y="124"/>
                    </a:lnTo>
                    <a:lnTo>
                      <a:pt x="62" y="142"/>
                    </a:lnTo>
                    <a:lnTo>
                      <a:pt x="68" y="160"/>
                    </a:lnTo>
                    <a:lnTo>
                      <a:pt x="71" y="177"/>
                    </a:lnTo>
                    <a:lnTo>
                      <a:pt x="71" y="178"/>
                    </a:lnTo>
                    <a:lnTo>
                      <a:pt x="132" y="16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29" name="Freeform 441"/>
              <p:cNvSpPr>
                <a:spLocks/>
              </p:cNvSpPr>
              <p:nvPr/>
            </p:nvSpPr>
            <p:spPr bwMode="auto">
              <a:xfrm>
                <a:off x="3064" y="2521"/>
                <a:ext cx="12" cy="36"/>
              </a:xfrm>
              <a:custGeom>
                <a:avLst/>
                <a:gdLst>
                  <a:gd name="T0" fmla="*/ 61 w 72"/>
                  <a:gd name="T1" fmla="*/ 207 h 207"/>
                  <a:gd name="T2" fmla="*/ 61 w 72"/>
                  <a:gd name="T3" fmla="*/ 207 h 207"/>
                  <a:gd name="T4" fmla="*/ 66 w 72"/>
                  <a:gd name="T5" fmla="*/ 181 h 207"/>
                  <a:gd name="T6" fmla="*/ 70 w 72"/>
                  <a:gd name="T7" fmla="*/ 155 h 207"/>
                  <a:gd name="T8" fmla="*/ 72 w 72"/>
                  <a:gd name="T9" fmla="*/ 128 h 207"/>
                  <a:gd name="T10" fmla="*/ 72 w 72"/>
                  <a:gd name="T11" fmla="*/ 101 h 207"/>
                  <a:gd name="T12" fmla="*/ 71 w 72"/>
                  <a:gd name="T13" fmla="*/ 74 h 207"/>
                  <a:gd name="T14" fmla="*/ 69 w 72"/>
                  <a:gd name="T15" fmla="*/ 49 h 207"/>
                  <a:gd name="T16" fmla="*/ 65 w 72"/>
                  <a:gd name="T17" fmla="*/ 24 h 207"/>
                  <a:gd name="T18" fmla="*/ 61 w 72"/>
                  <a:gd name="T19" fmla="*/ 0 h 207"/>
                  <a:gd name="T20" fmla="*/ 0 w 72"/>
                  <a:gd name="T21" fmla="*/ 12 h 207"/>
                  <a:gd name="T22" fmla="*/ 4 w 72"/>
                  <a:gd name="T23" fmla="*/ 33 h 207"/>
                  <a:gd name="T24" fmla="*/ 7 w 72"/>
                  <a:gd name="T25" fmla="*/ 55 h 207"/>
                  <a:gd name="T26" fmla="*/ 9 w 72"/>
                  <a:gd name="T27" fmla="*/ 79 h 207"/>
                  <a:gd name="T28" fmla="*/ 10 w 72"/>
                  <a:gd name="T29" fmla="*/ 102 h 207"/>
                  <a:gd name="T30" fmla="*/ 10 w 72"/>
                  <a:gd name="T31" fmla="*/ 126 h 207"/>
                  <a:gd name="T32" fmla="*/ 7 w 72"/>
                  <a:gd name="T33" fmla="*/ 149 h 207"/>
                  <a:gd name="T34" fmla="*/ 5 w 72"/>
                  <a:gd name="T35" fmla="*/ 171 h 207"/>
                  <a:gd name="T36" fmla="*/ 0 w 72"/>
                  <a:gd name="T37" fmla="*/ 193 h 207"/>
                  <a:gd name="T38" fmla="*/ 0 w 72"/>
                  <a:gd name="T39" fmla="*/ 193 h 207"/>
                  <a:gd name="T40" fmla="*/ 61 w 72"/>
                  <a:gd name="T41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2" h="207">
                    <a:moveTo>
                      <a:pt x="61" y="207"/>
                    </a:moveTo>
                    <a:lnTo>
                      <a:pt x="61" y="207"/>
                    </a:lnTo>
                    <a:lnTo>
                      <a:pt x="66" y="181"/>
                    </a:lnTo>
                    <a:lnTo>
                      <a:pt x="70" y="155"/>
                    </a:lnTo>
                    <a:lnTo>
                      <a:pt x="72" y="128"/>
                    </a:lnTo>
                    <a:lnTo>
                      <a:pt x="72" y="101"/>
                    </a:lnTo>
                    <a:lnTo>
                      <a:pt x="71" y="74"/>
                    </a:lnTo>
                    <a:lnTo>
                      <a:pt x="69" y="49"/>
                    </a:lnTo>
                    <a:lnTo>
                      <a:pt x="65" y="24"/>
                    </a:lnTo>
                    <a:lnTo>
                      <a:pt x="61" y="0"/>
                    </a:lnTo>
                    <a:lnTo>
                      <a:pt x="0" y="12"/>
                    </a:lnTo>
                    <a:lnTo>
                      <a:pt x="4" y="33"/>
                    </a:lnTo>
                    <a:lnTo>
                      <a:pt x="7" y="55"/>
                    </a:lnTo>
                    <a:lnTo>
                      <a:pt x="9" y="79"/>
                    </a:lnTo>
                    <a:lnTo>
                      <a:pt x="10" y="102"/>
                    </a:lnTo>
                    <a:lnTo>
                      <a:pt x="10" y="126"/>
                    </a:lnTo>
                    <a:lnTo>
                      <a:pt x="7" y="149"/>
                    </a:lnTo>
                    <a:lnTo>
                      <a:pt x="5" y="171"/>
                    </a:lnTo>
                    <a:lnTo>
                      <a:pt x="0" y="193"/>
                    </a:lnTo>
                    <a:lnTo>
                      <a:pt x="0" y="193"/>
                    </a:lnTo>
                    <a:lnTo>
                      <a:pt x="61" y="20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0" name="Freeform 442"/>
              <p:cNvSpPr>
                <a:spLocks/>
              </p:cNvSpPr>
              <p:nvPr/>
            </p:nvSpPr>
            <p:spPr bwMode="auto">
              <a:xfrm>
                <a:off x="3050" y="2555"/>
                <a:ext cx="25" cy="17"/>
              </a:xfrm>
              <a:custGeom>
                <a:avLst/>
                <a:gdLst>
                  <a:gd name="T0" fmla="*/ 60 w 146"/>
                  <a:gd name="T1" fmla="*/ 97 h 97"/>
                  <a:gd name="T2" fmla="*/ 60 w 146"/>
                  <a:gd name="T3" fmla="*/ 96 h 97"/>
                  <a:gd name="T4" fmla="*/ 60 w 146"/>
                  <a:gd name="T5" fmla="*/ 96 h 97"/>
                  <a:gd name="T6" fmla="*/ 61 w 146"/>
                  <a:gd name="T7" fmla="*/ 95 h 97"/>
                  <a:gd name="T8" fmla="*/ 62 w 146"/>
                  <a:gd name="T9" fmla="*/ 92 h 97"/>
                  <a:gd name="T10" fmla="*/ 65 w 146"/>
                  <a:gd name="T11" fmla="*/ 91 h 97"/>
                  <a:gd name="T12" fmla="*/ 76 w 146"/>
                  <a:gd name="T13" fmla="*/ 83 h 97"/>
                  <a:gd name="T14" fmla="*/ 89 w 146"/>
                  <a:gd name="T15" fmla="*/ 74 h 97"/>
                  <a:gd name="T16" fmla="*/ 104 w 146"/>
                  <a:gd name="T17" fmla="*/ 65 h 97"/>
                  <a:gd name="T18" fmla="*/ 119 w 146"/>
                  <a:gd name="T19" fmla="*/ 54 h 97"/>
                  <a:gd name="T20" fmla="*/ 128 w 146"/>
                  <a:gd name="T21" fmla="*/ 47 h 97"/>
                  <a:gd name="T22" fmla="*/ 136 w 146"/>
                  <a:gd name="T23" fmla="*/ 37 h 97"/>
                  <a:gd name="T24" fmla="*/ 142 w 146"/>
                  <a:gd name="T25" fmla="*/ 26 h 97"/>
                  <a:gd name="T26" fmla="*/ 146 w 146"/>
                  <a:gd name="T27" fmla="*/ 14 h 97"/>
                  <a:gd name="T28" fmla="*/ 85 w 146"/>
                  <a:gd name="T29" fmla="*/ 0 h 97"/>
                  <a:gd name="T30" fmla="*/ 85 w 146"/>
                  <a:gd name="T31" fmla="*/ 0 h 97"/>
                  <a:gd name="T32" fmla="*/ 85 w 146"/>
                  <a:gd name="T33" fmla="*/ 1 h 97"/>
                  <a:gd name="T34" fmla="*/ 83 w 146"/>
                  <a:gd name="T35" fmla="*/ 4 h 97"/>
                  <a:gd name="T36" fmla="*/ 80 w 146"/>
                  <a:gd name="T37" fmla="*/ 6 h 97"/>
                  <a:gd name="T38" fmla="*/ 70 w 146"/>
                  <a:gd name="T39" fmla="*/ 13 h 97"/>
                  <a:gd name="T40" fmla="*/ 56 w 146"/>
                  <a:gd name="T41" fmla="*/ 22 h 97"/>
                  <a:gd name="T42" fmla="*/ 41 w 146"/>
                  <a:gd name="T43" fmla="*/ 31 h 97"/>
                  <a:gd name="T44" fmla="*/ 26 w 146"/>
                  <a:gd name="T45" fmla="*/ 42 h 97"/>
                  <a:gd name="T46" fmla="*/ 18 w 146"/>
                  <a:gd name="T47" fmla="*/ 50 h 97"/>
                  <a:gd name="T48" fmla="*/ 10 w 146"/>
                  <a:gd name="T49" fmla="*/ 59 h 97"/>
                  <a:gd name="T50" fmla="*/ 4 w 146"/>
                  <a:gd name="T51" fmla="*/ 70 h 97"/>
                  <a:gd name="T52" fmla="*/ 0 w 146"/>
                  <a:gd name="T53" fmla="*/ 83 h 97"/>
                  <a:gd name="T54" fmla="*/ 0 w 146"/>
                  <a:gd name="T55" fmla="*/ 82 h 97"/>
                  <a:gd name="T56" fmla="*/ 60 w 146"/>
                  <a:gd name="T5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6" h="97">
                    <a:moveTo>
                      <a:pt x="60" y="97"/>
                    </a:moveTo>
                    <a:lnTo>
                      <a:pt x="60" y="96"/>
                    </a:lnTo>
                    <a:lnTo>
                      <a:pt x="60" y="96"/>
                    </a:lnTo>
                    <a:lnTo>
                      <a:pt x="61" y="95"/>
                    </a:lnTo>
                    <a:lnTo>
                      <a:pt x="62" y="92"/>
                    </a:lnTo>
                    <a:lnTo>
                      <a:pt x="65" y="91"/>
                    </a:lnTo>
                    <a:lnTo>
                      <a:pt x="76" y="83"/>
                    </a:lnTo>
                    <a:lnTo>
                      <a:pt x="89" y="74"/>
                    </a:lnTo>
                    <a:lnTo>
                      <a:pt x="104" y="65"/>
                    </a:lnTo>
                    <a:lnTo>
                      <a:pt x="119" y="54"/>
                    </a:lnTo>
                    <a:lnTo>
                      <a:pt x="128" y="47"/>
                    </a:lnTo>
                    <a:lnTo>
                      <a:pt x="136" y="37"/>
                    </a:lnTo>
                    <a:lnTo>
                      <a:pt x="142" y="26"/>
                    </a:lnTo>
                    <a:lnTo>
                      <a:pt x="146" y="14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3" y="4"/>
                    </a:lnTo>
                    <a:lnTo>
                      <a:pt x="80" y="6"/>
                    </a:lnTo>
                    <a:lnTo>
                      <a:pt x="70" y="13"/>
                    </a:lnTo>
                    <a:lnTo>
                      <a:pt x="56" y="22"/>
                    </a:lnTo>
                    <a:lnTo>
                      <a:pt x="41" y="31"/>
                    </a:lnTo>
                    <a:lnTo>
                      <a:pt x="26" y="42"/>
                    </a:lnTo>
                    <a:lnTo>
                      <a:pt x="18" y="50"/>
                    </a:lnTo>
                    <a:lnTo>
                      <a:pt x="10" y="59"/>
                    </a:lnTo>
                    <a:lnTo>
                      <a:pt x="4" y="70"/>
                    </a:lnTo>
                    <a:lnTo>
                      <a:pt x="0" y="83"/>
                    </a:lnTo>
                    <a:lnTo>
                      <a:pt x="0" y="82"/>
                    </a:lnTo>
                    <a:lnTo>
                      <a:pt x="60" y="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1" name="Freeform 443"/>
              <p:cNvSpPr>
                <a:spLocks/>
              </p:cNvSpPr>
              <p:nvPr/>
            </p:nvSpPr>
            <p:spPr bwMode="auto">
              <a:xfrm>
                <a:off x="3049" y="2569"/>
                <a:ext cx="11" cy="34"/>
              </a:xfrm>
              <a:custGeom>
                <a:avLst/>
                <a:gdLst>
                  <a:gd name="T0" fmla="*/ 69 w 69"/>
                  <a:gd name="T1" fmla="*/ 198 h 198"/>
                  <a:gd name="T2" fmla="*/ 68 w 69"/>
                  <a:gd name="T3" fmla="*/ 171 h 198"/>
                  <a:gd name="T4" fmla="*/ 67 w 69"/>
                  <a:gd name="T5" fmla="*/ 146 h 198"/>
                  <a:gd name="T6" fmla="*/ 64 w 69"/>
                  <a:gd name="T7" fmla="*/ 121 h 198"/>
                  <a:gd name="T8" fmla="*/ 63 w 69"/>
                  <a:gd name="T9" fmla="*/ 98 h 198"/>
                  <a:gd name="T10" fmla="*/ 62 w 69"/>
                  <a:gd name="T11" fmla="*/ 75 h 198"/>
                  <a:gd name="T12" fmla="*/ 62 w 69"/>
                  <a:gd name="T13" fmla="*/ 52 h 198"/>
                  <a:gd name="T14" fmla="*/ 63 w 69"/>
                  <a:gd name="T15" fmla="*/ 43 h 198"/>
                  <a:gd name="T16" fmla="*/ 64 w 69"/>
                  <a:gd name="T17" fmla="*/ 33 h 198"/>
                  <a:gd name="T18" fmla="*/ 66 w 69"/>
                  <a:gd name="T19" fmla="*/ 24 h 198"/>
                  <a:gd name="T20" fmla="*/ 68 w 69"/>
                  <a:gd name="T21" fmla="*/ 15 h 198"/>
                  <a:gd name="T22" fmla="*/ 8 w 69"/>
                  <a:gd name="T23" fmla="*/ 0 h 198"/>
                  <a:gd name="T24" fmla="*/ 4 w 69"/>
                  <a:gd name="T25" fmla="*/ 12 h 198"/>
                  <a:gd name="T26" fmla="*/ 2 w 69"/>
                  <a:gd name="T27" fmla="*/ 25 h 198"/>
                  <a:gd name="T28" fmla="*/ 1 w 69"/>
                  <a:gd name="T29" fmla="*/ 38 h 198"/>
                  <a:gd name="T30" fmla="*/ 1 w 69"/>
                  <a:gd name="T31" fmla="*/ 51 h 198"/>
                  <a:gd name="T32" fmla="*/ 0 w 69"/>
                  <a:gd name="T33" fmla="*/ 76 h 198"/>
                  <a:gd name="T34" fmla="*/ 1 w 69"/>
                  <a:gd name="T35" fmla="*/ 102 h 198"/>
                  <a:gd name="T36" fmla="*/ 3 w 69"/>
                  <a:gd name="T37" fmla="*/ 126 h 198"/>
                  <a:gd name="T38" fmla="*/ 4 w 69"/>
                  <a:gd name="T39" fmla="*/ 151 h 198"/>
                  <a:gd name="T40" fmla="*/ 6 w 69"/>
                  <a:gd name="T41" fmla="*/ 175 h 198"/>
                  <a:gd name="T42" fmla="*/ 7 w 69"/>
                  <a:gd name="T43" fmla="*/ 198 h 198"/>
                  <a:gd name="T44" fmla="*/ 69 w 69"/>
                  <a:gd name="T45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" h="198">
                    <a:moveTo>
                      <a:pt x="69" y="198"/>
                    </a:moveTo>
                    <a:lnTo>
                      <a:pt x="68" y="171"/>
                    </a:lnTo>
                    <a:lnTo>
                      <a:pt x="67" y="146"/>
                    </a:lnTo>
                    <a:lnTo>
                      <a:pt x="64" y="121"/>
                    </a:lnTo>
                    <a:lnTo>
                      <a:pt x="63" y="98"/>
                    </a:lnTo>
                    <a:lnTo>
                      <a:pt x="62" y="75"/>
                    </a:lnTo>
                    <a:lnTo>
                      <a:pt x="62" y="52"/>
                    </a:lnTo>
                    <a:lnTo>
                      <a:pt x="63" y="43"/>
                    </a:lnTo>
                    <a:lnTo>
                      <a:pt x="64" y="33"/>
                    </a:lnTo>
                    <a:lnTo>
                      <a:pt x="66" y="24"/>
                    </a:lnTo>
                    <a:lnTo>
                      <a:pt x="68" y="15"/>
                    </a:lnTo>
                    <a:lnTo>
                      <a:pt x="8" y="0"/>
                    </a:lnTo>
                    <a:lnTo>
                      <a:pt x="4" y="12"/>
                    </a:lnTo>
                    <a:lnTo>
                      <a:pt x="2" y="25"/>
                    </a:lnTo>
                    <a:lnTo>
                      <a:pt x="1" y="38"/>
                    </a:lnTo>
                    <a:lnTo>
                      <a:pt x="1" y="51"/>
                    </a:lnTo>
                    <a:lnTo>
                      <a:pt x="0" y="76"/>
                    </a:lnTo>
                    <a:lnTo>
                      <a:pt x="1" y="102"/>
                    </a:lnTo>
                    <a:lnTo>
                      <a:pt x="3" y="126"/>
                    </a:lnTo>
                    <a:lnTo>
                      <a:pt x="4" y="151"/>
                    </a:lnTo>
                    <a:lnTo>
                      <a:pt x="6" y="175"/>
                    </a:lnTo>
                    <a:lnTo>
                      <a:pt x="7" y="198"/>
                    </a:lnTo>
                    <a:lnTo>
                      <a:pt x="69" y="1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2" name="Rectangle 444"/>
              <p:cNvSpPr>
                <a:spLocks noChangeArrowheads="1"/>
              </p:cNvSpPr>
              <p:nvPr/>
            </p:nvSpPr>
            <p:spPr bwMode="auto">
              <a:xfrm>
                <a:off x="2292" y="2064"/>
                <a:ext cx="140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TLR</a:t>
                </a:r>
                <a:endParaRPr lang="en-US" sz="1300" b="1"/>
              </a:p>
            </p:txBody>
          </p:sp>
          <p:sp>
            <p:nvSpPr>
              <p:cNvPr id="63933" name="Rectangle 445"/>
              <p:cNvSpPr>
                <a:spLocks noChangeArrowheads="1"/>
              </p:cNvSpPr>
              <p:nvPr/>
            </p:nvSpPr>
            <p:spPr bwMode="auto">
              <a:xfrm>
                <a:off x="2468" y="2350"/>
                <a:ext cx="212" cy="18"/>
              </a:xfrm>
              <a:prstGeom prst="rect">
                <a:avLst/>
              </a:prstGeom>
              <a:solidFill>
                <a:srgbClr val="3D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4" name="Rectangle 446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5" name="Rectangle 447"/>
              <p:cNvSpPr>
                <a:spLocks noChangeArrowheads="1"/>
              </p:cNvSpPr>
              <p:nvPr/>
            </p:nvSpPr>
            <p:spPr bwMode="auto">
              <a:xfrm>
                <a:off x="2316" y="2339"/>
                <a:ext cx="212" cy="40"/>
              </a:xfrm>
              <a:prstGeom prst="rect">
                <a:avLst/>
              </a:prstGeom>
              <a:noFill/>
              <a:ln w="0">
                <a:solidFill>
                  <a:srgbClr val="1F1A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6" name="Rectangle 448"/>
              <p:cNvSpPr>
                <a:spLocks noChangeArrowheads="1"/>
              </p:cNvSpPr>
              <p:nvPr/>
            </p:nvSpPr>
            <p:spPr bwMode="auto">
              <a:xfrm>
                <a:off x="2084" y="2249"/>
                <a:ext cx="20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CD14</a:t>
                </a:r>
                <a:endParaRPr lang="en-US" sz="1300" b="1"/>
              </a:p>
            </p:txBody>
          </p:sp>
          <p:sp>
            <p:nvSpPr>
              <p:cNvPr id="63937" name="Rectangle 449"/>
              <p:cNvSpPr>
                <a:spLocks noChangeArrowheads="1"/>
              </p:cNvSpPr>
              <p:nvPr/>
            </p:nvSpPr>
            <p:spPr bwMode="auto">
              <a:xfrm>
                <a:off x="2452" y="2465"/>
                <a:ext cx="211" cy="41"/>
              </a:xfrm>
              <a:prstGeom prst="rect">
                <a:avLst/>
              </a:prstGeom>
              <a:solidFill>
                <a:srgbClr val="007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8" name="Freeform 450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39" name="Freeform 451"/>
              <p:cNvSpPr>
                <a:spLocks/>
              </p:cNvSpPr>
              <p:nvPr/>
            </p:nvSpPr>
            <p:spPr bwMode="auto">
              <a:xfrm>
                <a:off x="2370" y="2445"/>
                <a:ext cx="91" cy="83"/>
              </a:xfrm>
              <a:custGeom>
                <a:avLst/>
                <a:gdLst>
                  <a:gd name="T0" fmla="*/ 0 w 548"/>
                  <a:gd name="T1" fmla="*/ 238 h 475"/>
                  <a:gd name="T2" fmla="*/ 68 w 548"/>
                  <a:gd name="T3" fmla="*/ 119 h 475"/>
                  <a:gd name="T4" fmla="*/ 136 w 548"/>
                  <a:gd name="T5" fmla="*/ 0 h 475"/>
                  <a:gd name="T6" fmla="*/ 273 w 548"/>
                  <a:gd name="T7" fmla="*/ 0 h 475"/>
                  <a:gd name="T8" fmla="*/ 411 w 548"/>
                  <a:gd name="T9" fmla="*/ 0 h 475"/>
                  <a:gd name="T10" fmla="*/ 480 w 548"/>
                  <a:gd name="T11" fmla="*/ 119 h 475"/>
                  <a:gd name="T12" fmla="*/ 548 w 548"/>
                  <a:gd name="T13" fmla="*/ 238 h 475"/>
                  <a:gd name="T14" fmla="*/ 480 w 548"/>
                  <a:gd name="T15" fmla="*/ 356 h 475"/>
                  <a:gd name="T16" fmla="*/ 411 w 548"/>
                  <a:gd name="T17" fmla="*/ 475 h 475"/>
                  <a:gd name="T18" fmla="*/ 273 w 548"/>
                  <a:gd name="T19" fmla="*/ 475 h 475"/>
                  <a:gd name="T20" fmla="*/ 136 w 548"/>
                  <a:gd name="T21" fmla="*/ 475 h 475"/>
                  <a:gd name="T22" fmla="*/ 68 w 548"/>
                  <a:gd name="T23" fmla="*/ 356 h 475"/>
                  <a:gd name="T24" fmla="*/ 0 w 548"/>
                  <a:gd name="T25" fmla="*/ 238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8" h="475">
                    <a:moveTo>
                      <a:pt x="0" y="238"/>
                    </a:moveTo>
                    <a:lnTo>
                      <a:pt x="68" y="119"/>
                    </a:lnTo>
                    <a:lnTo>
                      <a:pt x="136" y="0"/>
                    </a:lnTo>
                    <a:lnTo>
                      <a:pt x="273" y="0"/>
                    </a:lnTo>
                    <a:lnTo>
                      <a:pt x="411" y="0"/>
                    </a:lnTo>
                    <a:lnTo>
                      <a:pt x="480" y="119"/>
                    </a:lnTo>
                    <a:lnTo>
                      <a:pt x="548" y="238"/>
                    </a:lnTo>
                    <a:lnTo>
                      <a:pt x="480" y="356"/>
                    </a:lnTo>
                    <a:lnTo>
                      <a:pt x="411" y="475"/>
                    </a:lnTo>
                    <a:lnTo>
                      <a:pt x="273" y="475"/>
                    </a:lnTo>
                    <a:lnTo>
                      <a:pt x="136" y="475"/>
                    </a:lnTo>
                    <a:lnTo>
                      <a:pt x="68" y="356"/>
                    </a:lnTo>
                    <a:lnTo>
                      <a:pt x="0" y="23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40" name="Freeform 452"/>
              <p:cNvSpPr>
                <a:spLocks/>
              </p:cNvSpPr>
              <p:nvPr/>
            </p:nvSpPr>
            <p:spPr bwMode="auto">
              <a:xfrm>
                <a:off x="2455" y="2592"/>
                <a:ext cx="230" cy="161"/>
              </a:xfrm>
              <a:custGeom>
                <a:avLst/>
                <a:gdLst>
                  <a:gd name="T0" fmla="*/ 1289 w 1396"/>
                  <a:gd name="T1" fmla="*/ 5 h 926"/>
                  <a:gd name="T2" fmla="*/ 1319 w 1396"/>
                  <a:gd name="T3" fmla="*/ 0 h 926"/>
                  <a:gd name="T4" fmla="*/ 1349 w 1396"/>
                  <a:gd name="T5" fmla="*/ 7 h 926"/>
                  <a:gd name="T6" fmla="*/ 1374 w 1396"/>
                  <a:gd name="T7" fmla="*/ 25 h 926"/>
                  <a:gd name="T8" fmla="*/ 1391 w 1396"/>
                  <a:gd name="T9" fmla="*/ 52 h 926"/>
                  <a:gd name="T10" fmla="*/ 1396 w 1396"/>
                  <a:gd name="T11" fmla="*/ 83 h 926"/>
                  <a:gd name="T12" fmla="*/ 1389 w 1396"/>
                  <a:gd name="T13" fmla="*/ 112 h 926"/>
                  <a:gd name="T14" fmla="*/ 1371 w 1396"/>
                  <a:gd name="T15" fmla="*/ 137 h 926"/>
                  <a:gd name="T16" fmla="*/ 802 w 1396"/>
                  <a:gd name="T17" fmla="*/ 494 h 926"/>
                  <a:gd name="T18" fmla="*/ 765 w 1396"/>
                  <a:gd name="T19" fmla="*/ 519 h 926"/>
                  <a:gd name="T20" fmla="*/ 715 w 1396"/>
                  <a:gd name="T21" fmla="*/ 537 h 926"/>
                  <a:gd name="T22" fmla="*/ 675 w 1396"/>
                  <a:gd name="T23" fmla="*/ 532 h 926"/>
                  <a:gd name="T24" fmla="*/ 649 w 1396"/>
                  <a:gd name="T25" fmla="*/ 514 h 926"/>
                  <a:gd name="T26" fmla="*/ 630 w 1396"/>
                  <a:gd name="T27" fmla="*/ 480 h 926"/>
                  <a:gd name="T28" fmla="*/ 621 w 1396"/>
                  <a:gd name="T29" fmla="*/ 419 h 926"/>
                  <a:gd name="T30" fmla="*/ 625 w 1396"/>
                  <a:gd name="T31" fmla="*/ 287 h 926"/>
                  <a:gd name="T32" fmla="*/ 616 w 1396"/>
                  <a:gd name="T33" fmla="*/ 250 h 926"/>
                  <a:gd name="T34" fmla="*/ 592 w 1396"/>
                  <a:gd name="T35" fmla="*/ 220 h 926"/>
                  <a:gd name="T36" fmla="*/ 549 w 1396"/>
                  <a:gd name="T37" fmla="*/ 201 h 926"/>
                  <a:gd name="T38" fmla="*/ 477 w 1396"/>
                  <a:gd name="T39" fmla="*/ 190 h 926"/>
                  <a:gd name="T40" fmla="*/ 421 w 1396"/>
                  <a:gd name="T41" fmla="*/ 198 h 926"/>
                  <a:gd name="T42" fmla="*/ 373 w 1396"/>
                  <a:gd name="T43" fmla="*/ 221 h 926"/>
                  <a:gd name="T44" fmla="*/ 275 w 1396"/>
                  <a:gd name="T45" fmla="*/ 281 h 926"/>
                  <a:gd name="T46" fmla="*/ 234 w 1396"/>
                  <a:gd name="T47" fmla="*/ 315 h 926"/>
                  <a:gd name="T48" fmla="*/ 202 w 1396"/>
                  <a:gd name="T49" fmla="*/ 360 h 926"/>
                  <a:gd name="T50" fmla="*/ 179 w 1396"/>
                  <a:gd name="T51" fmla="*/ 429 h 926"/>
                  <a:gd name="T52" fmla="*/ 178 w 1396"/>
                  <a:gd name="T53" fmla="*/ 476 h 926"/>
                  <a:gd name="T54" fmla="*/ 195 w 1396"/>
                  <a:gd name="T55" fmla="*/ 510 h 926"/>
                  <a:gd name="T56" fmla="*/ 223 w 1396"/>
                  <a:gd name="T57" fmla="*/ 537 h 926"/>
                  <a:gd name="T58" fmla="*/ 343 w 1396"/>
                  <a:gd name="T59" fmla="*/ 591 h 926"/>
                  <a:gd name="T60" fmla="*/ 395 w 1396"/>
                  <a:gd name="T61" fmla="*/ 627 h 926"/>
                  <a:gd name="T62" fmla="*/ 415 w 1396"/>
                  <a:gd name="T63" fmla="*/ 659 h 926"/>
                  <a:gd name="T64" fmla="*/ 420 w 1396"/>
                  <a:gd name="T65" fmla="*/ 689 h 926"/>
                  <a:gd name="T66" fmla="*/ 407 w 1396"/>
                  <a:gd name="T67" fmla="*/ 728 h 926"/>
                  <a:gd name="T68" fmla="*/ 369 w 1396"/>
                  <a:gd name="T69" fmla="*/ 765 h 926"/>
                  <a:gd name="T70" fmla="*/ 329 w 1396"/>
                  <a:gd name="T71" fmla="*/ 786 h 926"/>
                  <a:gd name="T72" fmla="*/ 106 w 1396"/>
                  <a:gd name="T73" fmla="*/ 921 h 926"/>
                  <a:gd name="T74" fmla="*/ 76 w 1396"/>
                  <a:gd name="T75" fmla="*/ 926 h 926"/>
                  <a:gd name="T76" fmla="*/ 47 w 1396"/>
                  <a:gd name="T77" fmla="*/ 920 h 926"/>
                  <a:gd name="T78" fmla="*/ 22 w 1396"/>
                  <a:gd name="T79" fmla="*/ 902 h 926"/>
                  <a:gd name="T80" fmla="*/ 5 w 1396"/>
                  <a:gd name="T81" fmla="*/ 874 h 926"/>
                  <a:gd name="T82" fmla="*/ 0 w 1396"/>
                  <a:gd name="T83" fmla="*/ 844 h 926"/>
                  <a:gd name="T84" fmla="*/ 7 w 1396"/>
                  <a:gd name="T85" fmla="*/ 815 h 926"/>
                  <a:gd name="T86" fmla="*/ 24 w 1396"/>
                  <a:gd name="T87" fmla="*/ 790 h 926"/>
                  <a:gd name="T88" fmla="*/ 225 w 1396"/>
                  <a:gd name="T89" fmla="*/ 658 h 926"/>
                  <a:gd name="T90" fmla="*/ 195 w 1396"/>
                  <a:gd name="T91" fmla="*/ 646 h 926"/>
                  <a:gd name="T92" fmla="*/ 161 w 1396"/>
                  <a:gd name="T93" fmla="*/ 617 h 926"/>
                  <a:gd name="T94" fmla="*/ 115 w 1396"/>
                  <a:gd name="T95" fmla="*/ 556 h 926"/>
                  <a:gd name="T96" fmla="*/ 82 w 1396"/>
                  <a:gd name="T97" fmla="*/ 486 h 926"/>
                  <a:gd name="T98" fmla="*/ 78 w 1396"/>
                  <a:gd name="T99" fmla="*/ 435 h 926"/>
                  <a:gd name="T100" fmla="*/ 89 w 1396"/>
                  <a:gd name="T101" fmla="*/ 382 h 926"/>
                  <a:gd name="T102" fmla="*/ 133 w 1396"/>
                  <a:gd name="T103" fmla="*/ 291 h 926"/>
                  <a:gd name="T104" fmla="*/ 207 w 1396"/>
                  <a:gd name="T105" fmla="*/ 201 h 926"/>
                  <a:gd name="T106" fmla="*/ 285 w 1396"/>
                  <a:gd name="T107" fmla="*/ 142 h 926"/>
                  <a:gd name="T108" fmla="*/ 387 w 1396"/>
                  <a:gd name="T109" fmla="*/ 106 h 926"/>
                  <a:gd name="T110" fmla="*/ 504 w 1396"/>
                  <a:gd name="T111" fmla="*/ 94 h 926"/>
                  <a:gd name="T112" fmla="*/ 574 w 1396"/>
                  <a:gd name="T113" fmla="*/ 103 h 926"/>
                  <a:gd name="T114" fmla="*/ 622 w 1396"/>
                  <a:gd name="T115" fmla="*/ 124 h 926"/>
                  <a:gd name="T116" fmla="*/ 661 w 1396"/>
                  <a:gd name="T117" fmla="*/ 156 h 926"/>
                  <a:gd name="T118" fmla="*/ 714 w 1396"/>
                  <a:gd name="T119" fmla="*/ 243 h 926"/>
                  <a:gd name="T120" fmla="*/ 732 w 1396"/>
                  <a:gd name="T121" fmla="*/ 289 h 926"/>
                  <a:gd name="T122" fmla="*/ 736 w 1396"/>
                  <a:gd name="T123" fmla="*/ 328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6" h="926">
                    <a:moveTo>
                      <a:pt x="732" y="350"/>
                    </a:moveTo>
                    <a:lnTo>
                      <a:pt x="1275" y="12"/>
                    </a:lnTo>
                    <a:lnTo>
                      <a:pt x="1282" y="9"/>
                    </a:lnTo>
                    <a:lnTo>
                      <a:pt x="1289" y="5"/>
                    </a:lnTo>
                    <a:lnTo>
                      <a:pt x="1296" y="4"/>
                    </a:lnTo>
                    <a:lnTo>
                      <a:pt x="1305" y="1"/>
                    </a:lnTo>
                    <a:lnTo>
                      <a:pt x="1312" y="1"/>
                    </a:lnTo>
                    <a:lnTo>
                      <a:pt x="1319" y="0"/>
                    </a:lnTo>
                    <a:lnTo>
                      <a:pt x="1327" y="1"/>
                    </a:lnTo>
                    <a:lnTo>
                      <a:pt x="1335" y="3"/>
                    </a:lnTo>
                    <a:lnTo>
                      <a:pt x="1342" y="5"/>
                    </a:lnTo>
                    <a:lnTo>
                      <a:pt x="1349" y="7"/>
                    </a:lnTo>
                    <a:lnTo>
                      <a:pt x="1356" y="11"/>
                    </a:lnTo>
                    <a:lnTo>
                      <a:pt x="1362" y="16"/>
                    </a:lnTo>
                    <a:lnTo>
                      <a:pt x="1368" y="19"/>
                    </a:lnTo>
                    <a:lnTo>
                      <a:pt x="1374" y="25"/>
                    </a:lnTo>
                    <a:lnTo>
                      <a:pt x="1379" y="31"/>
                    </a:lnTo>
                    <a:lnTo>
                      <a:pt x="1384" y="37"/>
                    </a:lnTo>
                    <a:lnTo>
                      <a:pt x="1387" y="45"/>
                    </a:lnTo>
                    <a:lnTo>
                      <a:pt x="1391" y="52"/>
                    </a:lnTo>
                    <a:lnTo>
                      <a:pt x="1393" y="60"/>
                    </a:lnTo>
                    <a:lnTo>
                      <a:pt x="1395" y="67"/>
                    </a:lnTo>
                    <a:lnTo>
                      <a:pt x="1396" y="75"/>
                    </a:lnTo>
                    <a:lnTo>
                      <a:pt x="1396" y="83"/>
                    </a:lnTo>
                    <a:lnTo>
                      <a:pt x="1395" y="90"/>
                    </a:lnTo>
                    <a:lnTo>
                      <a:pt x="1393" y="97"/>
                    </a:lnTo>
                    <a:lnTo>
                      <a:pt x="1391" y="105"/>
                    </a:lnTo>
                    <a:lnTo>
                      <a:pt x="1389" y="112"/>
                    </a:lnTo>
                    <a:lnTo>
                      <a:pt x="1385" y="119"/>
                    </a:lnTo>
                    <a:lnTo>
                      <a:pt x="1381" y="125"/>
                    </a:lnTo>
                    <a:lnTo>
                      <a:pt x="1377" y="131"/>
                    </a:lnTo>
                    <a:lnTo>
                      <a:pt x="1371" y="137"/>
                    </a:lnTo>
                    <a:lnTo>
                      <a:pt x="1365" y="142"/>
                    </a:lnTo>
                    <a:lnTo>
                      <a:pt x="1359" y="147"/>
                    </a:lnTo>
                    <a:lnTo>
                      <a:pt x="801" y="492"/>
                    </a:lnTo>
                    <a:lnTo>
                      <a:pt x="802" y="494"/>
                    </a:lnTo>
                    <a:lnTo>
                      <a:pt x="797" y="497"/>
                    </a:lnTo>
                    <a:lnTo>
                      <a:pt x="784" y="507"/>
                    </a:lnTo>
                    <a:lnTo>
                      <a:pt x="775" y="513"/>
                    </a:lnTo>
                    <a:lnTo>
                      <a:pt x="765" y="519"/>
                    </a:lnTo>
                    <a:lnTo>
                      <a:pt x="754" y="525"/>
                    </a:lnTo>
                    <a:lnTo>
                      <a:pt x="741" y="530"/>
                    </a:lnTo>
                    <a:lnTo>
                      <a:pt x="729" y="534"/>
                    </a:lnTo>
                    <a:lnTo>
                      <a:pt x="715" y="537"/>
                    </a:lnTo>
                    <a:lnTo>
                      <a:pt x="701" y="538"/>
                    </a:lnTo>
                    <a:lnTo>
                      <a:pt x="688" y="536"/>
                    </a:lnTo>
                    <a:lnTo>
                      <a:pt x="681" y="534"/>
                    </a:lnTo>
                    <a:lnTo>
                      <a:pt x="675" y="532"/>
                    </a:lnTo>
                    <a:lnTo>
                      <a:pt x="669" y="528"/>
                    </a:lnTo>
                    <a:lnTo>
                      <a:pt x="661" y="525"/>
                    </a:lnTo>
                    <a:lnTo>
                      <a:pt x="655" y="519"/>
                    </a:lnTo>
                    <a:lnTo>
                      <a:pt x="649" y="514"/>
                    </a:lnTo>
                    <a:lnTo>
                      <a:pt x="645" y="507"/>
                    </a:lnTo>
                    <a:lnTo>
                      <a:pt x="639" y="498"/>
                    </a:lnTo>
                    <a:lnTo>
                      <a:pt x="634" y="490"/>
                    </a:lnTo>
                    <a:lnTo>
                      <a:pt x="630" y="480"/>
                    </a:lnTo>
                    <a:lnTo>
                      <a:pt x="627" y="471"/>
                    </a:lnTo>
                    <a:lnTo>
                      <a:pt x="624" y="461"/>
                    </a:lnTo>
                    <a:lnTo>
                      <a:pt x="622" y="441"/>
                    </a:lnTo>
                    <a:lnTo>
                      <a:pt x="621" y="419"/>
                    </a:lnTo>
                    <a:lnTo>
                      <a:pt x="623" y="374"/>
                    </a:lnTo>
                    <a:lnTo>
                      <a:pt x="627" y="329"/>
                    </a:lnTo>
                    <a:lnTo>
                      <a:pt x="627" y="307"/>
                    </a:lnTo>
                    <a:lnTo>
                      <a:pt x="625" y="287"/>
                    </a:lnTo>
                    <a:lnTo>
                      <a:pt x="624" y="277"/>
                    </a:lnTo>
                    <a:lnTo>
                      <a:pt x="622" y="268"/>
                    </a:lnTo>
                    <a:lnTo>
                      <a:pt x="619" y="258"/>
                    </a:lnTo>
                    <a:lnTo>
                      <a:pt x="616" y="250"/>
                    </a:lnTo>
                    <a:lnTo>
                      <a:pt x="611" y="241"/>
                    </a:lnTo>
                    <a:lnTo>
                      <a:pt x="605" y="233"/>
                    </a:lnTo>
                    <a:lnTo>
                      <a:pt x="599" y="226"/>
                    </a:lnTo>
                    <a:lnTo>
                      <a:pt x="592" y="220"/>
                    </a:lnTo>
                    <a:lnTo>
                      <a:pt x="582" y="214"/>
                    </a:lnTo>
                    <a:lnTo>
                      <a:pt x="573" y="209"/>
                    </a:lnTo>
                    <a:lnTo>
                      <a:pt x="562" y="204"/>
                    </a:lnTo>
                    <a:lnTo>
                      <a:pt x="549" y="201"/>
                    </a:lnTo>
                    <a:lnTo>
                      <a:pt x="528" y="196"/>
                    </a:lnTo>
                    <a:lnTo>
                      <a:pt x="510" y="192"/>
                    </a:lnTo>
                    <a:lnTo>
                      <a:pt x="493" y="191"/>
                    </a:lnTo>
                    <a:lnTo>
                      <a:pt x="477" y="190"/>
                    </a:lnTo>
                    <a:lnTo>
                      <a:pt x="462" y="191"/>
                    </a:lnTo>
                    <a:lnTo>
                      <a:pt x="448" y="192"/>
                    </a:lnTo>
                    <a:lnTo>
                      <a:pt x="435" y="196"/>
                    </a:lnTo>
                    <a:lnTo>
                      <a:pt x="421" y="198"/>
                    </a:lnTo>
                    <a:lnTo>
                      <a:pt x="409" y="203"/>
                    </a:lnTo>
                    <a:lnTo>
                      <a:pt x="397" y="208"/>
                    </a:lnTo>
                    <a:lnTo>
                      <a:pt x="385" y="214"/>
                    </a:lnTo>
                    <a:lnTo>
                      <a:pt x="373" y="221"/>
                    </a:lnTo>
                    <a:lnTo>
                      <a:pt x="349" y="234"/>
                    </a:lnTo>
                    <a:lnTo>
                      <a:pt x="324" y="250"/>
                    </a:lnTo>
                    <a:lnTo>
                      <a:pt x="299" y="267"/>
                    </a:lnTo>
                    <a:lnTo>
                      <a:pt x="275" y="281"/>
                    </a:lnTo>
                    <a:lnTo>
                      <a:pt x="264" y="289"/>
                    </a:lnTo>
                    <a:lnTo>
                      <a:pt x="253" y="298"/>
                    </a:lnTo>
                    <a:lnTo>
                      <a:pt x="244" y="306"/>
                    </a:lnTo>
                    <a:lnTo>
                      <a:pt x="234" y="315"/>
                    </a:lnTo>
                    <a:lnTo>
                      <a:pt x="226" y="324"/>
                    </a:lnTo>
                    <a:lnTo>
                      <a:pt x="217" y="335"/>
                    </a:lnTo>
                    <a:lnTo>
                      <a:pt x="209" y="347"/>
                    </a:lnTo>
                    <a:lnTo>
                      <a:pt x="202" y="360"/>
                    </a:lnTo>
                    <a:lnTo>
                      <a:pt x="196" y="375"/>
                    </a:lnTo>
                    <a:lnTo>
                      <a:pt x="190" y="392"/>
                    </a:lnTo>
                    <a:lnTo>
                      <a:pt x="184" y="410"/>
                    </a:lnTo>
                    <a:lnTo>
                      <a:pt x="179" y="429"/>
                    </a:lnTo>
                    <a:lnTo>
                      <a:pt x="178" y="442"/>
                    </a:lnTo>
                    <a:lnTo>
                      <a:pt x="177" y="454"/>
                    </a:lnTo>
                    <a:lnTo>
                      <a:pt x="177" y="466"/>
                    </a:lnTo>
                    <a:lnTo>
                      <a:pt x="178" y="476"/>
                    </a:lnTo>
                    <a:lnTo>
                      <a:pt x="180" y="486"/>
                    </a:lnTo>
                    <a:lnTo>
                      <a:pt x="184" y="495"/>
                    </a:lnTo>
                    <a:lnTo>
                      <a:pt x="189" y="503"/>
                    </a:lnTo>
                    <a:lnTo>
                      <a:pt x="195" y="510"/>
                    </a:lnTo>
                    <a:lnTo>
                      <a:pt x="201" y="518"/>
                    </a:lnTo>
                    <a:lnTo>
                      <a:pt x="208" y="525"/>
                    </a:lnTo>
                    <a:lnTo>
                      <a:pt x="215" y="531"/>
                    </a:lnTo>
                    <a:lnTo>
                      <a:pt x="223" y="537"/>
                    </a:lnTo>
                    <a:lnTo>
                      <a:pt x="241" y="546"/>
                    </a:lnTo>
                    <a:lnTo>
                      <a:pt x="261" y="556"/>
                    </a:lnTo>
                    <a:lnTo>
                      <a:pt x="301" y="573"/>
                    </a:lnTo>
                    <a:lnTo>
                      <a:pt x="343" y="591"/>
                    </a:lnTo>
                    <a:lnTo>
                      <a:pt x="363" y="602"/>
                    </a:lnTo>
                    <a:lnTo>
                      <a:pt x="379" y="614"/>
                    </a:lnTo>
                    <a:lnTo>
                      <a:pt x="388" y="620"/>
                    </a:lnTo>
                    <a:lnTo>
                      <a:pt x="395" y="627"/>
                    </a:lnTo>
                    <a:lnTo>
                      <a:pt x="401" y="634"/>
                    </a:lnTo>
                    <a:lnTo>
                      <a:pt x="407" y="642"/>
                    </a:lnTo>
                    <a:lnTo>
                      <a:pt x="412" y="651"/>
                    </a:lnTo>
                    <a:lnTo>
                      <a:pt x="415" y="659"/>
                    </a:lnTo>
                    <a:lnTo>
                      <a:pt x="418" y="666"/>
                    </a:lnTo>
                    <a:lnTo>
                      <a:pt x="419" y="675"/>
                    </a:lnTo>
                    <a:lnTo>
                      <a:pt x="420" y="682"/>
                    </a:lnTo>
                    <a:lnTo>
                      <a:pt x="420" y="689"/>
                    </a:lnTo>
                    <a:lnTo>
                      <a:pt x="419" y="696"/>
                    </a:lnTo>
                    <a:lnTo>
                      <a:pt x="418" y="704"/>
                    </a:lnTo>
                    <a:lnTo>
                      <a:pt x="413" y="716"/>
                    </a:lnTo>
                    <a:lnTo>
                      <a:pt x="407" y="728"/>
                    </a:lnTo>
                    <a:lnTo>
                      <a:pt x="399" y="738"/>
                    </a:lnTo>
                    <a:lnTo>
                      <a:pt x="389" y="748"/>
                    </a:lnTo>
                    <a:lnTo>
                      <a:pt x="379" y="756"/>
                    </a:lnTo>
                    <a:lnTo>
                      <a:pt x="369" y="765"/>
                    </a:lnTo>
                    <a:lnTo>
                      <a:pt x="359" y="771"/>
                    </a:lnTo>
                    <a:lnTo>
                      <a:pt x="349" y="777"/>
                    </a:lnTo>
                    <a:lnTo>
                      <a:pt x="335" y="784"/>
                    </a:lnTo>
                    <a:lnTo>
                      <a:pt x="329" y="786"/>
                    </a:lnTo>
                    <a:lnTo>
                      <a:pt x="329" y="785"/>
                    </a:lnTo>
                    <a:lnTo>
                      <a:pt x="120" y="915"/>
                    </a:lnTo>
                    <a:lnTo>
                      <a:pt x="113" y="918"/>
                    </a:lnTo>
                    <a:lnTo>
                      <a:pt x="106" y="921"/>
                    </a:lnTo>
                    <a:lnTo>
                      <a:pt x="99" y="923"/>
                    </a:lnTo>
                    <a:lnTo>
                      <a:pt x="91" y="926"/>
                    </a:lnTo>
                    <a:lnTo>
                      <a:pt x="84" y="926"/>
                    </a:lnTo>
                    <a:lnTo>
                      <a:pt x="76" y="926"/>
                    </a:lnTo>
                    <a:lnTo>
                      <a:pt x="69" y="926"/>
                    </a:lnTo>
                    <a:lnTo>
                      <a:pt x="61" y="924"/>
                    </a:lnTo>
                    <a:lnTo>
                      <a:pt x="54" y="922"/>
                    </a:lnTo>
                    <a:lnTo>
                      <a:pt x="47" y="920"/>
                    </a:lnTo>
                    <a:lnTo>
                      <a:pt x="40" y="916"/>
                    </a:lnTo>
                    <a:lnTo>
                      <a:pt x="34" y="911"/>
                    </a:lnTo>
                    <a:lnTo>
                      <a:pt x="28" y="906"/>
                    </a:lnTo>
                    <a:lnTo>
                      <a:pt x="22" y="902"/>
                    </a:lnTo>
                    <a:lnTo>
                      <a:pt x="17" y="896"/>
                    </a:lnTo>
                    <a:lnTo>
                      <a:pt x="12" y="888"/>
                    </a:lnTo>
                    <a:lnTo>
                      <a:pt x="7" y="881"/>
                    </a:lnTo>
                    <a:lnTo>
                      <a:pt x="5" y="874"/>
                    </a:lnTo>
                    <a:lnTo>
                      <a:pt x="3" y="867"/>
                    </a:lnTo>
                    <a:lnTo>
                      <a:pt x="1" y="860"/>
                    </a:lnTo>
                    <a:lnTo>
                      <a:pt x="0" y="851"/>
                    </a:lnTo>
                    <a:lnTo>
                      <a:pt x="0" y="844"/>
                    </a:lnTo>
                    <a:lnTo>
                      <a:pt x="1" y="837"/>
                    </a:lnTo>
                    <a:lnTo>
                      <a:pt x="3" y="830"/>
                    </a:lnTo>
                    <a:lnTo>
                      <a:pt x="4" y="822"/>
                    </a:lnTo>
                    <a:lnTo>
                      <a:pt x="7" y="815"/>
                    </a:lnTo>
                    <a:lnTo>
                      <a:pt x="11" y="808"/>
                    </a:lnTo>
                    <a:lnTo>
                      <a:pt x="15" y="802"/>
                    </a:lnTo>
                    <a:lnTo>
                      <a:pt x="19" y="795"/>
                    </a:lnTo>
                    <a:lnTo>
                      <a:pt x="24" y="790"/>
                    </a:lnTo>
                    <a:lnTo>
                      <a:pt x="30" y="785"/>
                    </a:lnTo>
                    <a:lnTo>
                      <a:pt x="37" y="780"/>
                    </a:lnTo>
                    <a:lnTo>
                      <a:pt x="232" y="659"/>
                    </a:lnTo>
                    <a:lnTo>
                      <a:pt x="225" y="658"/>
                    </a:lnTo>
                    <a:lnTo>
                      <a:pt x="217" y="657"/>
                    </a:lnTo>
                    <a:lnTo>
                      <a:pt x="210" y="653"/>
                    </a:lnTo>
                    <a:lnTo>
                      <a:pt x="202" y="650"/>
                    </a:lnTo>
                    <a:lnTo>
                      <a:pt x="195" y="646"/>
                    </a:lnTo>
                    <a:lnTo>
                      <a:pt x="186" y="640"/>
                    </a:lnTo>
                    <a:lnTo>
                      <a:pt x="178" y="634"/>
                    </a:lnTo>
                    <a:lnTo>
                      <a:pt x="169" y="626"/>
                    </a:lnTo>
                    <a:lnTo>
                      <a:pt x="161" y="617"/>
                    </a:lnTo>
                    <a:lnTo>
                      <a:pt x="153" y="608"/>
                    </a:lnTo>
                    <a:lnTo>
                      <a:pt x="144" y="597"/>
                    </a:lnTo>
                    <a:lnTo>
                      <a:pt x="135" y="585"/>
                    </a:lnTo>
                    <a:lnTo>
                      <a:pt x="115" y="556"/>
                    </a:lnTo>
                    <a:lnTo>
                      <a:pt x="96" y="522"/>
                    </a:lnTo>
                    <a:lnTo>
                      <a:pt x="90" y="510"/>
                    </a:lnTo>
                    <a:lnTo>
                      <a:pt x="85" y="498"/>
                    </a:lnTo>
                    <a:lnTo>
                      <a:pt x="82" y="486"/>
                    </a:lnTo>
                    <a:lnTo>
                      <a:pt x="79" y="474"/>
                    </a:lnTo>
                    <a:lnTo>
                      <a:pt x="78" y="461"/>
                    </a:lnTo>
                    <a:lnTo>
                      <a:pt x="78" y="448"/>
                    </a:lnTo>
                    <a:lnTo>
                      <a:pt x="78" y="435"/>
                    </a:lnTo>
                    <a:lnTo>
                      <a:pt x="81" y="422"/>
                    </a:lnTo>
                    <a:lnTo>
                      <a:pt x="82" y="408"/>
                    </a:lnTo>
                    <a:lnTo>
                      <a:pt x="85" y="395"/>
                    </a:lnTo>
                    <a:lnTo>
                      <a:pt x="89" y="382"/>
                    </a:lnTo>
                    <a:lnTo>
                      <a:pt x="94" y="369"/>
                    </a:lnTo>
                    <a:lnTo>
                      <a:pt x="105" y="342"/>
                    </a:lnTo>
                    <a:lnTo>
                      <a:pt x="118" y="316"/>
                    </a:lnTo>
                    <a:lnTo>
                      <a:pt x="133" y="291"/>
                    </a:lnTo>
                    <a:lnTo>
                      <a:pt x="150" y="265"/>
                    </a:lnTo>
                    <a:lnTo>
                      <a:pt x="168" y="243"/>
                    </a:lnTo>
                    <a:lnTo>
                      <a:pt x="187" y="221"/>
                    </a:lnTo>
                    <a:lnTo>
                      <a:pt x="207" y="201"/>
                    </a:lnTo>
                    <a:lnTo>
                      <a:pt x="226" y="183"/>
                    </a:lnTo>
                    <a:lnTo>
                      <a:pt x="246" y="167"/>
                    </a:lnTo>
                    <a:lnTo>
                      <a:pt x="264" y="154"/>
                    </a:lnTo>
                    <a:lnTo>
                      <a:pt x="285" y="142"/>
                    </a:lnTo>
                    <a:lnTo>
                      <a:pt x="307" y="132"/>
                    </a:lnTo>
                    <a:lnTo>
                      <a:pt x="331" y="121"/>
                    </a:lnTo>
                    <a:lnTo>
                      <a:pt x="359" y="113"/>
                    </a:lnTo>
                    <a:lnTo>
                      <a:pt x="387" y="106"/>
                    </a:lnTo>
                    <a:lnTo>
                      <a:pt x="415" y="100"/>
                    </a:lnTo>
                    <a:lnTo>
                      <a:pt x="444" y="96"/>
                    </a:lnTo>
                    <a:lnTo>
                      <a:pt x="474" y="94"/>
                    </a:lnTo>
                    <a:lnTo>
                      <a:pt x="504" y="94"/>
                    </a:lnTo>
                    <a:lnTo>
                      <a:pt x="533" y="96"/>
                    </a:lnTo>
                    <a:lnTo>
                      <a:pt x="546" y="97"/>
                    </a:lnTo>
                    <a:lnTo>
                      <a:pt x="561" y="100"/>
                    </a:lnTo>
                    <a:lnTo>
                      <a:pt x="574" y="103"/>
                    </a:lnTo>
                    <a:lnTo>
                      <a:pt x="587" y="107"/>
                    </a:lnTo>
                    <a:lnTo>
                      <a:pt x="599" y="112"/>
                    </a:lnTo>
                    <a:lnTo>
                      <a:pt x="611" y="118"/>
                    </a:lnTo>
                    <a:lnTo>
                      <a:pt x="622" y="124"/>
                    </a:lnTo>
                    <a:lnTo>
                      <a:pt x="633" y="131"/>
                    </a:lnTo>
                    <a:lnTo>
                      <a:pt x="643" y="138"/>
                    </a:lnTo>
                    <a:lnTo>
                      <a:pt x="653" y="147"/>
                    </a:lnTo>
                    <a:lnTo>
                      <a:pt x="661" y="156"/>
                    </a:lnTo>
                    <a:lnTo>
                      <a:pt x="670" y="167"/>
                    </a:lnTo>
                    <a:lnTo>
                      <a:pt x="690" y="199"/>
                    </a:lnTo>
                    <a:lnTo>
                      <a:pt x="708" y="229"/>
                    </a:lnTo>
                    <a:lnTo>
                      <a:pt x="714" y="243"/>
                    </a:lnTo>
                    <a:lnTo>
                      <a:pt x="720" y="256"/>
                    </a:lnTo>
                    <a:lnTo>
                      <a:pt x="725" y="268"/>
                    </a:lnTo>
                    <a:lnTo>
                      <a:pt x="730" y="279"/>
                    </a:lnTo>
                    <a:lnTo>
                      <a:pt x="732" y="289"/>
                    </a:lnTo>
                    <a:lnTo>
                      <a:pt x="735" y="300"/>
                    </a:lnTo>
                    <a:lnTo>
                      <a:pt x="736" y="310"/>
                    </a:lnTo>
                    <a:lnTo>
                      <a:pt x="737" y="318"/>
                    </a:lnTo>
                    <a:lnTo>
                      <a:pt x="736" y="328"/>
                    </a:lnTo>
                    <a:lnTo>
                      <a:pt x="736" y="335"/>
                    </a:lnTo>
                    <a:lnTo>
                      <a:pt x="733" y="342"/>
                    </a:lnTo>
                    <a:lnTo>
                      <a:pt x="732" y="350"/>
                    </a:lnTo>
                    <a:close/>
                  </a:path>
                </a:pathLst>
              </a:custGeom>
              <a:solidFill>
                <a:srgbClr val="495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3941" name="Rectangle 453"/>
              <p:cNvSpPr>
                <a:spLocks noChangeArrowheads="1"/>
              </p:cNvSpPr>
              <p:nvPr/>
            </p:nvSpPr>
            <p:spPr bwMode="auto">
              <a:xfrm>
                <a:off x="2223" y="2448"/>
                <a:ext cx="103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CR</a:t>
                </a:r>
                <a:endParaRPr lang="en-US" sz="1300" b="1"/>
              </a:p>
            </p:txBody>
          </p:sp>
          <p:grpSp>
            <p:nvGrpSpPr>
              <p:cNvPr id="19" name="Group 454"/>
              <p:cNvGrpSpPr>
                <a:grpSpLocks/>
              </p:cNvGrpSpPr>
              <p:nvPr/>
            </p:nvGrpSpPr>
            <p:grpSpPr bwMode="auto">
              <a:xfrm rot="-1448840">
                <a:off x="2487" y="2129"/>
                <a:ext cx="253" cy="210"/>
                <a:chOff x="1633" y="1764"/>
                <a:chExt cx="384" cy="303"/>
              </a:xfrm>
            </p:grpSpPr>
            <p:sp>
              <p:nvSpPr>
                <p:cNvPr id="63943" name="AutoShape 455"/>
                <p:cNvSpPr>
                  <a:spLocks noChangeArrowheads="1"/>
                </p:cNvSpPr>
                <p:nvPr/>
              </p:nvSpPr>
              <p:spPr bwMode="auto">
                <a:xfrm rot="-3050957">
                  <a:off x="1792" y="1851"/>
                  <a:ext cx="68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4" name="AutoShape 456"/>
                <p:cNvSpPr>
                  <a:spLocks noChangeArrowheads="1"/>
                </p:cNvSpPr>
                <p:nvPr/>
              </p:nvSpPr>
              <p:spPr bwMode="auto">
                <a:xfrm rot="-3050957">
                  <a:off x="1880" y="1890"/>
                  <a:ext cx="17" cy="93"/>
                </a:xfrm>
                <a:prstGeom prst="roundRect">
                  <a:avLst>
                    <a:gd name="adj" fmla="val 46810"/>
                  </a:avLst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5" name="AutoShape 457"/>
                <p:cNvSpPr>
                  <a:spLocks noChangeArrowheads="1"/>
                </p:cNvSpPr>
                <p:nvPr/>
              </p:nvSpPr>
              <p:spPr bwMode="auto">
                <a:xfrm rot="-79166">
                  <a:off x="1740" y="1880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6" name="AutoShape 458"/>
                <p:cNvSpPr>
                  <a:spLocks noChangeArrowheads="1"/>
                </p:cNvSpPr>
                <p:nvPr/>
              </p:nvSpPr>
              <p:spPr bwMode="auto">
                <a:xfrm rot="1907717">
                  <a:off x="1683" y="1866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7" name="AutoShape 459"/>
                <p:cNvSpPr>
                  <a:spLocks noChangeArrowheads="1"/>
                </p:cNvSpPr>
                <p:nvPr/>
              </p:nvSpPr>
              <p:spPr bwMode="auto">
                <a:xfrm rot="3963610">
                  <a:off x="1648" y="1821"/>
                  <a:ext cx="55" cy="85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8" name="AutoShape 460"/>
                <p:cNvSpPr>
                  <a:spLocks noChangeArrowheads="1"/>
                </p:cNvSpPr>
                <p:nvPr/>
              </p:nvSpPr>
              <p:spPr bwMode="auto">
                <a:xfrm rot="5989808">
                  <a:off x="1643" y="1763"/>
                  <a:ext cx="67" cy="69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49" name="AutoShape 461"/>
                <p:cNvSpPr>
                  <a:spLocks noChangeArrowheads="1"/>
                </p:cNvSpPr>
                <p:nvPr/>
              </p:nvSpPr>
              <p:spPr bwMode="auto">
                <a:xfrm rot="-3050957">
                  <a:off x="1932" y="1947"/>
                  <a:ext cx="67" cy="103"/>
                </a:xfrm>
                <a:prstGeom prst="roundRect">
                  <a:avLst>
                    <a:gd name="adj" fmla="val 35940"/>
                  </a:avLst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0" name="Oval 462"/>
                <p:cNvSpPr>
                  <a:spLocks noChangeArrowheads="1"/>
                </p:cNvSpPr>
                <p:nvPr/>
              </p:nvSpPr>
              <p:spPr bwMode="auto">
                <a:xfrm rot="-3050957">
                  <a:off x="1934" y="2020"/>
                  <a:ext cx="47" cy="34"/>
                </a:xfrm>
                <a:prstGeom prst="ellipse">
                  <a:avLst/>
                </a:prstGeom>
                <a:solidFill>
                  <a:srgbClr val="F4AECB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1" name="Oval 463"/>
                <p:cNvSpPr>
                  <a:spLocks noChangeArrowheads="1"/>
                </p:cNvSpPr>
                <p:nvPr/>
              </p:nvSpPr>
              <p:spPr bwMode="auto">
                <a:xfrm rot="-3050957">
                  <a:off x="1906" y="1997"/>
                  <a:ext cx="47" cy="34"/>
                </a:xfrm>
                <a:prstGeom prst="ellipse">
                  <a:avLst/>
                </a:prstGeom>
                <a:solidFill>
                  <a:srgbClr val="CC99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2" name="Oval 464"/>
                <p:cNvSpPr>
                  <a:spLocks noChangeArrowheads="1"/>
                </p:cNvSpPr>
                <p:nvPr/>
              </p:nvSpPr>
              <p:spPr bwMode="auto">
                <a:xfrm rot="-3050957">
                  <a:off x="1913" y="1987"/>
                  <a:ext cx="46" cy="38"/>
                </a:xfrm>
                <a:prstGeom prst="ellipse">
                  <a:avLst/>
                </a:prstGeom>
                <a:solidFill>
                  <a:srgbClr val="CC99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  <p:sp>
              <p:nvSpPr>
                <p:cNvPr id="63953" name="Oval 465"/>
                <p:cNvSpPr>
                  <a:spLocks noChangeArrowheads="1"/>
                </p:cNvSpPr>
                <p:nvPr/>
              </p:nvSpPr>
              <p:spPr bwMode="auto">
                <a:xfrm rot="-3050957">
                  <a:off x="1930" y="2025"/>
                  <a:ext cx="46" cy="37"/>
                </a:xfrm>
                <a:prstGeom prst="ellipse">
                  <a:avLst/>
                </a:prstGeom>
                <a:solidFill>
                  <a:srgbClr val="F4AECB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it-IT"/>
                </a:p>
              </p:txBody>
            </p:sp>
          </p:grpSp>
          <p:sp>
            <p:nvSpPr>
              <p:cNvPr id="63954" name="Rectangle 466"/>
              <p:cNvSpPr>
                <a:spLocks noChangeArrowheads="1"/>
              </p:cNvSpPr>
              <p:nvPr/>
            </p:nvSpPr>
            <p:spPr bwMode="auto">
              <a:xfrm>
                <a:off x="2255" y="2688"/>
                <a:ext cx="136" cy="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en-US" sz="1200" b="1"/>
                  <a:t>MR</a:t>
                </a:r>
                <a:endParaRPr lang="en-US" sz="1300" b="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877919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372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65909" name="Picture 37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5910" name="Rectangle 374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5911" name="Picture 37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5912" name="Text Box 376"/>
          <p:cNvSpPr txBox="1">
            <a:spLocks noChangeArrowheads="1"/>
          </p:cNvSpPr>
          <p:nvPr/>
        </p:nvSpPr>
        <p:spPr bwMode="auto">
          <a:xfrm>
            <a:off x="5136596" y="114300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INFLAMAÇÃO</a:t>
            </a:r>
          </a:p>
        </p:txBody>
      </p:sp>
      <p:grpSp>
        <p:nvGrpSpPr>
          <p:cNvPr id="379" name="Grupo 378"/>
          <p:cNvGrpSpPr/>
          <p:nvPr/>
        </p:nvGrpSpPr>
        <p:grpSpPr>
          <a:xfrm>
            <a:off x="1952597" y="714357"/>
            <a:ext cx="8180417" cy="5842955"/>
            <a:chOff x="514350" y="1584325"/>
            <a:chExt cx="8094663" cy="4981276"/>
          </a:xfrm>
        </p:grpSpPr>
        <p:sp>
          <p:nvSpPr>
            <p:cNvPr id="65538" name="Rectangle 2"/>
            <p:cNvSpPr>
              <a:spLocks noChangeArrowheads="1"/>
            </p:cNvSpPr>
            <p:nvPr/>
          </p:nvSpPr>
          <p:spPr bwMode="auto">
            <a:xfrm>
              <a:off x="522288" y="2967038"/>
              <a:ext cx="8077200" cy="3357562"/>
            </a:xfrm>
            <a:prstGeom prst="rect">
              <a:avLst/>
            </a:prstGeom>
            <a:solidFill>
              <a:srgbClr val="EFD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39" name="Freeform 3"/>
            <p:cNvSpPr>
              <a:spLocks/>
            </p:cNvSpPr>
            <p:nvPr/>
          </p:nvSpPr>
          <p:spPr bwMode="auto">
            <a:xfrm>
              <a:off x="528638" y="1806575"/>
              <a:ext cx="8064500" cy="1958975"/>
            </a:xfrm>
            <a:custGeom>
              <a:avLst/>
              <a:gdLst>
                <a:gd name="T0" fmla="*/ 0 w 20320"/>
                <a:gd name="T1" fmla="*/ 4893 h 4935"/>
                <a:gd name="T2" fmla="*/ 171 w 20320"/>
                <a:gd name="T3" fmla="*/ 4902 h 4935"/>
                <a:gd name="T4" fmla="*/ 636 w 20320"/>
                <a:gd name="T5" fmla="*/ 4920 h 4935"/>
                <a:gd name="T6" fmla="*/ 958 w 20320"/>
                <a:gd name="T7" fmla="*/ 4927 h 4935"/>
                <a:gd name="T8" fmla="*/ 1327 w 20320"/>
                <a:gd name="T9" fmla="*/ 4934 h 4935"/>
                <a:gd name="T10" fmla="*/ 1737 w 20320"/>
                <a:gd name="T11" fmla="*/ 4935 h 4935"/>
                <a:gd name="T12" fmla="*/ 2178 w 20320"/>
                <a:gd name="T13" fmla="*/ 4930 h 4935"/>
                <a:gd name="T14" fmla="*/ 2639 w 20320"/>
                <a:gd name="T15" fmla="*/ 4917 h 4935"/>
                <a:gd name="T16" fmla="*/ 3115 w 20320"/>
                <a:gd name="T17" fmla="*/ 4894 h 4935"/>
                <a:gd name="T18" fmla="*/ 3597 w 20320"/>
                <a:gd name="T19" fmla="*/ 4861 h 4935"/>
                <a:gd name="T20" fmla="*/ 4074 w 20320"/>
                <a:gd name="T21" fmla="*/ 4815 h 4935"/>
                <a:gd name="T22" fmla="*/ 4539 w 20320"/>
                <a:gd name="T23" fmla="*/ 4755 h 4935"/>
                <a:gd name="T24" fmla="*/ 4984 w 20320"/>
                <a:gd name="T25" fmla="*/ 4679 h 4935"/>
                <a:gd name="T26" fmla="*/ 5398 w 20320"/>
                <a:gd name="T27" fmla="*/ 4586 h 4935"/>
                <a:gd name="T28" fmla="*/ 5776 w 20320"/>
                <a:gd name="T29" fmla="*/ 4472 h 4935"/>
                <a:gd name="T30" fmla="*/ 6115 w 20320"/>
                <a:gd name="T31" fmla="*/ 4347 h 4935"/>
                <a:gd name="T32" fmla="*/ 6422 w 20320"/>
                <a:gd name="T33" fmla="*/ 4221 h 4935"/>
                <a:gd name="T34" fmla="*/ 6703 w 20320"/>
                <a:gd name="T35" fmla="*/ 4096 h 4935"/>
                <a:gd name="T36" fmla="*/ 6963 w 20320"/>
                <a:gd name="T37" fmla="*/ 3971 h 4935"/>
                <a:gd name="T38" fmla="*/ 7437 w 20320"/>
                <a:gd name="T39" fmla="*/ 3731 h 4935"/>
                <a:gd name="T40" fmla="*/ 7660 w 20320"/>
                <a:gd name="T41" fmla="*/ 3619 h 4935"/>
                <a:gd name="T42" fmla="*/ 7883 w 20320"/>
                <a:gd name="T43" fmla="*/ 3513 h 4935"/>
                <a:gd name="T44" fmla="*/ 8108 w 20320"/>
                <a:gd name="T45" fmla="*/ 3415 h 4935"/>
                <a:gd name="T46" fmla="*/ 8340 w 20320"/>
                <a:gd name="T47" fmla="*/ 3326 h 4935"/>
                <a:gd name="T48" fmla="*/ 8585 w 20320"/>
                <a:gd name="T49" fmla="*/ 3247 h 4935"/>
                <a:gd name="T50" fmla="*/ 8847 w 20320"/>
                <a:gd name="T51" fmla="*/ 3179 h 4935"/>
                <a:gd name="T52" fmla="*/ 9130 w 20320"/>
                <a:gd name="T53" fmla="*/ 3125 h 4935"/>
                <a:gd name="T54" fmla="*/ 9441 w 20320"/>
                <a:gd name="T55" fmla="*/ 3084 h 4935"/>
                <a:gd name="T56" fmla="*/ 9784 w 20320"/>
                <a:gd name="T57" fmla="*/ 3058 h 4935"/>
                <a:gd name="T58" fmla="*/ 10163 w 20320"/>
                <a:gd name="T59" fmla="*/ 3049 h 4935"/>
                <a:gd name="T60" fmla="*/ 10547 w 20320"/>
                <a:gd name="T61" fmla="*/ 3067 h 4935"/>
                <a:gd name="T62" fmla="*/ 10903 w 20320"/>
                <a:gd name="T63" fmla="*/ 3118 h 4935"/>
                <a:gd name="T64" fmla="*/ 11238 w 20320"/>
                <a:gd name="T65" fmla="*/ 3197 h 4935"/>
                <a:gd name="T66" fmla="*/ 11557 w 20320"/>
                <a:gd name="T67" fmla="*/ 3301 h 4935"/>
                <a:gd name="T68" fmla="*/ 11865 w 20320"/>
                <a:gd name="T69" fmla="*/ 3422 h 4935"/>
                <a:gd name="T70" fmla="*/ 12169 w 20320"/>
                <a:gd name="T71" fmla="*/ 3557 h 4935"/>
                <a:gd name="T72" fmla="*/ 12784 w 20320"/>
                <a:gd name="T73" fmla="*/ 3854 h 4935"/>
                <a:gd name="T74" fmla="*/ 13108 w 20320"/>
                <a:gd name="T75" fmla="*/ 4004 h 4935"/>
                <a:gd name="T76" fmla="*/ 13450 w 20320"/>
                <a:gd name="T77" fmla="*/ 4151 h 4935"/>
                <a:gd name="T78" fmla="*/ 13815 w 20320"/>
                <a:gd name="T79" fmla="*/ 4289 h 4935"/>
                <a:gd name="T80" fmla="*/ 14209 w 20320"/>
                <a:gd name="T81" fmla="*/ 4413 h 4935"/>
                <a:gd name="T82" fmla="*/ 14638 w 20320"/>
                <a:gd name="T83" fmla="*/ 4519 h 4935"/>
                <a:gd name="T84" fmla="*/ 15106 w 20320"/>
                <a:gd name="T85" fmla="*/ 4602 h 4935"/>
                <a:gd name="T86" fmla="*/ 15621 w 20320"/>
                <a:gd name="T87" fmla="*/ 4658 h 4935"/>
                <a:gd name="T88" fmla="*/ 16189 w 20320"/>
                <a:gd name="T89" fmla="*/ 4682 h 4935"/>
                <a:gd name="T90" fmla="*/ 20320 w 20320"/>
                <a:gd name="T91" fmla="*/ 0 h 4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320" h="4935">
                  <a:moveTo>
                    <a:pt x="0" y="0"/>
                  </a:moveTo>
                  <a:lnTo>
                    <a:pt x="0" y="4893"/>
                  </a:lnTo>
                  <a:lnTo>
                    <a:pt x="43" y="4895"/>
                  </a:lnTo>
                  <a:lnTo>
                    <a:pt x="171" y="4902"/>
                  </a:lnTo>
                  <a:lnTo>
                    <a:pt x="371" y="4911"/>
                  </a:lnTo>
                  <a:lnTo>
                    <a:pt x="636" y="4920"/>
                  </a:lnTo>
                  <a:lnTo>
                    <a:pt x="790" y="4923"/>
                  </a:lnTo>
                  <a:lnTo>
                    <a:pt x="958" y="4927"/>
                  </a:lnTo>
                  <a:lnTo>
                    <a:pt x="1137" y="4931"/>
                  </a:lnTo>
                  <a:lnTo>
                    <a:pt x="1327" y="4934"/>
                  </a:lnTo>
                  <a:lnTo>
                    <a:pt x="1527" y="4935"/>
                  </a:lnTo>
                  <a:lnTo>
                    <a:pt x="1737" y="4935"/>
                  </a:lnTo>
                  <a:lnTo>
                    <a:pt x="1953" y="4932"/>
                  </a:lnTo>
                  <a:lnTo>
                    <a:pt x="2178" y="4930"/>
                  </a:lnTo>
                  <a:lnTo>
                    <a:pt x="2406" y="4923"/>
                  </a:lnTo>
                  <a:lnTo>
                    <a:pt x="2639" y="4917"/>
                  </a:lnTo>
                  <a:lnTo>
                    <a:pt x="2876" y="4907"/>
                  </a:lnTo>
                  <a:lnTo>
                    <a:pt x="3115" y="4894"/>
                  </a:lnTo>
                  <a:lnTo>
                    <a:pt x="3356" y="4879"/>
                  </a:lnTo>
                  <a:lnTo>
                    <a:pt x="3597" y="4861"/>
                  </a:lnTo>
                  <a:lnTo>
                    <a:pt x="3836" y="4840"/>
                  </a:lnTo>
                  <a:lnTo>
                    <a:pt x="4074" y="4815"/>
                  </a:lnTo>
                  <a:lnTo>
                    <a:pt x="4308" y="4787"/>
                  </a:lnTo>
                  <a:lnTo>
                    <a:pt x="4539" y="4755"/>
                  </a:lnTo>
                  <a:lnTo>
                    <a:pt x="4765" y="4719"/>
                  </a:lnTo>
                  <a:lnTo>
                    <a:pt x="4984" y="4679"/>
                  </a:lnTo>
                  <a:lnTo>
                    <a:pt x="5196" y="4634"/>
                  </a:lnTo>
                  <a:lnTo>
                    <a:pt x="5398" y="4586"/>
                  </a:lnTo>
                  <a:lnTo>
                    <a:pt x="5593" y="4531"/>
                  </a:lnTo>
                  <a:lnTo>
                    <a:pt x="5776" y="4472"/>
                  </a:lnTo>
                  <a:lnTo>
                    <a:pt x="5949" y="4410"/>
                  </a:lnTo>
                  <a:lnTo>
                    <a:pt x="6115" y="4347"/>
                  </a:lnTo>
                  <a:lnTo>
                    <a:pt x="6272" y="4285"/>
                  </a:lnTo>
                  <a:lnTo>
                    <a:pt x="6422" y="4221"/>
                  </a:lnTo>
                  <a:lnTo>
                    <a:pt x="6565" y="4158"/>
                  </a:lnTo>
                  <a:lnTo>
                    <a:pt x="6703" y="4096"/>
                  </a:lnTo>
                  <a:lnTo>
                    <a:pt x="6835" y="4034"/>
                  </a:lnTo>
                  <a:lnTo>
                    <a:pt x="6963" y="3971"/>
                  </a:lnTo>
                  <a:lnTo>
                    <a:pt x="7205" y="3850"/>
                  </a:lnTo>
                  <a:lnTo>
                    <a:pt x="7437" y="3731"/>
                  </a:lnTo>
                  <a:lnTo>
                    <a:pt x="7549" y="3675"/>
                  </a:lnTo>
                  <a:lnTo>
                    <a:pt x="7660" y="3619"/>
                  </a:lnTo>
                  <a:lnTo>
                    <a:pt x="7771" y="3566"/>
                  </a:lnTo>
                  <a:lnTo>
                    <a:pt x="7883" y="3513"/>
                  </a:lnTo>
                  <a:lnTo>
                    <a:pt x="7994" y="3464"/>
                  </a:lnTo>
                  <a:lnTo>
                    <a:pt x="8108" y="3415"/>
                  </a:lnTo>
                  <a:lnTo>
                    <a:pt x="8222" y="3369"/>
                  </a:lnTo>
                  <a:lnTo>
                    <a:pt x="8340" y="3326"/>
                  </a:lnTo>
                  <a:lnTo>
                    <a:pt x="8461" y="3285"/>
                  </a:lnTo>
                  <a:lnTo>
                    <a:pt x="8585" y="3247"/>
                  </a:lnTo>
                  <a:lnTo>
                    <a:pt x="8713" y="3211"/>
                  </a:lnTo>
                  <a:lnTo>
                    <a:pt x="8847" y="3179"/>
                  </a:lnTo>
                  <a:lnTo>
                    <a:pt x="8986" y="3150"/>
                  </a:lnTo>
                  <a:lnTo>
                    <a:pt x="9130" y="3125"/>
                  </a:lnTo>
                  <a:lnTo>
                    <a:pt x="9282" y="3102"/>
                  </a:lnTo>
                  <a:lnTo>
                    <a:pt x="9441" y="3084"/>
                  </a:lnTo>
                  <a:lnTo>
                    <a:pt x="9608" y="3069"/>
                  </a:lnTo>
                  <a:lnTo>
                    <a:pt x="9784" y="3058"/>
                  </a:lnTo>
                  <a:lnTo>
                    <a:pt x="9969" y="3052"/>
                  </a:lnTo>
                  <a:lnTo>
                    <a:pt x="10163" y="3049"/>
                  </a:lnTo>
                  <a:lnTo>
                    <a:pt x="10358" y="3055"/>
                  </a:lnTo>
                  <a:lnTo>
                    <a:pt x="10547" y="3067"/>
                  </a:lnTo>
                  <a:lnTo>
                    <a:pt x="10728" y="3089"/>
                  </a:lnTo>
                  <a:lnTo>
                    <a:pt x="10903" y="3118"/>
                  </a:lnTo>
                  <a:lnTo>
                    <a:pt x="11072" y="3155"/>
                  </a:lnTo>
                  <a:lnTo>
                    <a:pt x="11238" y="3197"/>
                  </a:lnTo>
                  <a:lnTo>
                    <a:pt x="11398" y="3246"/>
                  </a:lnTo>
                  <a:lnTo>
                    <a:pt x="11557" y="3301"/>
                  </a:lnTo>
                  <a:lnTo>
                    <a:pt x="11711" y="3359"/>
                  </a:lnTo>
                  <a:lnTo>
                    <a:pt x="11865" y="3422"/>
                  </a:lnTo>
                  <a:lnTo>
                    <a:pt x="12017" y="3488"/>
                  </a:lnTo>
                  <a:lnTo>
                    <a:pt x="12169" y="3557"/>
                  </a:lnTo>
                  <a:lnTo>
                    <a:pt x="12473" y="3703"/>
                  </a:lnTo>
                  <a:lnTo>
                    <a:pt x="12784" y="3854"/>
                  </a:lnTo>
                  <a:lnTo>
                    <a:pt x="12945" y="3929"/>
                  </a:lnTo>
                  <a:lnTo>
                    <a:pt x="13108" y="4004"/>
                  </a:lnTo>
                  <a:lnTo>
                    <a:pt x="13277" y="4078"/>
                  </a:lnTo>
                  <a:lnTo>
                    <a:pt x="13450" y="4151"/>
                  </a:lnTo>
                  <a:lnTo>
                    <a:pt x="13628" y="4221"/>
                  </a:lnTo>
                  <a:lnTo>
                    <a:pt x="13815" y="4289"/>
                  </a:lnTo>
                  <a:lnTo>
                    <a:pt x="14008" y="4352"/>
                  </a:lnTo>
                  <a:lnTo>
                    <a:pt x="14209" y="4413"/>
                  </a:lnTo>
                  <a:lnTo>
                    <a:pt x="14419" y="4468"/>
                  </a:lnTo>
                  <a:lnTo>
                    <a:pt x="14638" y="4519"/>
                  </a:lnTo>
                  <a:lnTo>
                    <a:pt x="14866" y="4564"/>
                  </a:lnTo>
                  <a:lnTo>
                    <a:pt x="15106" y="4602"/>
                  </a:lnTo>
                  <a:lnTo>
                    <a:pt x="15359" y="4634"/>
                  </a:lnTo>
                  <a:lnTo>
                    <a:pt x="15621" y="4658"/>
                  </a:lnTo>
                  <a:lnTo>
                    <a:pt x="15898" y="4675"/>
                  </a:lnTo>
                  <a:lnTo>
                    <a:pt x="16189" y="4682"/>
                  </a:lnTo>
                  <a:lnTo>
                    <a:pt x="20320" y="4763"/>
                  </a:lnTo>
                  <a:lnTo>
                    <a:pt x="20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528638" y="3557588"/>
              <a:ext cx="2297112" cy="231775"/>
            </a:xfrm>
            <a:custGeom>
              <a:avLst/>
              <a:gdLst>
                <a:gd name="T0" fmla="*/ 5767 w 5790"/>
                <a:gd name="T1" fmla="*/ 0 h 583"/>
                <a:gd name="T2" fmla="*/ 5586 w 5790"/>
                <a:gd name="T3" fmla="*/ 66 h 583"/>
                <a:gd name="T4" fmla="*/ 5392 w 5790"/>
                <a:gd name="T5" fmla="*/ 128 h 583"/>
                <a:gd name="T6" fmla="*/ 5191 w 5790"/>
                <a:gd name="T7" fmla="*/ 182 h 583"/>
                <a:gd name="T8" fmla="*/ 4979 w 5790"/>
                <a:gd name="T9" fmla="*/ 232 h 583"/>
                <a:gd name="T10" fmla="*/ 4761 w 5790"/>
                <a:gd name="T11" fmla="*/ 277 h 583"/>
                <a:gd name="T12" fmla="*/ 4537 w 5790"/>
                <a:gd name="T13" fmla="*/ 318 h 583"/>
                <a:gd name="T14" fmla="*/ 4307 w 5790"/>
                <a:gd name="T15" fmla="*/ 353 h 583"/>
                <a:gd name="T16" fmla="*/ 4073 w 5790"/>
                <a:gd name="T17" fmla="*/ 385 h 583"/>
                <a:gd name="T18" fmla="*/ 3836 w 5790"/>
                <a:gd name="T19" fmla="*/ 413 h 583"/>
                <a:gd name="T20" fmla="*/ 3596 w 5790"/>
                <a:gd name="T21" fmla="*/ 436 h 583"/>
                <a:gd name="T22" fmla="*/ 3356 w 5790"/>
                <a:gd name="T23" fmla="*/ 456 h 583"/>
                <a:gd name="T24" fmla="*/ 3117 w 5790"/>
                <a:gd name="T25" fmla="*/ 473 h 583"/>
                <a:gd name="T26" fmla="*/ 2878 w 5790"/>
                <a:gd name="T27" fmla="*/ 487 h 583"/>
                <a:gd name="T28" fmla="*/ 2641 w 5790"/>
                <a:gd name="T29" fmla="*/ 499 h 583"/>
                <a:gd name="T30" fmla="*/ 2179 w 5790"/>
                <a:gd name="T31" fmla="*/ 513 h 583"/>
                <a:gd name="T32" fmla="*/ 1740 w 5790"/>
                <a:gd name="T33" fmla="*/ 518 h 583"/>
                <a:gd name="T34" fmla="*/ 1332 w 5790"/>
                <a:gd name="T35" fmla="*/ 518 h 583"/>
                <a:gd name="T36" fmla="*/ 962 w 5790"/>
                <a:gd name="T37" fmla="*/ 511 h 583"/>
                <a:gd name="T38" fmla="*/ 640 w 5790"/>
                <a:gd name="T39" fmla="*/ 501 h 583"/>
                <a:gd name="T40" fmla="*/ 175 w 5790"/>
                <a:gd name="T41" fmla="*/ 482 h 583"/>
                <a:gd name="T42" fmla="*/ 6 w 5790"/>
                <a:gd name="T43" fmla="*/ 472 h 583"/>
                <a:gd name="T44" fmla="*/ 45 w 5790"/>
                <a:gd name="T45" fmla="*/ 538 h 583"/>
                <a:gd name="T46" fmla="*/ 373 w 5790"/>
                <a:gd name="T47" fmla="*/ 555 h 583"/>
                <a:gd name="T48" fmla="*/ 792 w 5790"/>
                <a:gd name="T49" fmla="*/ 570 h 583"/>
                <a:gd name="T50" fmla="*/ 1140 w 5790"/>
                <a:gd name="T51" fmla="*/ 578 h 583"/>
                <a:gd name="T52" fmla="*/ 1530 w 5790"/>
                <a:gd name="T53" fmla="*/ 583 h 583"/>
                <a:gd name="T54" fmla="*/ 1958 w 5790"/>
                <a:gd name="T55" fmla="*/ 580 h 583"/>
                <a:gd name="T56" fmla="*/ 2410 w 5790"/>
                <a:gd name="T57" fmla="*/ 570 h 583"/>
                <a:gd name="T58" fmla="*/ 2762 w 5790"/>
                <a:gd name="T59" fmla="*/ 557 h 583"/>
                <a:gd name="T60" fmla="*/ 3001 w 5790"/>
                <a:gd name="T61" fmla="*/ 544 h 583"/>
                <a:gd name="T62" fmla="*/ 3240 w 5790"/>
                <a:gd name="T63" fmla="*/ 529 h 583"/>
                <a:gd name="T64" fmla="*/ 3481 w 5790"/>
                <a:gd name="T65" fmla="*/ 511 h 583"/>
                <a:gd name="T66" fmla="*/ 3722 w 5790"/>
                <a:gd name="T67" fmla="*/ 488 h 583"/>
                <a:gd name="T68" fmla="*/ 3962 w 5790"/>
                <a:gd name="T69" fmla="*/ 463 h 583"/>
                <a:gd name="T70" fmla="*/ 4199 w 5790"/>
                <a:gd name="T71" fmla="*/ 434 h 583"/>
                <a:gd name="T72" fmla="*/ 4432 w 5790"/>
                <a:gd name="T73" fmla="*/ 399 h 583"/>
                <a:gd name="T74" fmla="*/ 4661 w 5790"/>
                <a:gd name="T75" fmla="*/ 361 h 583"/>
                <a:gd name="T76" fmla="*/ 4884 w 5790"/>
                <a:gd name="T77" fmla="*/ 318 h 583"/>
                <a:gd name="T78" fmla="*/ 5100 w 5790"/>
                <a:gd name="T79" fmla="*/ 270 h 583"/>
                <a:gd name="T80" fmla="*/ 5310 w 5790"/>
                <a:gd name="T81" fmla="*/ 217 h 583"/>
                <a:gd name="T82" fmla="*/ 5510 w 5790"/>
                <a:gd name="T83" fmla="*/ 158 h 583"/>
                <a:gd name="T84" fmla="*/ 5700 w 5790"/>
                <a:gd name="T85" fmla="*/ 94 h 583"/>
                <a:gd name="T86" fmla="*/ 5790 w 5790"/>
                <a:gd name="T87" fmla="*/ 60 h 583"/>
                <a:gd name="T88" fmla="*/ 5767 w 5790"/>
                <a:gd name="T89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90" h="583">
                  <a:moveTo>
                    <a:pt x="5767" y="0"/>
                  </a:moveTo>
                  <a:lnTo>
                    <a:pt x="5767" y="0"/>
                  </a:lnTo>
                  <a:lnTo>
                    <a:pt x="5678" y="35"/>
                  </a:lnTo>
                  <a:lnTo>
                    <a:pt x="5586" y="66"/>
                  </a:lnTo>
                  <a:lnTo>
                    <a:pt x="5491" y="97"/>
                  </a:lnTo>
                  <a:lnTo>
                    <a:pt x="5392" y="128"/>
                  </a:lnTo>
                  <a:lnTo>
                    <a:pt x="5293" y="156"/>
                  </a:lnTo>
                  <a:lnTo>
                    <a:pt x="5191" y="182"/>
                  </a:lnTo>
                  <a:lnTo>
                    <a:pt x="5086" y="208"/>
                  </a:lnTo>
                  <a:lnTo>
                    <a:pt x="4979" y="232"/>
                  </a:lnTo>
                  <a:lnTo>
                    <a:pt x="4871" y="255"/>
                  </a:lnTo>
                  <a:lnTo>
                    <a:pt x="4761" y="277"/>
                  </a:lnTo>
                  <a:lnTo>
                    <a:pt x="4650" y="298"/>
                  </a:lnTo>
                  <a:lnTo>
                    <a:pt x="4537" y="318"/>
                  </a:lnTo>
                  <a:lnTo>
                    <a:pt x="4422" y="337"/>
                  </a:lnTo>
                  <a:lnTo>
                    <a:pt x="4307" y="353"/>
                  </a:lnTo>
                  <a:lnTo>
                    <a:pt x="4190" y="370"/>
                  </a:lnTo>
                  <a:lnTo>
                    <a:pt x="4073" y="385"/>
                  </a:lnTo>
                  <a:lnTo>
                    <a:pt x="3954" y="399"/>
                  </a:lnTo>
                  <a:lnTo>
                    <a:pt x="3836" y="413"/>
                  </a:lnTo>
                  <a:lnTo>
                    <a:pt x="3716" y="425"/>
                  </a:lnTo>
                  <a:lnTo>
                    <a:pt x="3596" y="436"/>
                  </a:lnTo>
                  <a:lnTo>
                    <a:pt x="3476" y="448"/>
                  </a:lnTo>
                  <a:lnTo>
                    <a:pt x="3356" y="456"/>
                  </a:lnTo>
                  <a:lnTo>
                    <a:pt x="3236" y="465"/>
                  </a:lnTo>
                  <a:lnTo>
                    <a:pt x="3117" y="473"/>
                  </a:lnTo>
                  <a:lnTo>
                    <a:pt x="2997" y="481"/>
                  </a:lnTo>
                  <a:lnTo>
                    <a:pt x="2878" y="487"/>
                  </a:lnTo>
                  <a:lnTo>
                    <a:pt x="2760" y="493"/>
                  </a:lnTo>
                  <a:lnTo>
                    <a:pt x="2641" y="499"/>
                  </a:lnTo>
                  <a:lnTo>
                    <a:pt x="2408" y="506"/>
                  </a:lnTo>
                  <a:lnTo>
                    <a:pt x="2179" y="513"/>
                  </a:lnTo>
                  <a:lnTo>
                    <a:pt x="1956" y="516"/>
                  </a:lnTo>
                  <a:lnTo>
                    <a:pt x="1740" y="518"/>
                  </a:lnTo>
                  <a:lnTo>
                    <a:pt x="1530" y="518"/>
                  </a:lnTo>
                  <a:lnTo>
                    <a:pt x="1332" y="518"/>
                  </a:lnTo>
                  <a:lnTo>
                    <a:pt x="1140" y="515"/>
                  </a:lnTo>
                  <a:lnTo>
                    <a:pt x="962" y="511"/>
                  </a:lnTo>
                  <a:lnTo>
                    <a:pt x="795" y="506"/>
                  </a:lnTo>
                  <a:lnTo>
                    <a:pt x="640" y="501"/>
                  </a:lnTo>
                  <a:lnTo>
                    <a:pt x="375" y="491"/>
                  </a:lnTo>
                  <a:lnTo>
                    <a:pt x="175" y="482"/>
                  </a:lnTo>
                  <a:lnTo>
                    <a:pt x="49" y="474"/>
                  </a:lnTo>
                  <a:lnTo>
                    <a:pt x="6" y="472"/>
                  </a:lnTo>
                  <a:lnTo>
                    <a:pt x="0" y="536"/>
                  </a:lnTo>
                  <a:lnTo>
                    <a:pt x="45" y="538"/>
                  </a:lnTo>
                  <a:lnTo>
                    <a:pt x="171" y="546"/>
                  </a:lnTo>
                  <a:lnTo>
                    <a:pt x="373" y="555"/>
                  </a:lnTo>
                  <a:lnTo>
                    <a:pt x="638" y="565"/>
                  </a:lnTo>
                  <a:lnTo>
                    <a:pt x="792" y="570"/>
                  </a:lnTo>
                  <a:lnTo>
                    <a:pt x="961" y="575"/>
                  </a:lnTo>
                  <a:lnTo>
                    <a:pt x="1140" y="578"/>
                  </a:lnTo>
                  <a:lnTo>
                    <a:pt x="1330" y="581"/>
                  </a:lnTo>
                  <a:lnTo>
                    <a:pt x="1530" y="583"/>
                  </a:lnTo>
                  <a:lnTo>
                    <a:pt x="1740" y="583"/>
                  </a:lnTo>
                  <a:lnTo>
                    <a:pt x="1958" y="580"/>
                  </a:lnTo>
                  <a:lnTo>
                    <a:pt x="2181" y="576"/>
                  </a:lnTo>
                  <a:lnTo>
                    <a:pt x="2410" y="570"/>
                  </a:lnTo>
                  <a:lnTo>
                    <a:pt x="2644" y="562"/>
                  </a:lnTo>
                  <a:lnTo>
                    <a:pt x="2762" y="557"/>
                  </a:lnTo>
                  <a:lnTo>
                    <a:pt x="2881" y="551"/>
                  </a:lnTo>
                  <a:lnTo>
                    <a:pt x="3001" y="544"/>
                  </a:lnTo>
                  <a:lnTo>
                    <a:pt x="3120" y="537"/>
                  </a:lnTo>
                  <a:lnTo>
                    <a:pt x="3240" y="529"/>
                  </a:lnTo>
                  <a:lnTo>
                    <a:pt x="3361" y="520"/>
                  </a:lnTo>
                  <a:lnTo>
                    <a:pt x="3481" y="511"/>
                  </a:lnTo>
                  <a:lnTo>
                    <a:pt x="3602" y="500"/>
                  </a:lnTo>
                  <a:lnTo>
                    <a:pt x="3722" y="488"/>
                  </a:lnTo>
                  <a:lnTo>
                    <a:pt x="3842" y="476"/>
                  </a:lnTo>
                  <a:lnTo>
                    <a:pt x="3962" y="463"/>
                  </a:lnTo>
                  <a:lnTo>
                    <a:pt x="4080" y="449"/>
                  </a:lnTo>
                  <a:lnTo>
                    <a:pt x="4199" y="434"/>
                  </a:lnTo>
                  <a:lnTo>
                    <a:pt x="4316" y="417"/>
                  </a:lnTo>
                  <a:lnTo>
                    <a:pt x="4432" y="399"/>
                  </a:lnTo>
                  <a:lnTo>
                    <a:pt x="4547" y="380"/>
                  </a:lnTo>
                  <a:lnTo>
                    <a:pt x="4661" y="361"/>
                  </a:lnTo>
                  <a:lnTo>
                    <a:pt x="4774" y="340"/>
                  </a:lnTo>
                  <a:lnTo>
                    <a:pt x="4884" y="318"/>
                  </a:lnTo>
                  <a:lnTo>
                    <a:pt x="4993" y="295"/>
                  </a:lnTo>
                  <a:lnTo>
                    <a:pt x="5100" y="270"/>
                  </a:lnTo>
                  <a:lnTo>
                    <a:pt x="5206" y="244"/>
                  </a:lnTo>
                  <a:lnTo>
                    <a:pt x="5310" y="217"/>
                  </a:lnTo>
                  <a:lnTo>
                    <a:pt x="5410" y="189"/>
                  </a:lnTo>
                  <a:lnTo>
                    <a:pt x="5510" y="158"/>
                  </a:lnTo>
                  <a:lnTo>
                    <a:pt x="5605" y="128"/>
                  </a:lnTo>
                  <a:lnTo>
                    <a:pt x="5700" y="94"/>
                  </a:lnTo>
                  <a:lnTo>
                    <a:pt x="5790" y="60"/>
                  </a:lnTo>
                  <a:lnTo>
                    <a:pt x="5790" y="60"/>
                  </a:lnTo>
                  <a:lnTo>
                    <a:pt x="5767" y="0"/>
                  </a:lnTo>
                  <a:lnTo>
                    <a:pt x="5767" y="0"/>
                  </a:lnTo>
                  <a:lnTo>
                    <a:pt x="5767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1" name="Freeform 5"/>
            <p:cNvSpPr>
              <a:spLocks/>
            </p:cNvSpPr>
            <p:nvPr/>
          </p:nvSpPr>
          <p:spPr bwMode="auto">
            <a:xfrm>
              <a:off x="2816225" y="3009900"/>
              <a:ext cx="1757363" cy="571500"/>
            </a:xfrm>
            <a:custGeom>
              <a:avLst/>
              <a:gdLst>
                <a:gd name="T0" fmla="*/ 4428 w 4428"/>
                <a:gd name="T1" fmla="*/ 0 h 1440"/>
                <a:gd name="T2" fmla="*/ 4233 w 4428"/>
                <a:gd name="T3" fmla="*/ 2 h 1440"/>
                <a:gd name="T4" fmla="*/ 4048 w 4428"/>
                <a:gd name="T5" fmla="*/ 7 h 1440"/>
                <a:gd name="T6" fmla="*/ 3871 w 4428"/>
                <a:gd name="T7" fmla="*/ 16 h 1440"/>
                <a:gd name="T8" fmla="*/ 3703 w 4428"/>
                <a:gd name="T9" fmla="*/ 29 h 1440"/>
                <a:gd name="T10" fmla="*/ 3542 w 4428"/>
                <a:gd name="T11" fmla="*/ 45 h 1440"/>
                <a:gd name="T12" fmla="*/ 3389 w 4428"/>
                <a:gd name="T13" fmla="*/ 65 h 1440"/>
                <a:gd name="T14" fmla="*/ 3243 w 4428"/>
                <a:gd name="T15" fmla="*/ 86 h 1440"/>
                <a:gd name="T16" fmla="*/ 3101 w 4428"/>
                <a:gd name="T17" fmla="*/ 112 h 1440"/>
                <a:gd name="T18" fmla="*/ 2966 w 4428"/>
                <a:gd name="T19" fmla="*/ 140 h 1440"/>
                <a:gd name="T20" fmla="*/ 2836 w 4428"/>
                <a:gd name="T21" fmla="*/ 172 h 1440"/>
                <a:gd name="T22" fmla="*/ 2710 w 4428"/>
                <a:gd name="T23" fmla="*/ 206 h 1440"/>
                <a:gd name="T24" fmla="*/ 2587 w 4428"/>
                <a:gd name="T25" fmla="*/ 242 h 1440"/>
                <a:gd name="T26" fmla="*/ 2467 w 4428"/>
                <a:gd name="T27" fmla="*/ 281 h 1440"/>
                <a:gd name="T28" fmla="*/ 2350 w 4428"/>
                <a:gd name="T29" fmla="*/ 323 h 1440"/>
                <a:gd name="T30" fmla="*/ 2235 w 4428"/>
                <a:gd name="T31" fmla="*/ 368 h 1440"/>
                <a:gd name="T32" fmla="*/ 2121 w 4428"/>
                <a:gd name="T33" fmla="*/ 414 h 1440"/>
                <a:gd name="T34" fmla="*/ 1895 w 4428"/>
                <a:gd name="T35" fmla="*/ 513 h 1440"/>
                <a:gd name="T36" fmla="*/ 1668 w 4428"/>
                <a:gd name="T37" fmla="*/ 620 h 1440"/>
                <a:gd name="T38" fmla="*/ 1189 w 4428"/>
                <a:gd name="T39" fmla="*/ 854 h 1440"/>
                <a:gd name="T40" fmla="*/ 927 w 4428"/>
                <a:gd name="T41" fmla="*/ 979 h 1440"/>
                <a:gd name="T42" fmla="*/ 645 w 4428"/>
                <a:gd name="T43" fmla="*/ 1109 h 1440"/>
                <a:gd name="T44" fmla="*/ 338 w 4428"/>
                <a:gd name="T45" fmla="*/ 1244 h 1440"/>
                <a:gd name="T46" fmla="*/ 0 w 4428"/>
                <a:gd name="T47" fmla="*/ 1380 h 1440"/>
                <a:gd name="T48" fmla="*/ 198 w 4428"/>
                <a:gd name="T49" fmla="*/ 1371 h 1440"/>
                <a:gd name="T50" fmla="*/ 522 w 4428"/>
                <a:gd name="T51" fmla="*/ 1235 h 1440"/>
                <a:gd name="T52" fmla="*/ 816 w 4428"/>
                <a:gd name="T53" fmla="*/ 1102 h 1440"/>
                <a:gd name="T54" fmla="*/ 1088 w 4428"/>
                <a:gd name="T55" fmla="*/ 973 h 1440"/>
                <a:gd name="T56" fmla="*/ 1463 w 4428"/>
                <a:gd name="T57" fmla="*/ 791 h 1440"/>
                <a:gd name="T58" fmla="*/ 1809 w 4428"/>
                <a:gd name="T59" fmla="*/ 623 h 1440"/>
                <a:gd name="T60" fmla="*/ 2034 w 4428"/>
                <a:gd name="T61" fmla="*/ 521 h 1440"/>
                <a:gd name="T62" fmla="*/ 2202 w 4428"/>
                <a:gd name="T63" fmla="*/ 450 h 1440"/>
                <a:gd name="T64" fmla="*/ 2316 w 4428"/>
                <a:gd name="T65" fmla="*/ 405 h 1440"/>
                <a:gd name="T66" fmla="*/ 2429 w 4428"/>
                <a:gd name="T67" fmla="*/ 363 h 1440"/>
                <a:gd name="T68" fmla="*/ 2546 w 4428"/>
                <a:gd name="T69" fmla="*/ 322 h 1440"/>
                <a:gd name="T70" fmla="*/ 2666 w 4428"/>
                <a:gd name="T71" fmla="*/ 285 h 1440"/>
                <a:gd name="T72" fmla="*/ 2789 w 4428"/>
                <a:gd name="T73" fmla="*/ 249 h 1440"/>
                <a:gd name="T74" fmla="*/ 2915 w 4428"/>
                <a:gd name="T75" fmla="*/ 218 h 1440"/>
                <a:gd name="T76" fmla="*/ 3046 w 4428"/>
                <a:gd name="T77" fmla="*/ 188 h 1440"/>
                <a:gd name="T78" fmla="*/ 3183 w 4428"/>
                <a:gd name="T79" fmla="*/ 161 h 1440"/>
                <a:gd name="T80" fmla="*/ 3324 w 4428"/>
                <a:gd name="T81" fmla="*/ 139 h 1440"/>
                <a:gd name="T82" fmla="*/ 3472 w 4428"/>
                <a:gd name="T83" fmla="*/ 117 h 1440"/>
                <a:gd name="T84" fmla="*/ 3628 w 4428"/>
                <a:gd name="T85" fmla="*/ 100 h 1440"/>
                <a:gd name="T86" fmla="*/ 3791 w 4428"/>
                <a:gd name="T87" fmla="*/ 86 h 1440"/>
                <a:gd name="T88" fmla="*/ 3962 w 4428"/>
                <a:gd name="T89" fmla="*/ 75 h 1440"/>
                <a:gd name="T90" fmla="*/ 4141 w 4428"/>
                <a:gd name="T91" fmla="*/ 68 h 1440"/>
                <a:gd name="T92" fmla="*/ 4330 w 4428"/>
                <a:gd name="T93" fmla="*/ 65 h 1440"/>
                <a:gd name="T94" fmla="*/ 4428 w 4428"/>
                <a:gd name="T95" fmla="*/ 63 h 1440"/>
                <a:gd name="T96" fmla="*/ 4428 w 4428"/>
                <a:gd name="T97" fmla="*/ 0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28" h="1440">
                  <a:moveTo>
                    <a:pt x="4428" y="0"/>
                  </a:moveTo>
                  <a:lnTo>
                    <a:pt x="4428" y="0"/>
                  </a:lnTo>
                  <a:lnTo>
                    <a:pt x="4330" y="1"/>
                  </a:lnTo>
                  <a:lnTo>
                    <a:pt x="4233" y="2"/>
                  </a:lnTo>
                  <a:lnTo>
                    <a:pt x="4139" y="5"/>
                  </a:lnTo>
                  <a:lnTo>
                    <a:pt x="4048" y="7"/>
                  </a:lnTo>
                  <a:lnTo>
                    <a:pt x="3958" y="11"/>
                  </a:lnTo>
                  <a:lnTo>
                    <a:pt x="3871" y="16"/>
                  </a:lnTo>
                  <a:lnTo>
                    <a:pt x="3786" y="23"/>
                  </a:lnTo>
                  <a:lnTo>
                    <a:pt x="3703" y="29"/>
                  </a:lnTo>
                  <a:lnTo>
                    <a:pt x="3621" y="37"/>
                  </a:lnTo>
                  <a:lnTo>
                    <a:pt x="3542" y="45"/>
                  </a:lnTo>
                  <a:lnTo>
                    <a:pt x="3464" y="54"/>
                  </a:lnTo>
                  <a:lnTo>
                    <a:pt x="3389" y="65"/>
                  </a:lnTo>
                  <a:lnTo>
                    <a:pt x="3315" y="75"/>
                  </a:lnTo>
                  <a:lnTo>
                    <a:pt x="3243" y="86"/>
                  </a:lnTo>
                  <a:lnTo>
                    <a:pt x="3171" y="99"/>
                  </a:lnTo>
                  <a:lnTo>
                    <a:pt x="3101" y="112"/>
                  </a:lnTo>
                  <a:lnTo>
                    <a:pt x="3033" y="126"/>
                  </a:lnTo>
                  <a:lnTo>
                    <a:pt x="2966" y="140"/>
                  </a:lnTo>
                  <a:lnTo>
                    <a:pt x="2901" y="155"/>
                  </a:lnTo>
                  <a:lnTo>
                    <a:pt x="2836" y="172"/>
                  </a:lnTo>
                  <a:lnTo>
                    <a:pt x="2772" y="188"/>
                  </a:lnTo>
                  <a:lnTo>
                    <a:pt x="2710" y="206"/>
                  </a:lnTo>
                  <a:lnTo>
                    <a:pt x="2647" y="224"/>
                  </a:lnTo>
                  <a:lnTo>
                    <a:pt x="2587" y="242"/>
                  </a:lnTo>
                  <a:lnTo>
                    <a:pt x="2526" y="262"/>
                  </a:lnTo>
                  <a:lnTo>
                    <a:pt x="2467" y="281"/>
                  </a:lnTo>
                  <a:lnTo>
                    <a:pt x="2409" y="302"/>
                  </a:lnTo>
                  <a:lnTo>
                    <a:pt x="2350" y="323"/>
                  </a:lnTo>
                  <a:lnTo>
                    <a:pt x="2293" y="345"/>
                  </a:lnTo>
                  <a:lnTo>
                    <a:pt x="2235" y="368"/>
                  </a:lnTo>
                  <a:lnTo>
                    <a:pt x="2178" y="391"/>
                  </a:lnTo>
                  <a:lnTo>
                    <a:pt x="2121" y="414"/>
                  </a:lnTo>
                  <a:lnTo>
                    <a:pt x="2008" y="462"/>
                  </a:lnTo>
                  <a:lnTo>
                    <a:pt x="1895" y="513"/>
                  </a:lnTo>
                  <a:lnTo>
                    <a:pt x="1783" y="566"/>
                  </a:lnTo>
                  <a:lnTo>
                    <a:pt x="1668" y="620"/>
                  </a:lnTo>
                  <a:lnTo>
                    <a:pt x="1435" y="734"/>
                  </a:lnTo>
                  <a:lnTo>
                    <a:pt x="1189" y="854"/>
                  </a:lnTo>
                  <a:lnTo>
                    <a:pt x="1061" y="916"/>
                  </a:lnTo>
                  <a:lnTo>
                    <a:pt x="927" y="979"/>
                  </a:lnTo>
                  <a:lnTo>
                    <a:pt x="789" y="1044"/>
                  </a:lnTo>
                  <a:lnTo>
                    <a:pt x="645" y="1109"/>
                  </a:lnTo>
                  <a:lnTo>
                    <a:pt x="496" y="1176"/>
                  </a:lnTo>
                  <a:lnTo>
                    <a:pt x="338" y="1244"/>
                  </a:lnTo>
                  <a:lnTo>
                    <a:pt x="174" y="1311"/>
                  </a:lnTo>
                  <a:lnTo>
                    <a:pt x="0" y="1380"/>
                  </a:lnTo>
                  <a:lnTo>
                    <a:pt x="23" y="1440"/>
                  </a:lnTo>
                  <a:lnTo>
                    <a:pt x="198" y="1371"/>
                  </a:lnTo>
                  <a:lnTo>
                    <a:pt x="364" y="1302"/>
                  </a:lnTo>
                  <a:lnTo>
                    <a:pt x="522" y="1235"/>
                  </a:lnTo>
                  <a:lnTo>
                    <a:pt x="672" y="1167"/>
                  </a:lnTo>
                  <a:lnTo>
                    <a:pt x="816" y="1102"/>
                  </a:lnTo>
                  <a:lnTo>
                    <a:pt x="955" y="1037"/>
                  </a:lnTo>
                  <a:lnTo>
                    <a:pt x="1088" y="973"/>
                  </a:lnTo>
                  <a:lnTo>
                    <a:pt x="1217" y="911"/>
                  </a:lnTo>
                  <a:lnTo>
                    <a:pt x="1463" y="791"/>
                  </a:lnTo>
                  <a:lnTo>
                    <a:pt x="1696" y="678"/>
                  </a:lnTo>
                  <a:lnTo>
                    <a:pt x="1809" y="623"/>
                  </a:lnTo>
                  <a:lnTo>
                    <a:pt x="1922" y="571"/>
                  </a:lnTo>
                  <a:lnTo>
                    <a:pt x="2034" y="521"/>
                  </a:lnTo>
                  <a:lnTo>
                    <a:pt x="2146" y="473"/>
                  </a:lnTo>
                  <a:lnTo>
                    <a:pt x="2202" y="450"/>
                  </a:lnTo>
                  <a:lnTo>
                    <a:pt x="2258" y="427"/>
                  </a:lnTo>
                  <a:lnTo>
                    <a:pt x="2316" y="405"/>
                  </a:lnTo>
                  <a:lnTo>
                    <a:pt x="2372" y="383"/>
                  </a:lnTo>
                  <a:lnTo>
                    <a:pt x="2429" y="363"/>
                  </a:lnTo>
                  <a:lnTo>
                    <a:pt x="2488" y="342"/>
                  </a:lnTo>
                  <a:lnTo>
                    <a:pt x="2546" y="322"/>
                  </a:lnTo>
                  <a:lnTo>
                    <a:pt x="2605" y="303"/>
                  </a:lnTo>
                  <a:lnTo>
                    <a:pt x="2666" y="285"/>
                  </a:lnTo>
                  <a:lnTo>
                    <a:pt x="2726" y="267"/>
                  </a:lnTo>
                  <a:lnTo>
                    <a:pt x="2789" y="249"/>
                  </a:lnTo>
                  <a:lnTo>
                    <a:pt x="2851" y="233"/>
                  </a:lnTo>
                  <a:lnTo>
                    <a:pt x="2915" y="218"/>
                  </a:lnTo>
                  <a:lnTo>
                    <a:pt x="2980" y="202"/>
                  </a:lnTo>
                  <a:lnTo>
                    <a:pt x="3046" y="188"/>
                  </a:lnTo>
                  <a:lnTo>
                    <a:pt x="3114" y="174"/>
                  </a:lnTo>
                  <a:lnTo>
                    <a:pt x="3183" y="161"/>
                  </a:lnTo>
                  <a:lnTo>
                    <a:pt x="3253" y="149"/>
                  </a:lnTo>
                  <a:lnTo>
                    <a:pt x="3324" y="139"/>
                  </a:lnTo>
                  <a:lnTo>
                    <a:pt x="3398" y="127"/>
                  </a:lnTo>
                  <a:lnTo>
                    <a:pt x="3472" y="117"/>
                  </a:lnTo>
                  <a:lnTo>
                    <a:pt x="3550" y="108"/>
                  </a:lnTo>
                  <a:lnTo>
                    <a:pt x="3628" y="100"/>
                  </a:lnTo>
                  <a:lnTo>
                    <a:pt x="3708" y="93"/>
                  </a:lnTo>
                  <a:lnTo>
                    <a:pt x="3791" y="86"/>
                  </a:lnTo>
                  <a:lnTo>
                    <a:pt x="3875" y="80"/>
                  </a:lnTo>
                  <a:lnTo>
                    <a:pt x="3962" y="75"/>
                  </a:lnTo>
                  <a:lnTo>
                    <a:pt x="4050" y="71"/>
                  </a:lnTo>
                  <a:lnTo>
                    <a:pt x="4141" y="68"/>
                  </a:lnTo>
                  <a:lnTo>
                    <a:pt x="4235" y="66"/>
                  </a:lnTo>
                  <a:lnTo>
                    <a:pt x="4330" y="65"/>
                  </a:lnTo>
                  <a:lnTo>
                    <a:pt x="4428" y="63"/>
                  </a:lnTo>
                  <a:lnTo>
                    <a:pt x="4428" y="63"/>
                  </a:lnTo>
                  <a:lnTo>
                    <a:pt x="4428" y="0"/>
                  </a:lnTo>
                  <a:lnTo>
                    <a:pt x="4428" y="0"/>
                  </a:lnTo>
                  <a:lnTo>
                    <a:pt x="4428" y="0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2" name="Freeform 6"/>
            <p:cNvSpPr>
              <a:spLocks/>
            </p:cNvSpPr>
            <p:nvPr/>
          </p:nvSpPr>
          <p:spPr bwMode="auto">
            <a:xfrm>
              <a:off x="4573588" y="3009900"/>
              <a:ext cx="2379662" cy="666750"/>
            </a:xfrm>
            <a:custGeom>
              <a:avLst/>
              <a:gdLst>
                <a:gd name="T0" fmla="*/ 5997 w 5997"/>
                <a:gd name="T1" fmla="*/ 1616 h 1680"/>
                <a:gd name="T2" fmla="*/ 5709 w 5997"/>
                <a:gd name="T3" fmla="*/ 1607 h 1680"/>
                <a:gd name="T4" fmla="*/ 5433 w 5997"/>
                <a:gd name="T5" fmla="*/ 1590 h 1680"/>
                <a:gd name="T6" fmla="*/ 5170 w 5997"/>
                <a:gd name="T7" fmla="*/ 1566 h 1680"/>
                <a:gd name="T8" fmla="*/ 4921 w 5997"/>
                <a:gd name="T9" fmla="*/ 1536 h 1680"/>
                <a:gd name="T10" fmla="*/ 4682 w 5997"/>
                <a:gd name="T11" fmla="*/ 1497 h 1680"/>
                <a:gd name="T12" fmla="*/ 4455 w 5997"/>
                <a:gd name="T13" fmla="*/ 1453 h 1680"/>
                <a:gd name="T14" fmla="*/ 4237 w 5997"/>
                <a:gd name="T15" fmla="*/ 1403 h 1680"/>
                <a:gd name="T16" fmla="*/ 4031 w 5997"/>
                <a:gd name="T17" fmla="*/ 1348 h 1680"/>
                <a:gd name="T18" fmla="*/ 3830 w 5997"/>
                <a:gd name="T19" fmla="*/ 1288 h 1680"/>
                <a:gd name="T20" fmla="*/ 3640 w 5997"/>
                <a:gd name="T21" fmla="*/ 1226 h 1680"/>
                <a:gd name="T22" fmla="*/ 3457 w 5997"/>
                <a:gd name="T23" fmla="*/ 1160 h 1680"/>
                <a:gd name="T24" fmla="*/ 3278 w 5997"/>
                <a:gd name="T25" fmla="*/ 1089 h 1680"/>
                <a:gd name="T26" fmla="*/ 3108 w 5997"/>
                <a:gd name="T27" fmla="*/ 1018 h 1680"/>
                <a:gd name="T28" fmla="*/ 2942 w 5997"/>
                <a:gd name="T29" fmla="*/ 945 h 1680"/>
                <a:gd name="T30" fmla="*/ 2620 w 5997"/>
                <a:gd name="T31" fmla="*/ 796 h 1680"/>
                <a:gd name="T32" fmla="*/ 2010 w 5997"/>
                <a:gd name="T33" fmla="*/ 504 h 1680"/>
                <a:gd name="T34" fmla="*/ 1859 w 5997"/>
                <a:gd name="T35" fmla="*/ 436 h 1680"/>
                <a:gd name="T36" fmla="*/ 1708 w 5997"/>
                <a:gd name="T37" fmla="*/ 369 h 1680"/>
                <a:gd name="T38" fmla="*/ 1555 w 5997"/>
                <a:gd name="T39" fmla="*/ 307 h 1680"/>
                <a:gd name="T40" fmla="*/ 1399 w 5997"/>
                <a:gd name="T41" fmla="*/ 249 h 1680"/>
                <a:gd name="T42" fmla="*/ 1242 w 5997"/>
                <a:gd name="T43" fmla="*/ 196 h 1680"/>
                <a:gd name="T44" fmla="*/ 1080 w 5997"/>
                <a:gd name="T45" fmla="*/ 147 h 1680"/>
                <a:gd name="T46" fmla="*/ 915 w 5997"/>
                <a:gd name="T47" fmla="*/ 104 h 1680"/>
                <a:gd name="T48" fmla="*/ 745 w 5997"/>
                <a:gd name="T49" fmla="*/ 68 h 1680"/>
                <a:gd name="T50" fmla="*/ 569 w 5997"/>
                <a:gd name="T51" fmla="*/ 39 h 1680"/>
                <a:gd name="T52" fmla="*/ 387 w 5997"/>
                <a:gd name="T53" fmla="*/ 17 h 1680"/>
                <a:gd name="T54" fmla="*/ 197 w 5997"/>
                <a:gd name="T55" fmla="*/ 5 h 1680"/>
                <a:gd name="T56" fmla="*/ 0 w 5997"/>
                <a:gd name="T57" fmla="*/ 0 h 1680"/>
                <a:gd name="T58" fmla="*/ 99 w 5997"/>
                <a:gd name="T59" fmla="*/ 65 h 1680"/>
                <a:gd name="T60" fmla="*/ 288 w 5997"/>
                <a:gd name="T61" fmla="*/ 74 h 1680"/>
                <a:gd name="T62" fmla="*/ 471 w 5997"/>
                <a:gd name="T63" fmla="*/ 91 h 1680"/>
                <a:gd name="T64" fmla="*/ 647 w 5997"/>
                <a:gd name="T65" fmla="*/ 116 h 1680"/>
                <a:gd name="T66" fmla="*/ 818 w 5997"/>
                <a:gd name="T67" fmla="*/ 147 h 1680"/>
                <a:gd name="T68" fmla="*/ 982 w 5997"/>
                <a:gd name="T69" fmla="*/ 187 h 1680"/>
                <a:gd name="T70" fmla="*/ 1143 w 5997"/>
                <a:gd name="T71" fmla="*/ 232 h 1680"/>
                <a:gd name="T72" fmla="*/ 1301 w 5997"/>
                <a:gd name="T73" fmla="*/ 283 h 1680"/>
                <a:gd name="T74" fmla="*/ 1455 w 5997"/>
                <a:gd name="T75" fmla="*/ 337 h 1680"/>
                <a:gd name="T76" fmla="*/ 1607 w 5997"/>
                <a:gd name="T77" fmla="*/ 397 h 1680"/>
                <a:gd name="T78" fmla="*/ 1757 w 5997"/>
                <a:gd name="T79" fmla="*/ 461 h 1680"/>
                <a:gd name="T80" fmla="*/ 1908 w 5997"/>
                <a:gd name="T81" fmla="*/ 527 h 1680"/>
                <a:gd name="T82" fmla="*/ 2285 w 5997"/>
                <a:gd name="T83" fmla="*/ 706 h 1680"/>
                <a:gd name="T84" fmla="*/ 2753 w 5997"/>
                <a:gd name="T85" fmla="*/ 929 h 1680"/>
                <a:gd name="T86" fmla="*/ 2998 w 5997"/>
                <a:gd name="T87" fmla="*/ 1040 h 1680"/>
                <a:gd name="T88" fmla="*/ 3169 w 5997"/>
                <a:gd name="T89" fmla="*/ 1114 h 1680"/>
                <a:gd name="T90" fmla="*/ 3343 w 5997"/>
                <a:gd name="T91" fmla="*/ 1184 h 1680"/>
                <a:gd name="T92" fmla="*/ 3526 w 5997"/>
                <a:gd name="T93" fmla="*/ 1253 h 1680"/>
                <a:gd name="T94" fmla="*/ 3714 w 5997"/>
                <a:gd name="T95" fmla="*/ 1318 h 1680"/>
                <a:gd name="T96" fmla="*/ 3911 w 5997"/>
                <a:gd name="T97" fmla="*/ 1380 h 1680"/>
                <a:gd name="T98" fmla="*/ 4116 w 5997"/>
                <a:gd name="T99" fmla="*/ 1437 h 1680"/>
                <a:gd name="T100" fmla="*/ 4332 w 5997"/>
                <a:gd name="T101" fmla="*/ 1491 h 1680"/>
                <a:gd name="T102" fmla="*/ 4555 w 5997"/>
                <a:gd name="T103" fmla="*/ 1538 h 1680"/>
                <a:gd name="T104" fmla="*/ 4791 w 5997"/>
                <a:gd name="T105" fmla="*/ 1580 h 1680"/>
                <a:gd name="T106" fmla="*/ 5037 w 5997"/>
                <a:gd name="T107" fmla="*/ 1615 h 1680"/>
                <a:gd name="T108" fmla="*/ 5294 w 5997"/>
                <a:gd name="T109" fmla="*/ 1643 h 1680"/>
                <a:gd name="T110" fmla="*/ 5564 w 5997"/>
                <a:gd name="T111" fmla="*/ 1664 h 1680"/>
                <a:gd name="T112" fmla="*/ 5849 w 5997"/>
                <a:gd name="T113" fmla="*/ 1676 h 1680"/>
                <a:gd name="T114" fmla="*/ 5995 w 5997"/>
                <a:gd name="T115" fmla="*/ 1680 h 1680"/>
                <a:gd name="T116" fmla="*/ 5997 w 5997"/>
                <a:gd name="T117" fmla="*/ 1616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997" h="1680">
                  <a:moveTo>
                    <a:pt x="5997" y="1616"/>
                  </a:moveTo>
                  <a:lnTo>
                    <a:pt x="5997" y="1616"/>
                  </a:lnTo>
                  <a:lnTo>
                    <a:pt x="5851" y="1612"/>
                  </a:lnTo>
                  <a:lnTo>
                    <a:pt x="5709" y="1607"/>
                  </a:lnTo>
                  <a:lnTo>
                    <a:pt x="5568" y="1601"/>
                  </a:lnTo>
                  <a:lnTo>
                    <a:pt x="5433" y="1590"/>
                  </a:lnTo>
                  <a:lnTo>
                    <a:pt x="5301" y="1580"/>
                  </a:lnTo>
                  <a:lnTo>
                    <a:pt x="5170" y="1566"/>
                  </a:lnTo>
                  <a:lnTo>
                    <a:pt x="5044" y="1552"/>
                  </a:lnTo>
                  <a:lnTo>
                    <a:pt x="4921" y="1536"/>
                  </a:lnTo>
                  <a:lnTo>
                    <a:pt x="4799" y="1517"/>
                  </a:lnTo>
                  <a:lnTo>
                    <a:pt x="4682" y="1497"/>
                  </a:lnTo>
                  <a:lnTo>
                    <a:pt x="4567" y="1476"/>
                  </a:lnTo>
                  <a:lnTo>
                    <a:pt x="4455" y="1453"/>
                  </a:lnTo>
                  <a:lnTo>
                    <a:pt x="4346" y="1429"/>
                  </a:lnTo>
                  <a:lnTo>
                    <a:pt x="4237" y="1403"/>
                  </a:lnTo>
                  <a:lnTo>
                    <a:pt x="4133" y="1376"/>
                  </a:lnTo>
                  <a:lnTo>
                    <a:pt x="4031" y="1348"/>
                  </a:lnTo>
                  <a:lnTo>
                    <a:pt x="3930" y="1319"/>
                  </a:lnTo>
                  <a:lnTo>
                    <a:pt x="3830" y="1288"/>
                  </a:lnTo>
                  <a:lnTo>
                    <a:pt x="3735" y="1258"/>
                  </a:lnTo>
                  <a:lnTo>
                    <a:pt x="3640" y="1226"/>
                  </a:lnTo>
                  <a:lnTo>
                    <a:pt x="3547" y="1193"/>
                  </a:lnTo>
                  <a:lnTo>
                    <a:pt x="3457" y="1160"/>
                  </a:lnTo>
                  <a:lnTo>
                    <a:pt x="3366" y="1125"/>
                  </a:lnTo>
                  <a:lnTo>
                    <a:pt x="3278" y="1089"/>
                  </a:lnTo>
                  <a:lnTo>
                    <a:pt x="3193" y="1054"/>
                  </a:lnTo>
                  <a:lnTo>
                    <a:pt x="3108" y="1018"/>
                  </a:lnTo>
                  <a:lnTo>
                    <a:pt x="3023" y="982"/>
                  </a:lnTo>
                  <a:lnTo>
                    <a:pt x="2942" y="945"/>
                  </a:lnTo>
                  <a:lnTo>
                    <a:pt x="2780" y="871"/>
                  </a:lnTo>
                  <a:lnTo>
                    <a:pt x="2620" y="796"/>
                  </a:lnTo>
                  <a:lnTo>
                    <a:pt x="2312" y="648"/>
                  </a:lnTo>
                  <a:lnTo>
                    <a:pt x="2010" y="504"/>
                  </a:lnTo>
                  <a:lnTo>
                    <a:pt x="1935" y="470"/>
                  </a:lnTo>
                  <a:lnTo>
                    <a:pt x="1859" y="436"/>
                  </a:lnTo>
                  <a:lnTo>
                    <a:pt x="1783" y="402"/>
                  </a:lnTo>
                  <a:lnTo>
                    <a:pt x="1708" y="369"/>
                  </a:lnTo>
                  <a:lnTo>
                    <a:pt x="1631" y="337"/>
                  </a:lnTo>
                  <a:lnTo>
                    <a:pt x="1555" y="307"/>
                  </a:lnTo>
                  <a:lnTo>
                    <a:pt x="1477" y="277"/>
                  </a:lnTo>
                  <a:lnTo>
                    <a:pt x="1399" y="249"/>
                  </a:lnTo>
                  <a:lnTo>
                    <a:pt x="1321" y="221"/>
                  </a:lnTo>
                  <a:lnTo>
                    <a:pt x="1242" y="196"/>
                  </a:lnTo>
                  <a:lnTo>
                    <a:pt x="1162" y="170"/>
                  </a:lnTo>
                  <a:lnTo>
                    <a:pt x="1080" y="147"/>
                  </a:lnTo>
                  <a:lnTo>
                    <a:pt x="999" y="125"/>
                  </a:lnTo>
                  <a:lnTo>
                    <a:pt x="915" y="104"/>
                  </a:lnTo>
                  <a:lnTo>
                    <a:pt x="830" y="85"/>
                  </a:lnTo>
                  <a:lnTo>
                    <a:pt x="745" y="68"/>
                  </a:lnTo>
                  <a:lnTo>
                    <a:pt x="657" y="53"/>
                  </a:lnTo>
                  <a:lnTo>
                    <a:pt x="569" y="39"/>
                  </a:lnTo>
                  <a:lnTo>
                    <a:pt x="478" y="28"/>
                  </a:lnTo>
                  <a:lnTo>
                    <a:pt x="387" y="17"/>
                  </a:lnTo>
                  <a:lnTo>
                    <a:pt x="292" y="10"/>
                  </a:lnTo>
                  <a:lnTo>
                    <a:pt x="197" y="5"/>
                  </a:lnTo>
                  <a:lnTo>
                    <a:pt x="100" y="1"/>
                  </a:lnTo>
                  <a:lnTo>
                    <a:pt x="0" y="0"/>
                  </a:lnTo>
                  <a:lnTo>
                    <a:pt x="0" y="63"/>
                  </a:lnTo>
                  <a:lnTo>
                    <a:pt x="99" y="65"/>
                  </a:lnTo>
                  <a:lnTo>
                    <a:pt x="194" y="68"/>
                  </a:lnTo>
                  <a:lnTo>
                    <a:pt x="288" y="74"/>
                  </a:lnTo>
                  <a:lnTo>
                    <a:pt x="380" y="81"/>
                  </a:lnTo>
                  <a:lnTo>
                    <a:pt x="471" y="91"/>
                  </a:lnTo>
                  <a:lnTo>
                    <a:pt x="560" y="103"/>
                  </a:lnTo>
                  <a:lnTo>
                    <a:pt x="647" y="116"/>
                  </a:lnTo>
                  <a:lnTo>
                    <a:pt x="732" y="131"/>
                  </a:lnTo>
                  <a:lnTo>
                    <a:pt x="818" y="147"/>
                  </a:lnTo>
                  <a:lnTo>
                    <a:pt x="900" y="167"/>
                  </a:lnTo>
                  <a:lnTo>
                    <a:pt x="982" y="187"/>
                  </a:lnTo>
                  <a:lnTo>
                    <a:pt x="1064" y="209"/>
                  </a:lnTo>
                  <a:lnTo>
                    <a:pt x="1143" y="232"/>
                  </a:lnTo>
                  <a:lnTo>
                    <a:pt x="1222" y="256"/>
                  </a:lnTo>
                  <a:lnTo>
                    <a:pt x="1301" y="283"/>
                  </a:lnTo>
                  <a:lnTo>
                    <a:pt x="1379" y="309"/>
                  </a:lnTo>
                  <a:lnTo>
                    <a:pt x="1455" y="337"/>
                  </a:lnTo>
                  <a:lnTo>
                    <a:pt x="1532" y="367"/>
                  </a:lnTo>
                  <a:lnTo>
                    <a:pt x="1607" y="397"/>
                  </a:lnTo>
                  <a:lnTo>
                    <a:pt x="1682" y="428"/>
                  </a:lnTo>
                  <a:lnTo>
                    <a:pt x="1757" y="461"/>
                  </a:lnTo>
                  <a:lnTo>
                    <a:pt x="1833" y="493"/>
                  </a:lnTo>
                  <a:lnTo>
                    <a:pt x="1908" y="527"/>
                  </a:lnTo>
                  <a:lnTo>
                    <a:pt x="1983" y="562"/>
                  </a:lnTo>
                  <a:lnTo>
                    <a:pt x="2285" y="706"/>
                  </a:lnTo>
                  <a:lnTo>
                    <a:pt x="2594" y="854"/>
                  </a:lnTo>
                  <a:lnTo>
                    <a:pt x="2753" y="929"/>
                  </a:lnTo>
                  <a:lnTo>
                    <a:pt x="2915" y="1004"/>
                  </a:lnTo>
                  <a:lnTo>
                    <a:pt x="2998" y="1040"/>
                  </a:lnTo>
                  <a:lnTo>
                    <a:pt x="3082" y="1077"/>
                  </a:lnTo>
                  <a:lnTo>
                    <a:pt x="3169" y="1114"/>
                  </a:lnTo>
                  <a:lnTo>
                    <a:pt x="3255" y="1149"/>
                  </a:lnTo>
                  <a:lnTo>
                    <a:pt x="3343" y="1184"/>
                  </a:lnTo>
                  <a:lnTo>
                    <a:pt x="3434" y="1218"/>
                  </a:lnTo>
                  <a:lnTo>
                    <a:pt x="3526" y="1253"/>
                  </a:lnTo>
                  <a:lnTo>
                    <a:pt x="3619" y="1286"/>
                  </a:lnTo>
                  <a:lnTo>
                    <a:pt x="3714" y="1318"/>
                  </a:lnTo>
                  <a:lnTo>
                    <a:pt x="3813" y="1350"/>
                  </a:lnTo>
                  <a:lnTo>
                    <a:pt x="3911" y="1380"/>
                  </a:lnTo>
                  <a:lnTo>
                    <a:pt x="4013" y="1409"/>
                  </a:lnTo>
                  <a:lnTo>
                    <a:pt x="4116" y="1437"/>
                  </a:lnTo>
                  <a:lnTo>
                    <a:pt x="4223" y="1464"/>
                  </a:lnTo>
                  <a:lnTo>
                    <a:pt x="4332" y="1491"/>
                  </a:lnTo>
                  <a:lnTo>
                    <a:pt x="4441" y="1515"/>
                  </a:lnTo>
                  <a:lnTo>
                    <a:pt x="4555" y="1538"/>
                  </a:lnTo>
                  <a:lnTo>
                    <a:pt x="4671" y="1560"/>
                  </a:lnTo>
                  <a:lnTo>
                    <a:pt x="4791" y="1580"/>
                  </a:lnTo>
                  <a:lnTo>
                    <a:pt x="4912" y="1598"/>
                  </a:lnTo>
                  <a:lnTo>
                    <a:pt x="5037" y="1615"/>
                  </a:lnTo>
                  <a:lnTo>
                    <a:pt x="5164" y="1630"/>
                  </a:lnTo>
                  <a:lnTo>
                    <a:pt x="5294" y="1643"/>
                  </a:lnTo>
                  <a:lnTo>
                    <a:pt x="5428" y="1654"/>
                  </a:lnTo>
                  <a:lnTo>
                    <a:pt x="5564" y="1664"/>
                  </a:lnTo>
                  <a:lnTo>
                    <a:pt x="5705" y="1671"/>
                  </a:lnTo>
                  <a:lnTo>
                    <a:pt x="5849" y="1676"/>
                  </a:lnTo>
                  <a:lnTo>
                    <a:pt x="5997" y="1680"/>
                  </a:lnTo>
                  <a:lnTo>
                    <a:pt x="5995" y="1680"/>
                  </a:lnTo>
                  <a:lnTo>
                    <a:pt x="5997" y="1616"/>
                  </a:lnTo>
                  <a:lnTo>
                    <a:pt x="5997" y="1616"/>
                  </a:lnTo>
                  <a:lnTo>
                    <a:pt x="5997" y="1616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3" name="Freeform 7"/>
            <p:cNvSpPr>
              <a:spLocks/>
            </p:cNvSpPr>
            <p:nvPr/>
          </p:nvSpPr>
          <p:spPr bwMode="auto">
            <a:xfrm>
              <a:off x="6953250" y="3651250"/>
              <a:ext cx="1639888" cy="60325"/>
            </a:xfrm>
            <a:custGeom>
              <a:avLst/>
              <a:gdLst>
                <a:gd name="T0" fmla="*/ 4134 w 4134"/>
                <a:gd name="T1" fmla="*/ 89 h 153"/>
                <a:gd name="T2" fmla="*/ 2 w 4134"/>
                <a:gd name="T3" fmla="*/ 0 h 153"/>
                <a:gd name="T4" fmla="*/ 0 w 4134"/>
                <a:gd name="T5" fmla="*/ 64 h 153"/>
                <a:gd name="T6" fmla="*/ 4133 w 4134"/>
                <a:gd name="T7" fmla="*/ 153 h 153"/>
                <a:gd name="T8" fmla="*/ 4134 w 4134"/>
                <a:gd name="T9" fmla="*/ 8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4" h="153">
                  <a:moveTo>
                    <a:pt x="4134" y="89"/>
                  </a:moveTo>
                  <a:lnTo>
                    <a:pt x="2" y="0"/>
                  </a:lnTo>
                  <a:lnTo>
                    <a:pt x="0" y="64"/>
                  </a:lnTo>
                  <a:lnTo>
                    <a:pt x="4133" y="153"/>
                  </a:lnTo>
                  <a:lnTo>
                    <a:pt x="4134" y="89"/>
                  </a:lnTo>
                  <a:close/>
                </a:path>
              </a:pathLst>
            </a:custGeom>
            <a:solidFill>
              <a:srgbClr val="131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4" name="Freeform 8"/>
            <p:cNvSpPr>
              <a:spLocks/>
            </p:cNvSpPr>
            <p:nvPr/>
          </p:nvSpPr>
          <p:spPr bwMode="auto">
            <a:xfrm>
              <a:off x="8186738" y="1997075"/>
              <a:ext cx="384175" cy="309563"/>
            </a:xfrm>
            <a:custGeom>
              <a:avLst/>
              <a:gdLst>
                <a:gd name="T0" fmla="*/ 30 w 971"/>
                <a:gd name="T1" fmla="*/ 79 h 780"/>
                <a:gd name="T2" fmla="*/ 72 w 971"/>
                <a:gd name="T3" fmla="*/ 119 h 780"/>
                <a:gd name="T4" fmla="*/ 106 w 971"/>
                <a:gd name="T5" fmla="*/ 164 h 780"/>
                <a:gd name="T6" fmla="*/ 135 w 971"/>
                <a:gd name="T7" fmla="*/ 214 h 780"/>
                <a:gd name="T8" fmla="*/ 158 w 971"/>
                <a:gd name="T9" fmla="*/ 268 h 780"/>
                <a:gd name="T10" fmla="*/ 179 w 971"/>
                <a:gd name="T11" fmla="*/ 323 h 780"/>
                <a:gd name="T12" fmla="*/ 206 w 971"/>
                <a:gd name="T13" fmla="*/ 409 h 780"/>
                <a:gd name="T14" fmla="*/ 234 w 971"/>
                <a:gd name="T15" fmla="*/ 493 h 780"/>
                <a:gd name="T16" fmla="*/ 254 w 971"/>
                <a:gd name="T17" fmla="*/ 548 h 780"/>
                <a:gd name="T18" fmla="*/ 278 w 971"/>
                <a:gd name="T19" fmla="*/ 599 h 780"/>
                <a:gd name="T20" fmla="*/ 308 w 971"/>
                <a:gd name="T21" fmla="*/ 645 h 780"/>
                <a:gd name="T22" fmla="*/ 343 w 971"/>
                <a:gd name="T23" fmla="*/ 686 h 780"/>
                <a:gd name="T24" fmla="*/ 387 w 971"/>
                <a:gd name="T25" fmla="*/ 719 h 780"/>
                <a:gd name="T26" fmla="*/ 440 w 971"/>
                <a:gd name="T27" fmla="*/ 746 h 780"/>
                <a:gd name="T28" fmla="*/ 504 w 971"/>
                <a:gd name="T29" fmla="*/ 762 h 780"/>
                <a:gd name="T30" fmla="*/ 601 w 971"/>
                <a:gd name="T31" fmla="*/ 773 h 780"/>
                <a:gd name="T32" fmla="*/ 716 w 971"/>
                <a:gd name="T33" fmla="*/ 779 h 780"/>
                <a:gd name="T34" fmla="*/ 823 w 971"/>
                <a:gd name="T35" fmla="*/ 780 h 780"/>
                <a:gd name="T36" fmla="*/ 923 w 971"/>
                <a:gd name="T37" fmla="*/ 776 h 780"/>
                <a:gd name="T38" fmla="*/ 971 w 971"/>
                <a:gd name="T39" fmla="*/ 292 h 780"/>
                <a:gd name="T40" fmla="*/ 902 w 971"/>
                <a:gd name="T41" fmla="*/ 256 h 780"/>
                <a:gd name="T42" fmla="*/ 825 w 971"/>
                <a:gd name="T43" fmla="*/ 212 h 780"/>
                <a:gd name="T44" fmla="*/ 654 w 971"/>
                <a:gd name="T45" fmla="*/ 116 h 780"/>
                <a:gd name="T46" fmla="*/ 566 w 971"/>
                <a:gd name="T47" fmla="*/ 71 h 780"/>
                <a:gd name="T48" fmla="*/ 481 w 971"/>
                <a:gd name="T49" fmla="*/ 34 h 780"/>
                <a:gd name="T50" fmla="*/ 439 w 971"/>
                <a:gd name="T51" fmla="*/ 19 h 780"/>
                <a:gd name="T52" fmla="*/ 398 w 971"/>
                <a:gd name="T53" fmla="*/ 9 h 780"/>
                <a:gd name="T54" fmla="*/ 360 w 971"/>
                <a:gd name="T55" fmla="*/ 1 h 780"/>
                <a:gd name="T56" fmla="*/ 323 w 971"/>
                <a:gd name="T57" fmla="*/ 0 h 780"/>
                <a:gd name="T58" fmla="*/ 274 w 971"/>
                <a:gd name="T59" fmla="*/ 1 h 780"/>
                <a:gd name="T60" fmla="*/ 218 w 971"/>
                <a:gd name="T61" fmla="*/ 6 h 780"/>
                <a:gd name="T62" fmla="*/ 105 w 971"/>
                <a:gd name="T63" fmla="*/ 24 h 780"/>
                <a:gd name="T64" fmla="*/ 56 w 971"/>
                <a:gd name="T65" fmla="*/ 34 h 780"/>
                <a:gd name="T66" fmla="*/ 19 w 971"/>
                <a:gd name="T67" fmla="*/ 45 h 780"/>
                <a:gd name="T68" fmla="*/ 2 w 971"/>
                <a:gd name="T69" fmla="*/ 55 h 780"/>
                <a:gd name="T70" fmla="*/ 0 w 971"/>
                <a:gd name="T71" fmla="*/ 59 h 780"/>
                <a:gd name="T72" fmla="*/ 5 w 971"/>
                <a:gd name="T73" fmla="*/ 62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1" h="780">
                  <a:moveTo>
                    <a:pt x="5" y="62"/>
                  </a:moveTo>
                  <a:lnTo>
                    <a:pt x="30" y="79"/>
                  </a:lnTo>
                  <a:lnTo>
                    <a:pt x="51" y="98"/>
                  </a:lnTo>
                  <a:lnTo>
                    <a:pt x="72" y="119"/>
                  </a:lnTo>
                  <a:lnTo>
                    <a:pt x="91" y="140"/>
                  </a:lnTo>
                  <a:lnTo>
                    <a:pt x="106" y="164"/>
                  </a:lnTo>
                  <a:lnTo>
                    <a:pt x="121" y="189"/>
                  </a:lnTo>
                  <a:lnTo>
                    <a:pt x="135" y="214"/>
                  </a:lnTo>
                  <a:lnTo>
                    <a:pt x="148" y="240"/>
                  </a:lnTo>
                  <a:lnTo>
                    <a:pt x="158" y="268"/>
                  </a:lnTo>
                  <a:lnTo>
                    <a:pt x="170" y="294"/>
                  </a:lnTo>
                  <a:lnTo>
                    <a:pt x="179" y="323"/>
                  </a:lnTo>
                  <a:lnTo>
                    <a:pt x="188" y="352"/>
                  </a:lnTo>
                  <a:lnTo>
                    <a:pt x="206" y="409"/>
                  </a:lnTo>
                  <a:lnTo>
                    <a:pt x="223" y="465"/>
                  </a:lnTo>
                  <a:lnTo>
                    <a:pt x="234" y="493"/>
                  </a:lnTo>
                  <a:lnTo>
                    <a:pt x="243" y="521"/>
                  </a:lnTo>
                  <a:lnTo>
                    <a:pt x="254" y="548"/>
                  </a:lnTo>
                  <a:lnTo>
                    <a:pt x="265" y="574"/>
                  </a:lnTo>
                  <a:lnTo>
                    <a:pt x="278" y="599"/>
                  </a:lnTo>
                  <a:lnTo>
                    <a:pt x="292" y="622"/>
                  </a:lnTo>
                  <a:lnTo>
                    <a:pt x="308" y="645"/>
                  </a:lnTo>
                  <a:lnTo>
                    <a:pt x="324" y="665"/>
                  </a:lnTo>
                  <a:lnTo>
                    <a:pt x="343" y="686"/>
                  </a:lnTo>
                  <a:lnTo>
                    <a:pt x="364" y="704"/>
                  </a:lnTo>
                  <a:lnTo>
                    <a:pt x="387" y="719"/>
                  </a:lnTo>
                  <a:lnTo>
                    <a:pt x="412" y="733"/>
                  </a:lnTo>
                  <a:lnTo>
                    <a:pt x="440" y="746"/>
                  </a:lnTo>
                  <a:lnTo>
                    <a:pt x="471" y="755"/>
                  </a:lnTo>
                  <a:lnTo>
                    <a:pt x="504" y="762"/>
                  </a:lnTo>
                  <a:lnTo>
                    <a:pt x="541" y="767"/>
                  </a:lnTo>
                  <a:lnTo>
                    <a:pt x="601" y="773"/>
                  </a:lnTo>
                  <a:lnTo>
                    <a:pt x="658" y="776"/>
                  </a:lnTo>
                  <a:lnTo>
                    <a:pt x="716" y="779"/>
                  </a:lnTo>
                  <a:lnTo>
                    <a:pt x="770" y="780"/>
                  </a:lnTo>
                  <a:lnTo>
                    <a:pt x="823" y="780"/>
                  </a:lnTo>
                  <a:lnTo>
                    <a:pt x="874" y="779"/>
                  </a:lnTo>
                  <a:lnTo>
                    <a:pt x="923" y="776"/>
                  </a:lnTo>
                  <a:lnTo>
                    <a:pt x="971" y="773"/>
                  </a:lnTo>
                  <a:lnTo>
                    <a:pt x="971" y="292"/>
                  </a:lnTo>
                  <a:lnTo>
                    <a:pt x="937" y="275"/>
                  </a:lnTo>
                  <a:lnTo>
                    <a:pt x="902" y="256"/>
                  </a:lnTo>
                  <a:lnTo>
                    <a:pt x="865" y="235"/>
                  </a:lnTo>
                  <a:lnTo>
                    <a:pt x="825" y="212"/>
                  </a:lnTo>
                  <a:lnTo>
                    <a:pt x="741" y="164"/>
                  </a:lnTo>
                  <a:lnTo>
                    <a:pt x="654" y="116"/>
                  </a:lnTo>
                  <a:lnTo>
                    <a:pt x="611" y="93"/>
                  </a:lnTo>
                  <a:lnTo>
                    <a:pt x="566" y="71"/>
                  </a:lnTo>
                  <a:lnTo>
                    <a:pt x="523" y="51"/>
                  </a:lnTo>
                  <a:lnTo>
                    <a:pt x="481" y="34"/>
                  </a:lnTo>
                  <a:lnTo>
                    <a:pt x="459" y="27"/>
                  </a:lnTo>
                  <a:lnTo>
                    <a:pt x="439" y="19"/>
                  </a:lnTo>
                  <a:lnTo>
                    <a:pt x="418" y="14"/>
                  </a:lnTo>
                  <a:lnTo>
                    <a:pt x="398" y="9"/>
                  </a:lnTo>
                  <a:lnTo>
                    <a:pt x="379" y="5"/>
                  </a:lnTo>
                  <a:lnTo>
                    <a:pt x="360" y="1"/>
                  </a:lnTo>
                  <a:lnTo>
                    <a:pt x="342" y="0"/>
                  </a:lnTo>
                  <a:lnTo>
                    <a:pt x="323" y="0"/>
                  </a:lnTo>
                  <a:lnTo>
                    <a:pt x="300" y="0"/>
                  </a:lnTo>
                  <a:lnTo>
                    <a:pt x="274" y="1"/>
                  </a:lnTo>
                  <a:lnTo>
                    <a:pt x="248" y="4"/>
                  </a:lnTo>
                  <a:lnTo>
                    <a:pt x="218" y="6"/>
                  </a:lnTo>
                  <a:lnTo>
                    <a:pt x="160" y="15"/>
                  </a:lnTo>
                  <a:lnTo>
                    <a:pt x="105" y="24"/>
                  </a:lnTo>
                  <a:lnTo>
                    <a:pt x="79" y="29"/>
                  </a:lnTo>
                  <a:lnTo>
                    <a:pt x="56" y="34"/>
                  </a:lnTo>
                  <a:lnTo>
                    <a:pt x="36" y="40"/>
                  </a:lnTo>
                  <a:lnTo>
                    <a:pt x="19" y="45"/>
                  </a:lnTo>
                  <a:lnTo>
                    <a:pt x="8" y="50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5" y="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5" name="Freeform 9"/>
            <p:cNvSpPr>
              <a:spLocks/>
            </p:cNvSpPr>
            <p:nvPr/>
          </p:nvSpPr>
          <p:spPr bwMode="auto">
            <a:xfrm>
              <a:off x="8497888" y="2352675"/>
              <a:ext cx="73025" cy="300038"/>
            </a:xfrm>
            <a:custGeom>
              <a:avLst/>
              <a:gdLst>
                <a:gd name="T0" fmla="*/ 0 w 184"/>
                <a:gd name="T1" fmla="*/ 6 h 758"/>
                <a:gd name="T2" fmla="*/ 22 w 184"/>
                <a:gd name="T3" fmla="*/ 25 h 758"/>
                <a:gd name="T4" fmla="*/ 41 w 184"/>
                <a:gd name="T5" fmla="*/ 45 h 758"/>
                <a:gd name="T6" fmla="*/ 57 w 184"/>
                <a:gd name="T7" fmla="*/ 65 h 758"/>
                <a:gd name="T8" fmla="*/ 73 w 184"/>
                <a:gd name="T9" fmla="*/ 87 h 758"/>
                <a:gd name="T10" fmla="*/ 85 w 184"/>
                <a:gd name="T11" fmla="*/ 109 h 758"/>
                <a:gd name="T12" fmla="*/ 97 w 184"/>
                <a:gd name="T13" fmla="*/ 132 h 758"/>
                <a:gd name="T14" fmla="*/ 106 w 184"/>
                <a:gd name="T15" fmla="*/ 155 h 758"/>
                <a:gd name="T16" fmla="*/ 113 w 184"/>
                <a:gd name="T17" fmla="*/ 179 h 758"/>
                <a:gd name="T18" fmla="*/ 120 w 184"/>
                <a:gd name="T19" fmla="*/ 202 h 758"/>
                <a:gd name="T20" fmla="*/ 125 w 184"/>
                <a:gd name="T21" fmla="*/ 227 h 758"/>
                <a:gd name="T22" fmla="*/ 130 w 184"/>
                <a:gd name="T23" fmla="*/ 252 h 758"/>
                <a:gd name="T24" fmla="*/ 133 w 184"/>
                <a:gd name="T25" fmla="*/ 277 h 758"/>
                <a:gd name="T26" fmla="*/ 136 w 184"/>
                <a:gd name="T27" fmla="*/ 328 h 758"/>
                <a:gd name="T28" fmla="*/ 138 w 184"/>
                <a:gd name="T29" fmla="*/ 379 h 758"/>
                <a:gd name="T30" fmla="*/ 136 w 184"/>
                <a:gd name="T31" fmla="*/ 430 h 758"/>
                <a:gd name="T32" fmla="*/ 136 w 184"/>
                <a:gd name="T33" fmla="*/ 481 h 758"/>
                <a:gd name="T34" fmla="*/ 136 w 184"/>
                <a:gd name="T35" fmla="*/ 532 h 758"/>
                <a:gd name="T36" fmla="*/ 138 w 184"/>
                <a:gd name="T37" fmla="*/ 580 h 758"/>
                <a:gd name="T38" fmla="*/ 139 w 184"/>
                <a:gd name="T39" fmla="*/ 605 h 758"/>
                <a:gd name="T40" fmla="*/ 141 w 184"/>
                <a:gd name="T41" fmla="*/ 629 h 758"/>
                <a:gd name="T42" fmla="*/ 145 w 184"/>
                <a:gd name="T43" fmla="*/ 652 h 758"/>
                <a:gd name="T44" fmla="*/ 150 w 184"/>
                <a:gd name="T45" fmla="*/ 673 h 758"/>
                <a:gd name="T46" fmla="*/ 157 w 184"/>
                <a:gd name="T47" fmla="*/ 696 h 758"/>
                <a:gd name="T48" fmla="*/ 163 w 184"/>
                <a:gd name="T49" fmla="*/ 717 h 758"/>
                <a:gd name="T50" fmla="*/ 172 w 184"/>
                <a:gd name="T51" fmla="*/ 737 h 758"/>
                <a:gd name="T52" fmla="*/ 184 w 184"/>
                <a:gd name="T53" fmla="*/ 758 h 758"/>
                <a:gd name="T54" fmla="*/ 184 w 184"/>
                <a:gd name="T55" fmla="*/ 0 h 758"/>
                <a:gd name="T56" fmla="*/ 136 w 184"/>
                <a:gd name="T57" fmla="*/ 2 h 758"/>
                <a:gd name="T58" fmla="*/ 90 w 184"/>
                <a:gd name="T59" fmla="*/ 3 h 758"/>
                <a:gd name="T60" fmla="*/ 46 w 184"/>
                <a:gd name="T61" fmla="*/ 4 h 758"/>
                <a:gd name="T62" fmla="*/ 0 w 184"/>
                <a:gd name="T63" fmla="*/ 6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758">
                  <a:moveTo>
                    <a:pt x="0" y="6"/>
                  </a:moveTo>
                  <a:lnTo>
                    <a:pt x="22" y="25"/>
                  </a:lnTo>
                  <a:lnTo>
                    <a:pt x="41" y="45"/>
                  </a:lnTo>
                  <a:lnTo>
                    <a:pt x="57" y="65"/>
                  </a:lnTo>
                  <a:lnTo>
                    <a:pt x="73" y="87"/>
                  </a:lnTo>
                  <a:lnTo>
                    <a:pt x="85" y="109"/>
                  </a:lnTo>
                  <a:lnTo>
                    <a:pt x="97" y="132"/>
                  </a:lnTo>
                  <a:lnTo>
                    <a:pt x="106" y="155"/>
                  </a:lnTo>
                  <a:lnTo>
                    <a:pt x="113" y="179"/>
                  </a:lnTo>
                  <a:lnTo>
                    <a:pt x="120" y="202"/>
                  </a:lnTo>
                  <a:lnTo>
                    <a:pt x="125" y="227"/>
                  </a:lnTo>
                  <a:lnTo>
                    <a:pt x="130" y="252"/>
                  </a:lnTo>
                  <a:lnTo>
                    <a:pt x="133" y="277"/>
                  </a:lnTo>
                  <a:lnTo>
                    <a:pt x="136" y="328"/>
                  </a:lnTo>
                  <a:lnTo>
                    <a:pt x="138" y="379"/>
                  </a:lnTo>
                  <a:lnTo>
                    <a:pt x="136" y="430"/>
                  </a:lnTo>
                  <a:lnTo>
                    <a:pt x="136" y="481"/>
                  </a:lnTo>
                  <a:lnTo>
                    <a:pt x="136" y="532"/>
                  </a:lnTo>
                  <a:lnTo>
                    <a:pt x="138" y="580"/>
                  </a:lnTo>
                  <a:lnTo>
                    <a:pt x="139" y="605"/>
                  </a:lnTo>
                  <a:lnTo>
                    <a:pt x="141" y="629"/>
                  </a:lnTo>
                  <a:lnTo>
                    <a:pt x="145" y="652"/>
                  </a:lnTo>
                  <a:lnTo>
                    <a:pt x="150" y="673"/>
                  </a:lnTo>
                  <a:lnTo>
                    <a:pt x="157" y="696"/>
                  </a:lnTo>
                  <a:lnTo>
                    <a:pt x="163" y="717"/>
                  </a:lnTo>
                  <a:lnTo>
                    <a:pt x="172" y="737"/>
                  </a:lnTo>
                  <a:lnTo>
                    <a:pt x="184" y="758"/>
                  </a:lnTo>
                  <a:lnTo>
                    <a:pt x="184" y="0"/>
                  </a:lnTo>
                  <a:lnTo>
                    <a:pt x="136" y="2"/>
                  </a:lnTo>
                  <a:lnTo>
                    <a:pt x="90" y="3"/>
                  </a:lnTo>
                  <a:lnTo>
                    <a:pt x="46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6" name="Freeform 10"/>
            <p:cNvSpPr>
              <a:spLocks/>
            </p:cNvSpPr>
            <p:nvPr/>
          </p:nvSpPr>
          <p:spPr bwMode="auto">
            <a:xfrm>
              <a:off x="8545513" y="2760663"/>
              <a:ext cx="25400" cy="214312"/>
            </a:xfrm>
            <a:custGeom>
              <a:avLst/>
              <a:gdLst>
                <a:gd name="T0" fmla="*/ 10 w 64"/>
                <a:gd name="T1" fmla="*/ 7 h 541"/>
                <a:gd name="T2" fmla="*/ 9 w 64"/>
                <a:gd name="T3" fmla="*/ 80 h 541"/>
                <a:gd name="T4" fmla="*/ 5 w 64"/>
                <a:gd name="T5" fmla="*/ 154 h 541"/>
                <a:gd name="T6" fmla="*/ 1 w 64"/>
                <a:gd name="T7" fmla="*/ 227 h 541"/>
                <a:gd name="T8" fmla="*/ 0 w 64"/>
                <a:gd name="T9" fmla="*/ 297 h 541"/>
                <a:gd name="T10" fmla="*/ 0 w 64"/>
                <a:gd name="T11" fmla="*/ 332 h 541"/>
                <a:gd name="T12" fmla="*/ 2 w 64"/>
                <a:gd name="T13" fmla="*/ 365 h 541"/>
                <a:gd name="T14" fmla="*/ 6 w 64"/>
                <a:gd name="T15" fmla="*/ 397 h 541"/>
                <a:gd name="T16" fmla="*/ 13 w 64"/>
                <a:gd name="T17" fmla="*/ 428 h 541"/>
                <a:gd name="T18" fmla="*/ 16 w 64"/>
                <a:gd name="T19" fmla="*/ 444 h 541"/>
                <a:gd name="T20" fmla="*/ 21 w 64"/>
                <a:gd name="T21" fmla="*/ 458 h 541"/>
                <a:gd name="T22" fmla="*/ 27 w 64"/>
                <a:gd name="T23" fmla="*/ 473 h 541"/>
                <a:gd name="T24" fmla="*/ 32 w 64"/>
                <a:gd name="T25" fmla="*/ 487 h 541"/>
                <a:gd name="T26" fmla="*/ 38 w 64"/>
                <a:gd name="T27" fmla="*/ 501 h 541"/>
                <a:gd name="T28" fmla="*/ 46 w 64"/>
                <a:gd name="T29" fmla="*/ 515 h 541"/>
                <a:gd name="T30" fmla="*/ 55 w 64"/>
                <a:gd name="T31" fmla="*/ 528 h 541"/>
                <a:gd name="T32" fmla="*/ 64 w 64"/>
                <a:gd name="T33" fmla="*/ 541 h 541"/>
                <a:gd name="T34" fmla="*/ 64 w 64"/>
                <a:gd name="T35" fmla="*/ 0 h 541"/>
                <a:gd name="T36" fmla="*/ 10 w 64"/>
                <a:gd name="T37" fmla="*/ 7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41">
                  <a:moveTo>
                    <a:pt x="10" y="7"/>
                  </a:moveTo>
                  <a:lnTo>
                    <a:pt x="9" y="80"/>
                  </a:lnTo>
                  <a:lnTo>
                    <a:pt x="5" y="154"/>
                  </a:lnTo>
                  <a:lnTo>
                    <a:pt x="1" y="227"/>
                  </a:lnTo>
                  <a:lnTo>
                    <a:pt x="0" y="297"/>
                  </a:lnTo>
                  <a:lnTo>
                    <a:pt x="0" y="332"/>
                  </a:lnTo>
                  <a:lnTo>
                    <a:pt x="2" y="365"/>
                  </a:lnTo>
                  <a:lnTo>
                    <a:pt x="6" y="397"/>
                  </a:lnTo>
                  <a:lnTo>
                    <a:pt x="13" y="428"/>
                  </a:lnTo>
                  <a:lnTo>
                    <a:pt x="16" y="444"/>
                  </a:lnTo>
                  <a:lnTo>
                    <a:pt x="21" y="458"/>
                  </a:lnTo>
                  <a:lnTo>
                    <a:pt x="27" y="473"/>
                  </a:lnTo>
                  <a:lnTo>
                    <a:pt x="32" y="487"/>
                  </a:lnTo>
                  <a:lnTo>
                    <a:pt x="38" y="501"/>
                  </a:lnTo>
                  <a:lnTo>
                    <a:pt x="46" y="515"/>
                  </a:lnTo>
                  <a:lnTo>
                    <a:pt x="55" y="528"/>
                  </a:lnTo>
                  <a:lnTo>
                    <a:pt x="64" y="541"/>
                  </a:lnTo>
                  <a:lnTo>
                    <a:pt x="64" y="0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7" name="Freeform 11"/>
            <p:cNvSpPr>
              <a:spLocks noEditPoints="1"/>
            </p:cNvSpPr>
            <p:nvPr/>
          </p:nvSpPr>
          <p:spPr bwMode="auto">
            <a:xfrm>
              <a:off x="960438" y="1817688"/>
              <a:ext cx="7610475" cy="339725"/>
            </a:xfrm>
            <a:custGeom>
              <a:avLst/>
              <a:gdLst>
                <a:gd name="T0" fmla="*/ 18535 w 19175"/>
                <a:gd name="T1" fmla="*/ 143 h 857"/>
                <a:gd name="T2" fmla="*/ 18874 w 19175"/>
                <a:gd name="T3" fmla="*/ 448 h 857"/>
                <a:gd name="T4" fmla="*/ 16557 w 19175"/>
                <a:gd name="T5" fmla="*/ 95 h 857"/>
                <a:gd name="T6" fmla="*/ 16762 w 19175"/>
                <a:gd name="T7" fmla="*/ 367 h 857"/>
                <a:gd name="T8" fmla="*/ 17393 w 19175"/>
                <a:gd name="T9" fmla="*/ 370 h 857"/>
                <a:gd name="T10" fmla="*/ 18056 w 19175"/>
                <a:gd name="T11" fmla="*/ 348 h 857"/>
                <a:gd name="T12" fmla="*/ 18278 w 19175"/>
                <a:gd name="T13" fmla="*/ 245 h 857"/>
                <a:gd name="T14" fmla="*/ 16274 w 19175"/>
                <a:gd name="T15" fmla="*/ 0 h 857"/>
                <a:gd name="T16" fmla="*/ 14738 w 19175"/>
                <a:gd name="T17" fmla="*/ 230 h 857"/>
                <a:gd name="T18" fmla="*/ 15290 w 19175"/>
                <a:gd name="T19" fmla="*/ 290 h 857"/>
                <a:gd name="T20" fmla="*/ 16169 w 19175"/>
                <a:gd name="T21" fmla="*/ 260 h 857"/>
                <a:gd name="T22" fmla="*/ 16284 w 19175"/>
                <a:gd name="T23" fmla="*/ 127 h 857"/>
                <a:gd name="T24" fmla="*/ 13362 w 19175"/>
                <a:gd name="T25" fmla="*/ 25 h 857"/>
                <a:gd name="T26" fmla="*/ 13044 w 19175"/>
                <a:gd name="T27" fmla="*/ 81 h 857"/>
                <a:gd name="T28" fmla="*/ 13401 w 19175"/>
                <a:gd name="T29" fmla="*/ 259 h 857"/>
                <a:gd name="T30" fmla="*/ 13612 w 19175"/>
                <a:gd name="T31" fmla="*/ 532 h 857"/>
                <a:gd name="T32" fmla="*/ 13894 w 19175"/>
                <a:gd name="T33" fmla="*/ 592 h 857"/>
                <a:gd name="T34" fmla="*/ 14596 w 19175"/>
                <a:gd name="T35" fmla="*/ 571 h 857"/>
                <a:gd name="T36" fmla="*/ 14783 w 19175"/>
                <a:gd name="T37" fmla="*/ 427 h 857"/>
                <a:gd name="T38" fmla="*/ 14526 w 19175"/>
                <a:gd name="T39" fmla="*/ 297 h 857"/>
                <a:gd name="T40" fmla="*/ 14168 w 19175"/>
                <a:gd name="T41" fmla="*/ 151 h 857"/>
                <a:gd name="T42" fmla="*/ 14108 w 19175"/>
                <a:gd name="T43" fmla="*/ 8 h 857"/>
                <a:gd name="T44" fmla="*/ 10475 w 19175"/>
                <a:gd name="T45" fmla="*/ 171 h 857"/>
                <a:gd name="T46" fmla="*/ 10363 w 19175"/>
                <a:gd name="T47" fmla="*/ 295 h 857"/>
                <a:gd name="T48" fmla="*/ 10624 w 19175"/>
                <a:gd name="T49" fmla="*/ 392 h 857"/>
                <a:gd name="T50" fmla="*/ 11026 w 19175"/>
                <a:gd name="T51" fmla="*/ 591 h 857"/>
                <a:gd name="T52" fmla="*/ 11417 w 19175"/>
                <a:gd name="T53" fmla="*/ 727 h 857"/>
                <a:gd name="T54" fmla="*/ 11856 w 19175"/>
                <a:gd name="T55" fmla="*/ 593 h 857"/>
                <a:gd name="T56" fmla="*/ 12112 w 19175"/>
                <a:gd name="T57" fmla="*/ 320 h 857"/>
                <a:gd name="T58" fmla="*/ 12029 w 19175"/>
                <a:gd name="T59" fmla="*/ 130 h 857"/>
                <a:gd name="T60" fmla="*/ 11513 w 19175"/>
                <a:gd name="T61" fmla="*/ 0 h 857"/>
                <a:gd name="T62" fmla="*/ 8026 w 19175"/>
                <a:gd name="T63" fmla="*/ 268 h 857"/>
                <a:gd name="T64" fmla="*/ 8062 w 19175"/>
                <a:gd name="T65" fmla="*/ 404 h 857"/>
                <a:gd name="T66" fmla="*/ 8327 w 19175"/>
                <a:gd name="T67" fmla="*/ 523 h 857"/>
                <a:gd name="T68" fmla="*/ 8612 w 19175"/>
                <a:gd name="T69" fmla="*/ 778 h 857"/>
                <a:gd name="T70" fmla="*/ 8779 w 19175"/>
                <a:gd name="T71" fmla="*/ 852 h 857"/>
                <a:gd name="T72" fmla="*/ 9283 w 19175"/>
                <a:gd name="T73" fmla="*/ 548 h 857"/>
                <a:gd name="T74" fmla="*/ 9548 w 19175"/>
                <a:gd name="T75" fmla="*/ 290 h 857"/>
                <a:gd name="T76" fmla="*/ 9557 w 19175"/>
                <a:gd name="T77" fmla="*/ 148 h 857"/>
                <a:gd name="T78" fmla="*/ 6375 w 19175"/>
                <a:gd name="T79" fmla="*/ 26 h 857"/>
                <a:gd name="T80" fmla="*/ 6422 w 19175"/>
                <a:gd name="T81" fmla="*/ 222 h 857"/>
                <a:gd name="T82" fmla="*/ 7156 w 19175"/>
                <a:gd name="T83" fmla="*/ 305 h 857"/>
                <a:gd name="T84" fmla="*/ 7596 w 19175"/>
                <a:gd name="T85" fmla="*/ 308 h 857"/>
                <a:gd name="T86" fmla="*/ 7933 w 19175"/>
                <a:gd name="T87" fmla="*/ 95 h 857"/>
                <a:gd name="T88" fmla="*/ 4201 w 19175"/>
                <a:gd name="T89" fmla="*/ 93 h 857"/>
                <a:gd name="T90" fmla="*/ 4402 w 19175"/>
                <a:gd name="T91" fmla="*/ 323 h 857"/>
                <a:gd name="T92" fmla="*/ 4753 w 19175"/>
                <a:gd name="T93" fmla="*/ 559 h 857"/>
                <a:gd name="T94" fmla="*/ 5125 w 19175"/>
                <a:gd name="T95" fmla="*/ 717 h 857"/>
                <a:gd name="T96" fmla="*/ 5563 w 19175"/>
                <a:gd name="T97" fmla="*/ 610 h 857"/>
                <a:gd name="T98" fmla="*/ 5981 w 19175"/>
                <a:gd name="T99" fmla="*/ 301 h 857"/>
                <a:gd name="T100" fmla="*/ 6101 w 19175"/>
                <a:gd name="T101" fmla="*/ 0 h 857"/>
                <a:gd name="T102" fmla="*/ 2357 w 19175"/>
                <a:gd name="T103" fmla="*/ 310 h 857"/>
                <a:gd name="T104" fmla="*/ 2707 w 19175"/>
                <a:gd name="T105" fmla="*/ 393 h 857"/>
                <a:gd name="T106" fmla="*/ 3570 w 19175"/>
                <a:gd name="T107" fmla="*/ 360 h 857"/>
                <a:gd name="T108" fmla="*/ 3931 w 19175"/>
                <a:gd name="T109" fmla="*/ 299 h 857"/>
                <a:gd name="T110" fmla="*/ 3918 w 19175"/>
                <a:gd name="T111" fmla="*/ 93 h 857"/>
                <a:gd name="T112" fmla="*/ 259 w 19175"/>
                <a:gd name="T113" fmla="*/ 151 h 857"/>
                <a:gd name="T114" fmla="*/ 644 w 19175"/>
                <a:gd name="T115" fmla="*/ 283 h 857"/>
                <a:gd name="T116" fmla="*/ 1726 w 19175"/>
                <a:gd name="T117" fmla="*/ 278 h 857"/>
                <a:gd name="T118" fmla="*/ 1963 w 19175"/>
                <a:gd name="T119" fmla="*/ 185 h 857"/>
                <a:gd name="T120" fmla="*/ 1971 w 19175"/>
                <a:gd name="T121" fmla="*/ 0 h 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75" h="857">
                  <a:moveTo>
                    <a:pt x="19175" y="0"/>
                  </a:moveTo>
                  <a:lnTo>
                    <a:pt x="18475" y="0"/>
                  </a:lnTo>
                  <a:lnTo>
                    <a:pt x="18476" y="14"/>
                  </a:lnTo>
                  <a:lnTo>
                    <a:pt x="18480" y="28"/>
                  </a:lnTo>
                  <a:lnTo>
                    <a:pt x="18484" y="44"/>
                  </a:lnTo>
                  <a:lnTo>
                    <a:pt x="18489" y="60"/>
                  </a:lnTo>
                  <a:lnTo>
                    <a:pt x="18496" y="76"/>
                  </a:lnTo>
                  <a:lnTo>
                    <a:pt x="18504" y="93"/>
                  </a:lnTo>
                  <a:lnTo>
                    <a:pt x="18514" y="110"/>
                  </a:lnTo>
                  <a:lnTo>
                    <a:pt x="18526" y="129"/>
                  </a:lnTo>
                  <a:lnTo>
                    <a:pt x="18535" y="143"/>
                  </a:lnTo>
                  <a:lnTo>
                    <a:pt x="18545" y="158"/>
                  </a:lnTo>
                  <a:lnTo>
                    <a:pt x="18556" y="174"/>
                  </a:lnTo>
                  <a:lnTo>
                    <a:pt x="18569" y="189"/>
                  </a:lnTo>
                  <a:lnTo>
                    <a:pt x="18597" y="220"/>
                  </a:lnTo>
                  <a:lnTo>
                    <a:pt x="18628" y="251"/>
                  </a:lnTo>
                  <a:lnTo>
                    <a:pt x="18663" y="285"/>
                  </a:lnTo>
                  <a:lnTo>
                    <a:pt x="18700" y="318"/>
                  </a:lnTo>
                  <a:lnTo>
                    <a:pt x="18741" y="351"/>
                  </a:lnTo>
                  <a:lnTo>
                    <a:pt x="18783" y="383"/>
                  </a:lnTo>
                  <a:lnTo>
                    <a:pt x="18828" y="416"/>
                  </a:lnTo>
                  <a:lnTo>
                    <a:pt x="18874" y="448"/>
                  </a:lnTo>
                  <a:lnTo>
                    <a:pt x="18922" y="480"/>
                  </a:lnTo>
                  <a:lnTo>
                    <a:pt x="18972" y="510"/>
                  </a:lnTo>
                  <a:lnTo>
                    <a:pt x="19022" y="540"/>
                  </a:lnTo>
                  <a:lnTo>
                    <a:pt x="19073" y="568"/>
                  </a:lnTo>
                  <a:lnTo>
                    <a:pt x="19124" y="594"/>
                  </a:lnTo>
                  <a:lnTo>
                    <a:pt x="19175" y="620"/>
                  </a:lnTo>
                  <a:lnTo>
                    <a:pt x="19175" y="0"/>
                  </a:lnTo>
                  <a:close/>
                  <a:moveTo>
                    <a:pt x="18134" y="0"/>
                  </a:moveTo>
                  <a:lnTo>
                    <a:pt x="16546" y="0"/>
                  </a:lnTo>
                  <a:lnTo>
                    <a:pt x="16551" y="50"/>
                  </a:lnTo>
                  <a:lnTo>
                    <a:pt x="16557" y="95"/>
                  </a:lnTo>
                  <a:lnTo>
                    <a:pt x="16566" y="137"/>
                  </a:lnTo>
                  <a:lnTo>
                    <a:pt x="16577" y="174"/>
                  </a:lnTo>
                  <a:lnTo>
                    <a:pt x="16590" y="208"/>
                  </a:lnTo>
                  <a:lnTo>
                    <a:pt x="16605" y="237"/>
                  </a:lnTo>
                  <a:lnTo>
                    <a:pt x="16622" y="265"/>
                  </a:lnTo>
                  <a:lnTo>
                    <a:pt x="16641" y="288"/>
                  </a:lnTo>
                  <a:lnTo>
                    <a:pt x="16662" y="310"/>
                  </a:lnTo>
                  <a:lnTo>
                    <a:pt x="16684" y="328"/>
                  </a:lnTo>
                  <a:lnTo>
                    <a:pt x="16709" y="343"/>
                  </a:lnTo>
                  <a:lnTo>
                    <a:pt x="16734" y="356"/>
                  </a:lnTo>
                  <a:lnTo>
                    <a:pt x="16762" y="367"/>
                  </a:lnTo>
                  <a:lnTo>
                    <a:pt x="16793" y="376"/>
                  </a:lnTo>
                  <a:lnTo>
                    <a:pt x="16825" y="383"/>
                  </a:lnTo>
                  <a:lnTo>
                    <a:pt x="16858" y="388"/>
                  </a:lnTo>
                  <a:lnTo>
                    <a:pt x="16894" y="390"/>
                  </a:lnTo>
                  <a:lnTo>
                    <a:pt x="16931" y="393"/>
                  </a:lnTo>
                  <a:lnTo>
                    <a:pt x="16970" y="393"/>
                  </a:lnTo>
                  <a:lnTo>
                    <a:pt x="17011" y="393"/>
                  </a:lnTo>
                  <a:lnTo>
                    <a:pt x="17096" y="389"/>
                  </a:lnTo>
                  <a:lnTo>
                    <a:pt x="17189" y="383"/>
                  </a:lnTo>
                  <a:lnTo>
                    <a:pt x="17289" y="376"/>
                  </a:lnTo>
                  <a:lnTo>
                    <a:pt x="17393" y="370"/>
                  </a:lnTo>
                  <a:lnTo>
                    <a:pt x="17448" y="366"/>
                  </a:lnTo>
                  <a:lnTo>
                    <a:pt x="17506" y="365"/>
                  </a:lnTo>
                  <a:lnTo>
                    <a:pt x="17563" y="362"/>
                  </a:lnTo>
                  <a:lnTo>
                    <a:pt x="17623" y="362"/>
                  </a:lnTo>
                  <a:lnTo>
                    <a:pt x="17708" y="362"/>
                  </a:lnTo>
                  <a:lnTo>
                    <a:pt x="17792" y="362"/>
                  </a:lnTo>
                  <a:lnTo>
                    <a:pt x="17874" y="360"/>
                  </a:lnTo>
                  <a:lnTo>
                    <a:pt x="17951" y="357"/>
                  </a:lnTo>
                  <a:lnTo>
                    <a:pt x="17988" y="355"/>
                  </a:lnTo>
                  <a:lnTo>
                    <a:pt x="18022" y="351"/>
                  </a:lnTo>
                  <a:lnTo>
                    <a:pt x="18056" y="348"/>
                  </a:lnTo>
                  <a:lnTo>
                    <a:pt x="18088" y="343"/>
                  </a:lnTo>
                  <a:lnTo>
                    <a:pt x="18118" y="338"/>
                  </a:lnTo>
                  <a:lnTo>
                    <a:pt x="18146" y="332"/>
                  </a:lnTo>
                  <a:lnTo>
                    <a:pt x="18171" y="325"/>
                  </a:lnTo>
                  <a:lnTo>
                    <a:pt x="18194" y="318"/>
                  </a:lnTo>
                  <a:lnTo>
                    <a:pt x="18216" y="309"/>
                  </a:lnTo>
                  <a:lnTo>
                    <a:pt x="18234" y="299"/>
                  </a:lnTo>
                  <a:lnTo>
                    <a:pt x="18249" y="287"/>
                  </a:lnTo>
                  <a:lnTo>
                    <a:pt x="18262" y="274"/>
                  </a:lnTo>
                  <a:lnTo>
                    <a:pt x="18272" y="260"/>
                  </a:lnTo>
                  <a:lnTo>
                    <a:pt x="18278" y="245"/>
                  </a:lnTo>
                  <a:lnTo>
                    <a:pt x="18281" y="228"/>
                  </a:lnTo>
                  <a:lnTo>
                    <a:pt x="18281" y="209"/>
                  </a:lnTo>
                  <a:lnTo>
                    <a:pt x="18276" y="190"/>
                  </a:lnTo>
                  <a:lnTo>
                    <a:pt x="18268" y="169"/>
                  </a:lnTo>
                  <a:lnTo>
                    <a:pt x="18257" y="146"/>
                  </a:lnTo>
                  <a:lnTo>
                    <a:pt x="18241" y="120"/>
                  </a:lnTo>
                  <a:lnTo>
                    <a:pt x="18221" y="93"/>
                  </a:lnTo>
                  <a:lnTo>
                    <a:pt x="18197" y="64"/>
                  </a:lnTo>
                  <a:lnTo>
                    <a:pt x="18169" y="33"/>
                  </a:lnTo>
                  <a:lnTo>
                    <a:pt x="18134" y="0"/>
                  </a:lnTo>
                  <a:close/>
                  <a:moveTo>
                    <a:pt x="16274" y="0"/>
                  </a:moveTo>
                  <a:lnTo>
                    <a:pt x="14304" y="0"/>
                  </a:lnTo>
                  <a:lnTo>
                    <a:pt x="14341" y="26"/>
                  </a:lnTo>
                  <a:lnTo>
                    <a:pt x="14382" y="53"/>
                  </a:lnTo>
                  <a:lnTo>
                    <a:pt x="14425" y="78"/>
                  </a:lnTo>
                  <a:lnTo>
                    <a:pt x="14470" y="102"/>
                  </a:lnTo>
                  <a:lnTo>
                    <a:pt x="14516" y="127"/>
                  </a:lnTo>
                  <a:lnTo>
                    <a:pt x="14563" y="151"/>
                  </a:lnTo>
                  <a:lnTo>
                    <a:pt x="14609" y="172"/>
                  </a:lnTo>
                  <a:lnTo>
                    <a:pt x="14653" y="193"/>
                  </a:lnTo>
                  <a:lnTo>
                    <a:pt x="14697" y="212"/>
                  </a:lnTo>
                  <a:lnTo>
                    <a:pt x="14738" y="230"/>
                  </a:lnTo>
                  <a:lnTo>
                    <a:pt x="14776" y="245"/>
                  </a:lnTo>
                  <a:lnTo>
                    <a:pt x="14810" y="258"/>
                  </a:lnTo>
                  <a:lnTo>
                    <a:pt x="14841" y="268"/>
                  </a:lnTo>
                  <a:lnTo>
                    <a:pt x="14866" y="276"/>
                  </a:lnTo>
                  <a:lnTo>
                    <a:pt x="14885" y="281"/>
                  </a:lnTo>
                  <a:lnTo>
                    <a:pt x="14899" y="282"/>
                  </a:lnTo>
                  <a:lnTo>
                    <a:pt x="14948" y="283"/>
                  </a:lnTo>
                  <a:lnTo>
                    <a:pt x="15014" y="285"/>
                  </a:lnTo>
                  <a:lnTo>
                    <a:pt x="15095" y="286"/>
                  </a:lnTo>
                  <a:lnTo>
                    <a:pt x="15188" y="287"/>
                  </a:lnTo>
                  <a:lnTo>
                    <a:pt x="15290" y="290"/>
                  </a:lnTo>
                  <a:lnTo>
                    <a:pt x="15397" y="291"/>
                  </a:lnTo>
                  <a:lnTo>
                    <a:pt x="15509" y="291"/>
                  </a:lnTo>
                  <a:lnTo>
                    <a:pt x="15622" y="291"/>
                  </a:lnTo>
                  <a:lnTo>
                    <a:pt x="15733" y="291"/>
                  </a:lnTo>
                  <a:lnTo>
                    <a:pt x="15840" y="288"/>
                  </a:lnTo>
                  <a:lnTo>
                    <a:pt x="15940" y="285"/>
                  </a:lnTo>
                  <a:lnTo>
                    <a:pt x="16030" y="278"/>
                  </a:lnTo>
                  <a:lnTo>
                    <a:pt x="16070" y="274"/>
                  </a:lnTo>
                  <a:lnTo>
                    <a:pt x="16107" y="271"/>
                  </a:lnTo>
                  <a:lnTo>
                    <a:pt x="16140" y="265"/>
                  </a:lnTo>
                  <a:lnTo>
                    <a:pt x="16169" y="260"/>
                  </a:lnTo>
                  <a:lnTo>
                    <a:pt x="16194" y="254"/>
                  </a:lnTo>
                  <a:lnTo>
                    <a:pt x="16213" y="248"/>
                  </a:lnTo>
                  <a:lnTo>
                    <a:pt x="16228" y="240"/>
                  </a:lnTo>
                  <a:lnTo>
                    <a:pt x="16237" y="232"/>
                  </a:lnTo>
                  <a:lnTo>
                    <a:pt x="16248" y="217"/>
                  </a:lnTo>
                  <a:lnTo>
                    <a:pt x="16259" y="200"/>
                  </a:lnTo>
                  <a:lnTo>
                    <a:pt x="16266" y="185"/>
                  </a:lnTo>
                  <a:lnTo>
                    <a:pt x="16274" y="170"/>
                  </a:lnTo>
                  <a:lnTo>
                    <a:pt x="16279" y="156"/>
                  </a:lnTo>
                  <a:lnTo>
                    <a:pt x="16282" y="141"/>
                  </a:lnTo>
                  <a:lnTo>
                    <a:pt x="16284" y="127"/>
                  </a:lnTo>
                  <a:lnTo>
                    <a:pt x="16285" y="112"/>
                  </a:lnTo>
                  <a:lnTo>
                    <a:pt x="16287" y="98"/>
                  </a:lnTo>
                  <a:lnTo>
                    <a:pt x="16287" y="83"/>
                  </a:lnTo>
                  <a:lnTo>
                    <a:pt x="16285" y="70"/>
                  </a:lnTo>
                  <a:lnTo>
                    <a:pt x="16283" y="56"/>
                  </a:lnTo>
                  <a:lnTo>
                    <a:pt x="16279" y="28"/>
                  </a:lnTo>
                  <a:lnTo>
                    <a:pt x="16274" y="0"/>
                  </a:lnTo>
                  <a:close/>
                  <a:moveTo>
                    <a:pt x="14099" y="0"/>
                  </a:moveTo>
                  <a:lnTo>
                    <a:pt x="13489" y="0"/>
                  </a:lnTo>
                  <a:lnTo>
                    <a:pt x="13424" y="13"/>
                  </a:lnTo>
                  <a:lnTo>
                    <a:pt x="13362" y="25"/>
                  </a:lnTo>
                  <a:lnTo>
                    <a:pt x="13302" y="36"/>
                  </a:lnTo>
                  <a:lnTo>
                    <a:pt x="13246" y="46"/>
                  </a:lnTo>
                  <a:lnTo>
                    <a:pt x="13195" y="56"/>
                  </a:lnTo>
                  <a:lnTo>
                    <a:pt x="13150" y="63"/>
                  </a:lnTo>
                  <a:lnTo>
                    <a:pt x="13113" y="68"/>
                  </a:lnTo>
                  <a:lnTo>
                    <a:pt x="13083" y="69"/>
                  </a:lnTo>
                  <a:lnTo>
                    <a:pt x="13069" y="69"/>
                  </a:lnTo>
                  <a:lnTo>
                    <a:pt x="13057" y="72"/>
                  </a:lnTo>
                  <a:lnTo>
                    <a:pt x="13049" y="74"/>
                  </a:lnTo>
                  <a:lnTo>
                    <a:pt x="13046" y="77"/>
                  </a:lnTo>
                  <a:lnTo>
                    <a:pt x="13044" y="81"/>
                  </a:lnTo>
                  <a:lnTo>
                    <a:pt x="13047" y="86"/>
                  </a:lnTo>
                  <a:lnTo>
                    <a:pt x="13051" y="91"/>
                  </a:lnTo>
                  <a:lnTo>
                    <a:pt x="13057" y="97"/>
                  </a:lnTo>
                  <a:lnTo>
                    <a:pt x="13076" y="111"/>
                  </a:lnTo>
                  <a:lnTo>
                    <a:pt x="13103" y="127"/>
                  </a:lnTo>
                  <a:lnTo>
                    <a:pt x="13135" y="143"/>
                  </a:lnTo>
                  <a:lnTo>
                    <a:pt x="13172" y="161"/>
                  </a:lnTo>
                  <a:lnTo>
                    <a:pt x="13248" y="195"/>
                  </a:lnTo>
                  <a:lnTo>
                    <a:pt x="13321" y="226"/>
                  </a:lnTo>
                  <a:lnTo>
                    <a:pt x="13376" y="248"/>
                  </a:lnTo>
                  <a:lnTo>
                    <a:pt x="13401" y="259"/>
                  </a:lnTo>
                  <a:lnTo>
                    <a:pt x="13415" y="269"/>
                  </a:lnTo>
                  <a:lnTo>
                    <a:pt x="13429" y="283"/>
                  </a:lnTo>
                  <a:lnTo>
                    <a:pt x="13445" y="301"/>
                  </a:lnTo>
                  <a:lnTo>
                    <a:pt x="13460" y="322"/>
                  </a:lnTo>
                  <a:lnTo>
                    <a:pt x="13493" y="369"/>
                  </a:lnTo>
                  <a:lnTo>
                    <a:pt x="13526" y="420"/>
                  </a:lnTo>
                  <a:lnTo>
                    <a:pt x="13543" y="444"/>
                  </a:lnTo>
                  <a:lnTo>
                    <a:pt x="13561" y="468"/>
                  </a:lnTo>
                  <a:lnTo>
                    <a:pt x="13577" y="492"/>
                  </a:lnTo>
                  <a:lnTo>
                    <a:pt x="13595" y="513"/>
                  </a:lnTo>
                  <a:lnTo>
                    <a:pt x="13612" y="532"/>
                  </a:lnTo>
                  <a:lnTo>
                    <a:pt x="13628" y="547"/>
                  </a:lnTo>
                  <a:lnTo>
                    <a:pt x="13637" y="554"/>
                  </a:lnTo>
                  <a:lnTo>
                    <a:pt x="13645" y="559"/>
                  </a:lnTo>
                  <a:lnTo>
                    <a:pt x="13654" y="562"/>
                  </a:lnTo>
                  <a:lnTo>
                    <a:pt x="13661" y="566"/>
                  </a:lnTo>
                  <a:lnTo>
                    <a:pt x="13677" y="569"/>
                  </a:lnTo>
                  <a:lnTo>
                    <a:pt x="13696" y="573"/>
                  </a:lnTo>
                  <a:lnTo>
                    <a:pt x="13720" y="576"/>
                  </a:lnTo>
                  <a:lnTo>
                    <a:pt x="13748" y="580"/>
                  </a:lnTo>
                  <a:lnTo>
                    <a:pt x="13814" y="587"/>
                  </a:lnTo>
                  <a:lnTo>
                    <a:pt x="13894" y="592"/>
                  </a:lnTo>
                  <a:lnTo>
                    <a:pt x="13981" y="597"/>
                  </a:lnTo>
                  <a:lnTo>
                    <a:pt x="14077" y="599"/>
                  </a:lnTo>
                  <a:lnTo>
                    <a:pt x="14175" y="601"/>
                  </a:lnTo>
                  <a:lnTo>
                    <a:pt x="14276" y="599"/>
                  </a:lnTo>
                  <a:lnTo>
                    <a:pt x="14326" y="598"/>
                  </a:lnTo>
                  <a:lnTo>
                    <a:pt x="14374" y="596"/>
                  </a:lnTo>
                  <a:lnTo>
                    <a:pt x="14421" y="593"/>
                  </a:lnTo>
                  <a:lnTo>
                    <a:pt x="14469" y="589"/>
                  </a:lnTo>
                  <a:lnTo>
                    <a:pt x="14513" y="584"/>
                  </a:lnTo>
                  <a:lnTo>
                    <a:pt x="14555" y="578"/>
                  </a:lnTo>
                  <a:lnTo>
                    <a:pt x="14596" y="571"/>
                  </a:lnTo>
                  <a:lnTo>
                    <a:pt x="14633" y="564"/>
                  </a:lnTo>
                  <a:lnTo>
                    <a:pt x="14667" y="555"/>
                  </a:lnTo>
                  <a:lnTo>
                    <a:pt x="14698" y="545"/>
                  </a:lnTo>
                  <a:lnTo>
                    <a:pt x="14725" y="533"/>
                  </a:lnTo>
                  <a:lnTo>
                    <a:pt x="14748" y="520"/>
                  </a:lnTo>
                  <a:lnTo>
                    <a:pt x="14767" y="506"/>
                  </a:lnTo>
                  <a:lnTo>
                    <a:pt x="14780" y="492"/>
                  </a:lnTo>
                  <a:lnTo>
                    <a:pt x="14789" y="476"/>
                  </a:lnTo>
                  <a:lnTo>
                    <a:pt x="14791" y="458"/>
                  </a:lnTo>
                  <a:lnTo>
                    <a:pt x="14790" y="441"/>
                  </a:lnTo>
                  <a:lnTo>
                    <a:pt x="14783" y="427"/>
                  </a:lnTo>
                  <a:lnTo>
                    <a:pt x="14776" y="413"/>
                  </a:lnTo>
                  <a:lnTo>
                    <a:pt x="14763" y="401"/>
                  </a:lnTo>
                  <a:lnTo>
                    <a:pt x="14749" y="388"/>
                  </a:lnTo>
                  <a:lnTo>
                    <a:pt x="14731" y="376"/>
                  </a:lnTo>
                  <a:lnTo>
                    <a:pt x="14712" y="365"/>
                  </a:lnTo>
                  <a:lnTo>
                    <a:pt x="14689" y="353"/>
                  </a:lnTo>
                  <a:lnTo>
                    <a:pt x="14666" y="343"/>
                  </a:lnTo>
                  <a:lnTo>
                    <a:pt x="14641" y="334"/>
                  </a:lnTo>
                  <a:lnTo>
                    <a:pt x="14614" y="324"/>
                  </a:lnTo>
                  <a:lnTo>
                    <a:pt x="14586" y="315"/>
                  </a:lnTo>
                  <a:lnTo>
                    <a:pt x="14526" y="297"/>
                  </a:lnTo>
                  <a:lnTo>
                    <a:pt x="14466" y="279"/>
                  </a:lnTo>
                  <a:lnTo>
                    <a:pt x="14405" y="262"/>
                  </a:lnTo>
                  <a:lnTo>
                    <a:pt x="14346" y="243"/>
                  </a:lnTo>
                  <a:lnTo>
                    <a:pt x="14318" y="232"/>
                  </a:lnTo>
                  <a:lnTo>
                    <a:pt x="14291" y="222"/>
                  </a:lnTo>
                  <a:lnTo>
                    <a:pt x="14266" y="212"/>
                  </a:lnTo>
                  <a:lnTo>
                    <a:pt x="14242" y="200"/>
                  </a:lnTo>
                  <a:lnTo>
                    <a:pt x="14220" y="189"/>
                  </a:lnTo>
                  <a:lnTo>
                    <a:pt x="14200" y="178"/>
                  </a:lnTo>
                  <a:lnTo>
                    <a:pt x="14183" y="165"/>
                  </a:lnTo>
                  <a:lnTo>
                    <a:pt x="14168" y="151"/>
                  </a:lnTo>
                  <a:lnTo>
                    <a:pt x="14156" y="135"/>
                  </a:lnTo>
                  <a:lnTo>
                    <a:pt x="14147" y="120"/>
                  </a:lnTo>
                  <a:lnTo>
                    <a:pt x="14142" y="105"/>
                  </a:lnTo>
                  <a:lnTo>
                    <a:pt x="14140" y="87"/>
                  </a:lnTo>
                  <a:lnTo>
                    <a:pt x="14140" y="73"/>
                  </a:lnTo>
                  <a:lnTo>
                    <a:pt x="14137" y="60"/>
                  </a:lnTo>
                  <a:lnTo>
                    <a:pt x="14133" y="49"/>
                  </a:lnTo>
                  <a:lnTo>
                    <a:pt x="14129" y="37"/>
                  </a:lnTo>
                  <a:lnTo>
                    <a:pt x="14123" y="27"/>
                  </a:lnTo>
                  <a:lnTo>
                    <a:pt x="14115" y="17"/>
                  </a:lnTo>
                  <a:lnTo>
                    <a:pt x="14108" y="8"/>
                  </a:lnTo>
                  <a:lnTo>
                    <a:pt x="14099" y="0"/>
                  </a:lnTo>
                  <a:close/>
                  <a:moveTo>
                    <a:pt x="11513" y="0"/>
                  </a:moveTo>
                  <a:lnTo>
                    <a:pt x="10744" y="0"/>
                  </a:lnTo>
                  <a:lnTo>
                    <a:pt x="10724" y="16"/>
                  </a:lnTo>
                  <a:lnTo>
                    <a:pt x="10703" y="32"/>
                  </a:lnTo>
                  <a:lnTo>
                    <a:pt x="10681" y="46"/>
                  </a:lnTo>
                  <a:lnTo>
                    <a:pt x="10658" y="62"/>
                  </a:lnTo>
                  <a:lnTo>
                    <a:pt x="10610" y="91"/>
                  </a:lnTo>
                  <a:lnTo>
                    <a:pt x="10563" y="119"/>
                  </a:lnTo>
                  <a:lnTo>
                    <a:pt x="10517" y="144"/>
                  </a:lnTo>
                  <a:lnTo>
                    <a:pt x="10475" y="171"/>
                  </a:lnTo>
                  <a:lnTo>
                    <a:pt x="10455" y="183"/>
                  </a:lnTo>
                  <a:lnTo>
                    <a:pt x="10436" y="195"/>
                  </a:lnTo>
                  <a:lnTo>
                    <a:pt x="10419" y="207"/>
                  </a:lnTo>
                  <a:lnTo>
                    <a:pt x="10404" y="218"/>
                  </a:lnTo>
                  <a:lnTo>
                    <a:pt x="10391" y="231"/>
                  </a:lnTo>
                  <a:lnTo>
                    <a:pt x="10380" y="241"/>
                  </a:lnTo>
                  <a:lnTo>
                    <a:pt x="10371" y="253"/>
                  </a:lnTo>
                  <a:lnTo>
                    <a:pt x="10364" y="264"/>
                  </a:lnTo>
                  <a:lnTo>
                    <a:pt x="10362" y="274"/>
                  </a:lnTo>
                  <a:lnTo>
                    <a:pt x="10360" y="285"/>
                  </a:lnTo>
                  <a:lnTo>
                    <a:pt x="10363" y="295"/>
                  </a:lnTo>
                  <a:lnTo>
                    <a:pt x="10369" y="305"/>
                  </a:lnTo>
                  <a:lnTo>
                    <a:pt x="10380" y="315"/>
                  </a:lnTo>
                  <a:lnTo>
                    <a:pt x="10392" y="324"/>
                  </a:lnTo>
                  <a:lnTo>
                    <a:pt x="10410" y="333"/>
                  </a:lnTo>
                  <a:lnTo>
                    <a:pt x="10432" y="343"/>
                  </a:lnTo>
                  <a:lnTo>
                    <a:pt x="10459" y="352"/>
                  </a:lnTo>
                  <a:lnTo>
                    <a:pt x="10489" y="361"/>
                  </a:lnTo>
                  <a:lnTo>
                    <a:pt x="10525" y="370"/>
                  </a:lnTo>
                  <a:lnTo>
                    <a:pt x="10566" y="378"/>
                  </a:lnTo>
                  <a:lnTo>
                    <a:pt x="10595" y="385"/>
                  </a:lnTo>
                  <a:lnTo>
                    <a:pt x="10624" y="392"/>
                  </a:lnTo>
                  <a:lnTo>
                    <a:pt x="10652" y="401"/>
                  </a:lnTo>
                  <a:lnTo>
                    <a:pt x="10679" y="408"/>
                  </a:lnTo>
                  <a:lnTo>
                    <a:pt x="10705" y="418"/>
                  </a:lnTo>
                  <a:lnTo>
                    <a:pt x="10730" y="427"/>
                  </a:lnTo>
                  <a:lnTo>
                    <a:pt x="10756" y="438"/>
                  </a:lnTo>
                  <a:lnTo>
                    <a:pt x="10779" y="449"/>
                  </a:lnTo>
                  <a:lnTo>
                    <a:pt x="10825" y="471"/>
                  </a:lnTo>
                  <a:lnTo>
                    <a:pt x="10868" y="494"/>
                  </a:lnTo>
                  <a:lnTo>
                    <a:pt x="10910" y="518"/>
                  </a:lnTo>
                  <a:lnTo>
                    <a:pt x="10950" y="542"/>
                  </a:lnTo>
                  <a:lnTo>
                    <a:pt x="11026" y="591"/>
                  </a:lnTo>
                  <a:lnTo>
                    <a:pt x="11103" y="636"/>
                  </a:lnTo>
                  <a:lnTo>
                    <a:pt x="11141" y="657"/>
                  </a:lnTo>
                  <a:lnTo>
                    <a:pt x="11180" y="676"/>
                  </a:lnTo>
                  <a:lnTo>
                    <a:pt x="11201" y="685"/>
                  </a:lnTo>
                  <a:lnTo>
                    <a:pt x="11221" y="692"/>
                  </a:lnTo>
                  <a:lnTo>
                    <a:pt x="11242" y="700"/>
                  </a:lnTo>
                  <a:lnTo>
                    <a:pt x="11263" y="707"/>
                  </a:lnTo>
                  <a:lnTo>
                    <a:pt x="11300" y="717"/>
                  </a:lnTo>
                  <a:lnTo>
                    <a:pt x="11338" y="723"/>
                  </a:lnTo>
                  <a:lnTo>
                    <a:pt x="11378" y="727"/>
                  </a:lnTo>
                  <a:lnTo>
                    <a:pt x="11417" y="727"/>
                  </a:lnTo>
                  <a:lnTo>
                    <a:pt x="11458" y="726"/>
                  </a:lnTo>
                  <a:lnTo>
                    <a:pt x="11499" y="721"/>
                  </a:lnTo>
                  <a:lnTo>
                    <a:pt x="11541" y="714"/>
                  </a:lnTo>
                  <a:lnTo>
                    <a:pt x="11582" y="705"/>
                  </a:lnTo>
                  <a:lnTo>
                    <a:pt x="11623" y="695"/>
                  </a:lnTo>
                  <a:lnTo>
                    <a:pt x="11664" y="682"/>
                  </a:lnTo>
                  <a:lnTo>
                    <a:pt x="11704" y="667"/>
                  </a:lnTo>
                  <a:lnTo>
                    <a:pt x="11744" y="650"/>
                  </a:lnTo>
                  <a:lnTo>
                    <a:pt x="11782" y="633"/>
                  </a:lnTo>
                  <a:lnTo>
                    <a:pt x="11819" y="613"/>
                  </a:lnTo>
                  <a:lnTo>
                    <a:pt x="11856" y="593"/>
                  </a:lnTo>
                  <a:lnTo>
                    <a:pt x="11890" y="571"/>
                  </a:lnTo>
                  <a:lnTo>
                    <a:pt x="11924" y="548"/>
                  </a:lnTo>
                  <a:lnTo>
                    <a:pt x="11954" y="526"/>
                  </a:lnTo>
                  <a:lnTo>
                    <a:pt x="11984" y="501"/>
                  </a:lnTo>
                  <a:lnTo>
                    <a:pt x="12010" y="476"/>
                  </a:lnTo>
                  <a:lnTo>
                    <a:pt x="12035" y="450"/>
                  </a:lnTo>
                  <a:lnTo>
                    <a:pt x="12056" y="425"/>
                  </a:lnTo>
                  <a:lnTo>
                    <a:pt x="12075" y="398"/>
                  </a:lnTo>
                  <a:lnTo>
                    <a:pt x="12091" y="373"/>
                  </a:lnTo>
                  <a:lnTo>
                    <a:pt x="12103" y="346"/>
                  </a:lnTo>
                  <a:lnTo>
                    <a:pt x="12112" y="320"/>
                  </a:lnTo>
                  <a:lnTo>
                    <a:pt x="12119" y="295"/>
                  </a:lnTo>
                  <a:lnTo>
                    <a:pt x="12120" y="269"/>
                  </a:lnTo>
                  <a:lnTo>
                    <a:pt x="12117" y="244"/>
                  </a:lnTo>
                  <a:lnTo>
                    <a:pt x="12112" y="221"/>
                  </a:lnTo>
                  <a:lnTo>
                    <a:pt x="12101" y="197"/>
                  </a:lnTo>
                  <a:lnTo>
                    <a:pt x="12086" y="175"/>
                  </a:lnTo>
                  <a:lnTo>
                    <a:pt x="12079" y="167"/>
                  </a:lnTo>
                  <a:lnTo>
                    <a:pt x="12072" y="158"/>
                  </a:lnTo>
                  <a:lnTo>
                    <a:pt x="12063" y="152"/>
                  </a:lnTo>
                  <a:lnTo>
                    <a:pt x="12052" y="144"/>
                  </a:lnTo>
                  <a:lnTo>
                    <a:pt x="12029" y="130"/>
                  </a:lnTo>
                  <a:lnTo>
                    <a:pt x="12004" y="116"/>
                  </a:lnTo>
                  <a:lnTo>
                    <a:pt x="11975" y="104"/>
                  </a:lnTo>
                  <a:lnTo>
                    <a:pt x="11943" y="92"/>
                  </a:lnTo>
                  <a:lnTo>
                    <a:pt x="11908" y="81"/>
                  </a:lnTo>
                  <a:lnTo>
                    <a:pt x="11871" y="69"/>
                  </a:lnTo>
                  <a:lnTo>
                    <a:pt x="11832" y="59"/>
                  </a:lnTo>
                  <a:lnTo>
                    <a:pt x="11790" y="49"/>
                  </a:lnTo>
                  <a:lnTo>
                    <a:pt x="11748" y="40"/>
                  </a:lnTo>
                  <a:lnTo>
                    <a:pt x="11702" y="31"/>
                  </a:lnTo>
                  <a:lnTo>
                    <a:pt x="11609" y="16"/>
                  </a:lnTo>
                  <a:lnTo>
                    <a:pt x="11513" y="0"/>
                  </a:lnTo>
                  <a:close/>
                  <a:moveTo>
                    <a:pt x="9367" y="0"/>
                  </a:moveTo>
                  <a:lnTo>
                    <a:pt x="8292" y="0"/>
                  </a:lnTo>
                  <a:lnTo>
                    <a:pt x="8220" y="68"/>
                  </a:lnTo>
                  <a:lnTo>
                    <a:pt x="8147" y="133"/>
                  </a:lnTo>
                  <a:lnTo>
                    <a:pt x="8114" y="165"/>
                  </a:lnTo>
                  <a:lnTo>
                    <a:pt x="8083" y="195"/>
                  </a:lnTo>
                  <a:lnTo>
                    <a:pt x="8069" y="211"/>
                  </a:lnTo>
                  <a:lnTo>
                    <a:pt x="8057" y="226"/>
                  </a:lnTo>
                  <a:lnTo>
                    <a:pt x="8045" y="240"/>
                  </a:lnTo>
                  <a:lnTo>
                    <a:pt x="8035" y="254"/>
                  </a:lnTo>
                  <a:lnTo>
                    <a:pt x="8026" y="268"/>
                  </a:lnTo>
                  <a:lnTo>
                    <a:pt x="8020" y="282"/>
                  </a:lnTo>
                  <a:lnTo>
                    <a:pt x="8013" y="296"/>
                  </a:lnTo>
                  <a:lnTo>
                    <a:pt x="8011" y="309"/>
                  </a:lnTo>
                  <a:lnTo>
                    <a:pt x="8008" y="322"/>
                  </a:lnTo>
                  <a:lnTo>
                    <a:pt x="8009" y="334"/>
                  </a:lnTo>
                  <a:lnTo>
                    <a:pt x="8012" y="347"/>
                  </a:lnTo>
                  <a:lnTo>
                    <a:pt x="8017" y="359"/>
                  </a:lnTo>
                  <a:lnTo>
                    <a:pt x="8025" y="370"/>
                  </a:lnTo>
                  <a:lnTo>
                    <a:pt x="8034" y="381"/>
                  </a:lnTo>
                  <a:lnTo>
                    <a:pt x="8046" y="393"/>
                  </a:lnTo>
                  <a:lnTo>
                    <a:pt x="8062" y="404"/>
                  </a:lnTo>
                  <a:lnTo>
                    <a:pt x="8081" y="415"/>
                  </a:lnTo>
                  <a:lnTo>
                    <a:pt x="8102" y="425"/>
                  </a:lnTo>
                  <a:lnTo>
                    <a:pt x="8127" y="434"/>
                  </a:lnTo>
                  <a:lnTo>
                    <a:pt x="8155" y="444"/>
                  </a:lnTo>
                  <a:lnTo>
                    <a:pt x="8183" y="453"/>
                  </a:lnTo>
                  <a:lnTo>
                    <a:pt x="8210" y="462"/>
                  </a:lnTo>
                  <a:lnTo>
                    <a:pt x="8235" y="473"/>
                  </a:lnTo>
                  <a:lnTo>
                    <a:pt x="8259" y="485"/>
                  </a:lnTo>
                  <a:lnTo>
                    <a:pt x="8282" y="497"/>
                  </a:lnTo>
                  <a:lnTo>
                    <a:pt x="8305" y="510"/>
                  </a:lnTo>
                  <a:lnTo>
                    <a:pt x="8327" y="523"/>
                  </a:lnTo>
                  <a:lnTo>
                    <a:pt x="8347" y="537"/>
                  </a:lnTo>
                  <a:lnTo>
                    <a:pt x="8366" y="552"/>
                  </a:lnTo>
                  <a:lnTo>
                    <a:pt x="8386" y="568"/>
                  </a:lnTo>
                  <a:lnTo>
                    <a:pt x="8405" y="582"/>
                  </a:lnTo>
                  <a:lnTo>
                    <a:pt x="8422" y="598"/>
                  </a:lnTo>
                  <a:lnTo>
                    <a:pt x="8456" y="629"/>
                  </a:lnTo>
                  <a:lnTo>
                    <a:pt x="8489" y="661"/>
                  </a:lnTo>
                  <a:lnTo>
                    <a:pt x="8519" y="692"/>
                  </a:lnTo>
                  <a:lnTo>
                    <a:pt x="8550" y="723"/>
                  </a:lnTo>
                  <a:lnTo>
                    <a:pt x="8581" y="751"/>
                  </a:lnTo>
                  <a:lnTo>
                    <a:pt x="8612" y="778"/>
                  </a:lnTo>
                  <a:lnTo>
                    <a:pt x="8628" y="791"/>
                  </a:lnTo>
                  <a:lnTo>
                    <a:pt x="8644" y="803"/>
                  </a:lnTo>
                  <a:lnTo>
                    <a:pt x="8661" y="814"/>
                  </a:lnTo>
                  <a:lnTo>
                    <a:pt x="8677" y="824"/>
                  </a:lnTo>
                  <a:lnTo>
                    <a:pt x="8694" y="834"/>
                  </a:lnTo>
                  <a:lnTo>
                    <a:pt x="8713" y="842"/>
                  </a:lnTo>
                  <a:lnTo>
                    <a:pt x="8731" y="849"/>
                  </a:lnTo>
                  <a:lnTo>
                    <a:pt x="8750" y="856"/>
                  </a:lnTo>
                  <a:lnTo>
                    <a:pt x="8758" y="857"/>
                  </a:lnTo>
                  <a:lnTo>
                    <a:pt x="8768" y="856"/>
                  </a:lnTo>
                  <a:lnTo>
                    <a:pt x="8779" y="852"/>
                  </a:lnTo>
                  <a:lnTo>
                    <a:pt x="8795" y="847"/>
                  </a:lnTo>
                  <a:lnTo>
                    <a:pt x="8829" y="831"/>
                  </a:lnTo>
                  <a:lnTo>
                    <a:pt x="8871" y="810"/>
                  </a:lnTo>
                  <a:lnTo>
                    <a:pt x="8918" y="784"/>
                  </a:lnTo>
                  <a:lnTo>
                    <a:pt x="8969" y="754"/>
                  </a:lnTo>
                  <a:lnTo>
                    <a:pt x="9024" y="721"/>
                  </a:lnTo>
                  <a:lnTo>
                    <a:pt x="9079" y="686"/>
                  </a:lnTo>
                  <a:lnTo>
                    <a:pt x="9134" y="650"/>
                  </a:lnTo>
                  <a:lnTo>
                    <a:pt x="9187" y="615"/>
                  </a:lnTo>
                  <a:lnTo>
                    <a:pt x="9237" y="580"/>
                  </a:lnTo>
                  <a:lnTo>
                    <a:pt x="9283" y="548"/>
                  </a:lnTo>
                  <a:lnTo>
                    <a:pt x="9323" y="520"/>
                  </a:lnTo>
                  <a:lnTo>
                    <a:pt x="9356" y="496"/>
                  </a:lnTo>
                  <a:lnTo>
                    <a:pt x="9380" y="477"/>
                  </a:lnTo>
                  <a:lnTo>
                    <a:pt x="9395" y="463"/>
                  </a:lnTo>
                  <a:lnTo>
                    <a:pt x="9441" y="418"/>
                  </a:lnTo>
                  <a:lnTo>
                    <a:pt x="9481" y="376"/>
                  </a:lnTo>
                  <a:lnTo>
                    <a:pt x="9497" y="357"/>
                  </a:lnTo>
                  <a:lnTo>
                    <a:pt x="9513" y="339"/>
                  </a:lnTo>
                  <a:lnTo>
                    <a:pt x="9525" y="322"/>
                  </a:lnTo>
                  <a:lnTo>
                    <a:pt x="9538" y="305"/>
                  </a:lnTo>
                  <a:lnTo>
                    <a:pt x="9548" y="290"/>
                  </a:lnTo>
                  <a:lnTo>
                    <a:pt x="9557" y="274"/>
                  </a:lnTo>
                  <a:lnTo>
                    <a:pt x="9564" y="259"/>
                  </a:lnTo>
                  <a:lnTo>
                    <a:pt x="9569" y="245"/>
                  </a:lnTo>
                  <a:lnTo>
                    <a:pt x="9573" y="232"/>
                  </a:lnTo>
                  <a:lnTo>
                    <a:pt x="9575" y="220"/>
                  </a:lnTo>
                  <a:lnTo>
                    <a:pt x="9576" y="207"/>
                  </a:lnTo>
                  <a:lnTo>
                    <a:pt x="9575" y="194"/>
                  </a:lnTo>
                  <a:lnTo>
                    <a:pt x="9573" y="183"/>
                  </a:lnTo>
                  <a:lnTo>
                    <a:pt x="9569" y="171"/>
                  </a:lnTo>
                  <a:lnTo>
                    <a:pt x="9564" y="160"/>
                  </a:lnTo>
                  <a:lnTo>
                    <a:pt x="9557" y="148"/>
                  </a:lnTo>
                  <a:lnTo>
                    <a:pt x="9548" y="137"/>
                  </a:lnTo>
                  <a:lnTo>
                    <a:pt x="9539" y="125"/>
                  </a:lnTo>
                  <a:lnTo>
                    <a:pt x="9528" y="114"/>
                  </a:lnTo>
                  <a:lnTo>
                    <a:pt x="9515" y="102"/>
                  </a:lnTo>
                  <a:lnTo>
                    <a:pt x="9486" y="79"/>
                  </a:lnTo>
                  <a:lnTo>
                    <a:pt x="9451" y="54"/>
                  </a:lnTo>
                  <a:lnTo>
                    <a:pt x="9412" y="28"/>
                  </a:lnTo>
                  <a:lnTo>
                    <a:pt x="9367" y="0"/>
                  </a:lnTo>
                  <a:close/>
                  <a:moveTo>
                    <a:pt x="8012" y="0"/>
                  </a:moveTo>
                  <a:lnTo>
                    <a:pt x="6372" y="0"/>
                  </a:lnTo>
                  <a:lnTo>
                    <a:pt x="6375" y="26"/>
                  </a:lnTo>
                  <a:lnTo>
                    <a:pt x="6377" y="51"/>
                  </a:lnTo>
                  <a:lnTo>
                    <a:pt x="6379" y="77"/>
                  </a:lnTo>
                  <a:lnTo>
                    <a:pt x="6380" y="102"/>
                  </a:lnTo>
                  <a:lnTo>
                    <a:pt x="6381" y="128"/>
                  </a:lnTo>
                  <a:lnTo>
                    <a:pt x="6381" y="153"/>
                  </a:lnTo>
                  <a:lnTo>
                    <a:pt x="6381" y="178"/>
                  </a:lnTo>
                  <a:lnTo>
                    <a:pt x="6381" y="202"/>
                  </a:lnTo>
                  <a:lnTo>
                    <a:pt x="6384" y="207"/>
                  </a:lnTo>
                  <a:lnTo>
                    <a:pt x="6391" y="212"/>
                  </a:lnTo>
                  <a:lnTo>
                    <a:pt x="6404" y="217"/>
                  </a:lnTo>
                  <a:lnTo>
                    <a:pt x="6422" y="222"/>
                  </a:lnTo>
                  <a:lnTo>
                    <a:pt x="6444" y="227"/>
                  </a:lnTo>
                  <a:lnTo>
                    <a:pt x="6469" y="232"/>
                  </a:lnTo>
                  <a:lnTo>
                    <a:pt x="6497" y="237"/>
                  </a:lnTo>
                  <a:lnTo>
                    <a:pt x="6530" y="243"/>
                  </a:lnTo>
                  <a:lnTo>
                    <a:pt x="6603" y="253"/>
                  </a:lnTo>
                  <a:lnTo>
                    <a:pt x="6686" y="263"/>
                  </a:lnTo>
                  <a:lnTo>
                    <a:pt x="6776" y="272"/>
                  </a:lnTo>
                  <a:lnTo>
                    <a:pt x="6871" y="281"/>
                  </a:lnTo>
                  <a:lnTo>
                    <a:pt x="6968" y="290"/>
                  </a:lnTo>
                  <a:lnTo>
                    <a:pt x="7063" y="297"/>
                  </a:lnTo>
                  <a:lnTo>
                    <a:pt x="7156" y="305"/>
                  </a:lnTo>
                  <a:lnTo>
                    <a:pt x="7244" y="311"/>
                  </a:lnTo>
                  <a:lnTo>
                    <a:pt x="7325" y="316"/>
                  </a:lnTo>
                  <a:lnTo>
                    <a:pt x="7395" y="320"/>
                  </a:lnTo>
                  <a:lnTo>
                    <a:pt x="7452" y="322"/>
                  </a:lnTo>
                  <a:lnTo>
                    <a:pt x="7493" y="323"/>
                  </a:lnTo>
                  <a:lnTo>
                    <a:pt x="7510" y="323"/>
                  </a:lnTo>
                  <a:lnTo>
                    <a:pt x="7527" y="322"/>
                  </a:lnTo>
                  <a:lnTo>
                    <a:pt x="7544" y="319"/>
                  </a:lnTo>
                  <a:lnTo>
                    <a:pt x="7562" y="316"/>
                  </a:lnTo>
                  <a:lnTo>
                    <a:pt x="7578" y="313"/>
                  </a:lnTo>
                  <a:lnTo>
                    <a:pt x="7596" y="308"/>
                  </a:lnTo>
                  <a:lnTo>
                    <a:pt x="7614" y="302"/>
                  </a:lnTo>
                  <a:lnTo>
                    <a:pt x="7632" y="296"/>
                  </a:lnTo>
                  <a:lnTo>
                    <a:pt x="7666" y="283"/>
                  </a:lnTo>
                  <a:lnTo>
                    <a:pt x="7702" y="267"/>
                  </a:lnTo>
                  <a:lnTo>
                    <a:pt x="7738" y="248"/>
                  </a:lnTo>
                  <a:lnTo>
                    <a:pt x="7772" y="226"/>
                  </a:lnTo>
                  <a:lnTo>
                    <a:pt x="7807" y="203"/>
                  </a:lnTo>
                  <a:lnTo>
                    <a:pt x="7840" y="178"/>
                  </a:lnTo>
                  <a:lnTo>
                    <a:pt x="7872" y="152"/>
                  </a:lnTo>
                  <a:lnTo>
                    <a:pt x="7902" y="124"/>
                  </a:lnTo>
                  <a:lnTo>
                    <a:pt x="7933" y="95"/>
                  </a:lnTo>
                  <a:lnTo>
                    <a:pt x="7961" y="64"/>
                  </a:lnTo>
                  <a:lnTo>
                    <a:pt x="7986" y="32"/>
                  </a:lnTo>
                  <a:lnTo>
                    <a:pt x="8012" y="0"/>
                  </a:lnTo>
                  <a:close/>
                  <a:moveTo>
                    <a:pt x="6101" y="0"/>
                  </a:moveTo>
                  <a:lnTo>
                    <a:pt x="4172" y="0"/>
                  </a:lnTo>
                  <a:lnTo>
                    <a:pt x="4173" y="14"/>
                  </a:lnTo>
                  <a:lnTo>
                    <a:pt x="4175" y="28"/>
                  </a:lnTo>
                  <a:lnTo>
                    <a:pt x="4179" y="44"/>
                  </a:lnTo>
                  <a:lnTo>
                    <a:pt x="4186" y="60"/>
                  </a:lnTo>
                  <a:lnTo>
                    <a:pt x="4192" y="76"/>
                  </a:lnTo>
                  <a:lnTo>
                    <a:pt x="4201" y="93"/>
                  </a:lnTo>
                  <a:lnTo>
                    <a:pt x="4210" y="110"/>
                  </a:lnTo>
                  <a:lnTo>
                    <a:pt x="4221" y="129"/>
                  </a:lnTo>
                  <a:lnTo>
                    <a:pt x="4234" y="148"/>
                  </a:lnTo>
                  <a:lnTo>
                    <a:pt x="4249" y="169"/>
                  </a:lnTo>
                  <a:lnTo>
                    <a:pt x="4267" y="190"/>
                  </a:lnTo>
                  <a:lnTo>
                    <a:pt x="4285" y="212"/>
                  </a:lnTo>
                  <a:lnTo>
                    <a:pt x="4306" y="234"/>
                  </a:lnTo>
                  <a:lnTo>
                    <a:pt x="4328" y="255"/>
                  </a:lnTo>
                  <a:lnTo>
                    <a:pt x="4351" y="278"/>
                  </a:lnTo>
                  <a:lnTo>
                    <a:pt x="4377" y="300"/>
                  </a:lnTo>
                  <a:lnTo>
                    <a:pt x="4402" y="323"/>
                  </a:lnTo>
                  <a:lnTo>
                    <a:pt x="4430" y="346"/>
                  </a:lnTo>
                  <a:lnTo>
                    <a:pt x="4460" y="367"/>
                  </a:lnTo>
                  <a:lnTo>
                    <a:pt x="4489" y="390"/>
                  </a:lnTo>
                  <a:lnTo>
                    <a:pt x="4520" y="412"/>
                  </a:lnTo>
                  <a:lnTo>
                    <a:pt x="4552" y="435"/>
                  </a:lnTo>
                  <a:lnTo>
                    <a:pt x="4583" y="457"/>
                  </a:lnTo>
                  <a:lnTo>
                    <a:pt x="4617" y="478"/>
                  </a:lnTo>
                  <a:lnTo>
                    <a:pt x="4650" y="499"/>
                  </a:lnTo>
                  <a:lnTo>
                    <a:pt x="4684" y="519"/>
                  </a:lnTo>
                  <a:lnTo>
                    <a:pt x="4719" y="540"/>
                  </a:lnTo>
                  <a:lnTo>
                    <a:pt x="4753" y="559"/>
                  </a:lnTo>
                  <a:lnTo>
                    <a:pt x="4787" y="578"/>
                  </a:lnTo>
                  <a:lnTo>
                    <a:pt x="4823" y="596"/>
                  </a:lnTo>
                  <a:lnTo>
                    <a:pt x="4858" y="613"/>
                  </a:lnTo>
                  <a:lnTo>
                    <a:pt x="4892" y="630"/>
                  </a:lnTo>
                  <a:lnTo>
                    <a:pt x="4928" y="645"/>
                  </a:lnTo>
                  <a:lnTo>
                    <a:pt x="4961" y="661"/>
                  </a:lnTo>
                  <a:lnTo>
                    <a:pt x="4995" y="673"/>
                  </a:lnTo>
                  <a:lnTo>
                    <a:pt x="5028" y="686"/>
                  </a:lnTo>
                  <a:lnTo>
                    <a:pt x="5062" y="698"/>
                  </a:lnTo>
                  <a:lnTo>
                    <a:pt x="5095" y="708"/>
                  </a:lnTo>
                  <a:lnTo>
                    <a:pt x="5125" y="717"/>
                  </a:lnTo>
                  <a:lnTo>
                    <a:pt x="5156" y="724"/>
                  </a:lnTo>
                  <a:lnTo>
                    <a:pt x="5192" y="726"/>
                  </a:lnTo>
                  <a:lnTo>
                    <a:pt x="5229" y="722"/>
                  </a:lnTo>
                  <a:lnTo>
                    <a:pt x="5268" y="717"/>
                  </a:lnTo>
                  <a:lnTo>
                    <a:pt x="5308" y="709"/>
                  </a:lnTo>
                  <a:lnTo>
                    <a:pt x="5348" y="698"/>
                  </a:lnTo>
                  <a:lnTo>
                    <a:pt x="5391" y="685"/>
                  </a:lnTo>
                  <a:lnTo>
                    <a:pt x="5433" y="668"/>
                  </a:lnTo>
                  <a:lnTo>
                    <a:pt x="5476" y="650"/>
                  </a:lnTo>
                  <a:lnTo>
                    <a:pt x="5519" y="631"/>
                  </a:lnTo>
                  <a:lnTo>
                    <a:pt x="5563" y="610"/>
                  </a:lnTo>
                  <a:lnTo>
                    <a:pt x="5606" y="587"/>
                  </a:lnTo>
                  <a:lnTo>
                    <a:pt x="5648" y="562"/>
                  </a:lnTo>
                  <a:lnTo>
                    <a:pt x="5690" y="537"/>
                  </a:lnTo>
                  <a:lnTo>
                    <a:pt x="5731" y="510"/>
                  </a:lnTo>
                  <a:lnTo>
                    <a:pt x="5772" y="482"/>
                  </a:lnTo>
                  <a:lnTo>
                    <a:pt x="5811" y="453"/>
                  </a:lnTo>
                  <a:lnTo>
                    <a:pt x="5848" y="424"/>
                  </a:lnTo>
                  <a:lnTo>
                    <a:pt x="5884" y="393"/>
                  </a:lnTo>
                  <a:lnTo>
                    <a:pt x="5918" y="362"/>
                  </a:lnTo>
                  <a:lnTo>
                    <a:pt x="5950" y="332"/>
                  </a:lnTo>
                  <a:lnTo>
                    <a:pt x="5981" y="301"/>
                  </a:lnTo>
                  <a:lnTo>
                    <a:pt x="6008" y="271"/>
                  </a:lnTo>
                  <a:lnTo>
                    <a:pt x="6032" y="240"/>
                  </a:lnTo>
                  <a:lnTo>
                    <a:pt x="6055" y="209"/>
                  </a:lnTo>
                  <a:lnTo>
                    <a:pt x="6073" y="180"/>
                  </a:lnTo>
                  <a:lnTo>
                    <a:pt x="6088" y="151"/>
                  </a:lnTo>
                  <a:lnTo>
                    <a:pt x="6101" y="123"/>
                  </a:lnTo>
                  <a:lnTo>
                    <a:pt x="6108" y="96"/>
                  </a:lnTo>
                  <a:lnTo>
                    <a:pt x="6113" y="70"/>
                  </a:lnTo>
                  <a:lnTo>
                    <a:pt x="6113" y="45"/>
                  </a:lnTo>
                  <a:lnTo>
                    <a:pt x="6110" y="22"/>
                  </a:lnTo>
                  <a:lnTo>
                    <a:pt x="6101" y="0"/>
                  </a:lnTo>
                  <a:close/>
                  <a:moveTo>
                    <a:pt x="3831" y="0"/>
                  </a:moveTo>
                  <a:lnTo>
                    <a:pt x="2243" y="0"/>
                  </a:lnTo>
                  <a:lnTo>
                    <a:pt x="2248" y="50"/>
                  </a:lnTo>
                  <a:lnTo>
                    <a:pt x="2254" y="95"/>
                  </a:lnTo>
                  <a:lnTo>
                    <a:pt x="2263" y="137"/>
                  </a:lnTo>
                  <a:lnTo>
                    <a:pt x="2273" y="174"/>
                  </a:lnTo>
                  <a:lnTo>
                    <a:pt x="2286" y="208"/>
                  </a:lnTo>
                  <a:lnTo>
                    <a:pt x="2301" y="237"/>
                  </a:lnTo>
                  <a:lnTo>
                    <a:pt x="2318" y="265"/>
                  </a:lnTo>
                  <a:lnTo>
                    <a:pt x="2337" y="288"/>
                  </a:lnTo>
                  <a:lnTo>
                    <a:pt x="2357" y="310"/>
                  </a:lnTo>
                  <a:lnTo>
                    <a:pt x="2380" y="328"/>
                  </a:lnTo>
                  <a:lnTo>
                    <a:pt x="2404" y="343"/>
                  </a:lnTo>
                  <a:lnTo>
                    <a:pt x="2431" y="356"/>
                  </a:lnTo>
                  <a:lnTo>
                    <a:pt x="2459" y="367"/>
                  </a:lnTo>
                  <a:lnTo>
                    <a:pt x="2490" y="376"/>
                  </a:lnTo>
                  <a:lnTo>
                    <a:pt x="2521" y="383"/>
                  </a:lnTo>
                  <a:lnTo>
                    <a:pt x="2555" y="388"/>
                  </a:lnTo>
                  <a:lnTo>
                    <a:pt x="2591" y="390"/>
                  </a:lnTo>
                  <a:lnTo>
                    <a:pt x="2628" y="393"/>
                  </a:lnTo>
                  <a:lnTo>
                    <a:pt x="2666" y="393"/>
                  </a:lnTo>
                  <a:lnTo>
                    <a:pt x="2707" y="393"/>
                  </a:lnTo>
                  <a:lnTo>
                    <a:pt x="2793" y="389"/>
                  </a:lnTo>
                  <a:lnTo>
                    <a:pt x="2885" y="383"/>
                  </a:lnTo>
                  <a:lnTo>
                    <a:pt x="2985" y="376"/>
                  </a:lnTo>
                  <a:lnTo>
                    <a:pt x="3090" y="370"/>
                  </a:lnTo>
                  <a:lnTo>
                    <a:pt x="3145" y="366"/>
                  </a:lnTo>
                  <a:lnTo>
                    <a:pt x="3201" y="365"/>
                  </a:lnTo>
                  <a:lnTo>
                    <a:pt x="3260" y="362"/>
                  </a:lnTo>
                  <a:lnTo>
                    <a:pt x="3319" y="362"/>
                  </a:lnTo>
                  <a:lnTo>
                    <a:pt x="3405" y="362"/>
                  </a:lnTo>
                  <a:lnTo>
                    <a:pt x="3490" y="362"/>
                  </a:lnTo>
                  <a:lnTo>
                    <a:pt x="3570" y="360"/>
                  </a:lnTo>
                  <a:lnTo>
                    <a:pt x="3648" y="357"/>
                  </a:lnTo>
                  <a:lnTo>
                    <a:pt x="3683" y="355"/>
                  </a:lnTo>
                  <a:lnTo>
                    <a:pt x="3719" y="351"/>
                  </a:lnTo>
                  <a:lnTo>
                    <a:pt x="3752" y="348"/>
                  </a:lnTo>
                  <a:lnTo>
                    <a:pt x="3784" y="343"/>
                  </a:lnTo>
                  <a:lnTo>
                    <a:pt x="3815" y="338"/>
                  </a:lnTo>
                  <a:lnTo>
                    <a:pt x="3841" y="332"/>
                  </a:lnTo>
                  <a:lnTo>
                    <a:pt x="3868" y="325"/>
                  </a:lnTo>
                  <a:lnTo>
                    <a:pt x="3891" y="318"/>
                  </a:lnTo>
                  <a:lnTo>
                    <a:pt x="3912" y="309"/>
                  </a:lnTo>
                  <a:lnTo>
                    <a:pt x="3931" y="299"/>
                  </a:lnTo>
                  <a:lnTo>
                    <a:pt x="3946" y="287"/>
                  </a:lnTo>
                  <a:lnTo>
                    <a:pt x="3959" y="274"/>
                  </a:lnTo>
                  <a:lnTo>
                    <a:pt x="3968" y="260"/>
                  </a:lnTo>
                  <a:lnTo>
                    <a:pt x="3974" y="245"/>
                  </a:lnTo>
                  <a:lnTo>
                    <a:pt x="3977" y="228"/>
                  </a:lnTo>
                  <a:lnTo>
                    <a:pt x="3977" y="209"/>
                  </a:lnTo>
                  <a:lnTo>
                    <a:pt x="3973" y="190"/>
                  </a:lnTo>
                  <a:lnTo>
                    <a:pt x="3965" y="169"/>
                  </a:lnTo>
                  <a:lnTo>
                    <a:pt x="3954" y="146"/>
                  </a:lnTo>
                  <a:lnTo>
                    <a:pt x="3937" y="120"/>
                  </a:lnTo>
                  <a:lnTo>
                    <a:pt x="3918" y="93"/>
                  </a:lnTo>
                  <a:lnTo>
                    <a:pt x="3894" y="64"/>
                  </a:lnTo>
                  <a:lnTo>
                    <a:pt x="3864" y="33"/>
                  </a:lnTo>
                  <a:lnTo>
                    <a:pt x="3831" y="0"/>
                  </a:lnTo>
                  <a:close/>
                  <a:moveTo>
                    <a:pt x="1971" y="0"/>
                  </a:moveTo>
                  <a:lnTo>
                    <a:pt x="0" y="0"/>
                  </a:lnTo>
                  <a:lnTo>
                    <a:pt x="38" y="26"/>
                  </a:lnTo>
                  <a:lnTo>
                    <a:pt x="79" y="53"/>
                  </a:lnTo>
                  <a:lnTo>
                    <a:pt x="122" y="78"/>
                  </a:lnTo>
                  <a:lnTo>
                    <a:pt x="167" y="102"/>
                  </a:lnTo>
                  <a:lnTo>
                    <a:pt x="213" y="127"/>
                  </a:lnTo>
                  <a:lnTo>
                    <a:pt x="259" y="151"/>
                  </a:lnTo>
                  <a:lnTo>
                    <a:pt x="305" y="172"/>
                  </a:lnTo>
                  <a:lnTo>
                    <a:pt x="350" y="193"/>
                  </a:lnTo>
                  <a:lnTo>
                    <a:pt x="394" y="212"/>
                  </a:lnTo>
                  <a:lnTo>
                    <a:pt x="435" y="230"/>
                  </a:lnTo>
                  <a:lnTo>
                    <a:pt x="473" y="245"/>
                  </a:lnTo>
                  <a:lnTo>
                    <a:pt x="507" y="258"/>
                  </a:lnTo>
                  <a:lnTo>
                    <a:pt x="538" y="268"/>
                  </a:lnTo>
                  <a:lnTo>
                    <a:pt x="562" y="276"/>
                  </a:lnTo>
                  <a:lnTo>
                    <a:pt x="583" y="281"/>
                  </a:lnTo>
                  <a:lnTo>
                    <a:pt x="595" y="282"/>
                  </a:lnTo>
                  <a:lnTo>
                    <a:pt x="644" y="283"/>
                  </a:lnTo>
                  <a:lnTo>
                    <a:pt x="710" y="285"/>
                  </a:lnTo>
                  <a:lnTo>
                    <a:pt x="792" y="286"/>
                  </a:lnTo>
                  <a:lnTo>
                    <a:pt x="883" y="287"/>
                  </a:lnTo>
                  <a:lnTo>
                    <a:pt x="985" y="290"/>
                  </a:lnTo>
                  <a:lnTo>
                    <a:pt x="1094" y="291"/>
                  </a:lnTo>
                  <a:lnTo>
                    <a:pt x="1206" y="291"/>
                  </a:lnTo>
                  <a:lnTo>
                    <a:pt x="1318" y="291"/>
                  </a:lnTo>
                  <a:lnTo>
                    <a:pt x="1430" y="291"/>
                  </a:lnTo>
                  <a:lnTo>
                    <a:pt x="1536" y="288"/>
                  </a:lnTo>
                  <a:lnTo>
                    <a:pt x="1637" y="285"/>
                  </a:lnTo>
                  <a:lnTo>
                    <a:pt x="1726" y="278"/>
                  </a:lnTo>
                  <a:lnTo>
                    <a:pt x="1767" y="274"/>
                  </a:lnTo>
                  <a:lnTo>
                    <a:pt x="1804" y="271"/>
                  </a:lnTo>
                  <a:lnTo>
                    <a:pt x="1837" y="265"/>
                  </a:lnTo>
                  <a:lnTo>
                    <a:pt x="1865" y="260"/>
                  </a:lnTo>
                  <a:lnTo>
                    <a:pt x="1889" y="254"/>
                  </a:lnTo>
                  <a:lnTo>
                    <a:pt x="1910" y="248"/>
                  </a:lnTo>
                  <a:lnTo>
                    <a:pt x="1924" y="240"/>
                  </a:lnTo>
                  <a:lnTo>
                    <a:pt x="1933" y="232"/>
                  </a:lnTo>
                  <a:lnTo>
                    <a:pt x="1945" y="217"/>
                  </a:lnTo>
                  <a:lnTo>
                    <a:pt x="1954" y="200"/>
                  </a:lnTo>
                  <a:lnTo>
                    <a:pt x="1963" y="185"/>
                  </a:lnTo>
                  <a:lnTo>
                    <a:pt x="1970" y="170"/>
                  </a:lnTo>
                  <a:lnTo>
                    <a:pt x="1975" y="156"/>
                  </a:lnTo>
                  <a:lnTo>
                    <a:pt x="1979" y="141"/>
                  </a:lnTo>
                  <a:lnTo>
                    <a:pt x="1981" y="127"/>
                  </a:lnTo>
                  <a:lnTo>
                    <a:pt x="1982" y="112"/>
                  </a:lnTo>
                  <a:lnTo>
                    <a:pt x="1982" y="98"/>
                  </a:lnTo>
                  <a:lnTo>
                    <a:pt x="1982" y="83"/>
                  </a:lnTo>
                  <a:lnTo>
                    <a:pt x="1981" y="70"/>
                  </a:lnTo>
                  <a:lnTo>
                    <a:pt x="1980" y="56"/>
                  </a:lnTo>
                  <a:lnTo>
                    <a:pt x="1976" y="28"/>
                  </a:lnTo>
                  <a:lnTo>
                    <a:pt x="197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8" name="Freeform 12"/>
            <p:cNvSpPr>
              <a:spLocks/>
            </p:cNvSpPr>
            <p:nvPr/>
          </p:nvSpPr>
          <p:spPr bwMode="auto">
            <a:xfrm>
              <a:off x="514350" y="2627313"/>
              <a:ext cx="711200" cy="501650"/>
            </a:xfrm>
            <a:custGeom>
              <a:avLst/>
              <a:gdLst>
                <a:gd name="T0" fmla="*/ 28 w 1793"/>
                <a:gd name="T1" fmla="*/ 373 h 1267"/>
                <a:gd name="T2" fmla="*/ 9 w 1793"/>
                <a:gd name="T3" fmla="*/ 417 h 1267"/>
                <a:gd name="T4" fmla="*/ 0 w 1793"/>
                <a:gd name="T5" fmla="*/ 866 h 1267"/>
                <a:gd name="T6" fmla="*/ 70 w 1793"/>
                <a:gd name="T7" fmla="*/ 974 h 1267"/>
                <a:gd name="T8" fmla="*/ 167 w 1793"/>
                <a:gd name="T9" fmla="*/ 1066 h 1267"/>
                <a:gd name="T10" fmla="*/ 286 w 1793"/>
                <a:gd name="T11" fmla="*/ 1141 h 1267"/>
                <a:gd name="T12" fmla="*/ 423 w 1793"/>
                <a:gd name="T13" fmla="*/ 1200 h 1267"/>
                <a:gd name="T14" fmla="*/ 572 w 1793"/>
                <a:gd name="T15" fmla="*/ 1239 h 1267"/>
                <a:gd name="T16" fmla="*/ 732 w 1793"/>
                <a:gd name="T17" fmla="*/ 1262 h 1267"/>
                <a:gd name="T18" fmla="*/ 895 w 1793"/>
                <a:gd name="T19" fmla="*/ 1267 h 1267"/>
                <a:gd name="T20" fmla="*/ 1057 w 1793"/>
                <a:gd name="T21" fmla="*/ 1252 h 1267"/>
                <a:gd name="T22" fmla="*/ 1214 w 1793"/>
                <a:gd name="T23" fmla="*/ 1219 h 1267"/>
                <a:gd name="T24" fmla="*/ 1360 w 1793"/>
                <a:gd name="T25" fmla="*/ 1165 h 1267"/>
                <a:gd name="T26" fmla="*/ 1494 w 1793"/>
                <a:gd name="T27" fmla="*/ 1093 h 1267"/>
                <a:gd name="T28" fmla="*/ 1608 w 1793"/>
                <a:gd name="T29" fmla="*/ 998 h 1267"/>
                <a:gd name="T30" fmla="*/ 1698 w 1793"/>
                <a:gd name="T31" fmla="*/ 885 h 1267"/>
                <a:gd name="T32" fmla="*/ 1761 w 1793"/>
                <a:gd name="T33" fmla="*/ 749 h 1267"/>
                <a:gd name="T34" fmla="*/ 1791 w 1793"/>
                <a:gd name="T35" fmla="*/ 592 h 1267"/>
                <a:gd name="T36" fmla="*/ 1785 w 1793"/>
                <a:gd name="T37" fmla="*/ 412 h 1267"/>
                <a:gd name="T38" fmla="*/ 1754 w 1793"/>
                <a:gd name="T39" fmla="*/ 327 h 1267"/>
                <a:gd name="T40" fmla="*/ 1691 w 1793"/>
                <a:gd name="T41" fmla="*/ 249 h 1267"/>
                <a:gd name="T42" fmla="*/ 1600 w 1793"/>
                <a:gd name="T43" fmla="*/ 183 h 1267"/>
                <a:gd name="T44" fmla="*/ 1487 w 1793"/>
                <a:gd name="T45" fmla="*/ 125 h 1267"/>
                <a:gd name="T46" fmla="*/ 1355 w 1793"/>
                <a:gd name="T47" fmla="*/ 78 h 1267"/>
                <a:gd name="T48" fmla="*/ 1210 w 1793"/>
                <a:gd name="T49" fmla="*/ 42 h 1267"/>
                <a:gd name="T50" fmla="*/ 1056 w 1793"/>
                <a:gd name="T51" fmla="*/ 17 h 1267"/>
                <a:gd name="T52" fmla="*/ 898 w 1793"/>
                <a:gd name="T53" fmla="*/ 3 h 1267"/>
                <a:gd name="T54" fmla="*/ 740 w 1793"/>
                <a:gd name="T55" fmla="*/ 2 h 1267"/>
                <a:gd name="T56" fmla="*/ 587 w 1793"/>
                <a:gd name="T57" fmla="*/ 12 h 1267"/>
                <a:gd name="T58" fmla="*/ 444 w 1793"/>
                <a:gd name="T59" fmla="*/ 35 h 1267"/>
                <a:gd name="T60" fmla="*/ 315 w 1793"/>
                <a:gd name="T61" fmla="*/ 70 h 1267"/>
                <a:gd name="T62" fmla="*/ 207 w 1793"/>
                <a:gd name="T63" fmla="*/ 120 h 1267"/>
                <a:gd name="T64" fmla="*/ 120 w 1793"/>
                <a:gd name="T65" fmla="*/ 183 h 1267"/>
                <a:gd name="T66" fmla="*/ 64 w 1793"/>
                <a:gd name="T67" fmla="*/ 259 h 1267"/>
                <a:gd name="T68" fmla="*/ 40 w 1793"/>
                <a:gd name="T69" fmla="*/ 35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93" h="1267">
                  <a:moveTo>
                    <a:pt x="40" y="350"/>
                  </a:moveTo>
                  <a:lnTo>
                    <a:pt x="28" y="373"/>
                  </a:lnTo>
                  <a:lnTo>
                    <a:pt x="18" y="396"/>
                  </a:lnTo>
                  <a:lnTo>
                    <a:pt x="9" y="417"/>
                  </a:lnTo>
                  <a:lnTo>
                    <a:pt x="0" y="439"/>
                  </a:lnTo>
                  <a:lnTo>
                    <a:pt x="0" y="866"/>
                  </a:lnTo>
                  <a:lnTo>
                    <a:pt x="32" y="922"/>
                  </a:lnTo>
                  <a:lnTo>
                    <a:pt x="70" y="974"/>
                  </a:lnTo>
                  <a:lnTo>
                    <a:pt x="115" y="1023"/>
                  </a:lnTo>
                  <a:lnTo>
                    <a:pt x="167" y="1066"/>
                  </a:lnTo>
                  <a:lnTo>
                    <a:pt x="224" y="1106"/>
                  </a:lnTo>
                  <a:lnTo>
                    <a:pt x="286" y="1141"/>
                  </a:lnTo>
                  <a:lnTo>
                    <a:pt x="353" y="1173"/>
                  </a:lnTo>
                  <a:lnTo>
                    <a:pt x="423" y="1200"/>
                  </a:lnTo>
                  <a:lnTo>
                    <a:pt x="497" y="1222"/>
                  </a:lnTo>
                  <a:lnTo>
                    <a:pt x="572" y="1239"/>
                  </a:lnTo>
                  <a:lnTo>
                    <a:pt x="652" y="1253"/>
                  </a:lnTo>
                  <a:lnTo>
                    <a:pt x="732" y="1262"/>
                  </a:lnTo>
                  <a:lnTo>
                    <a:pt x="813" y="1267"/>
                  </a:lnTo>
                  <a:lnTo>
                    <a:pt x="895" y="1267"/>
                  </a:lnTo>
                  <a:lnTo>
                    <a:pt x="975" y="1262"/>
                  </a:lnTo>
                  <a:lnTo>
                    <a:pt x="1057" y="1252"/>
                  </a:lnTo>
                  <a:lnTo>
                    <a:pt x="1136" y="1238"/>
                  </a:lnTo>
                  <a:lnTo>
                    <a:pt x="1214" y="1219"/>
                  </a:lnTo>
                  <a:lnTo>
                    <a:pt x="1289" y="1195"/>
                  </a:lnTo>
                  <a:lnTo>
                    <a:pt x="1360" y="1165"/>
                  </a:lnTo>
                  <a:lnTo>
                    <a:pt x="1429" y="1131"/>
                  </a:lnTo>
                  <a:lnTo>
                    <a:pt x="1494" y="1093"/>
                  </a:lnTo>
                  <a:lnTo>
                    <a:pt x="1553" y="1048"/>
                  </a:lnTo>
                  <a:lnTo>
                    <a:pt x="1608" y="998"/>
                  </a:lnTo>
                  <a:lnTo>
                    <a:pt x="1656" y="944"/>
                  </a:lnTo>
                  <a:lnTo>
                    <a:pt x="1698" y="885"/>
                  </a:lnTo>
                  <a:lnTo>
                    <a:pt x="1734" y="819"/>
                  </a:lnTo>
                  <a:lnTo>
                    <a:pt x="1761" y="749"/>
                  </a:lnTo>
                  <a:lnTo>
                    <a:pt x="1781" y="673"/>
                  </a:lnTo>
                  <a:lnTo>
                    <a:pt x="1791" y="592"/>
                  </a:lnTo>
                  <a:lnTo>
                    <a:pt x="1793" y="505"/>
                  </a:lnTo>
                  <a:lnTo>
                    <a:pt x="1785" y="412"/>
                  </a:lnTo>
                  <a:lnTo>
                    <a:pt x="1774" y="369"/>
                  </a:lnTo>
                  <a:lnTo>
                    <a:pt x="1754" y="327"/>
                  </a:lnTo>
                  <a:lnTo>
                    <a:pt x="1726" y="287"/>
                  </a:lnTo>
                  <a:lnTo>
                    <a:pt x="1691" y="249"/>
                  </a:lnTo>
                  <a:lnTo>
                    <a:pt x="1649" y="214"/>
                  </a:lnTo>
                  <a:lnTo>
                    <a:pt x="1600" y="183"/>
                  </a:lnTo>
                  <a:lnTo>
                    <a:pt x="1547" y="152"/>
                  </a:lnTo>
                  <a:lnTo>
                    <a:pt x="1487" y="125"/>
                  </a:lnTo>
                  <a:lnTo>
                    <a:pt x="1423" y="100"/>
                  </a:lnTo>
                  <a:lnTo>
                    <a:pt x="1355" y="78"/>
                  </a:lnTo>
                  <a:lnTo>
                    <a:pt x="1284" y="59"/>
                  </a:lnTo>
                  <a:lnTo>
                    <a:pt x="1210" y="42"/>
                  </a:lnTo>
                  <a:lnTo>
                    <a:pt x="1133" y="28"/>
                  </a:lnTo>
                  <a:lnTo>
                    <a:pt x="1056" y="17"/>
                  </a:lnTo>
                  <a:lnTo>
                    <a:pt x="977" y="8"/>
                  </a:lnTo>
                  <a:lnTo>
                    <a:pt x="898" y="3"/>
                  </a:lnTo>
                  <a:lnTo>
                    <a:pt x="819" y="0"/>
                  </a:lnTo>
                  <a:lnTo>
                    <a:pt x="740" y="2"/>
                  </a:lnTo>
                  <a:lnTo>
                    <a:pt x="663" y="5"/>
                  </a:lnTo>
                  <a:lnTo>
                    <a:pt x="587" y="12"/>
                  </a:lnTo>
                  <a:lnTo>
                    <a:pt x="514" y="22"/>
                  </a:lnTo>
                  <a:lnTo>
                    <a:pt x="444" y="35"/>
                  </a:lnTo>
                  <a:lnTo>
                    <a:pt x="377" y="51"/>
                  </a:lnTo>
                  <a:lnTo>
                    <a:pt x="315" y="70"/>
                  </a:lnTo>
                  <a:lnTo>
                    <a:pt x="258" y="93"/>
                  </a:lnTo>
                  <a:lnTo>
                    <a:pt x="207" y="120"/>
                  </a:lnTo>
                  <a:lnTo>
                    <a:pt x="159" y="149"/>
                  </a:lnTo>
                  <a:lnTo>
                    <a:pt x="120" y="183"/>
                  </a:lnTo>
                  <a:lnTo>
                    <a:pt x="88" y="218"/>
                  </a:lnTo>
                  <a:lnTo>
                    <a:pt x="64" y="259"/>
                  </a:lnTo>
                  <a:lnTo>
                    <a:pt x="47" y="302"/>
                  </a:lnTo>
                  <a:lnTo>
                    <a:pt x="40" y="35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49" name="Freeform 13"/>
            <p:cNvSpPr>
              <a:spLocks/>
            </p:cNvSpPr>
            <p:nvPr/>
          </p:nvSpPr>
          <p:spPr bwMode="auto">
            <a:xfrm>
              <a:off x="1185863" y="2528888"/>
              <a:ext cx="777875" cy="550862"/>
            </a:xfrm>
            <a:custGeom>
              <a:avLst/>
              <a:gdLst>
                <a:gd name="T0" fmla="*/ 135 w 1959"/>
                <a:gd name="T1" fmla="*/ 312 h 1386"/>
                <a:gd name="T2" fmla="*/ 251 w 1959"/>
                <a:gd name="T3" fmla="*/ 414 h 1386"/>
                <a:gd name="T4" fmla="*/ 324 w 1959"/>
                <a:gd name="T5" fmla="*/ 512 h 1386"/>
                <a:gd name="T6" fmla="*/ 362 w 1959"/>
                <a:gd name="T7" fmla="*/ 609 h 1386"/>
                <a:gd name="T8" fmla="*/ 373 w 1959"/>
                <a:gd name="T9" fmla="*/ 703 h 1386"/>
                <a:gd name="T10" fmla="*/ 361 w 1959"/>
                <a:gd name="T11" fmla="*/ 799 h 1386"/>
                <a:gd name="T12" fmla="*/ 336 w 1959"/>
                <a:gd name="T13" fmla="*/ 898 h 1386"/>
                <a:gd name="T14" fmla="*/ 282 w 1959"/>
                <a:gd name="T15" fmla="*/ 1073 h 1386"/>
                <a:gd name="T16" fmla="*/ 254 w 1959"/>
                <a:gd name="T17" fmla="*/ 1186 h 1386"/>
                <a:gd name="T18" fmla="*/ 239 w 1959"/>
                <a:gd name="T19" fmla="*/ 1309 h 1386"/>
                <a:gd name="T20" fmla="*/ 250 w 1959"/>
                <a:gd name="T21" fmla="*/ 1365 h 1386"/>
                <a:gd name="T22" fmla="*/ 313 w 1959"/>
                <a:gd name="T23" fmla="*/ 1378 h 1386"/>
                <a:gd name="T24" fmla="*/ 418 w 1959"/>
                <a:gd name="T25" fmla="*/ 1384 h 1386"/>
                <a:gd name="T26" fmla="*/ 722 w 1959"/>
                <a:gd name="T27" fmla="*/ 1384 h 1386"/>
                <a:gd name="T28" fmla="*/ 1076 w 1959"/>
                <a:gd name="T29" fmla="*/ 1372 h 1386"/>
                <a:gd name="T30" fmla="*/ 1404 w 1959"/>
                <a:gd name="T31" fmla="*/ 1358 h 1386"/>
                <a:gd name="T32" fmla="*/ 1625 w 1959"/>
                <a:gd name="T33" fmla="*/ 1352 h 1386"/>
                <a:gd name="T34" fmla="*/ 1752 w 1959"/>
                <a:gd name="T35" fmla="*/ 1343 h 1386"/>
                <a:gd name="T36" fmla="*/ 1845 w 1959"/>
                <a:gd name="T37" fmla="*/ 1321 h 1386"/>
                <a:gd name="T38" fmla="*/ 1908 w 1959"/>
                <a:gd name="T39" fmla="*/ 1286 h 1386"/>
                <a:gd name="T40" fmla="*/ 1943 w 1959"/>
                <a:gd name="T41" fmla="*/ 1241 h 1386"/>
                <a:gd name="T42" fmla="*/ 1959 w 1959"/>
                <a:gd name="T43" fmla="*/ 1189 h 1386"/>
                <a:gd name="T44" fmla="*/ 1954 w 1959"/>
                <a:gd name="T45" fmla="*/ 1133 h 1386"/>
                <a:gd name="T46" fmla="*/ 1936 w 1959"/>
                <a:gd name="T47" fmla="*/ 1073 h 1386"/>
                <a:gd name="T48" fmla="*/ 1908 w 1959"/>
                <a:gd name="T49" fmla="*/ 1014 h 1386"/>
                <a:gd name="T50" fmla="*/ 1835 w 1959"/>
                <a:gd name="T51" fmla="*/ 905 h 1386"/>
                <a:gd name="T52" fmla="*/ 1808 w 1959"/>
                <a:gd name="T53" fmla="*/ 850 h 1386"/>
                <a:gd name="T54" fmla="*/ 1825 w 1959"/>
                <a:gd name="T55" fmla="*/ 747 h 1386"/>
                <a:gd name="T56" fmla="*/ 1877 w 1959"/>
                <a:gd name="T57" fmla="*/ 503 h 1386"/>
                <a:gd name="T58" fmla="*/ 1901 w 1959"/>
                <a:gd name="T59" fmla="*/ 367 h 1386"/>
                <a:gd name="T60" fmla="*/ 1914 w 1959"/>
                <a:gd name="T61" fmla="*/ 237 h 1386"/>
                <a:gd name="T62" fmla="*/ 1911 w 1959"/>
                <a:gd name="T63" fmla="*/ 125 h 1386"/>
                <a:gd name="T64" fmla="*/ 1883 w 1959"/>
                <a:gd name="T65" fmla="*/ 42 h 1386"/>
                <a:gd name="T66" fmla="*/ 1826 w 1959"/>
                <a:gd name="T67" fmla="*/ 2 h 1386"/>
                <a:gd name="T68" fmla="*/ 1732 w 1959"/>
                <a:gd name="T69" fmla="*/ 15 h 1386"/>
                <a:gd name="T70" fmla="*/ 1630 w 1959"/>
                <a:gd name="T71" fmla="*/ 68 h 1386"/>
                <a:gd name="T72" fmla="*/ 1567 w 1959"/>
                <a:gd name="T73" fmla="*/ 86 h 1386"/>
                <a:gd name="T74" fmla="*/ 1480 w 1959"/>
                <a:gd name="T75" fmla="*/ 98 h 1386"/>
                <a:gd name="T76" fmla="*/ 1299 w 1959"/>
                <a:gd name="T77" fmla="*/ 104 h 1386"/>
                <a:gd name="T78" fmla="*/ 1047 w 1959"/>
                <a:gd name="T79" fmla="*/ 96 h 1386"/>
                <a:gd name="T80" fmla="*/ 795 w 1959"/>
                <a:gd name="T81" fmla="*/ 84 h 1386"/>
                <a:gd name="T82" fmla="*/ 583 w 1959"/>
                <a:gd name="T83" fmla="*/ 74 h 1386"/>
                <a:gd name="T84" fmla="*/ 482 w 1959"/>
                <a:gd name="T85" fmla="*/ 75 h 1386"/>
                <a:gd name="T86" fmla="*/ 384 w 1959"/>
                <a:gd name="T87" fmla="*/ 88 h 1386"/>
                <a:gd name="T88" fmla="*/ 231 w 1959"/>
                <a:gd name="T89" fmla="*/ 123 h 1386"/>
                <a:gd name="T90" fmla="*/ 98 w 1959"/>
                <a:gd name="T91" fmla="*/ 168 h 1386"/>
                <a:gd name="T92" fmla="*/ 35 w 1959"/>
                <a:gd name="T93" fmla="*/ 196 h 1386"/>
                <a:gd name="T94" fmla="*/ 8 w 1959"/>
                <a:gd name="T95" fmla="*/ 215 h 1386"/>
                <a:gd name="T96" fmla="*/ 0 w 1959"/>
                <a:gd name="T97" fmla="*/ 230 h 1386"/>
                <a:gd name="T98" fmla="*/ 18 w 1959"/>
                <a:gd name="T99" fmla="*/ 239 h 1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59" h="1386">
                  <a:moveTo>
                    <a:pt x="30" y="241"/>
                  </a:moveTo>
                  <a:lnTo>
                    <a:pt x="86" y="277"/>
                  </a:lnTo>
                  <a:lnTo>
                    <a:pt x="135" y="312"/>
                  </a:lnTo>
                  <a:lnTo>
                    <a:pt x="179" y="346"/>
                  </a:lnTo>
                  <a:lnTo>
                    <a:pt x="217" y="381"/>
                  </a:lnTo>
                  <a:lnTo>
                    <a:pt x="251" y="414"/>
                  </a:lnTo>
                  <a:lnTo>
                    <a:pt x="279" y="447"/>
                  </a:lnTo>
                  <a:lnTo>
                    <a:pt x="305" y="480"/>
                  </a:lnTo>
                  <a:lnTo>
                    <a:pt x="324" y="512"/>
                  </a:lnTo>
                  <a:lnTo>
                    <a:pt x="341" y="545"/>
                  </a:lnTo>
                  <a:lnTo>
                    <a:pt x="353" y="577"/>
                  </a:lnTo>
                  <a:lnTo>
                    <a:pt x="362" y="609"/>
                  </a:lnTo>
                  <a:lnTo>
                    <a:pt x="369" y="640"/>
                  </a:lnTo>
                  <a:lnTo>
                    <a:pt x="371" y="671"/>
                  </a:lnTo>
                  <a:lnTo>
                    <a:pt x="373" y="703"/>
                  </a:lnTo>
                  <a:lnTo>
                    <a:pt x="370" y="735"/>
                  </a:lnTo>
                  <a:lnTo>
                    <a:pt x="366" y="767"/>
                  </a:lnTo>
                  <a:lnTo>
                    <a:pt x="361" y="799"/>
                  </a:lnTo>
                  <a:lnTo>
                    <a:pt x="353" y="832"/>
                  </a:lnTo>
                  <a:lnTo>
                    <a:pt x="344" y="865"/>
                  </a:lnTo>
                  <a:lnTo>
                    <a:pt x="336" y="898"/>
                  </a:lnTo>
                  <a:lnTo>
                    <a:pt x="314" y="966"/>
                  </a:lnTo>
                  <a:lnTo>
                    <a:pt x="292" y="1036"/>
                  </a:lnTo>
                  <a:lnTo>
                    <a:pt x="282" y="1073"/>
                  </a:lnTo>
                  <a:lnTo>
                    <a:pt x="272" y="1110"/>
                  </a:lnTo>
                  <a:lnTo>
                    <a:pt x="262" y="1148"/>
                  </a:lnTo>
                  <a:lnTo>
                    <a:pt x="254" y="1186"/>
                  </a:lnTo>
                  <a:lnTo>
                    <a:pt x="246" y="1226"/>
                  </a:lnTo>
                  <a:lnTo>
                    <a:pt x="241" y="1267"/>
                  </a:lnTo>
                  <a:lnTo>
                    <a:pt x="239" y="1309"/>
                  </a:lnTo>
                  <a:lnTo>
                    <a:pt x="237" y="1352"/>
                  </a:lnTo>
                  <a:lnTo>
                    <a:pt x="240" y="1358"/>
                  </a:lnTo>
                  <a:lnTo>
                    <a:pt x="250" y="1365"/>
                  </a:lnTo>
                  <a:lnTo>
                    <a:pt x="265" y="1370"/>
                  </a:lnTo>
                  <a:lnTo>
                    <a:pt x="287" y="1374"/>
                  </a:lnTo>
                  <a:lnTo>
                    <a:pt x="313" y="1378"/>
                  </a:lnTo>
                  <a:lnTo>
                    <a:pt x="344" y="1380"/>
                  </a:lnTo>
                  <a:lnTo>
                    <a:pt x="379" y="1383"/>
                  </a:lnTo>
                  <a:lnTo>
                    <a:pt x="418" y="1384"/>
                  </a:lnTo>
                  <a:lnTo>
                    <a:pt x="509" y="1386"/>
                  </a:lnTo>
                  <a:lnTo>
                    <a:pt x="611" y="1385"/>
                  </a:lnTo>
                  <a:lnTo>
                    <a:pt x="722" y="1384"/>
                  </a:lnTo>
                  <a:lnTo>
                    <a:pt x="838" y="1380"/>
                  </a:lnTo>
                  <a:lnTo>
                    <a:pt x="958" y="1376"/>
                  </a:lnTo>
                  <a:lnTo>
                    <a:pt x="1076" y="1372"/>
                  </a:lnTo>
                  <a:lnTo>
                    <a:pt x="1192" y="1367"/>
                  </a:lnTo>
                  <a:lnTo>
                    <a:pt x="1303" y="1362"/>
                  </a:lnTo>
                  <a:lnTo>
                    <a:pt x="1404" y="1358"/>
                  </a:lnTo>
                  <a:lnTo>
                    <a:pt x="1493" y="1355"/>
                  </a:lnTo>
                  <a:lnTo>
                    <a:pt x="1568" y="1352"/>
                  </a:lnTo>
                  <a:lnTo>
                    <a:pt x="1625" y="1352"/>
                  </a:lnTo>
                  <a:lnTo>
                    <a:pt x="1672" y="1351"/>
                  </a:lnTo>
                  <a:lnTo>
                    <a:pt x="1714" y="1348"/>
                  </a:lnTo>
                  <a:lnTo>
                    <a:pt x="1752" y="1343"/>
                  </a:lnTo>
                  <a:lnTo>
                    <a:pt x="1786" y="1338"/>
                  </a:lnTo>
                  <a:lnTo>
                    <a:pt x="1817" y="1330"/>
                  </a:lnTo>
                  <a:lnTo>
                    <a:pt x="1845" y="1321"/>
                  </a:lnTo>
                  <a:lnTo>
                    <a:pt x="1869" y="1310"/>
                  </a:lnTo>
                  <a:lnTo>
                    <a:pt x="1890" y="1299"/>
                  </a:lnTo>
                  <a:lnTo>
                    <a:pt x="1908" y="1286"/>
                  </a:lnTo>
                  <a:lnTo>
                    <a:pt x="1923" y="1272"/>
                  </a:lnTo>
                  <a:lnTo>
                    <a:pt x="1934" y="1258"/>
                  </a:lnTo>
                  <a:lnTo>
                    <a:pt x="1943" y="1241"/>
                  </a:lnTo>
                  <a:lnTo>
                    <a:pt x="1951" y="1225"/>
                  </a:lnTo>
                  <a:lnTo>
                    <a:pt x="1956" y="1207"/>
                  </a:lnTo>
                  <a:lnTo>
                    <a:pt x="1959" y="1189"/>
                  </a:lnTo>
                  <a:lnTo>
                    <a:pt x="1959" y="1171"/>
                  </a:lnTo>
                  <a:lnTo>
                    <a:pt x="1957" y="1152"/>
                  </a:lnTo>
                  <a:lnTo>
                    <a:pt x="1954" y="1133"/>
                  </a:lnTo>
                  <a:lnTo>
                    <a:pt x="1950" y="1112"/>
                  </a:lnTo>
                  <a:lnTo>
                    <a:pt x="1943" y="1093"/>
                  </a:lnTo>
                  <a:lnTo>
                    <a:pt x="1936" y="1073"/>
                  </a:lnTo>
                  <a:lnTo>
                    <a:pt x="1927" y="1054"/>
                  </a:lnTo>
                  <a:lnTo>
                    <a:pt x="1918" y="1033"/>
                  </a:lnTo>
                  <a:lnTo>
                    <a:pt x="1908" y="1014"/>
                  </a:lnTo>
                  <a:lnTo>
                    <a:pt x="1885" y="976"/>
                  </a:lnTo>
                  <a:lnTo>
                    <a:pt x="1860" y="939"/>
                  </a:lnTo>
                  <a:lnTo>
                    <a:pt x="1835" y="905"/>
                  </a:lnTo>
                  <a:lnTo>
                    <a:pt x="1811" y="874"/>
                  </a:lnTo>
                  <a:lnTo>
                    <a:pt x="1808" y="865"/>
                  </a:lnTo>
                  <a:lnTo>
                    <a:pt x="1808" y="850"/>
                  </a:lnTo>
                  <a:lnTo>
                    <a:pt x="1809" y="831"/>
                  </a:lnTo>
                  <a:lnTo>
                    <a:pt x="1813" y="806"/>
                  </a:lnTo>
                  <a:lnTo>
                    <a:pt x="1825" y="747"/>
                  </a:lnTo>
                  <a:lnTo>
                    <a:pt x="1840" y="674"/>
                  </a:lnTo>
                  <a:lnTo>
                    <a:pt x="1859" y="591"/>
                  </a:lnTo>
                  <a:lnTo>
                    <a:pt x="1877" y="503"/>
                  </a:lnTo>
                  <a:lnTo>
                    <a:pt x="1886" y="457"/>
                  </a:lnTo>
                  <a:lnTo>
                    <a:pt x="1894" y="411"/>
                  </a:lnTo>
                  <a:lnTo>
                    <a:pt x="1901" y="367"/>
                  </a:lnTo>
                  <a:lnTo>
                    <a:pt x="1906" y="322"/>
                  </a:lnTo>
                  <a:lnTo>
                    <a:pt x="1911" y="277"/>
                  </a:lnTo>
                  <a:lnTo>
                    <a:pt x="1914" y="237"/>
                  </a:lnTo>
                  <a:lnTo>
                    <a:pt x="1915" y="196"/>
                  </a:lnTo>
                  <a:lnTo>
                    <a:pt x="1914" y="159"/>
                  </a:lnTo>
                  <a:lnTo>
                    <a:pt x="1911" y="125"/>
                  </a:lnTo>
                  <a:lnTo>
                    <a:pt x="1905" y="93"/>
                  </a:lnTo>
                  <a:lnTo>
                    <a:pt x="1896" y="65"/>
                  </a:lnTo>
                  <a:lnTo>
                    <a:pt x="1883" y="42"/>
                  </a:lnTo>
                  <a:lnTo>
                    <a:pt x="1868" y="24"/>
                  </a:lnTo>
                  <a:lnTo>
                    <a:pt x="1849" y="10"/>
                  </a:lnTo>
                  <a:lnTo>
                    <a:pt x="1826" y="2"/>
                  </a:lnTo>
                  <a:lnTo>
                    <a:pt x="1799" y="0"/>
                  </a:lnTo>
                  <a:lnTo>
                    <a:pt x="1769" y="5"/>
                  </a:lnTo>
                  <a:lnTo>
                    <a:pt x="1732" y="15"/>
                  </a:lnTo>
                  <a:lnTo>
                    <a:pt x="1691" y="34"/>
                  </a:lnTo>
                  <a:lnTo>
                    <a:pt x="1645" y="60"/>
                  </a:lnTo>
                  <a:lnTo>
                    <a:pt x="1630" y="68"/>
                  </a:lnTo>
                  <a:lnTo>
                    <a:pt x="1612" y="75"/>
                  </a:lnTo>
                  <a:lnTo>
                    <a:pt x="1590" y="81"/>
                  </a:lnTo>
                  <a:lnTo>
                    <a:pt x="1567" y="86"/>
                  </a:lnTo>
                  <a:lnTo>
                    <a:pt x="1540" y="91"/>
                  </a:lnTo>
                  <a:lnTo>
                    <a:pt x="1511" y="95"/>
                  </a:lnTo>
                  <a:lnTo>
                    <a:pt x="1480" y="98"/>
                  </a:lnTo>
                  <a:lnTo>
                    <a:pt x="1447" y="100"/>
                  </a:lnTo>
                  <a:lnTo>
                    <a:pt x="1376" y="103"/>
                  </a:lnTo>
                  <a:lnTo>
                    <a:pt x="1299" y="104"/>
                  </a:lnTo>
                  <a:lnTo>
                    <a:pt x="1218" y="103"/>
                  </a:lnTo>
                  <a:lnTo>
                    <a:pt x="1132" y="100"/>
                  </a:lnTo>
                  <a:lnTo>
                    <a:pt x="1047" y="96"/>
                  </a:lnTo>
                  <a:lnTo>
                    <a:pt x="962" y="93"/>
                  </a:lnTo>
                  <a:lnTo>
                    <a:pt x="876" y="89"/>
                  </a:lnTo>
                  <a:lnTo>
                    <a:pt x="795" y="84"/>
                  </a:lnTo>
                  <a:lnTo>
                    <a:pt x="718" y="80"/>
                  </a:lnTo>
                  <a:lnTo>
                    <a:pt x="647" y="76"/>
                  </a:lnTo>
                  <a:lnTo>
                    <a:pt x="583" y="74"/>
                  </a:lnTo>
                  <a:lnTo>
                    <a:pt x="527" y="74"/>
                  </a:lnTo>
                  <a:lnTo>
                    <a:pt x="505" y="74"/>
                  </a:lnTo>
                  <a:lnTo>
                    <a:pt x="482" y="75"/>
                  </a:lnTo>
                  <a:lnTo>
                    <a:pt x="459" y="77"/>
                  </a:lnTo>
                  <a:lnTo>
                    <a:pt x="435" y="80"/>
                  </a:lnTo>
                  <a:lnTo>
                    <a:pt x="384" y="88"/>
                  </a:lnTo>
                  <a:lnTo>
                    <a:pt x="333" y="98"/>
                  </a:lnTo>
                  <a:lnTo>
                    <a:pt x="282" y="109"/>
                  </a:lnTo>
                  <a:lnTo>
                    <a:pt x="231" y="123"/>
                  </a:lnTo>
                  <a:lnTo>
                    <a:pt x="184" y="137"/>
                  </a:lnTo>
                  <a:lnTo>
                    <a:pt x="139" y="153"/>
                  </a:lnTo>
                  <a:lnTo>
                    <a:pt x="98" y="168"/>
                  </a:lnTo>
                  <a:lnTo>
                    <a:pt x="64" y="182"/>
                  </a:lnTo>
                  <a:lnTo>
                    <a:pt x="49" y="190"/>
                  </a:lnTo>
                  <a:lnTo>
                    <a:pt x="35" y="196"/>
                  </a:lnTo>
                  <a:lnTo>
                    <a:pt x="24" y="202"/>
                  </a:lnTo>
                  <a:lnTo>
                    <a:pt x="14" y="209"/>
                  </a:lnTo>
                  <a:lnTo>
                    <a:pt x="8" y="215"/>
                  </a:lnTo>
                  <a:lnTo>
                    <a:pt x="3" y="220"/>
                  </a:lnTo>
                  <a:lnTo>
                    <a:pt x="0" y="225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9" y="237"/>
                  </a:lnTo>
                  <a:lnTo>
                    <a:pt x="18" y="239"/>
                  </a:lnTo>
                  <a:lnTo>
                    <a:pt x="30" y="24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0" name="Freeform 14"/>
            <p:cNvSpPr>
              <a:spLocks/>
            </p:cNvSpPr>
            <p:nvPr/>
          </p:nvSpPr>
          <p:spPr bwMode="auto">
            <a:xfrm>
              <a:off x="2005013" y="2535238"/>
              <a:ext cx="906462" cy="449262"/>
            </a:xfrm>
            <a:custGeom>
              <a:avLst/>
              <a:gdLst>
                <a:gd name="T0" fmla="*/ 120 w 2283"/>
                <a:gd name="T1" fmla="*/ 69 h 1129"/>
                <a:gd name="T2" fmla="*/ 85 w 2283"/>
                <a:gd name="T3" fmla="*/ 139 h 1129"/>
                <a:gd name="T4" fmla="*/ 55 w 2283"/>
                <a:gd name="T5" fmla="*/ 206 h 1129"/>
                <a:gd name="T6" fmla="*/ 32 w 2283"/>
                <a:gd name="T7" fmla="*/ 273 h 1129"/>
                <a:gd name="T8" fmla="*/ 16 w 2283"/>
                <a:gd name="T9" fmla="*/ 338 h 1129"/>
                <a:gd name="T10" fmla="*/ 6 w 2283"/>
                <a:gd name="T11" fmla="*/ 401 h 1129"/>
                <a:gd name="T12" fmla="*/ 0 w 2283"/>
                <a:gd name="T13" fmla="*/ 464 h 1129"/>
                <a:gd name="T14" fmla="*/ 3 w 2283"/>
                <a:gd name="T15" fmla="*/ 525 h 1129"/>
                <a:gd name="T16" fmla="*/ 11 w 2283"/>
                <a:gd name="T17" fmla="*/ 585 h 1129"/>
                <a:gd name="T18" fmla="*/ 25 w 2283"/>
                <a:gd name="T19" fmla="*/ 645 h 1129"/>
                <a:gd name="T20" fmla="*/ 44 w 2283"/>
                <a:gd name="T21" fmla="*/ 705 h 1129"/>
                <a:gd name="T22" fmla="*/ 68 w 2283"/>
                <a:gd name="T23" fmla="*/ 765 h 1129"/>
                <a:gd name="T24" fmla="*/ 99 w 2283"/>
                <a:gd name="T25" fmla="*/ 825 h 1129"/>
                <a:gd name="T26" fmla="*/ 133 w 2283"/>
                <a:gd name="T27" fmla="*/ 886 h 1129"/>
                <a:gd name="T28" fmla="*/ 174 w 2283"/>
                <a:gd name="T29" fmla="*/ 947 h 1129"/>
                <a:gd name="T30" fmla="*/ 220 w 2283"/>
                <a:gd name="T31" fmla="*/ 1008 h 1129"/>
                <a:gd name="T32" fmla="*/ 267 w 2283"/>
                <a:gd name="T33" fmla="*/ 1064 h 1129"/>
                <a:gd name="T34" fmla="*/ 320 w 2283"/>
                <a:gd name="T35" fmla="*/ 1100 h 1129"/>
                <a:gd name="T36" fmla="*/ 384 w 2283"/>
                <a:gd name="T37" fmla="*/ 1122 h 1129"/>
                <a:gd name="T38" fmla="*/ 456 w 2283"/>
                <a:gd name="T39" fmla="*/ 1129 h 1129"/>
                <a:gd name="T40" fmla="*/ 535 w 2283"/>
                <a:gd name="T41" fmla="*/ 1125 h 1129"/>
                <a:gd name="T42" fmla="*/ 618 w 2283"/>
                <a:gd name="T43" fmla="*/ 1111 h 1129"/>
                <a:gd name="T44" fmla="*/ 703 w 2283"/>
                <a:gd name="T45" fmla="*/ 1090 h 1129"/>
                <a:gd name="T46" fmla="*/ 791 w 2283"/>
                <a:gd name="T47" fmla="*/ 1060 h 1129"/>
                <a:gd name="T48" fmla="*/ 878 w 2283"/>
                <a:gd name="T49" fmla="*/ 1027 h 1129"/>
                <a:gd name="T50" fmla="*/ 963 w 2283"/>
                <a:gd name="T51" fmla="*/ 992 h 1129"/>
                <a:gd name="T52" fmla="*/ 1084 w 2283"/>
                <a:gd name="T53" fmla="*/ 936 h 1129"/>
                <a:gd name="T54" fmla="*/ 1224 w 2283"/>
                <a:gd name="T55" fmla="*/ 867 h 1129"/>
                <a:gd name="T56" fmla="*/ 1307 w 2283"/>
                <a:gd name="T57" fmla="*/ 828 h 1129"/>
                <a:gd name="T58" fmla="*/ 1347 w 2283"/>
                <a:gd name="T59" fmla="*/ 812 h 1129"/>
                <a:gd name="T60" fmla="*/ 1453 w 2283"/>
                <a:gd name="T61" fmla="*/ 779 h 1129"/>
                <a:gd name="T62" fmla="*/ 1652 w 2283"/>
                <a:gd name="T63" fmla="*/ 716 h 1129"/>
                <a:gd name="T64" fmla="*/ 1806 w 2283"/>
                <a:gd name="T65" fmla="*/ 664 h 1129"/>
                <a:gd name="T66" fmla="*/ 1905 w 2283"/>
                <a:gd name="T67" fmla="*/ 626 h 1129"/>
                <a:gd name="T68" fmla="*/ 2000 w 2283"/>
                <a:gd name="T69" fmla="*/ 588 h 1129"/>
                <a:gd name="T70" fmla="*/ 2085 w 2283"/>
                <a:gd name="T71" fmla="*/ 548 h 1129"/>
                <a:gd name="T72" fmla="*/ 2159 w 2283"/>
                <a:gd name="T73" fmla="*/ 507 h 1129"/>
                <a:gd name="T74" fmla="*/ 2218 w 2283"/>
                <a:gd name="T75" fmla="*/ 466 h 1129"/>
                <a:gd name="T76" fmla="*/ 2260 w 2283"/>
                <a:gd name="T77" fmla="*/ 424 h 1129"/>
                <a:gd name="T78" fmla="*/ 2280 w 2283"/>
                <a:gd name="T79" fmla="*/ 384 h 1129"/>
                <a:gd name="T80" fmla="*/ 2279 w 2283"/>
                <a:gd name="T81" fmla="*/ 342 h 1129"/>
                <a:gd name="T82" fmla="*/ 2251 w 2283"/>
                <a:gd name="T83" fmla="*/ 299 h 1129"/>
                <a:gd name="T84" fmla="*/ 2193 w 2283"/>
                <a:gd name="T85" fmla="*/ 260 h 1129"/>
                <a:gd name="T86" fmla="*/ 2103 w 2283"/>
                <a:gd name="T87" fmla="*/ 219 h 1129"/>
                <a:gd name="T88" fmla="*/ 2024 w 2283"/>
                <a:gd name="T89" fmla="*/ 195 h 1129"/>
                <a:gd name="T90" fmla="*/ 1956 w 2283"/>
                <a:gd name="T91" fmla="*/ 181 h 1129"/>
                <a:gd name="T92" fmla="*/ 1802 w 2283"/>
                <a:gd name="T93" fmla="*/ 155 h 1129"/>
                <a:gd name="T94" fmla="*/ 1525 w 2283"/>
                <a:gd name="T95" fmla="*/ 115 h 1129"/>
                <a:gd name="T96" fmla="*/ 1200 w 2283"/>
                <a:gd name="T97" fmla="*/ 73 h 1129"/>
                <a:gd name="T98" fmla="*/ 864 w 2283"/>
                <a:gd name="T99" fmla="*/ 36 h 1129"/>
                <a:gd name="T100" fmla="*/ 626 w 2283"/>
                <a:gd name="T101" fmla="*/ 14 h 1129"/>
                <a:gd name="T102" fmla="*/ 485 w 2283"/>
                <a:gd name="T103" fmla="*/ 5 h 1129"/>
                <a:gd name="T104" fmla="*/ 361 w 2283"/>
                <a:gd name="T105" fmla="*/ 0 h 1129"/>
                <a:gd name="T106" fmla="*/ 261 w 2283"/>
                <a:gd name="T107" fmla="*/ 1 h 1129"/>
                <a:gd name="T108" fmla="*/ 188 w 2283"/>
                <a:gd name="T109" fmla="*/ 9 h 1129"/>
                <a:gd name="T110" fmla="*/ 147 w 2283"/>
                <a:gd name="T111" fmla="*/ 23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83" h="1129">
                  <a:moveTo>
                    <a:pt x="141" y="32"/>
                  </a:moveTo>
                  <a:lnTo>
                    <a:pt x="120" y="69"/>
                  </a:lnTo>
                  <a:lnTo>
                    <a:pt x="101" y="103"/>
                  </a:lnTo>
                  <a:lnTo>
                    <a:pt x="85" y="139"/>
                  </a:lnTo>
                  <a:lnTo>
                    <a:pt x="68" y="173"/>
                  </a:lnTo>
                  <a:lnTo>
                    <a:pt x="55" y="206"/>
                  </a:lnTo>
                  <a:lnTo>
                    <a:pt x="43" y="241"/>
                  </a:lnTo>
                  <a:lnTo>
                    <a:pt x="32" y="273"/>
                  </a:lnTo>
                  <a:lnTo>
                    <a:pt x="23" y="306"/>
                  </a:lnTo>
                  <a:lnTo>
                    <a:pt x="16" y="338"/>
                  </a:lnTo>
                  <a:lnTo>
                    <a:pt x="9" y="370"/>
                  </a:lnTo>
                  <a:lnTo>
                    <a:pt x="6" y="401"/>
                  </a:lnTo>
                  <a:lnTo>
                    <a:pt x="2" y="432"/>
                  </a:lnTo>
                  <a:lnTo>
                    <a:pt x="0" y="464"/>
                  </a:lnTo>
                  <a:lnTo>
                    <a:pt x="2" y="494"/>
                  </a:lnTo>
                  <a:lnTo>
                    <a:pt x="3" y="525"/>
                  </a:lnTo>
                  <a:lnTo>
                    <a:pt x="6" y="556"/>
                  </a:lnTo>
                  <a:lnTo>
                    <a:pt x="11" y="585"/>
                  </a:lnTo>
                  <a:lnTo>
                    <a:pt x="17" y="616"/>
                  </a:lnTo>
                  <a:lnTo>
                    <a:pt x="25" y="645"/>
                  </a:lnTo>
                  <a:lnTo>
                    <a:pt x="34" y="675"/>
                  </a:lnTo>
                  <a:lnTo>
                    <a:pt x="44" y="705"/>
                  </a:lnTo>
                  <a:lnTo>
                    <a:pt x="55" y="735"/>
                  </a:lnTo>
                  <a:lnTo>
                    <a:pt x="68" y="765"/>
                  </a:lnTo>
                  <a:lnTo>
                    <a:pt x="82" y="795"/>
                  </a:lnTo>
                  <a:lnTo>
                    <a:pt x="99" y="825"/>
                  </a:lnTo>
                  <a:lnTo>
                    <a:pt x="115" y="855"/>
                  </a:lnTo>
                  <a:lnTo>
                    <a:pt x="133" y="886"/>
                  </a:lnTo>
                  <a:lnTo>
                    <a:pt x="153" y="916"/>
                  </a:lnTo>
                  <a:lnTo>
                    <a:pt x="174" y="947"/>
                  </a:lnTo>
                  <a:lnTo>
                    <a:pt x="196" y="978"/>
                  </a:lnTo>
                  <a:lnTo>
                    <a:pt x="220" y="1008"/>
                  </a:lnTo>
                  <a:lnTo>
                    <a:pt x="244" y="1040"/>
                  </a:lnTo>
                  <a:lnTo>
                    <a:pt x="267" y="1064"/>
                  </a:lnTo>
                  <a:lnTo>
                    <a:pt x="292" y="1085"/>
                  </a:lnTo>
                  <a:lnTo>
                    <a:pt x="320" y="1100"/>
                  </a:lnTo>
                  <a:lnTo>
                    <a:pt x="351" y="1113"/>
                  </a:lnTo>
                  <a:lnTo>
                    <a:pt x="384" y="1122"/>
                  </a:lnTo>
                  <a:lnTo>
                    <a:pt x="420" y="1127"/>
                  </a:lnTo>
                  <a:lnTo>
                    <a:pt x="456" y="1129"/>
                  </a:lnTo>
                  <a:lnTo>
                    <a:pt x="495" y="1128"/>
                  </a:lnTo>
                  <a:lnTo>
                    <a:pt x="535" y="1125"/>
                  </a:lnTo>
                  <a:lnTo>
                    <a:pt x="575" y="1119"/>
                  </a:lnTo>
                  <a:lnTo>
                    <a:pt x="618" y="1111"/>
                  </a:lnTo>
                  <a:lnTo>
                    <a:pt x="660" y="1101"/>
                  </a:lnTo>
                  <a:lnTo>
                    <a:pt x="703" y="1090"/>
                  </a:lnTo>
                  <a:lnTo>
                    <a:pt x="746" y="1076"/>
                  </a:lnTo>
                  <a:lnTo>
                    <a:pt x="791" y="1060"/>
                  </a:lnTo>
                  <a:lnTo>
                    <a:pt x="834" y="1044"/>
                  </a:lnTo>
                  <a:lnTo>
                    <a:pt x="878" y="1027"/>
                  </a:lnTo>
                  <a:lnTo>
                    <a:pt x="921" y="1009"/>
                  </a:lnTo>
                  <a:lnTo>
                    <a:pt x="963" y="992"/>
                  </a:lnTo>
                  <a:lnTo>
                    <a:pt x="1005" y="973"/>
                  </a:lnTo>
                  <a:lnTo>
                    <a:pt x="1084" y="936"/>
                  </a:lnTo>
                  <a:lnTo>
                    <a:pt x="1158" y="900"/>
                  </a:lnTo>
                  <a:lnTo>
                    <a:pt x="1224" y="867"/>
                  </a:lnTo>
                  <a:lnTo>
                    <a:pt x="1282" y="840"/>
                  </a:lnTo>
                  <a:lnTo>
                    <a:pt x="1307" y="828"/>
                  </a:lnTo>
                  <a:lnTo>
                    <a:pt x="1329" y="820"/>
                  </a:lnTo>
                  <a:lnTo>
                    <a:pt x="1347" y="812"/>
                  </a:lnTo>
                  <a:lnTo>
                    <a:pt x="1362" y="807"/>
                  </a:lnTo>
                  <a:lnTo>
                    <a:pt x="1453" y="779"/>
                  </a:lnTo>
                  <a:lnTo>
                    <a:pt x="1550" y="748"/>
                  </a:lnTo>
                  <a:lnTo>
                    <a:pt x="1652" y="716"/>
                  </a:lnTo>
                  <a:lnTo>
                    <a:pt x="1755" y="682"/>
                  </a:lnTo>
                  <a:lnTo>
                    <a:pt x="1806" y="664"/>
                  </a:lnTo>
                  <a:lnTo>
                    <a:pt x="1857" y="645"/>
                  </a:lnTo>
                  <a:lnTo>
                    <a:pt x="1905" y="626"/>
                  </a:lnTo>
                  <a:lnTo>
                    <a:pt x="1954" y="607"/>
                  </a:lnTo>
                  <a:lnTo>
                    <a:pt x="2000" y="588"/>
                  </a:lnTo>
                  <a:lnTo>
                    <a:pt x="2043" y="568"/>
                  </a:lnTo>
                  <a:lnTo>
                    <a:pt x="2085" y="548"/>
                  </a:lnTo>
                  <a:lnTo>
                    <a:pt x="2123" y="528"/>
                  </a:lnTo>
                  <a:lnTo>
                    <a:pt x="2159" y="507"/>
                  </a:lnTo>
                  <a:lnTo>
                    <a:pt x="2190" y="487"/>
                  </a:lnTo>
                  <a:lnTo>
                    <a:pt x="2218" y="466"/>
                  </a:lnTo>
                  <a:lnTo>
                    <a:pt x="2241" y="446"/>
                  </a:lnTo>
                  <a:lnTo>
                    <a:pt x="2260" y="424"/>
                  </a:lnTo>
                  <a:lnTo>
                    <a:pt x="2272" y="404"/>
                  </a:lnTo>
                  <a:lnTo>
                    <a:pt x="2280" y="384"/>
                  </a:lnTo>
                  <a:lnTo>
                    <a:pt x="2283" y="362"/>
                  </a:lnTo>
                  <a:lnTo>
                    <a:pt x="2279" y="342"/>
                  </a:lnTo>
                  <a:lnTo>
                    <a:pt x="2267" y="321"/>
                  </a:lnTo>
                  <a:lnTo>
                    <a:pt x="2251" y="299"/>
                  </a:lnTo>
                  <a:lnTo>
                    <a:pt x="2225" y="279"/>
                  </a:lnTo>
                  <a:lnTo>
                    <a:pt x="2193" y="260"/>
                  </a:lnTo>
                  <a:lnTo>
                    <a:pt x="2153" y="240"/>
                  </a:lnTo>
                  <a:lnTo>
                    <a:pt x="2103" y="219"/>
                  </a:lnTo>
                  <a:lnTo>
                    <a:pt x="2046" y="200"/>
                  </a:lnTo>
                  <a:lnTo>
                    <a:pt x="2024" y="195"/>
                  </a:lnTo>
                  <a:lnTo>
                    <a:pt x="1995" y="189"/>
                  </a:lnTo>
                  <a:lnTo>
                    <a:pt x="1956" y="181"/>
                  </a:lnTo>
                  <a:lnTo>
                    <a:pt x="1912" y="173"/>
                  </a:lnTo>
                  <a:lnTo>
                    <a:pt x="1802" y="155"/>
                  </a:lnTo>
                  <a:lnTo>
                    <a:pt x="1672" y="136"/>
                  </a:lnTo>
                  <a:lnTo>
                    <a:pt x="1525" y="115"/>
                  </a:lnTo>
                  <a:lnTo>
                    <a:pt x="1366" y="94"/>
                  </a:lnTo>
                  <a:lnTo>
                    <a:pt x="1200" y="73"/>
                  </a:lnTo>
                  <a:lnTo>
                    <a:pt x="1031" y="53"/>
                  </a:lnTo>
                  <a:lnTo>
                    <a:pt x="864" y="36"/>
                  </a:lnTo>
                  <a:lnTo>
                    <a:pt x="703" y="20"/>
                  </a:lnTo>
                  <a:lnTo>
                    <a:pt x="626" y="14"/>
                  </a:lnTo>
                  <a:lnTo>
                    <a:pt x="554" y="9"/>
                  </a:lnTo>
                  <a:lnTo>
                    <a:pt x="485" y="5"/>
                  </a:lnTo>
                  <a:lnTo>
                    <a:pt x="421" y="2"/>
                  </a:lnTo>
                  <a:lnTo>
                    <a:pt x="361" y="0"/>
                  </a:lnTo>
                  <a:lnTo>
                    <a:pt x="308" y="0"/>
                  </a:lnTo>
                  <a:lnTo>
                    <a:pt x="261" y="1"/>
                  </a:lnTo>
                  <a:lnTo>
                    <a:pt x="221" y="4"/>
                  </a:lnTo>
                  <a:lnTo>
                    <a:pt x="188" y="9"/>
                  </a:lnTo>
                  <a:lnTo>
                    <a:pt x="164" y="14"/>
                  </a:lnTo>
                  <a:lnTo>
                    <a:pt x="147" y="23"/>
                  </a:lnTo>
                  <a:lnTo>
                    <a:pt x="141" y="3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1" name="Freeform 15"/>
            <p:cNvSpPr>
              <a:spLocks/>
            </p:cNvSpPr>
            <p:nvPr/>
          </p:nvSpPr>
          <p:spPr bwMode="auto">
            <a:xfrm>
              <a:off x="2471738" y="2200275"/>
              <a:ext cx="1077912" cy="419100"/>
            </a:xfrm>
            <a:custGeom>
              <a:avLst/>
              <a:gdLst>
                <a:gd name="T0" fmla="*/ 1585 w 2716"/>
                <a:gd name="T1" fmla="*/ 1055 h 1058"/>
                <a:gd name="T2" fmla="*/ 1420 w 2716"/>
                <a:gd name="T3" fmla="*/ 1032 h 1058"/>
                <a:gd name="T4" fmla="*/ 1074 w 2716"/>
                <a:gd name="T5" fmla="*/ 969 h 1058"/>
                <a:gd name="T6" fmla="*/ 684 w 2716"/>
                <a:gd name="T7" fmla="*/ 883 h 1058"/>
                <a:gd name="T8" fmla="*/ 332 w 2716"/>
                <a:gd name="T9" fmla="*/ 796 h 1058"/>
                <a:gd name="T10" fmla="*/ 128 w 2716"/>
                <a:gd name="T11" fmla="*/ 735 h 1058"/>
                <a:gd name="T12" fmla="*/ 65 w 2716"/>
                <a:gd name="T13" fmla="*/ 710 h 1058"/>
                <a:gd name="T14" fmla="*/ 14 w 2716"/>
                <a:gd name="T15" fmla="*/ 663 h 1058"/>
                <a:gd name="T16" fmla="*/ 0 w 2716"/>
                <a:gd name="T17" fmla="*/ 613 h 1058"/>
                <a:gd name="T18" fmla="*/ 17 w 2716"/>
                <a:gd name="T19" fmla="*/ 559 h 1058"/>
                <a:gd name="T20" fmla="*/ 57 w 2716"/>
                <a:gd name="T21" fmla="*/ 505 h 1058"/>
                <a:gd name="T22" fmla="*/ 115 w 2716"/>
                <a:gd name="T23" fmla="*/ 450 h 1058"/>
                <a:gd name="T24" fmla="*/ 187 w 2716"/>
                <a:gd name="T25" fmla="*/ 396 h 1058"/>
                <a:gd name="T26" fmla="*/ 291 w 2716"/>
                <a:gd name="T27" fmla="*/ 327 h 1058"/>
                <a:gd name="T28" fmla="*/ 443 w 2716"/>
                <a:gd name="T29" fmla="*/ 238 h 1058"/>
                <a:gd name="T30" fmla="*/ 542 w 2716"/>
                <a:gd name="T31" fmla="*/ 179 h 1058"/>
                <a:gd name="T32" fmla="*/ 619 w 2716"/>
                <a:gd name="T33" fmla="*/ 140 h 1058"/>
                <a:gd name="T34" fmla="*/ 707 w 2716"/>
                <a:gd name="T35" fmla="*/ 103 h 1058"/>
                <a:gd name="T36" fmla="*/ 802 w 2716"/>
                <a:gd name="T37" fmla="*/ 69 h 1058"/>
                <a:gd name="T38" fmla="*/ 906 w 2716"/>
                <a:gd name="T39" fmla="*/ 41 h 1058"/>
                <a:gd name="T40" fmla="*/ 1013 w 2716"/>
                <a:gd name="T41" fmla="*/ 19 h 1058"/>
                <a:gd name="T42" fmla="*/ 1120 w 2716"/>
                <a:gd name="T43" fmla="*/ 5 h 1058"/>
                <a:gd name="T44" fmla="*/ 1227 w 2716"/>
                <a:gd name="T45" fmla="*/ 0 h 1058"/>
                <a:gd name="T46" fmla="*/ 1329 w 2716"/>
                <a:gd name="T47" fmla="*/ 7 h 1058"/>
                <a:gd name="T48" fmla="*/ 1423 w 2716"/>
                <a:gd name="T49" fmla="*/ 28 h 1058"/>
                <a:gd name="T50" fmla="*/ 1510 w 2716"/>
                <a:gd name="T51" fmla="*/ 61 h 1058"/>
                <a:gd name="T52" fmla="*/ 1593 w 2716"/>
                <a:gd name="T53" fmla="*/ 107 h 1058"/>
                <a:gd name="T54" fmla="*/ 1703 w 2716"/>
                <a:gd name="T55" fmla="*/ 146 h 1058"/>
                <a:gd name="T56" fmla="*/ 1834 w 2716"/>
                <a:gd name="T57" fmla="*/ 183 h 1058"/>
                <a:gd name="T58" fmla="*/ 2127 w 2716"/>
                <a:gd name="T59" fmla="*/ 252 h 1058"/>
                <a:gd name="T60" fmla="*/ 2322 w 2716"/>
                <a:gd name="T61" fmla="*/ 299 h 1058"/>
                <a:gd name="T62" fmla="*/ 2456 w 2716"/>
                <a:gd name="T63" fmla="*/ 339 h 1058"/>
                <a:gd name="T64" fmla="*/ 2570 w 2716"/>
                <a:gd name="T65" fmla="*/ 383 h 1058"/>
                <a:gd name="T66" fmla="*/ 2655 w 2716"/>
                <a:gd name="T67" fmla="*/ 434 h 1058"/>
                <a:gd name="T68" fmla="*/ 2706 w 2716"/>
                <a:gd name="T69" fmla="*/ 496 h 1058"/>
                <a:gd name="T70" fmla="*/ 2712 w 2716"/>
                <a:gd name="T71" fmla="*/ 553 h 1058"/>
                <a:gd name="T72" fmla="*/ 2672 w 2716"/>
                <a:gd name="T73" fmla="*/ 591 h 1058"/>
                <a:gd name="T74" fmla="*/ 2589 w 2716"/>
                <a:gd name="T75" fmla="*/ 636 h 1058"/>
                <a:gd name="T76" fmla="*/ 2386 w 2716"/>
                <a:gd name="T77" fmla="*/ 719 h 1058"/>
                <a:gd name="T78" fmla="*/ 2094 w 2716"/>
                <a:gd name="T79" fmla="*/ 826 h 1058"/>
                <a:gd name="T80" fmla="*/ 1825 w 2716"/>
                <a:gd name="T81" fmla="*/ 934 h 1058"/>
                <a:gd name="T82" fmla="*/ 1723 w 2716"/>
                <a:gd name="T83" fmla="*/ 984 h 1058"/>
                <a:gd name="T84" fmla="*/ 1658 w 2716"/>
                <a:gd name="T85" fmla="*/ 1030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16" h="1058">
                  <a:moveTo>
                    <a:pt x="1639" y="1058"/>
                  </a:moveTo>
                  <a:lnTo>
                    <a:pt x="1615" y="1058"/>
                  </a:lnTo>
                  <a:lnTo>
                    <a:pt x="1585" y="1055"/>
                  </a:lnTo>
                  <a:lnTo>
                    <a:pt x="1551" y="1051"/>
                  </a:lnTo>
                  <a:lnTo>
                    <a:pt x="1511" y="1046"/>
                  </a:lnTo>
                  <a:lnTo>
                    <a:pt x="1420" y="1032"/>
                  </a:lnTo>
                  <a:lnTo>
                    <a:pt x="1315" y="1014"/>
                  </a:lnTo>
                  <a:lnTo>
                    <a:pt x="1198" y="993"/>
                  </a:lnTo>
                  <a:lnTo>
                    <a:pt x="1074" y="969"/>
                  </a:lnTo>
                  <a:lnTo>
                    <a:pt x="944" y="942"/>
                  </a:lnTo>
                  <a:lnTo>
                    <a:pt x="814" y="912"/>
                  </a:lnTo>
                  <a:lnTo>
                    <a:pt x="684" y="883"/>
                  </a:lnTo>
                  <a:lnTo>
                    <a:pt x="558" y="854"/>
                  </a:lnTo>
                  <a:lnTo>
                    <a:pt x="439" y="824"/>
                  </a:lnTo>
                  <a:lnTo>
                    <a:pt x="332" y="796"/>
                  </a:lnTo>
                  <a:lnTo>
                    <a:pt x="238" y="770"/>
                  </a:lnTo>
                  <a:lnTo>
                    <a:pt x="159" y="747"/>
                  </a:lnTo>
                  <a:lnTo>
                    <a:pt x="128" y="735"/>
                  </a:lnTo>
                  <a:lnTo>
                    <a:pt x="101" y="726"/>
                  </a:lnTo>
                  <a:lnTo>
                    <a:pt x="79" y="717"/>
                  </a:lnTo>
                  <a:lnTo>
                    <a:pt x="65" y="710"/>
                  </a:lnTo>
                  <a:lnTo>
                    <a:pt x="44" y="694"/>
                  </a:lnTo>
                  <a:lnTo>
                    <a:pt x="27" y="679"/>
                  </a:lnTo>
                  <a:lnTo>
                    <a:pt x="14" y="663"/>
                  </a:lnTo>
                  <a:lnTo>
                    <a:pt x="7" y="647"/>
                  </a:lnTo>
                  <a:lnTo>
                    <a:pt x="2" y="629"/>
                  </a:lnTo>
                  <a:lnTo>
                    <a:pt x="0" y="613"/>
                  </a:lnTo>
                  <a:lnTo>
                    <a:pt x="3" y="595"/>
                  </a:lnTo>
                  <a:lnTo>
                    <a:pt x="8" y="577"/>
                  </a:lnTo>
                  <a:lnTo>
                    <a:pt x="17" y="559"/>
                  </a:lnTo>
                  <a:lnTo>
                    <a:pt x="27" y="542"/>
                  </a:lnTo>
                  <a:lnTo>
                    <a:pt x="41" y="524"/>
                  </a:lnTo>
                  <a:lnTo>
                    <a:pt x="57" y="505"/>
                  </a:lnTo>
                  <a:lnTo>
                    <a:pt x="74" y="487"/>
                  </a:lnTo>
                  <a:lnTo>
                    <a:pt x="94" y="468"/>
                  </a:lnTo>
                  <a:lnTo>
                    <a:pt x="115" y="450"/>
                  </a:lnTo>
                  <a:lnTo>
                    <a:pt x="138" y="432"/>
                  </a:lnTo>
                  <a:lnTo>
                    <a:pt x="161" y="414"/>
                  </a:lnTo>
                  <a:lnTo>
                    <a:pt x="187" y="396"/>
                  </a:lnTo>
                  <a:lnTo>
                    <a:pt x="212" y="378"/>
                  </a:lnTo>
                  <a:lnTo>
                    <a:pt x="239" y="360"/>
                  </a:lnTo>
                  <a:lnTo>
                    <a:pt x="291" y="327"/>
                  </a:lnTo>
                  <a:lnTo>
                    <a:pt x="345" y="295"/>
                  </a:lnTo>
                  <a:lnTo>
                    <a:pt x="396" y="265"/>
                  </a:lnTo>
                  <a:lnTo>
                    <a:pt x="443" y="238"/>
                  </a:lnTo>
                  <a:lnTo>
                    <a:pt x="486" y="214"/>
                  </a:lnTo>
                  <a:lnTo>
                    <a:pt x="521" y="192"/>
                  </a:lnTo>
                  <a:lnTo>
                    <a:pt x="542" y="179"/>
                  </a:lnTo>
                  <a:lnTo>
                    <a:pt x="567" y="165"/>
                  </a:lnTo>
                  <a:lnTo>
                    <a:pt x="592" y="153"/>
                  </a:lnTo>
                  <a:lnTo>
                    <a:pt x="619" y="140"/>
                  </a:lnTo>
                  <a:lnTo>
                    <a:pt x="647" y="127"/>
                  </a:lnTo>
                  <a:lnTo>
                    <a:pt x="676" y="114"/>
                  </a:lnTo>
                  <a:lnTo>
                    <a:pt x="707" y="103"/>
                  </a:lnTo>
                  <a:lnTo>
                    <a:pt x="737" y="92"/>
                  </a:lnTo>
                  <a:lnTo>
                    <a:pt x="769" y="80"/>
                  </a:lnTo>
                  <a:lnTo>
                    <a:pt x="802" y="69"/>
                  </a:lnTo>
                  <a:lnTo>
                    <a:pt x="837" y="58"/>
                  </a:lnTo>
                  <a:lnTo>
                    <a:pt x="871" y="49"/>
                  </a:lnTo>
                  <a:lnTo>
                    <a:pt x="906" y="41"/>
                  </a:lnTo>
                  <a:lnTo>
                    <a:pt x="941" y="32"/>
                  </a:lnTo>
                  <a:lnTo>
                    <a:pt x="977" y="25"/>
                  </a:lnTo>
                  <a:lnTo>
                    <a:pt x="1013" y="19"/>
                  </a:lnTo>
                  <a:lnTo>
                    <a:pt x="1048" y="12"/>
                  </a:lnTo>
                  <a:lnTo>
                    <a:pt x="1084" y="9"/>
                  </a:lnTo>
                  <a:lnTo>
                    <a:pt x="1120" y="5"/>
                  </a:lnTo>
                  <a:lnTo>
                    <a:pt x="1156" y="2"/>
                  </a:lnTo>
                  <a:lnTo>
                    <a:pt x="1191" y="1"/>
                  </a:lnTo>
                  <a:lnTo>
                    <a:pt x="1227" y="0"/>
                  </a:lnTo>
                  <a:lnTo>
                    <a:pt x="1261" y="1"/>
                  </a:lnTo>
                  <a:lnTo>
                    <a:pt x="1296" y="4"/>
                  </a:lnTo>
                  <a:lnTo>
                    <a:pt x="1329" y="7"/>
                  </a:lnTo>
                  <a:lnTo>
                    <a:pt x="1361" y="12"/>
                  </a:lnTo>
                  <a:lnTo>
                    <a:pt x="1393" y="19"/>
                  </a:lnTo>
                  <a:lnTo>
                    <a:pt x="1423" y="28"/>
                  </a:lnTo>
                  <a:lnTo>
                    <a:pt x="1454" y="37"/>
                  </a:lnTo>
                  <a:lnTo>
                    <a:pt x="1482" y="48"/>
                  </a:lnTo>
                  <a:lnTo>
                    <a:pt x="1510" y="61"/>
                  </a:lnTo>
                  <a:lnTo>
                    <a:pt x="1536" y="76"/>
                  </a:lnTo>
                  <a:lnTo>
                    <a:pt x="1562" y="92"/>
                  </a:lnTo>
                  <a:lnTo>
                    <a:pt x="1593" y="107"/>
                  </a:lnTo>
                  <a:lnTo>
                    <a:pt x="1627" y="121"/>
                  </a:lnTo>
                  <a:lnTo>
                    <a:pt x="1663" y="134"/>
                  </a:lnTo>
                  <a:lnTo>
                    <a:pt x="1703" y="146"/>
                  </a:lnTo>
                  <a:lnTo>
                    <a:pt x="1745" y="159"/>
                  </a:lnTo>
                  <a:lnTo>
                    <a:pt x="1788" y="172"/>
                  </a:lnTo>
                  <a:lnTo>
                    <a:pt x="1834" y="183"/>
                  </a:lnTo>
                  <a:lnTo>
                    <a:pt x="1928" y="206"/>
                  </a:lnTo>
                  <a:lnTo>
                    <a:pt x="2028" y="229"/>
                  </a:lnTo>
                  <a:lnTo>
                    <a:pt x="2127" y="252"/>
                  </a:lnTo>
                  <a:lnTo>
                    <a:pt x="2227" y="275"/>
                  </a:lnTo>
                  <a:lnTo>
                    <a:pt x="2275" y="287"/>
                  </a:lnTo>
                  <a:lnTo>
                    <a:pt x="2322" y="299"/>
                  </a:lnTo>
                  <a:lnTo>
                    <a:pt x="2369" y="312"/>
                  </a:lnTo>
                  <a:lnTo>
                    <a:pt x="2414" y="325"/>
                  </a:lnTo>
                  <a:lnTo>
                    <a:pt x="2456" y="339"/>
                  </a:lnTo>
                  <a:lnTo>
                    <a:pt x="2497" y="353"/>
                  </a:lnTo>
                  <a:lnTo>
                    <a:pt x="2534" y="368"/>
                  </a:lnTo>
                  <a:lnTo>
                    <a:pt x="2570" y="383"/>
                  </a:lnTo>
                  <a:lnTo>
                    <a:pt x="2601" y="400"/>
                  </a:lnTo>
                  <a:lnTo>
                    <a:pt x="2629" y="417"/>
                  </a:lnTo>
                  <a:lnTo>
                    <a:pt x="2655" y="434"/>
                  </a:lnTo>
                  <a:lnTo>
                    <a:pt x="2677" y="454"/>
                  </a:lnTo>
                  <a:lnTo>
                    <a:pt x="2693" y="474"/>
                  </a:lnTo>
                  <a:lnTo>
                    <a:pt x="2706" y="496"/>
                  </a:lnTo>
                  <a:lnTo>
                    <a:pt x="2714" y="517"/>
                  </a:lnTo>
                  <a:lnTo>
                    <a:pt x="2716" y="542"/>
                  </a:lnTo>
                  <a:lnTo>
                    <a:pt x="2712" y="553"/>
                  </a:lnTo>
                  <a:lnTo>
                    <a:pt x="2705" y="564"/>
                  </a:lnTo>
                  <a:lnTo>
                    <a:pt x="2691" y="577"/>
                  </a:lnTo>
                  <a:lnTo>
                    <a:pt x="2672" y="591"/>
                  </a:lnTo>
                  <a:lnTo>
                    <a:pt x="2647" y="605"/>
                  </a:lnTo>
                  <a:lnTo>
                    <a:pt x="2621" y="621"/>
                  </a:lnTo>
                  <a:lnTo>
                    <a:pt x="2589" y="636"/>
                  </a:lnTo>
                  <a:lnTo>
                    <a:pt x="2553" y="651"/>
                  </a:lnTo>
                  <a:lnTo>
                    <a:pt x="2474" y="684"/>
                  </a:lnTo>
                  <a:lnTo>
                    <a:pt x="2386" y="719"/>
                  </a:lnTo>
                  <a:lnTo>
                    <a:pt x="2292" y="754"/>
                  </a:lnTo>
                  <a:lnTo>
                    <a:pt x="2193" y="790"/>
                  </a:lnTo>
                  <a:lnTo>
                    <a:pt x="2094" y="826"/>
                  </a:lnTo>
                  <a:lnTo>
                    <a:pt x="1998" y="863"/>
                  </a:lnTo>
                  <a:lnTo>
                    <a:pt x="1907" y="898"/>
                  </a:lnTo>
                  <a:lnTo>
                    <a:pt x="1825" y="934"/>
                  </a:lnTo>
                  <a:lnTo>
                    <a:pt x="1788" y="951"/>
                  </a:lnTo>
                  <a:lnTo>
                    <a:pt x="1754" y="967"/>
                  </a:lnTo>
                  <a:lnTo>
                    <a:pt x="1723" y="984"/>
                  </a:lnTo>
                  <a:lnTo>
                    <a:pt x="1697" y="999"/>
                  </a:lnTo>
                  <a:lnTo>
                    <a:pt x="1676" y="1016"/>
                  </a:lnTo>
                  <a:lnTo>
                    <a:pt x="1658" y="1030"/>
                  </a:lnTo>
                  <a:lnTo>
                    <a:pt x="1645" y="1044"/>
                  </a:lnTo>
                  <a:lnTo>
                    <a:pt x="1639" y="10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2" name="Freeform 16"/>
            <p:cNvSpPr>
              <a:spLocks/>
            </p:cNvSpPr>
            <p:nvPr/>
          </p:nvSpPr>
          <p:spPr bwMode="auto">
            <a:xfrm>
              <a:off x="1709738" y="2043113"/>
              <a:ext cx="1069975" cy="427037"/>
            </a:xfrm>
            <a:custGeom>
              <a:avLst/>
              <a:gdLst>
                <a:gd name="T0" fmla="*/ 182 w 2697"/>
                <a:gd name="T1" fmla="*/ 1055 h 1079"/>
                <a:gd name="T2" fmla="*/ 308 w 2697"/>
                <a:gd name="T3" fmla="*/ 1070 h 1079"/>
                <a:gd name="T4" fmla="*/ 461 w 2697"/>
                <a:gd name="T5" fmla="*/ 1077 h 1079"/>
                <a:gd name="T6" fmla="*/ 629 w 2697"/>
                <a:gd name="T7" fmla="*/ 1079 h 1079"/>
                <a:gd name="T8" fmla="*/ 808 w 2697"/>
                <a:gd name="T9" fmla="*/ 1074 h 1079"/>
                <a:gd name="T10" fmla="*/ 984 w 2697"/>
                <a:gd name="T11" fmla="*/ 1062 h 1079"/>
                <a:gd name="T12" fmla="*/ 1152 w 2697"/>
                <a:gd name="T13" fmla="*/ 1044 h 1079"/>
                <a:gd name="T14" fmla="*/ 1304 w 2697"/>
                <a:gd name="T15" fmla="*/ 1019 h 1079"/>
                <a:gd name="T16" fmla="*/ 1429 w 2697"/>
                <a:gd name="T17" fmla="*/ 986 h 1079"/>
                <a:gd name="T18" fmla="*/ 1521 w 2697"/>
                <a:gd name="T19" fmla="*/ 946 h 1079"/>
                <a:gd name="T20" fmla="*/ 1569 w 2697"/>
                <a:gd name="T21" fmla="*/ 899 h 1079"/>
                <a:gd name="T22" fmla="*/ 1624 w 2697"/>
                <a:gd name="T23" fmla="*/ 811 h 1079"/>
                <a:gd name="T24" fmla="*/ 1694 w 2697"/>
                <a:gd name="T25" fmla="*/ 735 h 1079"/>
                <a:gd name="T26" fmla="*/ 1779 w 2697"/>
                <a:gd name="T27" fmla="*/ 668 h 1079"/>
                <a:gd name="T28" fmla="*/ 1875 w 2697"/>
                <a:gd name="T29" fmla="*/ 610 h 1079"/>
                <a:gd name="T30" fmla="*/ 1980 w 2697"/>
                <a:gd name="T31" fmla="*/ 556 h 1079"/>
                <a:gd name="T32" fmla="*/ 2165 w 2697"/>
                <a:gd name="T33" fmla="*/ 474 h 1079"/>
                <a:gd name="T34" fmla="*/ 2391 w 2697"/>
                <a:gd name="T35" fmla="*/ 378 h 1079"/>
                <a:gd name="T36" fmla="*/ 2537 w 2697"/>
                <a:gd name="T37" fmla="*/ 306 h 1079"/>
                <a:gd name="T38" fmla="*/ 2636 w 2697"/>
                <a:gd name="T39" fmla="*/ 246 h 1079"/>
                <a:gd name="T40" fmla="*/ 2691 w 2697"/>
                <a:gd name="T41" fmla="*/ 193 h 1079"/>
                <a:gd name="T42" fmla="*/ 2694 w 2697"/>
                <a:gd name="T43" fmla="*/ 151 h 1079"/>
                <a:gd name="T44" fmla="*/ 2653 w 2697"/>
                <a:gd name="T45" fmla="*/ 121 h 1079"/>
                <a:gd name="T46" fmla="*/ 2579 w 2697"/>
                <a:gd name="T47" fmla="*/ 100 h 1079"/>
                <a:gd name="T48" fmla="*/ 2479 w 2697"/>
                <a:gd name="T49" fmla="*/ 84 h 1079"/>
                <a:gd name="T50" fmla="*/ 2246 w 2697"/>
                <a:gd name="T51" fmla="*/ 69 h 1079"/>
                <a:gd name="T52" fmla="*/ 2024 w 2697"/>
                <a:gd name="T53" fmla="*/ 59 h 1079"/>
                <a:gd name="T54" fmla="*/ 1943 w 2697"/>
                <a:gd name="T55" fmla="*/ 51 h 1079"/>
                <a:gd name="T56" fmla="*/ 1865 w 2697"/>
                <a:gd name="T57" fmla="*/ 37 h 1079"/>
                <a:gd name="T58" fmla="*/ 1700 w 2697"/>
                <a:gd name="T59" fmla="*/ 21 h 1079"/>
                <a:gd name="T60" fmla="*/ 1366 w 2697"/>
                <a:gd name="T61" fmla="*/ 3 h 1079"/>
                <a:gd name="T62" fmla="*/ 1053 w 2697"/>
                <a:gd name="T63" fmla="*/ 3 h 1079"/>
                <a:gd name="T64" fmla="*/ 868 w 2697"/>
                <a:gd name="T65" fmla="*/ 10 h 1079"/>
                <a:gd name="T66" fmla="*/ 694 w 2697"/>
                <a:gd name="T67" fmla="*/ 27 h 1079"/>
                <a:gd name="T68" fmla="*/ 544 w 2697"/>
                <a:gd name="T69" fmla="*/ 53 h 1079"/>
                <a:gd name="T70" fmla="*/ 424 w 2697"/>
                <a:gd name="T71" fmla="*/ 90 h 1079"/>
                <a:gd name="T72" fmla="*/ 343 w 2697"/>
                <a:gd name="T73" fmla="*/ 138 h 1079"/>
                <a:gd name="T74" fmla="*/ 309 w 2697"/>
                <a:gd name="T75" fmla="*/ 177 h 1079"/>
                <a:gd name="T76" fmla="*/ 225 w 2697"/>
                <a:gd name="T77" fmla="*/ 308 h 1079"/>
                <a:gd name="T78" fmla="*/ 127 w 2697"/>
                <a:gd name="T79" fmla="*/ 490 h 1079"/>
                <a:gd name="T80" fmla="*/ 74 w 2697"/>
                <a:gd name="T81" fmla="*/ 608 h 1079"/>
                <a:gd name="T82" fmla="*/ 30 w 2697"/>
                <a:gd name="T83" fmla="*/ 727 h 1079"/>
                <a:gd name="T84" fmla="*/ 5 w 2697"/>
                <a:gd name="T85" fmla="*/ 837 h 1079"/>
                <a:gd name="T86" fmla="*/ 1 w 2697"/>
                <a:gd name="T87" fmla="*/ 930 h 1079"/>
                <a:gd name="T88" fmla="*/ 26 w 2697"/>
                <a:gd name="T89" fmla="*/ 998 h 1079"/>
                <a:gd name="T90" fmla="*/ 86 w 2697"/>
                <a:gd name="T91" fmla="*/ 1037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97" h="1079">
                  <a:moveTo>
                    <a:pt x="114" y="1042"/>
                  </a:moveTo>
                  <a:lnTo>
                    <a:pt x="146" y="1048"/>
                  </a:lnTo>
                  <a:lnTo>
                    <a:pt x="182" y="1055"/>
                  </a:lnTo>
                  <a:lnTo>
                    <a:pt x="220" y="1061"/>
                  </a:lnTo>
                  <a:lnTo>
                    <a:pt x="263" y="1065"/>
                  </a:lnTo>
                  <a:lnTo>
                    <a:pt x="308" y="1070"/>
                  </a:lnTo>
                  <a:lnTo>
                    <a:pt x="357" y="1072"/>
                  </a:lnTo>
                  <a:lnTo>
                    <a:pt x="408" y="1075"/>
                  </a:lnTo>
                  <a:lnTo>
                    <a:pt x="461" y="1077"/>
                  </a:lnTo>
                  <a:lnTo>
                    <a:pt x="516" y="1079"/>
                  </a:lnTo>
                  <a:lnTo>
                    <a:pt x="572" y="1079"/>
                  </a:lnTo>
                  <a:lnTo>
                    <a:pt x="629" y="1079"/>
                  </a:lnTo>
                  <a:lnTo>
                    <a:pt x="688" y="1079"/>
                  </a:lnTo>
                  <a:lnTo>
                    <a:pt x="748" y="1076"/>
                  </a:lnTo>
                  <a:lnTo>
                    <a:pt x="808" y="1074"/>
                  </a:lnTo>
                  <a:lnTo>
                    <a:pt x="867" y="1071"/>
                  </a:lnTo>
                  <a:lnTo>
                    <a:pt x="926" y="1067"/>
                  </a:lnTo>
                  <a:lnTo>
                    <a:pt x="984" y="1062"/>
                  </a:lnTo>
                  <a:lnTo>
                    <a:pt x="1043" y="1057"/>
                  </a:lnTo>
                  <a:lnTo>
                    <a:pt x="1099" y="1051"/>
                  </a:lnTo>
                  <a:lnTo>
                    <a:pt x="1152" y="1044"/>
                  </a:lnTo>
                  <a:lnTo>
                    <a:pt x="1206" y="1037"/>
                  </a:lnTo>
                  <a:lnTo>
                    <a:pt x="1255" y="1028"/>
                  </a:lnTo>
                  <a:lnTo>
                    <a:pt x="1304" y="1019"/>
                  </a:lnTo>
                  <a:lnTo>
                    <a:pt x="1349" y="1009"/>
                  </a:lnTo>
                  <a:lnTo>
                    <a:pt x="1391" y="998"/>
                  </a:lnTo>
                  <a:lnTo>
                    <a:pt x="1429" y="986"/>
                  </a:lnTo>
                  <a:lnTo>
                    <a:pt x="1463" y="974"/>
                  </a:lnTo>
                  <a:lnTo>
                    <a:pt x="1494" y="960"/>
                  </a:lnTo>
                  <a:lnTo>
                    <a:pt x="1521" y="946"/>
                  </a:lnTo>
                  <a:lnTo>
                    <a:pt x="1542" y="932"/>
                  </a:lnTo>
                  <a:lnTo>
                    <a:pt x="1558" y="916"/>
                  </a:lnTo>
                  <a:lnTo>
                    <a:pt x="1569" y="899"/>
                  </a:lnTo>
                  <a:lnTo>
                    <a:pt x="1586" y="868"/>
                  </a:lnTo>
                  <a:lnTo>
                    <a:pt x="1604" y="839"/>
                  </a:lnTo>
                  <a:lnTo>
                    <a:pt x="1624" y="811"/>
                  </a:lnTo>
                  <a:lnTo>
                    <a:pt x="1646" y="784"/>
                  </a:lnTo>
                  <a:lnTo>
                    <a:pt x="1669" y="759"/>
                  </a:lnTo>
                  <a:lnTo>
                    <a:pt x="1694" y="735"/>
                  </a:lnTo>
                  <a:lnTo>
                    <a:pt x="1721" y="712"/>
                  </a:lnTo>
                  <a:lnTo>
                    <a:pt x="1750" y="690"/>
                  </a:lnTo>
                  <a:lnTo>
                    <a:pt x="1779" y="668"/>
                  </a:lnTo>
                  <a:lnTo>
                    <a:pt x="1810" y="648"/>
                  </a:lnTo>
                  <a:lnTo>
                    <a:pt x="1842" y="629"/>
                  </a:lnTo>
                  <a:lnTo>
                    <a:pt x="1875" y="610"/>
                  </a:lnTo>
                  <a:lnTo>
                    <a:pt x="1908" y="590"/>
                  </a:lnTo>
                  <a:lnTo>
                    <a:pt x="1944" y="574"/>
                  </a:lnTo>
                  <a:lnTo>
                    <a:pt x="1980" y="556"/>
                  </a:lnTo>
                  <a:lnTo>
                    <a:pt x="2015" y="540"/>
                  </a:lnTo>
                  <a:lnTo>
                    <a:pt x="2089" y="506"/>
                  </a:lnTo>
                  <a:lnTo>
                    <a:pt x="2165" y="474"/>
                  </a:lnTo>
                  <a:lnTo>
                    <a:pt x="2241" y="443"/>
                  </a:lnTo>
                  <a:lnTo>
                    <a:pt x="2316" y="411"/>
                  </a:lnTo>
                  <a:lnTo>
                    <a:pt x="2391" y="378"/>
                  </a:lnTo>
                  <a:lnTo>
                    <a:pt x="2465" y="343"/>
                  </a:lnTo>
                  <a:lnTo>
                    <a:pt x="2501" y="325"/>
                  </a:lnTo>
                  <a:lnTo>
                    <a:pt x="2537" y="306"/>
                  </a:lnTo>
                  <a:lnTo>
                    <a:pt x="2571" y="287"/>
                  </a:lnTo>
                  <a:lnTo>
                    <a:pt x="2604" y="267"/>
                  </a:lnTo>
                  <a:lnTo>
                    <a:pt x="2636" y="246"/>
                  </a:lnTo>
                  <a:lnTo>
                    <a:pt x="2660" y="226"/>
                  </a:lnTo>
                  <a:lnTo>
                    <a:pt x="2678" y="208"/>
                  </a:lnTo>
                  <a:lnTo>
                    <a:pt x="2691" y="193"/>
                  </a:lnTo>
                  <a:lnTo>
                    <a:pt x="2696" y="177"/>
                  </a:lnTo>
                  <a:lnTo>
                    <a:pt x="2697" y="163"/>
                  </a:lnTo>
                  <a:lnTo>
                    <a:pt x="2694" y="151"/>
                  </a:lnTo>
                  <a:lnTo>
                    <a:pt x="2683" y="141"/>
                  </a:lnTo>
                  <a:lnTo>
                    <a:pt x="2671" y="130"/>
                  </a:lnTo>
                  <a:lnTo>
                    <a:pt x="2653" y="121"/>
                  </a:lnTo>
                  <a:lnTo>
                    <a:pt x="2631" y="112"/>
                  </a:lnTo>
                  <a:lnTo>
                    <a:pt x="2607" y="106"/>
                  </a:lnTo>
                  <a:lnTo>
                    <a:pt x="2579" y="100"/>
                  </a:lnTo>
                  <a:lnTo>
                    <a:pt x="2548" y="95"/>
                  </a:lnTo>
                  <a:lnTo>
                    <a:pt x="2515" y="90"/>
                  </a:lnTo>
                  <a:lnTo>
                    <a:pt x="2479" y="84"/>
                  </a:lnTo>
                  <a:lnTo>
                    <a:pt x="2405" y="78"/>
                  </a:lnTo>
                  <a:lnTo>
                    <a:pt x="2326" y="73"/>
                  </a:lnTo>
                  <a:lnTo>
                    <a:pt x="2246" y="69"/>
                  </a:lnTo>
                  <a:lnTo>
                    <a:pt x="2167" y="67"/>
                  </a:lnTo>
                  <a:lnTo>
                    <a:pt x="2093" y="63"/>
                  </a:lnTo>
                  <a:lnTo>
                    <a:pt x="2024" y="59"/>
                  </a:lnTo>
                  <a:lnTo>
                    <a:pt x="1995" y="56"/>
                  </a:lnTo>
                  <a:lnTo>
                    <a:pt x="1967" y="54"/>
                  </a:lnTo>
                  <a:lnTo>
                    <a:pt x="1943" y="51"/>
                  </a:lnTo>
                  <a:lnTo>
                    <a:pt x="1921" y="47"/>
                  </a:lnTo>
                  <a:lnTo>
                    <a:pt x="1895" y="42"/>
                  </a:lnTo>
                  <a:lnTo>
                    <a:pt x="1865" y="37"/>
                  </a:lnTo>
                  <a:lnTo>
                    <a:pt x="1829" y="33"/>
                  </a:lnTo>
                  <a:lnTo>
                    <a:pt x="1790" y="28"/>
                  </a:lnTo>
                  <a:lnTo>
                    <a:pt x="1700" y="21"/>
                  </a:lnTo>
                  <a:lnTo>
                    <a:pt x="1598" y="13"/>
                  </a:lnTo>
                  <a:lnTo>
                    <a:pt x="1486" y="7"/>
                  </a:lnTo>
                  <a:lnTo>
                    <a:pt x="1366" y="3"/>
                  </a:lnTo>
                  <a:lnTo>
                    <a:pt x="1243" y="0"/>
                  </a:lnTo>
                  <a:lnTo>
                    <a:pt x="1116" y="2"/>
                  </a:lnTo>
                  <a:lnTo>
                    <a:pt x="1053" y="3"/>
                  </a:lnTo>
                  <a:lnTo>
                    <a:pt x="990" y="4"/>
                  </a:lnTo>
                  <a:lnTo>
                    <a:pt x="928" y="7"/>
                  </a:lnTo>
                  <a:lnTo>
                    <a:pt x="868" y="10"/>
                  </a:lnTo>
                  <a:lnTo>
                    <a:pt x="808" y="16"/>
                  </a:lnTo>
                  <a:lnTo>
                    <a:pt x="751" y="21"/>
                  </a:lnTo>
                  <a:lnTo>
                    <a:pt x="694" y="27"/>
                  </a:lnTo>
                  <a:lnTo>
                    <a:pt x="642" y="35"/>
                  </a:lnTo>
                  <a:lnTo>
                    <a:pt x="591" y="44"/>
                  </a:lnTo>
                  <a:lnTo>
                    <a:pt x="544" y="53"/>
                  </a:lnTo>
                  <a:lnTo>
                    <a:pt x="499" y="64"/>
                  </a:lnTo>
                  <a:lnTo>
                    <a:pt x="460" y="76"/>
                  </a:lnTo>
                  <a:lnTo>
                    <a:pt x="424" y="90"/>
                  </a:lnTo>
                  <a:lnTo>
                    <a:pt x="392" y="104"/>
                  </a:lnTo>
                  <a:lnTo>
                    <a:pt x="364" y="120"/>
                  </a:lnTo>
                  <a:lnTo>
                    <a:pt x="343" y="138"/>
                  </a:lnTo>
                  <a:lnTo>
                    <a:pt x="334" y="147"/>
                  </a:lnTo>
                  <a:lnTo>
                    <a:pt x="323" y="160"/>
                  </a:lnTo>
                  <a:lnTo>
                    <a:pt x="309" y="177"/>
                  </a:lnTo>
                  <a:lnTo>
                    <a:pt x="295" y="198"/>
                  </a:lnTo>
                  <a:lnTo>
                    <a:pt x="262" y="248"/>
                  </a:lnTo>
                  <a:lnTo>
                    <a:pt x="225" y="308"/>
                  </a:lnTo>
                  <a:lnTo>
                    <a:pt x="187" y="376"/>
                  </a:lnTo>
                  <a:lnTo>
                    <a:pt x="147" y="450"/>
                  </a:lnTo>
                  <a:lnTo>
                    <a:pt x="127" y="490"/>
                  </a:lnTo>
                  <a:lnTo>
                    <a:pt x="109" y="529"/>
                  </a:lnTo>
                  <a:lnTo>
                    <a:pt x="90" y="569"/>
                  </a:lnTo>
                  <a:lnTo>
                    <a:pt x="74" y="608"/>
                  </a:lnTo>
                  <a:lnTo>
                    <a:pt x="58" y="649"/>
                  </a:lnTo>
                  <a:lnTo>
                    <a:pt x="43" y="689"/>
                  </a:lnTo>
                  <a:lnTo>
                    <a:pt x="30" y="727"/>
                  </a:lnTo>
                  <a:lnTo>
                    <a:pt x="20" y="765"/>
                  </a:lnTo>
                  <a:lnTo>
                    <a:pt x="11" y="801"/>
                  </a:lnTo>
                  <a:lnTo>
                    <a:pt x="5" y="837"/>
                  </a:lnTo>
                  <a:lnTo>
                    <a:pt x="1" y="870"/>
                  </a:lnTo>
                  <a:lnTo>
                    <a:pt x="0" y="900"/>
                  </a:lnTo>
                  <a:lnTo>
                    <a:pt x="1" y="930"/>
                  </a:lnTo>
                  <a:lnTo>
                    <a:pt x="6" y="955"/>
                  </a:lnTo>
                  <a:lnTo>
                    <a:pt x="14" y="978"/>
                  </a:lnTo>
                  <a:lnTo>
                    <a:pt x="26" y="998"/>
                  </a:lnTo>
                  <a:lnTo>
                    <a:pt x="42" y="1015"/>
                  </a:lnTo>
                  <a:lnTo>
                    <a:pt x="62" y="1028"/>
                  </a:lnTo>
                  <a:lnTo>
                    <a:pt x="86" y="1037"/>
                  </a:lnTo>
                  <a:lnTo>
                    <a:pt x="114" y="104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3" name="Freeform 17"/>
            <p:cNvSpPr>
              <a:spLocks/>
            </p:cNvSpPr>
            <p:nvPr/>
          </p:nvSpPr>
          <p:spPr bwMode="auto">
            <a:xfrm>
              <a:off x="3194050" y="1995488"/>
              <a:ext cx="1093788" cy="376237"/>
            </a:xfrm>
            <a:custGeom>
              <a:avLst/>
              <a:gdLst>
                <a:gd name="T0" fmla="*/ 126 w 2755"/>
                <a:gd name="T1" fmla="*/ 538 h 950"/>
                <a:gd name="T2" fmla="*/ 267 w 2755"/>
                <a:gd name="T3" fmla="*/ 598 h 950"/>
                <a:gd name="T4" fmla="*/ 466 w 2755"/>
                <a:gd name="T5" fmla="*/ 676 h 950"/>
                <a:gd name="T6" fmla="*/ 700 w 2755"/>
                <a:gd name="T7" fmla="*/ 760 h 950"/>
                <a:gd name="T8" fmla="*/ 883 w 2755"/>
                <a:gd name="T9" fmla="*/ 821 h 950"/>
                <a:gd name="T10" fmla="*/ 1006 w 2755"/>
                <a:gd name="T11" fmla="*/ 858 h 950"/>
                <a:gd name="T12" fmla="*/ 1124 w 2755"/>
                <a:gd name="T13" fmla="*/ 890 h 950"/>
                <a:gd name="T14" fmla="*/ 1235 w 2755"/>
                <a:gd name="T15" fmla="*/ 917 h 950"/>
                <a:gd name="T16" fmla="*/ 1336 w 2755"/>
                <a:gd name="T17" fmla="*/ 936 h 950"/>
                <a:gd name="T18" fmla="*/ 1425 w 2755"/>
                <a:gd name="T19" fmla="*/ 947 h 950"/>
                <a:gd name="T20" fmla="*/ 1499 w 2755"/>
                <a:gd name="T21" fmla="*/ 949 h 950"/>
                <a:gd name="T22" fmla="*/ 1555 w 2755"/>
                <a:gd name="T23" fmla="*/ 940 h 950"/>
                <a:gd name="T24" fmla="*/ 1588 w 2755"/>
                <a:gd name="T25" fmla="*/ 923 h 950"/>
                <a:gd name="T26" fmla="*/ 1625 w 2755"/>
                <a:gd name="T27" fmla="*/ 909 h 950"/>
                <a:gd name="T28" fmla="*/ 1703 w 2755"/>
                <a:gd name="T29" fmla="*/ 890 h 950"/>
                <a:gd name="T30" fmla="*/ 1838 w 2755"/>
                <a:gd name="T31" fmla="*/ 866 h 950"/>
                <a:gd name="T32" fmla="*/ 1998 w 2755"/>
                <a:gd name="T33" fmla="*/ 843 h 950"/>
                <a:gd name="T34" fmla="*/ 2168 w 2755"/>
                <a:gd name="T35" fmla="*/ 820 h 950"/>
                <a:gd name="T36" fmla="*/ 2335 w 2755"/>
                <a:gd name="T37" fmla="*/ 796 h 950"/>
                <a:gd name="T38" fmla="*/ 2487 w 2755"/>
                <a:gd name="T39" fmla="*/ 770 h 950"/>
                <a:gd name="T40" fmla="*/ 2580 w 2755"/>
                <a:gd name="T41" fmla="*/ 747 h 950"/>
                <a:gd name="T42" fmla="*/ 2631 w 2755"/>
                <a:gd name="T43" fmla="*/ 732 h 950"/>
                <a:gd name="T44" fmla="*/ 2689 w 2755"/>
                <a:gd name="T45" fmla="*/ 705 h 950"/>
                <a:gd name="T46" fmla="*/ 2737 w 2755"/>
                <a:gd name="T47" fmla="*/ 664 h 950"/>
                <a:gd name="T48" fmla="*/ 2755 w 2755"/>
                <a:gd name="T49" fmla="*/ 616 h 950"/>
                <a:gd name="T50" fmla="*/ 2746 w 2755"/>
                <a:gd name="T51" fmla="*/ 562 h 950"/>
                <a:gd name="T52" fmla="*/ 2714 w 2755"/>
                <a:gd name="T53" fmla="*/ 505 h 950"/>
                <a:gd name="T54" fmla="*/ 2662 w 2755"/>
                <a:gd name="T55" fmla="*/ 445 h 950"/>
                <a:gd name="T56" fmla="*/ 2592 w 2755"/>
                <a:gd name="T57" fmla="*/ 385 h 950"/>
                <a:gd name="T58" fmla="*/ 2508 w 2755"/>
                <a:gd name="T59" fmla="*/ 324 h 950"/>
                <a:gd name="T60" fmla="*/ 2412 w 2755"/>
                <a:gd name="T61" fmla="*/ 264 h 950"/>
                <a:gd name="T62" fmla="*/ 2310 w 2755"/>
                <a:gd name="T63" fmla="*/ 208 h 950"/>
                <a:gd name="T64" fmla="*/ 2203 w 2755"/>
                <a:gd name="T65" fmla="*/ 156 h 950"/>
                <a:gd name="T66" fmla="*/ 2095 w 2755"/>
                <a:gd name="T67" fmla="*/ 109 h 950"/>
                <a:gd name="T68" fmla="*/ 1987 w 2755"/>
                <a:gd name="T69" fmla="*/ 69 h 950"/>
                <a:gd name="T70" fmla="*/ 1887 w 2755"/>
                <a:gd name="T71" fmla="*/ 37 h 950"/>
                <a:gd name="T72" fmla="*/ 1795 w 2755"/>
                <a:gd name="T73" fmla="*/ 14 h 950"/>
                <a:gd name="T74" fmla="*/ 1713 w 2755"/>
                <a:gd name="T75" fmla="*/ 1 h 950"/>
                <a:gd name="T76" fmla="*/ 1583 w 2755"/>
                <a:gd name="T77" fmla="*/ 0 h 950"/>
                <a:gd name="T78" fmla="*/ 1424 w 2755"/>
                <a:gd name="T79" fmla="*/ 4 h 950"/>
                <a:gd name="T80" fmla="*/ 1295 w 2755"/>
                <a:gd name="T81" fmla="*/ 10 h 950"/>
                <a:gd name="T82" fmla="*/ 1187 w 2755"/>
                <a:gd name="T83" fmla="*/ 23 h 950"/>
                <a:gd name="T84" fmla="*/ 1085 w 2755"/>
                <a:gd name="T85" fmla="*/ 44 h 950"/>
                <a:gd name="T86" fmla="*/ 979 w 2755"/>
                <a:gd name="T87" fmla="*/ 70 h 950"/>
                <a:gd name="T88" fmla="*/ 859 w 2755"/>
                <a:gd name="T89" fmla="*/ 107 h 950"/>
                <a:gd name="T90" fmla="*/ 711 w 2755"/>
                <a:gd name="T91" fmla="*/ 153 h 950"/>
                <a:gd name="T92" fmla="*/ 607 w 2755"/>
                <a:gd name="T93" fmla="*/ 188 h 950"/>
                <a:gd name="T94" fmla="*/ 528 w 2755"/>
                <a:gd name="T95" fmla="*/ 217 h 950"/>
                <a:gd name="T96" fmla="*/ 409 w 2755"/>
                <a:gd name="T97" fmla="*/ 264 h 950"/>
                <a:gd name="T98" fmla="*/ 273 w 2755"/>
                <a:gd name="T99" fmla="*/ 323 h 950"/>
                <a:gd name="T100" fmla="*/ 144 w 2755"/>
                <a:gd name="T101" fmla="*/ 384 h 950"/>
                <a:gd name="T102" fmla="*/ 66 w 2755"/>
                <a:gd name="T103" fmla="*/ 429 h 950"/>
                <a:gd name="T104" fmla="*/ 28 w 2755"/>
                <a:gd name="T105" fmla="*/ 454 h 950"/>
                <a:gd name="T106" fmla="*/ 5 w 2755"/>
                <a:gd name="T107" fmla="*/ 477 h 950"/>
                <a:gd name="T108" fmla="*/ 0 w 2755"/>
                <a:gd name="T109" fmla="*/ 496 h 950"/>
                <a:gd name="T110" fmla="*/ 15 w 2755"/>
                <a:gd name="T111" fmla="*/ 509 h 950"/>
                <a:gd name="T112" fmla="*/ 55 w 2755"/>
                <a:gd name="T113" fmla="*/ 516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5" h="950">
                  <a:moveTo>
                    <a:pt x="84" y="516"/>
                  </a:moveTo>
                  <a:lnTo>
                    <a:pt x="126" y="538"/>
                  </a:lnTo>
                  <a:lnTo>
                    <a:pt x="188" y="565"/>
                  </a:lnTo>
                  <a:lnTo>
                    <a:pt x="267" y="598"/>
                  </a:lnTo>
                  <a:lnTo>
                    <a:pt x="361" y="636"/>
                  </a:lnTo>
                  <a:lnTo>
                    <a:pt x="466" y="676"/>
                  </a:lnTo>
                  <a:lnTo>
                    <a:pt x="580" y="718"/>
                  </a:lnTo>
                  <a:lnTo>
                    <a:pt x="700" y="760"/>
                  </a:lnTo>
                  <a:lnTo>
                    <a:pt x="822" y="801"/>
                  </a:lnTo>
                  <a:lnTo>
                    <a:pt x="883" y="821"/>
                  </a:lnTo>
                  <a:lnTo>
                    <a:pt x="944" y="839"/>
                  </a:lnTo>
                  <a:lnTo>
                    <a:pt x="1006" y="858"/>
                  </a:lnTo>
                  <a:lnTo>
                    <a:pt x="1066" y="875"/>
                  </a:lnTo>
                  <a:lnTo>
                    <a:pt x="1124" y="890"/>
                  </a:lnTo>
                  <a:lnTo>
                    <a:pt x="1180" y="904"/>
                  </a:lnTo>
                  <a:lnTo>
                    <a:pt x="1235" y="917"/>
                  </a:lnTo>
                  <a:lnTo>
                    <a:pt x="1287" y="927"/>
                  </a:lnTo>
                  <a:lnTo>
                    <a:pt x="1336" y="936"/>
                  </a:lnTo>
                  <a:lnTo>
                    <a:pt x="1383" y="943"/>
                  </a:lnTo>
                  <a:lnTo>
                    <a:pt x="1425" y="947"/>
                  </a:lnTo>
                  <a:lnTo>
                    <a:pt x="1465" y="950"/>
                  </a:lnTo>
                  <a:lnTo>
                    <a:pt x="1499" y="949"/>
                  </a:lnTo>
                  <a:lnTo>
                    <a:pt x="1530" y="946"/>
                  </a:lnTo>
                  <a:lnTo>
                    <a:pt x="1555" y="940"/>
                  </a:lnTo>
                  <a:lnTo>
                    <a:pt x="1576" y="931"/>
                  </a:lnTo>
                  <a:lnTo>
                    <a:pt x="1588" y="923"/>
                  </a:lnTo>
                  <a:lnTo>
                    <a:pt x="1606" y="915"/>
                  </a:lnTo>
                  <a:lnTo>
                    <a:pt x="1625" y="909"/>
                  </a:lnTo>
                  <a:lnTo>
                    <a:pt x="1648" y="903"/>
                  </a:lnTo>
                  <a:lnTo>
                    <a:pt x="1703" y="890"/>
                  </a:lnTo>
                  <a:lnTo>
                    <a:pt x="1767" y="878"/>
                  </a:lnTo>
                  <a:lnTo>
                    <a:pt x="1838" y="866"/>
                  </a:lnTo>
                  <a:lnTo>
                    <a:pt x="1916" y="854"/>
                  </a:lnTo>
                  <a:lnTo>
                    <a:pt x="1998" y="843"/>
                  </a:lnTo>
                  <a:lnTo>
                    <a:pt x="2083" y="831"/>
                  </a:lnTo>
                  <a:lnTo>
                    <a:pt x="2168" y="820"/>
                  </a:lnTo>
                  <a:lnTo>
                    <a:pt x="2253" y="808"/>
                  </a:lnTo>
                  <a:lnTo>
                    <a:pt x="2335" y="796"/>
                  </a:lnTo>
                  <a:lnTo>
                    <a:pt x="2415" y="783"/>
                  </a:lnTo>
                  <a:lnTo>
                    <a:pt x="2487" y="770"/>
                  </a:lnTo>
                  <a:lnTo>
                    <a:pt x="2551" y="755"/>
                  </a:lnTo>
                  <a:lnTo>
                    <a:pt x="2580" y="747"/>
                  </a:lnTo>
                  <a:lnTo>
                    <a:pt x="2607" y="740"/>
                  </a:lnTo>
                  <a:lnTo>
                    <a:pt x="2631" y="732"/>
                  </a:lnTo>
                  <a:lnTo>
                    <a:pt x="2652" y="723"/>
                  </a:lnTo>
                  <a:lnTo>
                    <a:pt x="2689" y="705"/>
                  </a:lnTo>
                  <a:lnTo>
                    <a:pt x="2717" y="686"/>
                  </a:lnTo>
                  <a:lnTo>
                    <a:pt x="2737" y="664"/>
                  </a:lnTo>
                  <a:lnTo>
                    <a:pt x="2750" y="640"/>
                  </a:lnTo>
                  <a:lnTo>
                    <a:pt x="2755" y="616"/>
                  </a:lnTo>
                  <a:lnTo>
                    <a:pt x="2754" y="589"/>
                  </a:lnTo>
                  <a:lnTo>
                    <a:pt x="2746" y="562"/>
                  </a:lnTo>
                  <a:lnTo>
                    <a:pt x="2733" y="534"/>
                  </a:lnTo>
                  <a:lnTo>
                    <a:pt x="2714" y="505"/>
                  </a:lnTo>
                  <a:lnTo>
                    <a:pt x="2690" y="476"/>
                  </a:lnTo>
                  <a:lnTo>
                    <a:pt x="2662" y="445"/>
                  </a:lnTo>
                  <a:lnTo>
                    <a:pt x="2629" y="416"/>
                  </a:lnTo>
                  <a:lnTo>
                    <a:pt x="2592" y="385"/>
                  </a:lnTo>
                  <a:lnTo>
                    <a:pt x="2551" y="355"/>
                  </a:lnTo>
                  <a:lnTo>
                    <a:pt x="2508" y="324"/>
                  </a:lnTo>
                  <a:lnTo>
                    <a:pt x="2460" y="295"/>
                  </a:lnTo>
                  <a:lnTo>
                    <a:pt x="2412" y="264"/>
                  </a:lnTo>
                  <a:lnTo>
                    <a:pt x="2361" y="236"/>
                  </a:lnTo>
                  <a:lnTo>
                    <a:pt x="2310" y="208"/>
                  </a:lnTo>
                  <a:lnTo>
                    <a:pt x="2256" y="181"/>
                  </a:lnTo>
                  <a:lnTo>
                    <a:pt x="2203" y="156"/>
                  </a:lnTo>
                  <a:lnTo>
                    <a:pt x="2148" y="131"/>
                  </a:lnTo>
                  <a:lnTo>
                    <a:pt x="2095" y="109"/>
                  </a:lnTo>
                  <a:lnTo>
                    <a:pt x="2041" y="88"/>
                  </a:lnTo>
                  <a:lnTo>
                    <a:pt x="1987" y="69"/>
                  </a:lnTo>
                  <a:lnTo>
                    <a:pt x="1936" y="51"/>
                  </a:lnTo>
                  <a:lnTo>
                    <a:pt x="1887" y="37"/>
                  </a:lnTo>
                  <a:lnTo>
                    <a:pt x="1840" y="24"/>
                  </a:lnTo>
                  <a:lnTo>
                    <a:pt x="1795" y="14"/>
                  </a:lnTo>
                  <a:lnTo>
                    <a:pt x="1753" y="7"/>
                  </a:lnTo>
                  <a:lnTo>
                    <a:pt x="1713" y="1"/>
                  </a:lnTo>
                  <a:lnTo>
                    <a:pt x="1679" y="0"/>
                  </a:lnTo>
                  <a:lnTo>
                    <a:pt x="1583" y="0"/>
                  </a:lnTo>
                  <a:lnTo>
                    <a:pt x="1499" y="1"/>
                  </a:lnTo>
                  <a:lnTo>
                    <a:pt x="1424" y="4"/>
                  </a:lnTo>
                  <a:lnTo>
                    <a:pt x="1356" y="7"/>
                  </a:lnTo>
                  <a:lnTo>
                    <a:pt x="1295" y="10"/>
                  </a:lnTo>
                  <a:lnTo>
                    <a:pt x="1239" y="17"/>
                  </a:lnTo>
                  <a:lnTo>
                    <a:pt x="1187" y="23"/>
                  </a:lnTo>
                  <a:lnTo>
                    <a:pt x="1136" y="32"/>
                  </a:lnTo>
                  <a:lnTo>
                    <a:pt x="1085" y="44"/>
                  </a:lnTo>
                  <a:lnTo>
                    <a:pt x="1034" y="56"/>
                  </a:lnTo>
                  <a:lnTo>
                    <a:pt x="979" y="70"/>
                  </a:lnTo>
                  <a:lnTo>
                    <a:pt x="922" y="87"/>
                  </a:lnTo>
                  <a:lnTo>
                    <a:pt x="859" y="107"/>
                  </a:lnTo>
                  <a:lnTo>
                    <a:pt x="789" y="129"/>
                  </a:lnTo>
                  <a:lnTo>
                    <a:pt x="711" y="153"/>
                  </a:lnTo>
                  <a:lnTo>
                    <a:pt x="623" y="181"/>
                  </a:lnTo>
                  <a:lnTo>
                    <a:pt x="607" y="188"/>
                  </a:lnTo>
                  <a:lnTo>
                    <a:pt x="573" y="199"/>
                  </a:lnTo>
                  <a:lnTo>
                    <a:pt x="528" y="217"/>
                  </a:lnTo>
                  <a:lnTo>
                    <a:pt x="471" y="239"/>
                  </a:lnTo>
                  <a:lnTo>
                    <a:pt x="409" y="264"/>
                  </a:lnTo>
                  <a:lnTo>
                    <a:pt x="341" y="293"/>
                  </a:lnTo>
                  <a:lnTo>
                    <a:pt x="273" y="323"/>
                  </a:lnTo>
                  <a:lnTo>
                    <a:pt x="206" y="353"/>
                  </a:lnTo>
                  <a:lnTo>
                    <a:pt x="144" y="384"/>
                  </a:lnTo>
                  <a:lnTo>
                    <a:pt x="89" y="414"/>
                  </a:lnTo>
                  <a:lnTo>
                    <a:pt x="66" y="429"/>
                  </a:lnTo>
                  <a:lnTo>
                    <a:pt x="44" y="441"/>
                  </a:lnTo>
                  <a:lnTo>
                    <a:pt x="28" y="454"/>
                  </a:lnTo>
                  <a:lnTo>
                    <a:pt x="14" y="467"/>
                  </a:lnTo>
                  <a:lnTo>
                    <a:pt x="5" y="477"/>
                  </a:lnTo>
                  <a:lnTo>
                    <a:pt x="0" y="487"/>
                  </a:lnTo>
                  <a:lnTo>
                    <a:pt x="0" y="496"/>
                  </a:lnTo>
                  <a:lnTo>
                    <a:pt x="5" y="502"/>
                  </a:lnTo>
                  <a:lnTo>
                    <a:pt x="15" y="509"/>
                  </a:lnTo>
                  <a:lnTo>
                    <a:pt x="32" y="513"/>
                  </a:lnTo>
                  <a:lnTo>
                    <a:pt x="55" y="516"/>
                  </a:lnTo>
                  <a:lnTo>
                    <a:pt x="84" y="51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4" name="Freeform 18"/>
            <p:cNvSpPr>
              <a:spLocks/>
            </p:cNvSpPr>
            <p:nvPr/>
          </p:nvSpPr>
          <p:spPr bwMode="auto">
            <a:xfrm>
              <a:off x="806450" y="1998663"/>
              <a:ext cx="1000125" cy="477837"/>
            </a:xfrm>
            <a:custGeom>
              <a:avLst/>
              <a:gdLst>
                <a:gd name="T0" fmla="*/ 2472 w 2522"/>
                <a:gd name="T1" fmla="*/ 109 h 1202"/>
                <a:gd name="T2" fmla="*/ 2417 w 2522"/>
                <a:gd name="T3" fmla="*/ 154 h 1202"/>
                <a:gd name="T4" fmla="*/ 2370 w 2522"/>
                <a:gd name="T5" fmla="*/ 211 h 1202"/>
                <a:gd name="T6" fmla="*/ 2328 w 2522"/>
                <a:gd name="T7" fmla="*/ 278 h 1202"/>
                <a:gd name="T8" fmla="*/ 2291 w 2522"/>
                <a:gd name="T9" fmla="*/ 351 h 1202"/>
                <a:gd name="T10" fmla="*/ 2258 w 2522"/>
                <a:gd name="T11" fmla="*/ 431 h 1202"/>
                <a:gd name="T12" fmla="*/ 2213 w 2522"/>
                <a:gd name="T13" fmla="*/ 558 h 1202"/>
                <a:gd name="T14" fmla="*/ 2158 w 2522"/>
                <a:gd name="T15" fmla="*/ 729 h 1202"/>
                <a:gd name="T16" fmla="*/ 2116 w 2522"/>
                <a:gd name="T17" fmla="*/ 851 h 1202"/>
                <a:gd name="T18" fmla="*/ 2087 w 2522"/>
                <a:gd name="T19" fmla="*/ 925 h 1202"/>
                <a:gd name="T20" fmla="*/ 2054 w 2522"/>
                <a:gd name="T21" fmla="*/ 993 h 1202"/>
                <a:gd name="T22" fmla="*/ 2017 w 2522"/>
                <a:gd name="T23" fmla="*/ 1049 h 1202"/>
                <a:gd name="T24" fmla="*/ 1975 w 2522"/>
                <a:gd name="T25" fmla="*/ 1095 h 1202"/>
                <a:gd name="T26" fmla="*/ 1927 w 2522"/>
                <a:gd name="T27" fmla="*/ 1128 h 1202"/>
                <a:gd name="T28" fmla="*/ 1879 w 2522"/>
                <a:gd name="T29" fmla="*/ 1143 h 1202"/>
                <a:gd name="T30" fmla="*/ 1819 w 2522"/>
                <a:gd name="T31" fmla="*/ 1155 h 1202"/>
                <a:gd name="T32" fmla="*/ 1698 w 2522"/>
                <a:gd name="T33" fmla="*/ 1167 h 1202"/>
                <a:gd name="T34" fmla="*/ 1489 w 2522"/>
                <a:gd name="T35" fmla="*/ 1181 h 1202"/>
                <a:gd name="T36" fmla="*/ 1245 w 2522"/>
                <a:gd name="T37" fmla="*/ 1190 h 1202"/>
                <a:gd name="T38" fmla="*/ 989 w 2522"/>
                <a:gd name="T39" fmla="*/ 1197 h 1202"/>
                <a:gd name="T40" fmla="*/ 743 w 2522"/>
                <a:gd name="T41" fmla="*/ 1200 h 1202"/>
                <a:gd name="T42" fmla="*/ 525 w 2522"/>
                <a:gd name="T43" fmla="*/ 1202 h 1202"/>
                <a:gd name="T44" fmla="*/ 361 w 2522"/>
                <a:gd name="T45" fmla="*/ 1202 h 1202"/>
                <a:gd name="T46" fmla="*/ 241 w 2522"/>
                <a:gd name="T47" fmla="*/ 1200 h 1202"/>
                <a:gd name="T48" fmla="*/ 137 w 2522"/>
                <a:gd name="T49" fmla="*/ 1190 h 1202"/>
                <a:gd name="T50" fmla="*/ 66 w 2522"/>
                <a:gd name="T51" fmla="*/ 1171 h 1202"/>
                <a:gd name="T52" fmla="*/ 21 w 2522"/>
                <a:gd name="T53" fmla="*/ 1143 h 1202"/>
                <a:gd name="T54" fmla="*/ 2 w 2522"/>
                <a:gd name="T55" fmla="*/ 1109 h 1202"/>
                <a:gd name="T56" fmla="*/ 4 w 2522"/>
                <a:gd name="T57" fmla="*/ 1067 h 1202"/>
                <a:gd name="T58" fmla="*/ 23 w 2522"/>
                <a:gd name="T59" fmla="*/ 1019 h 1202"/>
                <a:gd name="T60" fmla="*/ 57 w 2522"/>
                <a:gd name="T61" fmla="*/ 966 h 1202"/>
                <a:gd name="T62" fmla="*/ 103 w 2522"/>
                <a:gd name="T63" fmla="*/ 910 h 1202"/>
                <a:gd name="T64" fmla="*/ 158 w 2522"/>
                <a:gd name="T65" fmla="*/ 851 h 1202"/>
                <a:gd name="T66" fmla="*/ 250 w 2522"/>
                <a:gd name="T67" fmla="*/ 758 h 1202"/>
                <a:gd name="T68" fmla="*/ 344 w 2522"/>
                <a:gd name="T69" fmla="*/ 664 h 1202"/>
                <a:gd name="T70" fmla="*/ 403 w 2522"/>
                <a:gd name="T71" fmla="*/ 601 h 1202"/>
                <a:gd name="T72" fmla="*/ 454 w 2522"/>
                <a:gd name="T73" fmla="*/ 540 h 1202"/>
                <a:gd name="T74" fmla="*/ 494 w 2522"/>
                <a:gd name="T75" fmla="*/ 482 h 1202"/>
                <a:gd name="T76" fmla="*/ 521 w 2522"/>
                <a:gd name="T77" fmla="*/ 432 h 1202"/>
                <a:gd name="T78" fmla="*/ 539 w 2522"/>
                <a:gd name="T79" fmla="*/ 387 h 1202"/>
                <a:gd name="T80" fmla="*/ 558 w 2522"/>
                <a:gd name="T81" fmla="*/ 322 h 1202"/>
                <a:gd name="T82" fmla="*/ 581 w 2522"/>
                <a:gd name="T83" fmla="*/ 239 h 1202"/>
                <a:gd name="T84" fmla="*/ 600 w 2522"/>
                <a:gd name="T85" fmla="*/ 182 h 1202"/>
                <a:gd name="T86" fmla="*/ 617 w 2522"/>
                <a:gd name="T87" fmla="*/ 146 h 1202"/>
                <a:gd name="T88" fmla="*/ 638 w 2522"/>
                <a:gd name="T89" fmla="*/ 113 h 1202"/>
                <a:gd name="T90" fmla="*/ 667 w 2522"/>
                <a:gd name="T91" fmla="*/ 84 h 1202"/>
                <a:gd name="T92" fmla="*/ 701 w 2522"/>
                <a:gd name="T93" fmla="*/ 58 h 1202"/>
                <a:gd name="T94" fmla="*/ 746 w 2522"/>
                <a:gd name="T95" fmla="*/ 37 h 1202"/>
                <a:gd name="T96" fmla="*/ 800 w 2522"/>
                <a:gd name="T97" fmla="*/ 19 h 1202"/>
                <a:gd name="T98" fmla="*/ 865 w 2522"/>
                <a:gd name="T99" fmla="*/ 7 h 1202"/>
                <a:gd name="T100" fmla="*/ 944 w 2522"/>
                <a:gd name="T101" fmla="*/ 1 h 1202"/>
                <a:gd name="T102" fmla="*/ 1038 w 2522"/>
                <a:gd name="T103" fmla="*/ 0 h 1202"/>
                <a:gd name="T104" fmla="*/ 2170 w 2522"/>
                <a:gd name="T105" fmla="*/ 53 h 1202"/>
                <a:gd name="T106" fmla="*/ 2279 w 2522"/>
                <a:gd name="T107" fmla="*/ 57 h 1202"/>
                <a:gd name="T108" fmla="*/ 2413 w 2522"/>
                <a:gd name="T109" fmla="*/ 65 h 1202"/>
                <a:gd name="T110" fmla="*/ 2469 w 2522"/>
                <a:gd name="T111" fmla="*/ 70 h 1202"/>
                <a:gd name="T112" fmla="*/ 2508 w 2522"/>
                <a:gd name="T113" fmla="*/ 75 h 1202"/>
                <a:gd name="T114" fmla="*/ 2518 w 2522"/>
                <a:gd name="T115" fmla="*/ 79 h 1202"/>
                <a:gd name="T116" fmla="*/ 2522 w 2522"/>
                <a:gd name="T117" fmla="*/ 83 h 1202"/>
                <a:gd name="T118" fmla="*/ 2515 w 2522"/>
                <a:gd name="T119" fmla="*/ 86 h 1202"/>
                <a:gd name="T120" fmla="*/ 2501 w 2522"/>
                <a:gd name="T121" fmla="*/ 91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22" h="1202">
                  <a:moveTo>
                    <a:pt x="2501" y="91"/>
                  </a:moveTo>
                  <a:lnTo>
                    <a:pt x="2472" y="109"/>
                  </a:lnTo>
                  <a:lnTo>
                    <a:pt x="2443" y="130"/>
                  </a:lnTo>
                  <a:lnTo>
                    <a:pt x="2417" y="154"/>
                  </a:lnTo>
                  <a:lnTo>
                    <a:pt x="2393" y="181"/>
                  </a:lnTo>
                  <a:lnTo>
                    <a:pt x="2370" y="211"/>
                  </a:lnTo>
                  <a:lnTo>
                    <a:pt x="2348" y="243"/>
                  </a:lnTo>
                  <a:lnTo>
                    <a:pt x="2328" y="278"/>
                  </a:lnTo>
                  <a:lnTo>
                    <a:pt x="2309" y="313"/>
                  </a:lnTo>
                  <a:lnTo>
                    <a:pt x="2291" y="351"/>
                  </a:lnTo>
                  <a:lnTo>
                    <a:pt x="2274" y="391"/>
                  </a:lnTo>
                  <a:lnTo>
                    <a:pt x="2258" y="431"/>
                  </a:lnTo>
                  <a:lnTo>
                    <a:pt x="2242" y="473"/>
                  </a:lnTo>
                  <a:lnTo>
                    <a:pt x="2213" y="558"/>
                  </a:lnTo>
                  <a:lnTo>
                    <a:pt x="2185" y="643"/>
                  </a:lnTo>
                  <a:lnTo>
                    <a:pt x="2158" y="729"/>
                  </a:lnTo>
                  <a:lnTo>
                    <a:pt x="2131" y="812"/>
                  </a:lnTo>
                  <a:lnTo>
                    <a:pt x="2116" y="851"/>
                  </a:lnTo>
                  <a:lnTo>
                    <a:pt x="2102" y="889"/>
                  </a:lnTo>
                  <a:lnTo>
                    <a:pt x="2087" y="925"/>
                  </a:lnTo>
                  <a:lnTo>
                    <a:pt x="2070" y="960"/>
                  </a:lnTo>
                  <a:lnTo>
                    <a:pt x="2054" y="993"/>
                  </a:lnTo>
                  <a:lnTo>
                    <a:pt x="2036" y="1022"/>
                  </a:lnTo>
                  <a:lnTo>
                    <a:pt x="2017" y="1049"/>
                  </a:lnTo>
                  <a:lnTo>
                    <a:pt x="1996" y="1074"/>
                  </a:lnTo>
                  <a:lnTo>
                    <a:pt x="1975" y="1095"/>
                  </a:lnTo>
                  <a:lnTo>
                    <a:pt x="1952" y="1113"/>
                  </a:lnTo>
                  <a:lnTo>
                    <a:pt x="1927" y="1128"/>
                  </a:lnTo>
                  <a:lnTo>
                    <a:pt x="1901" y="1138"/>
                  </a:lnTo>
                  <a:lnTo>
                    <a:pt x="1879" y="1143"/>
                  </a:lnTo>
                  <a:lnTo>
                    <a:pt x="1851" y="1149"/>
                  </a:lnTo>
                  <a:lnTo>
                    <a:pt x="1819" y="1155"/>
                  </a:lnTo>
                  <a:lnTo>
                    <a:pt x="1783" y="1160"/>
                  </a:lnTo>
                  <a:lnTo>
                    <a:pt x="1698" y="1167"/>
                  </a:lnTo>
                  <a:lnTo>
                    <a:pt x="1599" y="1175"/>
                  </a:lnTo>
                  <a:lnTo>
                    <a:pt x="1489" y="1181"/>
                  </a:lnTo>
                  <a:lnTo>
                    <a:pt x="1370" y="1186"/>
                  </a:lnTo>
                  <a:lnTo>
                    <a:pt x="1245" y="1190"/>
                  </a:lnTo>
                  <a:lnTo>
                    <a:pt x="1118" y="1194"/>
                  </a:lnTo>
                  <a:lnTo>
                    <a:pt x="989" y="1197"/>
                  </a:lnTo>
                  <a:lnTo>
                    <a:pt x="864" y="1199"/>
                  </a:lnTo>
                  <a:lnTo>
                    <a:pt x="743" y="1200"/>
                  </a:lnTo>
                  <a:lnTo>
                    <a:pt x="630" y="1202"/>
                  </a:lnTo>
                  <a:lnTo>
                    <a:pt x="525" y="1202"/>
                  </a:lnTo>
                  <a:lnTo>
                    <a:pt x="436" y="1202"/>
                  </a:lnTo>
                  <a:lnTo>
                    <a:pt x="361" y="1202"/>
                  </a:lnTo>
                  <a:lnTo>
                    <a:pt x="303" y="1202"/>
                  </a:lnTo>
                  <a:lnTo>
                    <a:pt x="241" y="1200"/>
                  </a:lnTo>
                  <a:lnTo>
                    <a:pt x="185" y="1197"/>
                  </a:lnTo>
                  <a:lnTo>
                    <a:pt x="137" y="1190"/>
                  </a:lnTo>
                  <a:lnTo>
                    <a:pt x="98" y="1183"/>
                  </a:lnTo>
                  <a:lnTo>
                    <a:pt x="66" y="1171"/>
                  </a:lnTo>
                  <a:lnTo>
                    <a:pt x="40" y="1158"/>
                  </a:lnTo>
                  <a:lnTo>
                    <a:pt x="21" y="1143"/>
                  </a:lnTo>
                  <a:lnTo>
                    <a:pt x="9" y="1127"/>
                  </a:lnTo>
                  <a:lnTo>
                    <a:pt x="2" y="1109"/>
                  </a:lnTo>
                  <a:lnTo>
                    <a:pt x="0" y="1088"/>
                  </a:lnTo>
                  <a:lnTo>
                    <a:pt x="4" y="1067"/>
                  </a:lnTo>
                  <a:lnTo>
                    <a:pt x="11" y="1044"/>
                  </a:lnTo>
                  <a:lnTo>
                    <a:pt x="23" y="1019"/>
                  </a:lnTo>
                  <a:lnTo>
                    <a:pt x="38" y="993"/>
                  </a:lnTo>
                  <a:lnTo>
                    <a:pt x="57" y="966"/>
                  </a:lnTo>
                  <a:lnTo>
                    <a:pt x="79" y="939"/>
                  </a:lnTo>
                  <a:lnTo>
                    <a:pt x="103" y="910"/>
                  </a:lnTo>
                  <a:lnTo>
                    <a:pt x="130" y="881"/>
                  </a:lnTo>
                  <a:lnTo>
                    <a:pt x="158" y="851"/>
                  </a:lnTo>
                  <a:lnTo>
                    <a:pt x="188" y="821"/>
                  </a:lnTo>
                  <a:lnTo>
                    <a:pt x="250" y="758"/>
                  </a:lnTo>
                  <a:lnTo>
                    <a:pt x="313" y="696"/>
                  </a:lnTo>
                  <a:lnTo>
                    <a:pt x="344" y="664"/>
                  </a:lnTo>
                  <a:lnTo>
                    <a:pt x="373" y="632"/>
                  </a:lnTo>
                  <a:lnTo>
                    <a:pt x="403" y="601"/>
                  </a:lnTo>
                  <a:lnTo>
                    <a:pt x="429" y="571"/>
                  </a:lnTo>
                  <a:lnTo>
                    <a:pt x="454" y="540"/>
                  </a:lnTo>
                  <a:lnTo>
                    <a:pt x="475" y="511"/>
                  </a:lnTo>
                  <a:lnTo>
                    <a:pt x="494" y="482"/>
                  </a:lnTo>
                  <a:lnTo>
                    <a:pt x="511" y="453"/>
                  </a:lnTo>
                  <a:lnTo>
                    <a:pt x="521" y="432"/>
                  </a:lnTo>
                  <a:lnTo>
                    <a:pt x="530" y="409"/>
                  </a:lnTo>
                  <a:lnTo>
                    <a:pt x="539" y="387"/>
                  </a:lnTo>
                  <a:lnTo>
                    <a:pt x="545" y="366"/>
                  </a:lnTo>
                  <a:lnTo>
                    <a:pt x="558" y="322"/>
                  </a:lnTo>
                  <a:lnTo>
                    <a:pt x="570" y="280"/>
                  </a:lnTo>
                  <a:lnTo>
                    <a:pt x="581" y="239"/>
                  </a:lnTo>
                  <a:lnTo>
                    <a:pt x="593" y="200"/>
                  </a:lnTo>
                  <a:lnTo>
                    <a:pt x="600" y="182"/>
                  </a:lnTo>
                  <a:lnTo>
                    <a:pt x="608" y="163"/>
                  </a:lnTo>
                  <a:lnTo>
                    <a:pt x="617" y="146"/>
                  </a:lnTo>
                  <a:lnTo>
                    <a:pt x="627" y="130"/>
                  </a:lnTo>
                  <a:lnTo>
                    <a:pt x="638" y="113"/>
                  </a:lnTo>
                  <a:lnTo>
                    <a:pt x="651" y="98"/>
                  </a:lnTo>
                  <a:lnTo>
                    <a:pt x="667" y="84"/>
                  </a:lnTo>
                  <a:lnTo>
                    <a:pt x="683" y="70"/>
                  </a:lnTo>
                  <a:lnTo>
                    <a:pt x="701" y="58"/>
                  </a:lnTo>
                  <a:lnTo>
                    <a:pt x="723" y="47"/>
                  </a:lnTo>
                  <a:lnTo>
                    <a:pt x="746" y="37"/>
                  </a:lnTo>
                  <a:lnTo>
                    <a:pt x="771" y="28"/>
                  </a:lnTo>
                  <a:lnTo>
                    <a:pt x="800" y="19"/>
                  </a:lnTo>
                  <a:lnTo>
                    <a:pt x="831" y="12"/>
                  </a:lnTo>
                  <a:lnTo>
                    <a:pt x="865" y="7"/>
                  </a:lnTo>
                  <a:lnTo>
                    <a:pt x="904" y="3"/>
                  </a:lnTo>
                  <a:lnTo>
                    <a:pt x="944" y="1"/>
                  </a:lnTo>
                  <a:lnTo>
                    <a:pt x="989" y="0"/>
                  </a:lnTo>
                  <a:lnTo>
                    <a:pt x="1038" y="0"/>
                  </a:lnTo>
                  <a:lnTo>
                    <a:pt x="1091" y="1"/>
                  </a:lnTo>
                  <a:lnTo>
                    <a:pt x="2170" y="53"/>
                  </a:lnTo>
                  <a:lnTo>
                    <a:pt x="2218" y="54"/>
                  </a:lnTo>
                  <a:lnTo>
                    <a:pt x="2279" y="57"/>
                  </a:lnTo>
                  <a:lnTo>
                    <a:pt x="2347" y="61"/>
                  </a:lnTo>
                  <a:lnTo>
                    <a:pt x="2413" y="65"/>
                  </a:lnTo>
                  <a:lnTo>
                    <a:pt x="2443" y="67"/>
                  </a:lnTo>
                  <a:lnTo>
                    <a:pt x="2469" y="70"/>
                  </a:lnTo>
                  <a:lnTo>
                    <a:pt x="2491" y="72"/>
                  </a:lnTo>
                  <a:lnTo>
                    <a:pt x="2508" y="75"/>
                  </a:lnTo>
                  <a:lnTo>
                    <a:pt x="2514" y="77"/>
                  </a:lnTo>
                  <a:lnTo>
                    <a:pt x="2518" y="79"/>
                  </a:lnTo>
                  <a:lnTo>
                    <a:pt x="2520" y="81"/>
                  </a:lnTo>
                  <a:lnTo>
                    <a:pt x="2522" y="83"/>
                  </a:lnTo>
                  <a:lnTo>
                    <a:pt x="2519" y="85"/>
                  </a:lnTo>
                  <a:lnTo>
                    <a:pt x="2515" y="86"/>
                  </a:lnTo>
                  <a:lnTo>
                    <a:pt x="2510" y="89"/>
                  </a:lnTo>
                  <a:lnTo>
                    <a:pt x="2501" y="91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5" name="Freeform 19"/>
            <p:cNvSpPr>
              <a:spLocks/>
            </p:cNvSpPr>
            <p:nvPr/>
          </p:nvSpPr>
          <p:spPr bwMode="auto">
            <a:xfrm>
              <a:off x="514350" y="1806575"/>
              <a:ext cx="411163" cy="728663"/>
            </a:xfrm>
            <a:custGeom>
              <a:avLst/>
              <a:gdLst>
                <a:gd name="T0" fmla="*/ 501 w 1037"/>
                <a:gd name="T1" fmla="*/ 37 h 1834"/>
                <a:gd name="T2" fmla="*/ 594 w 1037"/>
                <a:gd name="T3" fmla="*/ 111 h 1834"/>
                <a:gd name="T4" fmla="*/ 681 w 1037"/>
                <a:gd name="T5" fmla="*/ 184 h 1834"/>
                <a:gd name="T6" fmla="*/ 762 w 1037"/>
                <a:gd name="T7" fmla="*/ 256 h 1834"/>
                <a:gd name="T8" fmla="*/ 835 w 1037"/>
                <a:gd name="T9" fmla="*/ 329 h 1834"/>
                <a:gd name="T10" fmla="*/ 899 w 1037"/>
                <a:gd name="T11" fmla="*/ 402 h 1834"/>
                <a:gd name="T12" fmla="*/ 952 w 1037"/>
                <a:gd name="T13" fmla="*/ 474 h 1834"/>
                <a:gd name="T14" fmla="*/ 993 w 1037"/>
                <a:gd name="T15" fmla="*/ 546 h 1834"/>
                <a:gd name="T16" fmla="*/ 1021 w 1037"/>
                <a:gd name="T17" fmla="*/ 617 h 1834"/>
                <a:gd name="T18" fmla="*/ 1035 w 1037"/>
                <a:gd name="T19" fmla="*/ 687 h 1834"/>
                <a:gd name="T20" fmla="*/ 1033 w 1037"/>
                <a:gd name="T21" fmla="*/ 757 h 1834"/>
                <a:gd name="T22" fmla="*/ 1014 w 1037"/>
                <a:gd name="T23" fmla="*/ 827 h 1834"/>
                <a:gd name="T24" fmla="*/ 977 w 1037"/>
                <a:gd name="T25" fmla="*/ 897 h 1834"/>
                <a:gd name="T26" fmla="*/ 919 w 1037"/>
                <a:gd name="T27" fmla="*/ 966 h 1834"/>
                <a:gd name="T28" fmla="*/ 840 w 1037"/>
                <a:gd name="T29" fmla="*/ 1035 h 1834"/>
                <a:gd name="T30" fmla="*/ 740 w 1037"/>
                <a:gd name="T31" fmla="*/ 1103 h 1834"/>
                <a:gd name="T32" fmla="*/ 657 w 1037"/>
                <a:gd name="T33" fmla="*/ 1150 h 1834"/>
                <a:gd name="T34" fmla="*/ 613 w 1037"/>
                <a:gd name="T35" fmla="*/ 1183 h 1834"/>
                <a:gd name="T36" fmla="*/ 571 w 1037"/>
                <a:gd name="T37" fmla="*/ 1222 h 1834"/>
                <a:gd name="T38" fmla="*/ 532 w 1037"/>
                <a:gd name="T39" fmla="*/ 1266 h 1834"/>
                <a:gd name="T40" fmla="*/ 476 w 1037"/>
                <a:gd name="T41" fmla="*/ 1338 h 1834"/>
                <a:gd name="T42" fmla="*/ 404 w 1037"/>
                <a:gd name="T43" fmla="*/ 1443 h 1834"/>
                <a:gd name="T44" fmla="*/ 332 w 1037"/>
                <a:gd name="T45" fmla="*/ 1551 h 1834"/>
                <a:gd name="T46" fmla="*/ 273 w 1037"/>
                <a:gd name="T47" fmla="*/ 1629 h 1834"/>
                <a:gd name="T48" fmla="*/ 232 w 1037"/>
                <a:gd name="T49" fmla="*/ 1678 h 1834"/>
                <a:gd name="T50" fmla="*/ 187 w 1037"/>
                <a:gd name="T51" fmla="*/ 1722 h 1834"/>
                <a:gd name="T52" fmla="*/ 139 w 1037"/>
                <a:gd name="T53" fmla="*/ 1762 h 1834"/>
                <a:gd name="T54" fmla="*/ 87 w 1037"/>
                <a:gd name="T55" fmla="*/ 1796 h 1834"/>
                <a:gd name="T56" fmla="*/ 31 w 1037"/>
                <a:gd name="T57" fmla="*/ 1823 h 1834"/>
                <a:gd name="T58" fmla="*/ 0 w 1037"/>
                <a:gd name="T59" fmla="*/ 60 h 1834"/>
                <a:gd name="T60" fmla="*/ 41 w 1037"/>
                <a:gd name="T61" fmla="*/ 47 h 1834"/>
                <a:gd name="T62" fmla="*/ 87 w 1037"/>
                <a:gd name="T63" fmla="*/ 36 h 1834"/>
                <a:gd name="T64" fmla="*/ 190 w 1037"/>
                <a:gd name="T65" fmla="*/ 17 h 1834"/>
                <a:gd name="T66" fmla="*/ 311 w 1037"/>
                <a:gd name="T67" fmla="*/ 5 h 1834"/>
                <a:gd name="T68" fmla="*/ 453 w 1037"/>
                <a:gd name="T69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37" h="1834">
                  <a:moveTo>
                    <a:pt x="453" y="0"/>
                  </a:moveTo>
                  <a:lnTo>
                    <a:pt x="501" y="37"/>
                  </a:lnTo>
                  <a:lnTo>
                    <a:pt x="548" y="74"/>
                  </a:lnTo>
                  <a:lnTo>
                    <a:pt x="594" y="111"/>
                  </a:lnTo>
                  <a:lnTo>
                    <a:pt x="639" y="147"/>
                  </a:lnTo>
                  <a:lnTo>
                    <a:pt x="681" y="184"/>
                  </a:lnTo>
                  <a:lnTo>
                    <a:pt x="723" y="221"/>
                  </a:lnTo>
                  <a:lnTo>
                    <a:pt x="762" y="256"/>
                  </a:lnTo>
                  <a:lnTo>
                    <a:pt x="799" y="293"/>
                  </a:lnTo>
                  <a:lnTo>
                    <a:pt x="835" y="329"/>
                  </a:lnTo>
                  <a:lnTo>
                    <a:pt x="868" y="366"/>
                  </a:lnTo>
                  <a:lnTo>
                    <a:pt x="899" y="402"/>
                  </a:lnTo>
                  <a:lnTo>
                    <a:pt x="927" y="437"/>
                  </a:lnTo>
                  <a:lnTo>
                    <a:pt x="952" y="474"/>
                  </a:lnTo>
                  <a:lnTo>
                    <a:pt x="974" y="510"/>
                  </a:lnTo>
                  <a:lnTo>
                    <a:pt x="993" y="546"/>
                  </a:lnTo>
                  <a:lnTo>
                    <a:pt x="1010" y="581"/>
                  </a:lnTo>
                  <a:lnTo>
                    <a:pt x="1021" y="617"/>
                  </a:lnTo>
                  <a:lnTo>
                    <a:pt x="1030" y="651"/>
                  </a:lnTo>
                  <a:lnTo>
                    <a:pt x="1035" y="687"/>
                  </a:lnTo>
                  <a:lnTo>
                    <a:pt x="1037" y="723"/>
                  </a:lnTo>
                  <a:lnTo>
                    <a:pt x="1033" y="757"/>
                  </a:lnTo>
                  <a:lnTo>
                    <a:pt x="1025" y="793"/>
                  </a:lnTo>
                  <a:lnTo>
                    <a:pt x="1014" y="827"/>
                  </a:lnTo>
                  <a:lnTo>
                    <a:pt x="997" y="862"/>
                  </a:lnTo>
                  <a:lnTo>
                    <a:pt x="977" y="897"/>
                  </a:lnTo>
                  <a:lnTo>
                    <a:pt x="950" y="932"/>
                  </a:lnTo>
                  <a:lnTo>
                    <a:pt x="919" y="966"/>
                  </a:lnTo>
                  <a:lnTo>
                    <a:pt x="882" y="1001"/>
                  </a:lnTo>
                  <a:lnTo>
                    <a:pt x="840" y="1035"/>
                  </a:lnTo>
                  <a:lnTo>
                    <a:pt x="793" y="1068"/>
                  </a:lnTo>
                  <a:lnTo>
                    <a:pt x="740" y="1103"/>
                  </a:lnTo>
                  <a:lnTo>
                    <a:pt x="681" y="1136"/>
                  </a:lnTo>
                  <a:lnTo>
                    <a:pt x="657" y="1150"/>
                  </a:lnTo>
                  <a:lnTo>
                    <a:pt x="635" y="1166"/>
                  </a:lnTo>
                  <a:lnTo>
                    <a:pt x="613" y="1183"/>
                  </a:lnTo>
                  <a:lnTo>
                    <a:pt x="592" y="1202"/>
                  </a:lnTo>
                  <a:lnTo>
                    <a:pt x="571" y="1222"/>
                  </a:lnTo>
                  <a:lnTo>
                    <a:pt x="551" y="1243"/>
                  </a:lnTo>
                  <a:lnTo>
                    <a:pt x="532" y="1266"/>
                  </a:lnTo>
                  <a:lnTo>
                    <a:pt x="513" y="1289"/>
                  </a:lnTo>
                  <a:lnTo>
                    <a:pt x="476" y="1338"/>
                  </a:lnTo>
                  <a:lnTo>
                    <a:pt x="440" y="1391"/>
                  </a:lnTo>
                  <a:lnTo>
                    <a:pt x="404" y="1443"/>
                  </a:lnTo>
                  <a:lnTo>
                    <a:pt x="368" y="1498"/>
                  </a:lnTo>
                  <a:lnTo>
                    <a:pt x="332" y="1551"/>
                  </a:lnTo>
                  <a:lnTo>
                    <a:pt x="293" y="1604"/>
                  </a:lnTo>
                  <a:lnTo>
                    <a:pt x="273" y="1629"/>
                  </a:lnTo>
                  <a:lnTo>
                    <a:pt x="252" y="1653"/>
                  </a:lnTo>
                  <a:lnTo>
                    <a:pt x="232" y="1678"/>
                  </a:lnTo>
                  <a:lnTo>
                    <a:pt x="210" y="1700"/>
                  </a:lnTo>
                  <a:lnTo>
                    <a:pt x="187" y="1722"/>
                  </a:lnTo>
                  <a:lnTo>
                    <a:pt x="163" y="1743"/>
                  </a:lnTo>
                  <a:lnTo>
                    <a:pt x="139" y="1762"/>
                  </a:lnTo>
                  <a:lnTo>
                    <a:pt x="113" y="1780"/>
                  </a:lnTo>
                  <a:lnTo>
                    <a:pt x="87" y="1796"/>
                  </a:lnTo>
                  <a:lnTo>
                    <a:pt x="59" y="1810"/>
                  </a:lnTo>
                  <a:lnTo>
                    <a:pt x="31" y="1823"/>
                  </a:lnTo>
                  <a:lnTo>
                    <a:pt x="0" y="1834"/>
                  </a:lnTo>
                  <a:lnTo>
                    <a:pt x="0" y="60"/>
                  </a:lnTo>
                  <a:lnTo>
                    <a:pt x="20" y="54"/>
                  </a:lnTo>
                  <a:lnTo>
                    <a:pt x="41" y="47"/>
                  </a:lnTo>
                  <a:lnTo>
                    <a:pt x="64" y="41"/>
                  </a:lnTo>
                  <a:lnTo>
                    <a:pt x="87" y="36"/>
                  </a:lnTo>
                  <a:lnTo>
                    <a:pt x="135" y="25"/>
                  </a:lnTo>
                  <a:lnTo>
                    <a:pt x="190" y="17"/>
                  </a:lnTo>
                  <a:lnTo>
                    <a:pt x="247" y="10"/>
                  </a:lnTo>
                  <a:lnTo>
                    <a:pt x="311" y="5"/>
                  </a:lnTo>
                  <a:lnTo>
                    <a:pt x="380" y="1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6" name="Freeform 20"/>
            <p:cNvSpPr>
              <a:spLocks/>
            </p:cNvSpPr>
            <p:nvPr/>
          </p:nvSpPr>
          <p:spPr bwMode="auto">
            <a:xfrm>
              <a:off x="4605338" y="1982788"/>
              <a:ext cx="768350" cy="382587"/>
            </a:xfrm>
            <a:custGeom>
              <a:avLst/>
              <a:gdLst>
                <a:gd name="T0" fmla="*/ 576 w 1938"/>
                <a:gd name="T1" fmla="*/ 25 h 968"/>
                <a:gd name="T2" fmla="*/ 522 w 1938"/>
                <a:gd name="T3" fmla="*/ 72 h 968"/>
                <a:gd name="T4" fmla="*/ 426 w 1938"/>
                <a:gd name="T5" fmla="*/ 143 h 968"/>
                <a:gd name="T6" fmla="*/ 288 w 1938"/>
                <a:gd name="T7" fmla="*/ 239 h 968"/>
                <a:gd name="T8" fmla="*/ 188 w 1938"/>
                <a:gd name="T9" fmla="*/ 309 h 968"/>
                <a:gd name="T10" fmla="*/ 128 w 1938"/>
                <a:gd name="T11" fmla="*/ 353 h 968"/>
                <a:gd name="T12" fmla="*/ 77 w 1938"/>
                <a:gd name="T13" fmla="*/ 398 h 968"/>
                <a:gd name="T14" fmla="*/ 37 w 1938"/>
                <a:gd name="T15" fmla="*/ 440 h 968"/>
                <a:gd name="T16" fmla="*/ 10 w 1938"/>
                <a:gd name="T17" fmla="*/ 480 h 968"/>
                <a:gd name="T18" fmla="*/ 0 w 1938"/>
                <a:gd name="T19" fmla="*/ 518 h 968"/>
                <a:gd name="T20" fmla="*/ 10 w 1938"/>
                <a:gd name="T21" fmla="*/ 554 h 968"/>
                <a:gd name="T22" fmla="*/ 41 w 1938"/>
                <a:gd name="T23" fmla="*/ 585 h 968"/>
                <a:gd name="T24" fmla="*/ 96 w 1938"/>
                <a:gd name="T25" fmla="*/ 616 h 968"/>
                <a:gd name="T26" fmla="*/ 179 w 1938"/>
                <a:gd name="T27" fmla="*/ 642 h 968"/>
                <a:gd name="T28" fmla="*/ 284 w 1938"/>
                <a:gd name="T29" fmla="*/ 666 h 968"/>
                <a:gd name="T30" fmla="*/ 394 w 1938"/>
                <a:gd name="T31" fmla="*/ 694 h 968"/>
                <a:gd name="T32" fmla="*/ 502 w 1938"/>
                <a:gd name="T33" fmla="*/ 726 h 968"/>
                <a:gd name="T34" fmla="*/ 610 w 1938"/>
                <a:gd name="T35" fmla="*/ 763 h 968"/>
                <a:gd name="T36" fmla="*/ 712 w 1938"/>
                <a:gd name="T37" fmla="*/ 802 h 968"/>
                <a:gd name="T38" fmla="*/ 810 w 1938"/>
                <a:gd name="T39" fmla="*/ 844 h 968"/>
                <a:gd name="T40" fmla="*/ 900 w 1938"/>
                <a:gd name="T41" fmla="*/ 888 h 968"/>
                <a:gd name="T42" fmla="*/ 982 w 1938"/>
                <a:gd name="T43" fmla="*/ 932 h 968"/>
                <a:gd name="T44" fmla="*/ 1037 w 1938"/>
                <a:gd name="T45" fmla="*/ 963 h 968"/>
                <a:gd name="T46" fmla="*/ 1080 w 1938"/>
                <a:gd name="T47" fmla="*/ 968 h 968"/>
                <a:gd name="T48" fmla="*/ 1134 w 1938"/>
                <a:gd name="T49" fmla="*/ 961 h 968"/>
                <a:gd name="T50" fmla="*/ 1197 w 1938"/>
                <a:gd name="T51" fmla="*/ 945 h 968"/>
                <a:gd name="T52" fmla="*/ 1267 w 1938"/>
                <a:gd name="T53" fmla="*/ 918 h 968"/>
                <a:gd name="T54" fmla="*/ 1343 w 1938"/>
                <a:gd name="T55" fmla="*/ 884 h 968"/>
                <a:gd name="T56" fmla="*/ 1420 w 1938"/>
                <a:gd name="T57" fmla="*/ 843 h 968"/>
                <a:gd name="T58" fmla="*/ 1501 w 1938"/>
                <a:gd name="T59" fmla="*/ 797 h 968"/>
                <a:gd name="T60" fmla="*/ 1579 w 1938"/>
                <a:gd name="T61" fmla="*/ 747 h 968"/>
                <a:gd name="T62" fmla="*/ 1654 w 1938"/>
                <a:gd name="T63" fmla="*/ 696 h 968"/>
                <a:gd name="T64" fmla="*/ 1725 w 1938"/>
                <a:gd name="T65" fmla="*/ 644 h 968"/>
                <a:gd name="T66" fmla="*/ 1789 w 1938"/>
                <a:gd name="T67" fmla="*/ 592 h 968"/>
                <a:gd name="T68" fmla="*/ 1844 w 1938"/>
                <a:gd name="T69" fmla="*/ 542 h 968"/>
                <a:gd name="T70" fmla="*/ 1888 w 1938"/>
                <a:gd name="T71" fmla="*/ 495 h 968"/>
                <a:gd name="T72" fmla="*/ 1920 w 1938"/>
                <a:gd name="T73" fmla="*/ 453 h 968"/>
                <a:gd name="T74" fmla="*/ 1937 w 1938"/>
                <a:gd name="T75" fmla="*/ 417 h 968"/>
                <a:gd name="T76" fmla="*/ 1936 w 1938"/>
                <a:gd name="T77" fmla="*/ 381 h 968"/>
                <a:gd name="T78" fmla="*/ 1914 w 1938"/>
                <a:gd name="T79" fmla="*/ 341 h 968"/>
                <a:gd name="T80" fmla="*/ 1874 w 1938"/>
                <a:gd name="T81" fmla="*/ 301 h 968"/>
                <a:gd name="T82" fmla="*/ 1816 w 1938"/>
                <a:gd name="T83" fmla="*/ 263 h 968"/>
                <a:gd name="T84" fmla="*/ 1744 w 1938"/>
                <a:gd name="T85" fmla="*/ 227 h 968"/>
                <a:gd name="T86" fmla="*/ 1659 w 1938"/>
                <a:gd name="T87" fmla="*/ 192 h 968"/>
                <a:gd name="T88" fmla="*/ 1565 w 1938"/>
                <a:gd name="T89" fmla="*/ 160 h 968"/>
                <a:gd name="T90" fmla="*/ 1463 w 1938"/>
                <a:gd name="T91" fmla="*/ 129 h 968"/>
                <a:gd name="T92" fmla="*/ 1354 w 1938"/>
                <a:gd name="T93" fmla="*/ 101 h 968"/>
                <a:gd name="T94" fmla="*/ 1243 w 1938"/>
                <a:gd name="T95" fmla="*/ 76 h 968"/>
                <a:gd name="T96" fmla="*/ 1131 w 1938"/>
                <a:gd name="T97" fmla="*/ 54 h 968"/>
                <a:gd name="T98" fmla="*/ 1020 w 1938"/>
                <a:gd name="T99" fmla="*/ 36 h 968"/>
                <a:gd name="T100" fmla="*/ 913 w 1938"/>
                <a:gd name="T101" fmla="*/ 21 h 968"/>
                <a:gd name="T102" fmla="*/ 812 w 1938"/>
                <a:gd name="T103" fmla="*/ 9 h 968"/>
                <a:gd name="T104" fmla="*/ 719 w 1938"/>
                <a:gd name="T105" fmla="*/ 3 h 968"/>
                <a:gd name="T106" fmla="*/ 638 w 1938"/>
                <a:gd name="T107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38" h="968">
                  <a:moveTo>
                    <a:pt x="601" y="0"/>
                  </a:moveTo>
                  <a:lnTo>
                    <a:pt x="576" y="25"/>
                  </a:lnTo>
                  <a:lnTo>
                    <a:pt x="551" y="47"/>
                  </a:lnTo>
                  <a:lnTo>
                    <a:pt x="522" y="72"/>
                  </a:lnTo>
                  <a:lnTo>
                    <a:pt x="491" y="96"/>
                  </a:lnTo>
                  <a:lnTo>
                    <a:pt x="426" y="143"/>
                  </a:lnTo>
                  <a:lnTo>
                    <a:pt x="357" y="192"/>
                  </a:lnTo>
                  <a:lnTo>
                    <a:pt x="288" y="239"/>
                  </a:lnTo>
                  <a:lnTo>
                    <a:pt x="221" y="286"/>
                  </a:lnTo>
                  <a:lnTo>
                    <a:pt x="188" y="309"/>
                  </a:lnTo>
                  <a:lnTo>
                    <a:pt x="157" y="332"/>
                  </a:lnTo>
                  <a:lnTo>
                    <a:pt x="128" y="353"/>
                  </a:lnTo>
                  <a:lnTo>
                    <a:pt x="101" y="376"/>
                  </a:lnTo>
                  <a:lnTo>
                    <a:pt x="77" y="398"/>
                  </a:lnTo>
                  <a:lnTo>
                    <a:pt x="55" y="418"/>
                  </a:lnTo>
                  <a:lnTo>
                    <a:pt x="37" y="440"/>
                  </a:lnTo>
                  <a:lnTo>
                    <a:pt x="22" y="461"/>
                  </a:lnTo>
                  <a:lnTo>
                    <a:pt x="10" y="480"/>
                  </a:lnTo>
                  <a:lnTo>
                    <a:pt x="3" y="499"/>
                  </a:lnTo>
                  <a:lnTo>
                    <a:pt x="0" y="518"/>
                  </a:lnTo>
                  <a:lnTo>
                    <a:pt x="3" y="536"/>
                  </a:lnTo>
                  <a:lnTo>
                    <a:pt x="10" y="554"/>
                  </a:lnTo>
                  <a:lnTo>
                    <a:pt x="22" y="570"/>
                  </a:lnTo>
                  <a:lnTo>
                    <a:pt x="41" y="585"/>
                  </a:lnTo>
                  <a:lnTo>
                    <a:pt x="65" y="601"/>
                  </a:lnTo>
                  <a:lnTo>
                    <a:pt x="96" y="616"/>
                  </a:lnTo>
                  <a:lnTo>
                    <a:pt x="134" y="629"/>
                  </a:lnTo>
                  <a:lnTo>
                    <a:pt x="179" y="642"/>
                  </a:lnTo>
                  <a:lnTo>
                    <a:pt x="231" y="654"/>
                  </a:lnTo>
                  <a:lnTo>
                    <a:pt x="284" y="666"/>
                  </a:lnTo>
                  <a:lnTo>
                    <a:pt x="339" y="678"/>
                  </a:lnTo>
                  <a:lnTo>
                    <a:pt x="394" y="694"/>
                  </a:lnTo>
                  <a:lnTo>
                    <a:pt x="449" y="709"/>
                  </a:lnTo>
                  <a:lnTo>
                    <a:pt x="502" y="726"/>
                  </a:lnTo>
                  <a:lnTo>
                    <a:pt x="556" y="743"/>
                  </a:lnTo>
                  <a:lnTo>
                    <a:pt x="610" y="763"/>
                  </a:lnTo>
                  <a:lnTo>
                    <a:pt x="662" y="782"/>
                  </a:lnTo>
                  <a:lnTo>
                    <a:pt x="712" y="802"/>
                  </a:lnTo>
                  <a:lnTo>
                    <a:pt x="761" y="823"/>
                  </a:lnTo>
                  <a:lnTo>
                    <a:pt x="810" y="844"/>
                  </a:lnTo>
                  <a:lnTo>
                    <a:pt x="856" y="866"/>
                  </a:lnTo>
                  <a:lnTo>
                    <a:pt x="900" y="888"/>
                  </a:lnTo>
                  <a:lnTo>
                    <a:pt x="942" y="910"/>
                  </a:lnTo>
                  <a:lnTo>
                    <a:pt x="982" y="932"/>
                  </a:lnTo>
                  <a:lnTo>
                    <a:pt x="1020" y="955"/>
                  </a:lnTo>
                  <a:lnTo>
                    <a:pt x="1037" y="963"/>
                  </a:lnTo>
                  <a:lnTo>
                    <a:pt x="1057" y="968"/>
                  </a:lnTo>
                  <a:lnTo>
                    <a:pt x="1080" y="968"/>
                  </a:lnTo>
                  <a:lnTo>
                    <a:pt x="1106" y="967"/>
                  </a:lnTo>
                  <a:lnTo>
                    <a:pt x="1134" y="961"/>
                  </a:lnTo>
                  <a:lnTo>
                    <a:pt x="1164" y="954"/>
                  </a:lnTo>
                  <a:lnTo>
                    <a:pt x="1197" y="945"/>
                  </a:lnTo>
                  <a:lnTo>
                    <a:pt x="1232" y="932"/>
                  </a:lnTo>
                  <a:lnTo>
                    <a:pt x="1267" y="918"/>
                  </a:lnTo>
                  <a:lnTo>
                    <a:pt x="1304" y="902"/>
                  </a:lnTo>
                  <a:lnTo>
                    <a:pt x="1343" y="884"/>
                  </a:lnTo>
                  <a:lnTo>
                    <a:pt x="1381" y="865"/>
                  </a:lnTo>
                  <a:lnTo>
                    <a:pt x="1420" y="843"/>
                  </a:lnTo>
                  <a:lnTo>
                    <a:pt x="1460" y="821"/>
                  </a:lnTo>
                  <a:lnTo>
                    <a:pt x="1501" y="797"/>
                  </a:lnTo>
                  <a:lnTo>
                    <a:pt x="1540" y="773"/>
                  </a:lnTo>
                  <a:lnTo>
                    <a:pt x="1579" y="747"/>
                  </a:lnTo>
                  <a:lnTo>
                    <a:pt x="1617" y="722"/>
                  </a:lnTo>
                  <a:lnTo>
                    <a:pt x="1654" y="696"/>
                  </a:lnTo>
                  <a:lnTo>
                    <a:pt x="1691" y="670"/>
                  </a:lnTo>
                  <a:lnTo>
                    <a:pt x="1725" y="644"/>
                  </a:lnTo>
                  <a:lnTo>
                    <a:pt x="1758" y="617"/>
                  </a:lnTo>
                  <a:lnTo>
                    <a:pt x="1789" y="592"/>
                  </a:lnTo>
                  <a:lnTo>
                    <a:pt x="1818" y="566"/>
                  </a:lnTo>
                  <a:lnTo>
                    <a:pt x="1844" y="542"/>
                  </a:lnTo>
                  <a:lnTo>
                    <a:pt x="1868" y="518"/>
                  </a:lnTo>
                  <a:lnTo>
                    <a:pt x="1888" y="495"/>
                  </a:lnTo>
                  <a:lnTo>
                    <a:pt x="1906" y="473"/>
                  </a:lnTo>
                  <a:lnTo>
                    <a:pt x="1920" y="453"/>
                  </a:lnTo>
                  <a:lnTo>
                    <a:pt x="1930" y="435"/>
                  </a:lnTo>
                  <a:lnTo>
                    <a:pt x="1937" y="417"/>
                  </a:lnTo>
                  <a:lnTo>
                    <a:pt x="1938" y="402"/>
                  </a:lnTo>
                  <a:lnTo>
                    <a:pt x="1936" y="381"/>
                  </a:lnTo>
                  <a:lnTo>
                    <a:pt x="1928" y="361"/>
                  </a:lnTo>
                  <a:lnTo>
                    <a:pt x="1914" y="341"/>
                  </a:lnTo>
                  <a:lnTo>
                    <a:pt x="1896" y="322"/>
                  </a:lnTo>
                  <a:lnTo>
                    <a:pt x="1874" y="301"/>
                  </a:lnTo>
                  <a:lnTo>
                    <a:pt x="1846" y="282"/>
                  </a:lnTo>
                  <a:lnTo>
                    <a:pt x="1816" y="263"/>
                  </a:lnTo>
                  <a:lnTo>
                    <a:pt x="1781" y="245"/>
                  </a:lnTo>
                  <a:lnTo>
                    <a:pt x="1744" y="227"/>
                  </a:lnTo>
                  <a:lnTo>
                    <a:pt x="1704" y="209"/>
                  </a:lnTo>
                  <a:lnTo>
                    <a:pt x="1659" y="192"/>
                  </a:lnTo>
                  <a:lnTo>
                    <a:pt x="1613" y="175"/>
                  </a:lnTo>
                  <a:lnTo>
                    <a:pt x="1565" y="160"/>
                  </a:lnTo>
                  <a:lnTo>
                    <a:pt x="1515" y="144"/>
                  </a:lnTo>
                  <a:lnTo>
                    <a:pt x="1463" y="129"/>
                  </a:lnTo>
                  <a:lnTo>
                    <a:pt x="1409" y="115"/>
                  </a:lnTo>
                  <a:lnTo>
                    <a:pt x="1354" y="101"/>
                  </a:lnTo>
                  <a:lnTo>
                    <a:pt x="1299" y="88"/>
                  </a:lnTo>
                  <a:lnTo>
                    <a:pt x="1243" y="76"/>
                  </a:lnTo>
                  <a:lnTo>
                    <a:pt x="1187" y="65"/>
                  </a:lnTo>
                  <a:lnTo>
                    <a:pt x="1131" y="54"/>
                  </a:lnTo>
                  <a:lnTo>
                    <a:pt x="1075" y="45"/>
                  </a:lnTo>
                  <a:lnTo>
                    <a:pt x="1020" y="36"/>
                  </a:lnTo>
                  <a:lnTo>
                    <a:pt x="967" y="28"/>
                  </a:lnTo>
                  <a:lnTo>
                    <a:pt x="913" y="21"/>
                  </a:lnTo>
                  <a:lnTo>
                    <a:pt x="862" y="14"/>
                  </a:lnTo>
                  <a:lnTo>
                    <a:pt x="812" y="9"/>
                  </a:lnTo>
                  <a:lnTo>
                    <a:pt x="765" y="5"/>
                  </a:lnTo>
                  <a:lnTo>
                    <a:pt x="719" y="3"/>
                  </a:lnTo>
                  <a:lnTo>
                    <a:pt x="677" y="0"/>
                  </a:lnTo>
                  <a:lnTo>
                    <a:pt x="638" y="0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7" name="Freeform 21"/>
            <p:cNvSpPr>
              <a:spLocks/>
            </p:cNvSpPr>
            <p:nvPr/>
          </p:nvSpPr>
          <p:spPr bwMode="auto">
            <a:xfrm>
              <a:off x="5194300" y="2200275"/>
              <a:ext cx="855663" cy="420688"/>
            </a:xfrm>
            <a:custGeom>
              <a:avLst/>
              <a:gdLst>
                <a:gd name="T0" fmla="*/ 871 w 2159"/>
                <a:gd name="T1" fmla="*/ 35 h 1059"/>
                <a:gd name="T2" fmla="*/ 772 w 2159"/>
                <a:gd name="T3" fmla="*/ 86 h 1059"/>
                <a:gd name="T4" fmla="*/ 656 w 2159"/>
                <a:gd name="T5" fmla="*/ 136 h 1059"/>
                <a:gd name="T6" fmla="*/ 404 w 2159"/>
                <a:gd name="T7" fmla="*/ 236 h 1059"/>
                <a:gd name="T8" fmla="*/ 246 w 2159"/>
                <a:gd name="T9" fmla="*/ 303 h 1059"/>
                <a:gd name="T10" fmla="*/ 144 w 2159"/>
                <a:gd name="T11" fmla="*/ 357 h 1059"/>
                <a:gd name="T12" fmla="*/ 65 w 2159"/>
                <a:gd name="T13" fmla="*/ 411 h 1059"/>
                <a:gd name="T14" fmla="*/ 14 w 2159"/>
                <a:gd name="T15" fmla="*/ 470 h 1059"/>
                <a:gd name="T16" fmla="*/ 0 w 2159"/>
                <a:gd name="T17" fmla="*/ 534 h 1059"/>
                <a:gd name="T18" fmla="*/ 21 w 2159"/>
                <a:gd name="T19" fmla="*/ 589 h 1059"/>
                <a:gd name="T20" fmla="*/ 59 w 2159"/>
                <a:gd name="T21" fmla="*/ 621 h 1059"/>
                <a:gd name="T22" fmla="*/ 119 w 2159"/>
                <a:gd name="T23" fmla="*/ 654 h 1059"/>
                <a:gd name="T24" fmla="*/ 253 w 2159"/>
                <a:gd name="T25" fmla="*/ 708 h 1059"/>
                <a:gd name="T26" fmla="*/ 510 w 2159"/>
                <a:gd name="T27" fmla="*/ 790 h 1059"/>
                <a:gd name="T28" fmla="*/ 810 w 2159"/>
                <a:gd name="T29" fmla="*/ 877 h 1059"/>
                <a:gd name="T30" fmla="*/ 931 w 2159"/>
                <a:gd name="T31" fmla="*/ 921 h 1059"/>
                <a:gd name="T32" fmla="*/ 1087 w 2159"/>
                <a:gd name="T33" fmla="*/ 981 h 1059"/>
                <a:gd name="T34" fmla="*/ 1231 w 2159"/>
                <a:gd name="T35" fmla="*/ 1027 h 1059"/>
                <a:gd name="T36" fmla="*/ 1319 w 2159"/>
                <a:gd name="T37" fmla="*/ 1046 h 1059"/>
                <a:gd name="T38" fmla="*/ 1405 w 2159"/>
                <a:gd name="T39" fmla="*/ 1058 h 1059"/>
                <a:gd name="T40" fmla="*/ 1488 w 2159"/>
                <a:gd name="T41" fmla="*/ 1058 h 1059"/>
                <a:gd name="T42" fmla="*/ 1566 w 2159"/>
                <a:gd name="T43" fmla="*/ 1042 h 1059"/>
                <a:gd name="T44" fmla="*/ 1636 w 2159"/>
                <a:gd name="T45" fmla="*/ 1012 h 1059"/>
                <a:gd name="T46" fmla="*/ 1711 w 2159"/>
                <a:gd name="T47" fmla="*/ 955 h 1059"/>
                <a:gd name="T48" fmla="*/ 1809 w 2159"/>
                <a:gd name="T49" fmla="*/ 865 h 1059"/>
                <a:gd name="T50" fmla="*/ 1911 w 2159"/>
                <a:gd name="T51" fmla="*/ 761 h 1059"/>
                <a:gd name="T52" fmla="*/ 1998 w 2159"/>
                <a:gd name="T53" fmla="*/ 660 h 1059"/>
                <a:gd name="T54" fmla="*/ 2044 w 2159"/>
                <a:gd name="T55" fmla="*/ 591 h 1059"/>
                <a:gd name="T56" fmla="*/ 2056 w 2159"/>
                <a:gd name="T57" fmla="*/ 561 h 1059"/>
                <a:gd name="T58" fmla="*/ 2073 w 2159"/>
                <a:gd name="T59" fmla="*/ 502 h 1059"/>
                <a:gd name="T60" fmla="*/ 2115 w 2159"/>
                <a:gd name="T61" fmla="*/ 408 h 1059"/>
                <a:gd name="T62" fmla="*/ 2152 w 2159"/>
                <a:gd name="T63" fmla="*/ 322 h 1059"/>
                <a:gd name="T64" fmla="*/ 2159 w 2159"/>
                <a:gd name="T65" fmla="*/ 279 h 1059"/>
                <a:gd name="T66" fmla="*/ 2147 w 2159"/>
                <a:gd name="T67" fmla="*/ 243 h 1059"/>
                <a:gd name="T68" fmla="*/ 2113 w 2159"/>
                <a:gd name="T69" fmla="*/ 215 h 1059"/>
                <a:gd name="T70" fmla="*/ 2049 w 2159"/>
                <a:gd name="T71" fmla="*/ 199 h 1059"/>
                <a:gd name="T72" fmla="*/ 1950 w 2159"/>
                <a:gd name="T73" fmla="*/ 193 h 1059"/>
                <a:gd name="T74" fmla="*/ 1808 w 2159"/>
                <a:gd name="T75" fmla="*/ 202 h 1059"/>
                <a:gd name="T76" fmla="*/ 1617 w 2159"/>
                <a:gd name="T77" fmla="*/ 219 h 1059"/>
                <a:gd name="T78" fmla="*/ 1502 w 2159"/>
                <a:gd name="T79" fmla="*/ 222 h 1059"/>
                <a:gd name="T80" fmla="*/ 1387 w 2159"/>
                <a:gd name="T81" fmla="*/ 218 h 1059"/>
                <a:gd name="T82" fmla="*/ 1279 w 2159"/>
                <a:gd name="T83" fmla="*/ 205 h 1059"/>
                <a:gd name="T84" fmla="*/ 1187 w 2159"/>
                <a:gd name="T85" fmla="*/ 181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59" h="1059">
                  <a:moveTo>
                    <a:pt x="926" y="0"/>
                  </a:moveTo>
                  <a:lnTo>
                    <a:pt x="900" y="18"/>
                  </a:lnTo>
                  <a:lnTo>
                    <a:pt x="871" y="35"/>
                  </a:lnTo>
                  <a:lnTo>
                    <a:pt x="840" y="52"/>
                  </a:lnTo>
                  <a:lnTo>
                    <a:pt x="807" y="70"/>
                  </a:lnTo>
                  <a:lnTo>
                    <a:pt x="772" y="86"/>
                  </a:lnTo>
                  <a:lnTo>
                    <a:pt x="735" y="103"/>
                  </a:lnTo>
                  <a:lnTo>
                    <a:pt x="695" y="120"/>
                  </a:lnTo>
                  <a:lnTo>
                    <a:pt x="656" y="136"/>
                  </a:lnTo>
                  <a:lnTo>
                    <a:pt x="573" y="169"/>
                  </a:lnTo>
                  <a:lnTo>
                    <a:pt x="489" y="202"/>
                  </a:lnTo>
                  <a:lnTo>
                    <a:pt x="404" y="236"/>
                  </a:lnTo>
                  <a:lnTo>
                    <a:pt x="323" y="269"/>
                  </a:lnTo>
                  <a:lnTo>
                    <a:pt x="285" y="287"/>
                  </a:lnTo>
                  <a:lnTo>
                    <a:pt x="246" y="303"/>
                  </a:lnTo>
                  <a:lnTo>
                    <a:pt x="211" y="321"/>
                  </a:lnTo>
                  <a:lnTo>
                    <a:pt x="176" y="339"/>
                  </a:lnTo>
                  <a:lnTo>
                    <a:pt x="144" y="357"/>
                  </a:lnTo>
                  <a:lnTo>
                    <a:pt x="115" y="375"/>
                  </a:lnTo>
                  <a:lnTo>
                    <a:pt x="88" y="392"/>
                  </a:lnTo>
                  <a:lnTo>
                    <a:pt x="65" y="411"/>
                  </a:lnTo>
                  <a:lnTo>
                    <a:pt x="45" y="431"/>
                  </a:lnTo>
                  <a:lnTo>
                    <a:pt x="27" y="451"/>
                  </a:lnTo>
                  <a:lnTo>
                    <a:pt x="14" y="470"/>
                  </a:lnTo>
                  <a:lnTo>
                    <a:pt x="5" y="492"/>
                  </a:lnTo>
                  <a:lnTo>
                    <a:pt x="0" y="512"/>
                  </a:lnTo>
                  <a:lnTo>
                    <a:pt x="0" y="534"/>
                  </a:lnTo>
                  <a:lnTo>
                    <a:pt x="4" y="556"/>
                  </a:lnTo>
                  <a:lnTo>
                    <a:pt x="14" y="578"/>
                  </a:lnTo>
                  <a:lnTo>
                    <a:pt x="21" y="589"/>
                  </a:lnTo>
                  <a:lnTo>
                    <a:pt x="31" y="599"/>
                  </a:lnTo>
                  <a:lnTo>
                    <a:pt x="44" y="609"/>
                  </a:lnTo>
                  <a:lnTo>
                    <a:pt x="59" y="621"/>
                  </a:lnTo>
                  <a:lnTo>
                    <a:pt x="77" y="631"/>
                  </a:lnTo>
                  <a:lnTo>
                    <a:pt x="97" y="642"/>
                  </a:lnTo>
                  <a:lnTo>
                    <a:pt x="119" y="654"/>
                  </a:lnTo>
                  <a:lnTo>
                    <a:pt x="143" y="664"/>
                  </a:lnTo>
                  <a:lnTo>
                    <a:pt x="195" y="687"/>
                  </a:lnTo>
                  <a:lnTo>
                    <a:pt x="253" y="708"/>
                  </a:lnTo>
                  <a:lnTo>
                    <a:pt x="315" y="730"/>
                  </a:lnTo>
                  <a:lnTo>
                    <a:pt x="380" y="751"/>
                  </a:lnTo>
                  <a:lnTo>
                    <a:pt x="510" y="790"/>
                  </a:lnTo>
                  <a:lnTo>
                    <a:pt x="633" y="826"/>
                  </a:lnTo>
                  <a:lnTo>
                    <a:pt x="737" y="855"/>
                  </a:lnTo>
                  <a:lnTo>
                    <a:pt x="810" y="877"/>
                  </a:lnTo>
                  <a:lnTo>
                    <a:pt x="846" y="888"/>
                  </a:lnTo>
                  <a:lnTo>
                    <a:pt x="886" y="904"/>
                  </a:lnTo>
                  <a:lnTo>
                    <a:pt x="931" y="921"/>
                  </a:lnTo>
                  <a:lnTo>
                    <a:pt x="979" y="940"/>
                  </a:lnTo>
                  <a:lnTo>
                    <a:pt x="1032" y="961"/>
                  </a:lnTo>
                  <a:lnTo>
                    <a:pt x="1087" y="981"/>
                  </a:lnTo>
                  <a:lnTo>
                    <a:pt x="1144" y="1000"/>
                  </a:lnTo>
                  <a:lnTo>
                    <a:pt x="1201" y="1018"/>
                  </a:lnTo>
                  <a:lnTo>
                    <a:pt x="1231" y="1027"/>
                  </a:lnTo>
                  <a:lnTo>
                    <a:pt x="1260" y="1034"/>
                  </a:lnTo>
                  <a:lnTo>
                    <a:pt x="1289" y="1041"/>
                  </a:lnTo>
                  <a:lnTo>
                    <a:pt x="1319" y="1046"/>
                  </a:lnTo>
                  <a:lnTo>
                    <a:pt x="1348" y="1051"/>
                  </a:lnTo>
                  <a:lnTo>
                    <a:pt x="1377" y="1055"/>
                  </a:lnTo>
                  <a:lnTo>
                    <a:pt x="1405" y="1058"/>
                  </a:lnTo>
                  <a:lnTo>
                    <a:pt x="1433" y="1059"/>
                  </a:lnTo>
                  <a:lnTo>
                    <a:pt x="1461" y="1059"/>
                  </a:lnTo>
                  <a:lnTo>
                    <a:pt x="1488" y="1058"/>
                  </a:lnTo>
                  <a:lnTo>
                    <a:pt x="1515" y="1054"/>
                  </a:lnTo>
                  <a:lnTo>
                    <a:pt x="1540" y="1050"/>
                  </a:lnTo>
                  <a:lnTo>
                    <a:pt x="1566" y="1042"/>
                  </a:lnTo>
                  <a:lnTo>
                    <a:pt x="1590" y="1035"/>
                  </a:lnTo>
                  <a:lnTo>
                    <a:pt x="1613" y="1025"/>
                  </a:lnTo>
                  <a:lnTo>
                    <a:pt x="1636" y="1012"/>
                  </a:lnTo>
                  <a:lnTo>
                    <a:pt x="1656" y="998"/>
                  </a:lnTo>
                  <a:lnTo>
                    <a:pt x="1682" y="977"/>
                  </a:lnTo>
                  <a:lnTo>
                    <a:pt x="1711" y="955"/>
                  </a:lnTo>
                  <a:lnTo>
                    <a:pt x="1742" y="928"/>
                  </a:lnTo>
                  <a:lnTo>
                    <a:pt x="1775" y="897"/>
                  </a:lnTo>
                  <a:lnTo>
                    <a:pt x="1809" y="865"/>
                  </a:lnTo>
                  <a:lnTo>
                    <a:pt x="1844" y="831"/>
                  </a:lnTo>
                  <a:lnTo>
                    <a:pt x="1878" y="796"/>
                  </a:lnTo>
                  <a:lnTo>
                    <a:pt x="1911" y="761"/>
                  </a:lnTo>
                  <a:lnTo>
                    <a:pt x="1943" y="726"/>
                  </a:lnTo>
                  <a:lnTo>
                    <a:pt x="1973" y="692"/>
                  </a:lnTo>
                  <a:lnTo>
                    <a:pt x="1998" y="660"/>
                  </a:lnTo>
                  <a:lnTo>
                    <a:pt x="2020" y="629"/>
                  </a:lnTo>
                  <a:lnTo>
                    <a:pt x="2038" y="603"/>
                  </a:lnTo>
                  <a:lnTo>
                    <a:pt x="2044" y="591"/>
                  </a:lnTo>
                  <a:lnTo>
                    <a:pt x="2049" y="580"/>
                  </a:lnTo>
                  <a:lnTo>
                    <a:pt x="2053" y="570"/>
                  </a:lnTo>
                  <a:lnTo>
                    <a:pt x="2056" y="561"/>
                  </a:lnTo>
                  <a:lnTo>
                    <a:pt x="2061" y="540"/>
                  </a:lnTo>
                  <a:lnTo>
                    <a:pt x="2067" y="521"/>
                  </a:lnTo>
                  <a:lnTo>
                    <a:pt x="2073" y="502"/>
                  </a:lnTo>
                  <a:lnTo>
                    <a:pt x="2081" y="483"/>
                  </a:lnTo>
                  <a:lnTo>
                    <a:pt x="2099" y="445"/>
                  </a:lnTo>
                  <a:lnTo>
                    <a:pt x="2115" y="408"/>
                  </a:lnTo>
                  <a:lnTo>
                    <a:pt x="2133" y="372"/>
                  </a:lnTo>
                  <a:lnTo>
                    <a:pt x="2146" y="339"/>
                  </a:lnTo>
                  <a:lnTo>
                    <a:pt x="2152" y="322"/>
                  </a:lnTo>
                  <a:lnTo>
                    <a:pt x="2156" y="307"/>
                  </a:lnTo>
                  <a:lnTo>
                    <a:pt x="2159" y="293"/>
                  </a:lnTo>
                  <a:lnTo>
                    <a:pt x="2159" y="279"/>
                  </a:lnTo>
                  <a:lnTo>
                    <a:pt x="2158" y="266"/>
                  </a:lnTo>
                  <a:lnTo>
                    <a:pt x="2154" y="255"/>
                  </a:lnTo>
                  <a:lnTo>
                    <a:pt x="2147" y="243"/>
                  </a:lnTo>
                  <a:lnTo>
                    <a:pt x="2140" y="233"/>
                  </a:lnTo>
                  <a:lnTo>
                    <a:pt x="2128" y="224"/>
                  </a:lnTo>
                  <a:lnTo>
                    <a:pt x="2113" y="215"/>
                  </a:lnTo>
                  <a:lnTo>
                    <a:pt x="2095" y="209"/>
                  </a:lnTo>
                  <a:lnTo>
                    <a:pt x="2073" y="204"/>
                  </a:lnTo>
                  <a:lnTo>
                    <a:pt x="2049" y="199"/>
                  </a:lnTo>
                  <a:lnTo>
                    <a:pt x="2020" y="196"/>
                  </a:lnTo>
                  <a:lnTo>
                    <a:pt x="1987" y="193"/>
                  </a:lnTo>
                  <a:lnTo>
                    <a:pt x="1950" y="193"/>
                  </a:lnTo>
                  <a:lnTo>
                    <a:pt x="1908" y="195"/>
                  </a:lnTo>
                  <a:lnTo>
                    <a:pt x="1860" y="197"/>
                  </a:lnTo>
                  <a:lnTo>
                    <a:pt x="1808" y="202"/>
                  </a:lnTo>
                  <a:lnTo>
                    <a:pt x="1752" y="208"/>
                  </a:lnTo>
                  <a:lnTo>
                    <a:pt x="1687" y="214"/>
                  </a:lnTo>
                  <a:lnTo>
                    <a:pt x="1617" y="219"/>
                  </a:lnTo>
                  <a:lnTo>
                    <a:pt x="1579" y="220"/>
                  </a:lnTo>
                  <a:lnTo>
                    <a:pt x="1542" y="222"/>
                  </a:lnTo>
                  <a:lnTo>
                    <a:pt x="1502" y="222"/>
                  </a:lnTo>
                  <a:lnTo>
                    <a:pt x="1464" y="222"/>
                  </a:lnTo>
                  <a:lnTo>
                    <a:pt x="1426" y="220"/>
                  </a:lnTo>
                  <a:lnTo>
                    <a:pt x="1387" y="218"/>
                  </a:lnTo>
                  <a:lnTo>
                    <a:pt x="1350" y="215"/>
                  </a:lnTo>
                  <a:lnTo>
                    <a:pt x="1313" y="210"/>
                  </a:lnTo>
                  <a:lnTo>
                    <a:pt x="1279" y="205"/>
                  </a:lnTo>
                  <a:lnTo>
                    <a:pt x="1246" y="199"/>
                  </a:lnTo>
                  <a:lnTo>
                    <a:pt x="1215" y="190"/>
                  </a:lnTo>
                  <a:lnTo>
                    <a:pt x="1187" y="181"/>
                  </a:lnTo>
                  <a:lnTo>
                    <a:pt x="926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8" name="Freeform 22"/>
            <p:cNvSpPr>
              <a:spLocks/>
            </p:cNvSpPr>
            <p:nvPr/>
          </p:nvSpPr>
          <p:spPr bwMode="auto">
            <a:xfrm>
              <a:off x="5635625" y="1870075"/>
              <a:ext cx="622300" cy="360363"/>
            </a:xfrm>
            <a:custGeom>
              <a:avLst/>
              <a:gdLst>
                <a:gd name="T0" fmla="*/ 42 w 1568"/>
                <a:gd name="T1" fmla="*/ 807 h 906"/>
                <a:gd name="T2" fmla="*/ 125 w 1568"/>
                <a:gd name="T3" fmla="*/ 830 h 906"/>
                <a:gd name="T4" fmla="*/ 239 w 1568"/>
                <a:gd name="T5" fmla="*/ 858 h 906"/>
                <a:gd name="T6" fmla="*/ 382 w 1568"/>
                <a:gd name="T7" fmla="*/ 883 h 906"/>
                <a:gd name="T8" fmla="*/ 517 w 1568"/>
                <a:gd name="T9" fmla="*/ 899 h 906"/>
                <a:gd name="T10" fmla="*/ 647 w 1568"/>
                <a:gd name="T11" fmla="*/ 905 h 906"/>
                <a:gd name="T12" fmla="*/ 779 w 1568"/>
                <a:gd name="T13" fmla="*/ 906 h 906"/>
                <a:gd name="T14" fmla="*/ 916 w 1568"/>
                <a:gd name="T15" fmla="*/ 905 h 906"/>
                <a:gd name="T16" fmla="*/ 1064 w 1568"/>
                <a:gd name="T17" fmla="*/ 902 h 906"/>
                <a:gd name="T18" fmla="*/ 1164 w 1568"/>
                <a:gd name="T19" fmla="*/ 901 h 906"/>
                <a:gd name="T20" fmla="*/ 1202 w 1568"/>
                <a:gd name="T21" fmla="*/ 891 h 906"/>
                <a:gd name="T22" fmla="*/ 1239 w 1568"/>
                <a:gd name="T23" fmla="*/ 873 h 906"/>
                <a:gd name="T24" fmla="*/ 1273 w 1568"/>
                <a:gd name="T25" fmla="*/ 846 h 906"/>
                <a:gd name="T26" fmla="*/ 1306 w 1568"/>
                <a:gd name="T27" fmla="*/ 813 h 906"/>
                <a:gd name="T28" fmla="*/ 1338 w 1568"/>
                <a:gd name="T29" fmla="*/ 775 h 906"/>
                <a:gd name="T30" fmla="*/ 1368 w 1568"/>
                <a:gd name="T31" fmla="*/ 733 h 906"/>
                <a:gd name="T32" fmla="*/ 1394 w 1568"/>
                <a:gd name="T33" fmla="*/ 688 h 906"/>
                <a:gd name="T34" fmla="*/ 1433 w 1568"/>
                <a:gd name="T35" fmla="*/ 617 h 906"/>
                <a:gd name="T36" fmla="*/ 1477 w 1568"/>
                <a:gd name="T37" fmla="*/ 524 h 906"/>
                <a:gd name="T38" fmla="*/ 1517 w 1568"/>
                <a:gd name="T39" fmla="*/ 440 h 906"/>
                <a:gd name="T40" fmla="*/ 1549 w 1568"/>
                <a:gd name="T41" fmla="*/ 375 h 906"/>
                <a:gd name="T42" fmla="*/ 1568 w 1568"/>
                <a:gd name="T43" fmla="*/ 343 h 906"/>
                <a:gd name="T44" fmla="*/ 1559 w 1568"/>
                <a:gd name="T45" fmla="*/ 322 h 906"/>
                <a:gd name="T46" fmla="*/ 1532 w 1568"/>
                <a:gd name="T47" fmla="*/ 298 h 906"/>
                <a:gd name="T48" fmla="*/ 1489 w 1568"/>
                <a:gd name="T49" fmla="*/ 273 h 906"/>
                <a:gd name="T50" fmla="*/ 1431 w 1568"/>
                <a:gd name="T51" fmla="*/ 245 h 906"/>
                <a:gd name="T52" fmla="*/ 1363 w 1568"/>
                <a:gd name="T53" fmla="*/ 215 h 906"/>
                <a:gd name="T54" fmla="*/ 1243 w 1568"/>
                <a:gd name="T55" fmla="*/ 171 h 906"/>
                <a:gd name="T56" fmla="*/ 1065 w 1568"/>
                <a:gd name="T57" fmla="*/ 113 h 906"/>
                <a:gd name="T58" fmla="*/ 887 w 1568"/>
                <a:gd name="T59" fmla="*/ 62 h 906"/>
                <a:gd name="T60" fmla="*/ 728 w 1568"/>
                <a:gd name="T61" fmla="*/ 24 h 906"/>
                <a:gd name="T62" fmla="*/ 631 w 1568"/>
                <a:gd name="T63" fmla="*/ 6 h 906"/>
                <a:gd name="T64" fmla="*/ 582 w 1568"/>
                <a:gd name="T65" fmla="*/ 0 h 906"/>
                <a:gd name="T66" fmla="*/ 547 w 1568"/>
                <a:gd name="T67" fmla="*/ 0 h 906"/>
                <a:gd name="T68" fmla="*/ 515 w 1568"/>
                <a:gd name="T69" fmla="*/ 6 h 906"/>
                <a:gd name="T70" fmla="*/ 490 w 1568"/>
                <a:gd name="T71" fmla="*/ 18 h 906"/>
                <a:gd name="T72" fmla="*/ 473 w 1568"/>
                <a:gd name="T73" fmla="*/ 33 h 906"/>
                <a:gd name="T74" fmla="*/ 459 w 1568"/>
                <a:gd name="T75" fmla="*/ 53 h 906"/>
                <a:gd name="T76" fmla="*/ 451 w 1568"/>
                <a:gd name="T77" fmla="*/ 78 h 906"/>
                <a:gd name="T78" fmla="*/ 446 w 1568"/>
                <a:gd name="T79" fmla="*/ 103 h 906"/>
                <a:gd name="T80" fmla="*/ 445 w 1568"/>
                <a:gd name="T81" fmla="*/ 131 h 906"/>
                <a:gd name="T82" fmla="*/ 447 w 1568"/>
                <a:gd name="T83" fmla="*/ 176 h 906"/>
                <a:gd name="T84" fmla="*/ 456 w 1568"/>
                <a:gd name="T85" fmla="*/ 237 h 906"/>
                <a:gd name="T86" fmla="*/ 467 w 1568"/>
                <a:gd name="T87" fmla="*/ 294 h 906"/>
                <a:gd name="T88" fmla="*/ 476 w 1568"/>
                <a:gd name="T89" fmla="*/ 342 h 906"/>
                <a:gd name="T90" fmla="*/ 476 w 1568"/>
                <a:gd name="T91" fmla="*/ 380 h 906"/>
                <a:gd name="T92" fmla="*/ 466 w 1568"/>
                <a:gd name="T93" fmla="*/ 415 h 906"/>
                <a:gd name="T94" fmla="*/ 448 w 1568"/>
                <a:gd name="T95" fmla="*/ 450 h 906"/>
                <a:gd name="T96" fmla="*/ 424 w 1568"/>
                <a:gd name="T97" fmla="*/ 482 h 906"/>
                <a:gd name="T98" fmla="*/ 392 w 1568"/>
                <a:gd name="T99" fmla="*/ 511 h 906"/>
                <a:gd name="T100" fmla="*/ 357 w 1568"/>
                <a:gd name="T101" fmla="*/ 540 h 906"/>
                <a:gd name="T102" fmla="*/ 297 w 1568"/>
                <a:gd name="T103" fmla="*/ 580 h 906"/>
                <a:gd name="T104" fmla="*/ 169 w 1568"/>
                <a:gd name="T105" fmla="*/ 653 h 906"/>
                <a:gd name="T106" fmla="*/ 75 w 1568"/>
                <a:gd name="T107" fmla="*/ 710 h 906"/>
                <a:gd name="T108" fmla="*/ 45 w 1568"/>
                <a:gd name="T109" fmla="*/ 733 h 906"/>
                <a:gd name="T110" fmla="*/ 21 w 1568"/>
                <a:gd name="T111" fmla="*/ 757 h 906"/>
                <a:gd name="T112" fmla="*/ 5 w 1568"/>
                <a:gd name="T113" fmla="*/ 781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8" h="906">
                  <a:moveTo>
                    <a:pt x="0" y="794"/>
                  </a:moveTo>
                  <a:lnTo>
                    <a:pt x="42" y="807"/>
                  </a:lnTo>
                  <a:lnTo>
                    <a:pt x="84" y="820"/>
                  </a:lnTo>
                  <a:lnTo>
                    <a:pt x="125" y="830"/>
                  </a:lnTo>
                  <a:lnTo>
                    <a:pt x="164" y="840"/>
                  </a:lnTo>
                  <a:lnTo>
                    <a:pt x="239" y="858"/>
                  </a:lnTo>
                  <a:lnTo>
                    <a:pt x="312" y="872"/>
                  </a:lnTo>
                  <a:lnTo>
                    <a:pt x="382" y="883"/>
                  </a:lnTo>
                  <a:lnTo>
                    <a:pt x="451" y="892"/>
                  </a:lnTo>
                  <a:lnTo>
                    <a:pt x="517" y="899"/>
                  </a:lnTo>
                  <a:lnTo>
                    <a:pt x="582" y="902"/>
                  </a:lnTo>
                  <a:lnTo>
                    <a:pt x="647" y="905"/>
                  </a:lnTo>
                  <a:lnTo>
                    <a:pt x="712" y="906"/>
                  </a:lnTo>
                  <a:lnTo>
                    <a:pt x="779" y="906"/>
                  </a:lnTo>
                  <a:lnTo>
                    <a:pt x="846" y="906"/>
                  </a:lnTo>
                  <a:lnTo>
                    <a:pt x="916" y="905"/>
                  </a:lnTo>
                  <a:lnTo>
                    <a:pt x="989" y="904"/>
                  </a:lnTo>
                  <a:lnTo>
                    <a:pt x="1064" y="902"/>
                  </a:lnTo>
                  <a:lnTo>
                    <a:pt x="1143" y="902"/>
                  </a:lnTo>
                  <a:lnTo>
                    <a:pt x="1164" y="901"/>
                  </a:lnTo>
                  <a:lnTo>
                    <a:pt x="1183" y="897"/>
                  </a:lnTo>
                  <a:lnTo>
                    <a:pt x="1202" y="891"/>
                  </a:lnTo>
                  <a:lnTo>
                    <a:pt x="1221" y="883"/>
                  </a:lnTo>
                  <a:lnTo>
                    <a:pt x="1239" y="873"/>
                  </a:lnTo>
                  <a:lnTo>
                    <a:pt x="1257" y="860"/>
                  </a:lnTo>
                  <a:lnTo>
                    <a:pt x="1273" y="846"/>
                  </a:lnTo>
                  <a:lnTo>
                    <a:pt x="1290" y="830"/>
                  </a:lnTo>
                  <a:lnTo>
                    <a:pt x="1306" y="813"/>
                  </a:lnTo>
                  <a:lnTo>
                    <a:pt x="1323" y="795"/>
                  </a:lnTo>
                  <a:lnTo>
                    <a:pt x="1338" y="775"/>
                  </a:lnTo>
                  <a:lnTo>
                    <a:pt x="1352" y="755"/>
                  </a:lnTo>
                  <a:lnTo>
                    <a:pt x="1368" y="733"/>
                  </a:lnTo>
                  <a:lnTo>
                    <a:pt x="1380" y="710"/>
                  </a:lnTo>
                  <a:lnTo>
                    <a:pt x="1394" y="688"/>
                  </a:lnTo>
                  <a:lnTo>
                    <a:pt x="1407" y="664"/>
                  </a:lnTo>
                  <a:lnTo>
                    <a:pt x="1433" y="617"/>
                  </a:lnTo>
                  <a:lnTo>
                    <a:pt x="1456" y="570"/>
                  </a:lnTo>
                  <a:lnTo>
                    <a:pt x="1477" y="524"/>
                  </a:lnTo>
                  <a:lnTo>
                    <a:pt x="1498" y="479"/>
                  </a:lnTo>
                  <a:lnTo>
                    <a:pt x="1517" y="440"/>
                  </a:lnTo>
                  <a:lnTo>
                    <a:pt x="1533" y="404"/>
                  </a:lnTo>
                  <a:lnTo>
                    <a:pt x="1549" y="375"/>
                  </a:lnTo>
                  <a:lnTo>
                    <a:pt x="1563" y="352"/>
                  </a:lnTo>
                  <a:lnTo>
                    <a:pt x="1568" y="343"/>
                  </a:lnTo>
                  <a:lnTo>
                    <a:pt x="1567" y="333"/>
                  </a:lnTo>
                  <a:lnTo>
                    <a:pt x="1559" y="322"/>
                  </a:lnTo>
                  <a:lnTo>
                    <a:pt x="1549" y="311"/>
                  </a:lnTo>
                  <a:lnTo>
                    <a:pt x="1532" y="298"/>
                  </a:lnTo>
                  <a:lnTo>
                    <a:pt x="1513" y="285"/>
                  </a:lnTo>
                  <a:lnTo>
                    <a:pt x="1489" y="273"/>
                  </a:lnTo>
                  <a:lnTo>
                    <a:pt x="1462" y="259"/>
                  </a:lnTo>
                  <a:lnTo>
                    <a:pt x="1431" y="245"/>
                  </a:lnTo>
                  <a:lnTo>
                    <a:pt x="1398" y="229"/>
                  </a:lnTo>
                  <a:lnTo>
                    <a:pt x="1363" y="215"/>
                  </a:lnTo>
                  <a:lnTo>
                    <a:pt x="1324" y="200"/>
                  </a:lnTo>
                  <a:lnTo>
                    <a:pt x="1243" y="171"/>
                  </a:lnTo>
                  <a:lnTo>
                    <a:pt x="1156" y="141"/>
                  </a:lnTo>
                  <a:lnTo>
                    <a:pt x="1065" y="113"/>
                  </a:lnTo>
                  <a:lnTo>
                    <a:pt x="976" y="87"/>
                  </a:lnTo>
                  <a:lnTo>
                    <a:pt x="887" y="62"/>
                  </a:lnTo>
                  <a:lnTo>
                    <a:pt x="804" y="42"/>
                  </a:lnTo>
                  <a:lnTo>
                    <a:pt x="728" y="24"/>
                  </a:lnTo>
                  <a:lnTo>
                    <a:pt x="660" y="11"/>
                  </a:lnTo>
                  <a:lnTo>
                    <a:pt x="631" y="6"/>
                  </a:lnTo>
                  <a:lnTo>
                    <a:pt x="605" y="2"/>
                  </a:lnTo>
                  <a:lnTo>
                    <a:pt x="582" y="0"/>
                  </a:lnTo>
                  <a:lnTo>
                    <a:pt x="564" y="0"/>
                  </a:lnTo>
                  <a:lnTo>
                    <a:pt x="547" y="0"/>
                  </a:lnTo>
                  <a:lnTo>
                    <a:pt x="530" y="2"/>
                  </a:lnTo>
                  <a:lnTo>
                    <a:pt x="515" y="6"/>
                  </a:lnTo>
                  <a:lnTo>
                    <a:pt x="502" y="11"/>
                  </a:lnTo>
                  <a:lnTo>
                    <a:pt x="490" y="18"/>
                  </a:lnTo>
                  <a:lnTo>
                    <a:pt x="480" y="25"/>
                  </a:lnTo>
                  <a:lnTo>
                    <a:pt x="473" y="33"/>
                  </a:lnTo>
                  <a:lnTo>
                    <a:pt x="465" y="43"/>
                  </a:lnTo>
                  <a:lnTo>
                    <a:pt x="459" y="53"/>
                  </a:lnTo>
                  <a:lnTo>
                    <a:pt x="455" y="65"/>
                  </a:lnTo>
                  <a:lnTo>
                    <a:pt x="451" y="78"/>
                  </a:lnTo>
                  <a:lnTo>
                    <a:pt x="447" y="90"/>
                  </a:lnTo>
                  <a:lnTo>
                    <a:pt x="446" y="103"/>
                  </a:lnTo>
                  <a:lnTo>
                    <a:pt x="445" y="117"/>
                  </a:lnTo>
                  <a:lnTo>
                    <a:pt x="445" y="131"/>
                  </a:lnTo>
                  <a:lnTo>
                    <a:pt x="445" y="146"/>
                  </a:lnTo>
                  <a:lnTo>
                    <a:pt x="447" y="176"/>
                  </a:lnTo>
                  <a:lnTo>
                    <a:pt x="451" y="206"/>
                  </a:lnTo>
                  <a:lnTo>
                    <a:pt x="456" y="237"/>
                  </a:lnTo>
                  <a:lnTo>
                    <a:pt x="462" y="266"/>
                  </a:lnTo>
                  <a:lnTo>
                    <a:pt x="467" y="294"/>
                  </a:lnTo>
                  <a:lnTo>
                    <a:pt x="473" y="319"/>
                  </a:lnTo>
                  <a:lnTo>
                    <a:pt x="476" y="342"/>
                  </a:lnTo>
                  <a:lnTo>
                    <a:pt x="478" y="361"/>
                  </a:lnTo>
                  <a:lnTo>
                    <a:pt x="476" y="380"/>
                  </a:lnTo>
                  <a:lnTo>
                    <a:pt x="473" y="398"/>
                  </a:lnTo>
                  <a:lnTo>
                    <a:pt x="466" y="415"/>
                  </a:lnTo>
                  <a:lnTo>
                    <a:pt x="459" y="433"/>
                  </a:lnTo>
                  <a:lnTo>
                    <a:pt x="448" y="450"/>
                  </a:lnTo>
                  <a:lnTo>
                    <a:pt x="437" y="466"/>
                  </a:lnTo>
                  <a:lnTo>
                    <a:pt x="424" y="482"/>
                  </a:lnTo>
                  <a:lnTo>
                    <a:pt x="409" y="497"/>
                  </a:lnTo>
                  <a:lnTo>
                    <a:pt x="392" y="511"/>
                  </a:lnTo>
                  <a:lnTo>
                    <a:pt x="376" y="526"/>
                  </a:lnTo>
                  <a:lnTo>
                    <a:pt x="357" y="540"/>
                  </a:lnTo>
                  <a:lnTo>
                    <a:pt x="337" y="553"/>
                  </a:lnTo>
                  <a:lnTo>
                    <a:pt x="297" y="580"/>
                  </a:lnTo>
                  <a:lnTo>
                    <a:pt x="255" y="604"/>
                  </a:lnTo>
                  <a:lnTo>
                    <a:pt x="169" y="653"/>
                  </a:lnTo>
                  <a:lnTo>
                    <a:pt x="93" y="698"/>
                  </a:lnTo>
                  <a:lnTo>
                    <a:pt x="75" y="710"/>
                  </a:lnTo>
                  <a:lnTo>
                    <a:pt x="59" y="721"/>
                  </a:lnTo>
                  <a:lnTo>
                    <a:pt x="45" y="733"/>
                  </a:lnTo>
                  <a:lnTo>
                    <a:pt x="33" y="746"/>
                  </a:lnTo>
                  <a:lnTo>
                    <a:pt x="21" y="757"/>
                  </a:lnTo>
                  <a:lnTo>
                    <a:pt x="12" y="770"/>
                  </a:lnTo>
                  <a:lnTo>
                    <a:pt x="5" y="781"/>
                  </a:lnTo>
                  <a:lnTo>
                    <a:pt x="0" y="79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59" name="Freeform 23"/>
            <p:cNvSpPr>
              <a:spLocks/>
            </p:cNvSpPr>
            <p:nvPr/>
          </p:nvSpPr>
          <p:spPr bwMode="auto">
            <a:xfrm>
              <a:off x="6162675" y="2089150"/>
              <a:ext cx="669925" cy="306388"/>
            </a:xfrm>
            <a:custGeom>
              <a:avLst/>
              <a:gdLst>
                <a:gd name="T0" fmla="*/ 1425 w 1689"/>
                <a:gd name="T1" fmla="*/ 64 h 773"/>
                <a:gd name="T2" fmla="*/ 1499 w 1689"/>
                <a:gd name="T3" fmla="*/ 72 h 773"/>
                <a:gd name="T4" fmla="*/ 1558 w 1689"/>
                <a:gd name="T5" fmla="*/ 82 h 773"/>
                <a:gd name="T6" fmla="*/ 1605 w 1689"/>
                <a:gd name="T7" fmla="*/ 95 h 773"/>
                <a:gd name="T8" fmla="*/ 1639 w 1689"/>
                <a:gd name="T9" fmla="*/ 111 h 773"/>
                <a:gd name="T10" fmla="*/ 1665 w 1689"/>
                <a:gd name="T11" fmla="*/ 132 h 773"/>
                <a:gd name="T12" fmla="*/ 1680 w 1689"/>
                <a:gd name="T13" fmla="*/ 153 h 773"/>
                <a:gd name="T14" fmla="*/ 1688 w 1689"/>
                <a:gd name="T15" fmla="*/ 179 h 773"/>
                <a:gd name="T16" fmla="*/ 1689 w 1689"/>
                <a:gd name="T17" fmla="*/ 206 h 773"/>
                <a:gd name="T18" fmla="*/ 1685 w 1689"/>
                <a:gd name="T19" fmla="*/ 235 h 773"/>
                <a:gd name="T20" fmla="*/ 1677 w 1689"/>
                <a:gd name="T21" fmla="*/ 267 h 773"/>
                <a:gd name="T22" fmla="*/ 1657 w 1689"/>
                <a:gd name="T23" fmla="*/ 336 h 773"/>
                <a:gd name="T24" fmla="*/ 1637 w 1689"/>
                <a:gd name="T25" fmla="*/ 409 h 773"/>
                <a:gd name="T26" fmla="*/ 1630 w 1689"/>
                <a:gd name="T27" fmla="*/ 449 h 773"/>
                <a:gd name="T28" fmla="*/ 1628 w 1689"/>
                <a:gd name="T29" fmla="*/ 489 h 773"/>
                <a:gd name="T30" fmla="*/ 1616 w 1689"/>
                <a:gd name="T31" fmla="*/ 565 h 773"/>
                <a:gd name="T32" fmla="*/ 1586 w 1689"/>
                <a:gd name="T33" fmla="*/ 626 h 773"/>
                <a:gd name="T34" fmla="*/ 1537 w 1689"/>
                <a:gd name="T35" fmla="*/ 675 h 773"/>
                <a:gd name="T36" fmla="*/ 1472 w 1689"/>
                <a:gd name="T37" fmla="*/ 713 h 773"/>
                <a:gd name="T38" fmla="*/ 1392 w 1689"/>
                <a:gd name="T39" fmla="*/ 740 h 773"/>
                <a:gd name="T40" fmla="*/ 1300 w 1689"/>
                <a:gd name="T41" fmla="*/ 757 h 773"/>
                <a:gd name="T42" fmla="*/ 1197 w 1689"/>
                <a:gd name="T43" fmla="*/ 768 h 773"/>
                <a:gd name="T44" fmla="*/ 1086 w 1689"/>
                <a:gd name="T45" fmla="*/ 773 h 773"/>
                <a:gd name="T46" fmla="*/ 969 w 1689"/>
                <a:gd name="T47" fmla="*/ 772 h 773"/>
                <a:gd name="T48" fmla="*/ 846 w 1689"/>
                <a:gd name="T49" fmla="*/ 766 h 773"/>
                <a:gd name="T50" fmla="*/ 595 w 1689"/>
                <a:gd name="T51" fmla="*/ 750 h 773"/>
                <a:gd name="T52" fmla="*/ 349 w 1689"/>
                <a:gd name="T53" fmla="*/ 732 h 773"/>
                <a:gd name="T54" fmla="*/ 232 w 1689"/>
                <a:gd name="T55" fmla="*/ 726 h 773"/>
                <a:gd name="T56" fmla="*/ 122 w 1689"/>
                <a:gd name="T57" fmla="*/ 724 h 773"/>
                <a:gd name="T58" fmla="*/ 62 w 1689"/>
                <a:gd name="T59" fmla="*/ 715 h 773"/>
                <a:gd name="T60" fmla="*/ 24 w 1689"/>
                <a:gd name="T61" fmla="*/ 691 h 773"/>
                <a:gd name="T62" fmla="*/ 3 w 1689"/>
                <a:gd name="T63" fmla="*/ 654 h 773"/>
                <a:gd name="T64" fmla="*/ 1 w 1689"/>
                <a:gd name="T65" fmla="*/ 606 h 773"/>
                <a:gd name="T66" fmla="*/ 11 w 1689"/>
                <a:gd name="T67" fmla="*/ 548 h 773"/>
                <a:gd name="T68" fmla="*/ 35 w 1689"/>
                <a:gd name="T69" fmla="*/ 486 h 773"/>
                <a:gd name="T70" fmla="*/ 68 w 1689"/>
                <a:gd name="T71" fmla="*/ 418 h 773"/>
                <a:gd name="T72" fmla="*/ 109 w 1689"/>
                <a:gd name="T73" fmla="*/ 350 h 773"/>
                <a:gd name="T74" fmla="*/ 155 w 1689"/>
                <a:gd name="T75" fmla="*/ 281 h 773"/>
                <a:gd name="T76" fmla="*/ 205 w 1689"/>
                <a:gd name="T77" fmla="*/ 214 h 773"/>
                <a:gd name="T78" fmla="*/ 257 w 1689"/>
                <a:gd name="T79" fmla="*/ 153 h 773"/>
                <a:gd name="T80" fmla="*/ 307 w 1689"/>
                <a:gd name="T81" fmla="*/ 98 h 773"/>
                <a:gd name="T82" fmla="*/ 354 w 1689"/>
                <a:gd name="T83" fmla="*/ 55 h 773"/>
                <a:gd name="T84" fmla="*/ 396 w 1689"/>
                <a:gd name="T85" fmla="*/ 22 h 773"/>
                <a:gd name="T86" fmla="*/ 431 w 1689"/>
                <a:gd name="T87" fmla="*/ 3 h 773"/>
                <a:gd name="T88" fmla="*/ 455 w 1689"/>
                <a:gd name="T89" fmla="*/ 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89" h="773">
                  <a:moveTo>
                    <a:pt x="455" y="2"/>
                  </a:moveTo>
                  <a:lnTo>
                    <a:pt x="1425" y="64"/>
                  </a:lnTo>
                  <a:lnTo>
                    <a:pt x="1463" y="68"/>
                  </a:lnTo>
                  <a:lnTo>
                    <a:pt x="1499" y="72"/>
                  </a:lnTo>
                  <a:lnTo>
                    <a:pt x="1530" y="76"/>
                  </a:lnTo>
                  <a:lnTo>
                    <a:pt x="1558" y="82"/>
                  </a:lnTo>
                  <a:lnTo>
                    <a:pt x="1583" y="88"/>
                  </a:lnTo>
                  <a:lnTo>
                    <a:pt x="1605" y="95"/>
                  </a:lnTo>
                  <a:lnTo>
                    <a:pt x="1624" y="104"/>
                  </a:lnTo>
                  <a:lnTo>
                    <a:pt x="1639" y="111"/>
                  </a:lnTo>
                  <a:lnTo>
                    <a:pt x="1653" y="121"/>
                  </a:lnTo>
                  <a:lnTo>
                    <a:pt x="1665" y="132"/>
                  </a:lnTo>
                  <a:lnTo>
                    <a:pt x="1674" y="142"/>
                  </a:lnTo>
                  <a:lnTo>
                    <a:pt x="1680" y="153"/>
                  </a:lnTo>
                  <a:lnTo>
                    <a:pt x="1685" y="166"/>
                  </a:lnTo>
                  <a:lnTo>
                    <a:pt x="1688" y="179"/>
                  </a:lnTo>
                  <a:lnTo>
                    <a:pt x="1689" y="192"/>
                  </a:lnTo>
                  <a:lnTo>
                    <a:pt x="1689" y="206"/>
                  </a:lnTo>
                  <a:lnTo>
                    <a:pt x="1688" y="220"/>
                  </a:lnTo>
                  <a:lnTo>
                    <a:pt x="1685" y="235"/>
                  </a:lnTo>
                  <a:lnTo>
                    <a:pt x="1683" y="250"/>
                  </a:lnTo>
                  <a:lnTo>
                    <a:pt x="1677" y="267"/>
                  </a:lnTo>
                  <a:lnTo>
                    <a:pt x="1669" y="300"/>
                  </a:lnTo>
                  <a:lnTo>
                    <a:pt x="1657" y="336"/>
                  </a:lnTo>
                  <a:lnTo>
                    <a:pt x="1646" y="371"/>
                  </a:lnTo>
                  <a:lnTo>
                    <a:pt x="1637" y="409"/>
                  </a:lnTo>
                  <a:lnTo>
                    <a:pt x="1633" y="429"/>
                  </a:lnTo>
                  <a:lnTo>
                    <a:pt x="1630" y="449"/>
                  </a:lnTo>
                  <a:lnTo>
                    <a:pt x="1628" y="468"/>
                  </a:lnTo>
                  <a:lnTo>
                    <a:pt x="1628" y="489"/>
                  </a:lnTo>
                  <a:lnTo>
                    <a:pt x="1625" y="528"/>
                  </a:lnTo>
                  <a:lnTo>
                    <a:pt x="1616" y="565"/>
                  </a:lnTo>
                  <a:lnTo>
                    <a:pt x="1604" y="597"/>
                  </a:lnTo>
                  <a:lnTo>
                    <a:pt x="1586" y="626"/>
                  </a:lnTo>
                  <a:lnTo>
                    <a:pt x="1564" y="652"/>
                  </a:lnTo>
                  <a:lnTo>
                    <a:pt x="1537" y="675"/>
                  </a:lnTo>
                  <a:lnTo>
                    <a:pt x="1507" y="695"/>
                  </a:lnTo>
                  <a:lnTo>
                    <a:pt x="1472" y="713"/>
                  </a:lnTo>
                  <a:lnTo>
                    <a:pt x="1434" y="727"/>
                  </a:lnTo>
                  <a:lnTo>
                    <a:pt x="1392" y="740"/>
                  </a:lnTo>
                  <a:lnTo>
                    <a:pt x="1347" y="750"/>
                  </a:lnTo>
                  <a:lnTo>
                    <a:pt x="1300" y="757"/>
                  </a:lnTo>
                  <a:lnTo>
                    <a:pt x="1250" y="764"/>
                  </a:lnTo>
                  <a:lnTo>
                    <a:pt x="1197" y="768"/>
                  </a:lnTo>
                  <a:lnTo>
                    <a:pt x="1143" y="772"/>
                  </a:lnTo>
                  <a:lnTo>
                    <a:pt x="1086" y="773"/>
                  </a:lnTo>
                  <a:lnTo>
                    <a:pt x="1028" y="773"/>
                  </a:lnTo>
                  <a:lnTo>
                    <a:pt x="969" y="772"/>
                  </a:lnTo>
                  <a:lnTo>
                    <a:pt x="907" y="769"/>
                  </a:lnTo>
                  <a:lnTo>
                    <a:pt x="846" y="766"/>
                  </a:lnTo>
                  <a:lnTo>
                    <a:pt x="721" y="759"/>
                  </a:lnTo>
                  <a:lnTo>
                    <a:pt x="595" y="750"/>
                  </a:lnTo>
                  <a:lnTo>
                    <a:pt x="470" y="740"/>
                  </a:lnTo>
                  <a:lnTo>
                    <a:pt x="349" y="732"/>
                  </a:lnTo>
                  <a:lnTo>
                    <a:pt x="289" y="728"/>
                  </a:lnTo>
                  <a:lnTo>
                    <a:pt x="232" y="726"/>
                  </a:lnTo>
                  <a:lnTo>
                    <a:pt x="176" y="724"/>
                  </a:lnTo>
                  <a:lnTo>
                    <a:pt x="122" y="724"/>
                  </a:lnTo>
                  <a:lnTo>
                    <a:pt x="89" y="722"/>
                  </a:lnTo>
                  <a:lnTo>
                    <a:pt x="62" y="715"/>
                  </a:lnTo>
                  <a:lnTo>
                    <a:pt x="40" y="705"/>
                  </a:lnTo>
                  <a:lnTo>
                    <a:pt x="24" y="691"/>
                  </a:lnTo>
                  <a:lnTo>
                    <a:pt x="11" y="675"/>
                  </a:lnTo>
                  <a:lnTo>
                    <a:pt x="3" y="654"/>
                  </a:lnTo>
                  <a:lnTo>
                    <a:pt x="0" y="631"/>
                  </a:lnTo>
                  <a:lnTo>
                    <a:pt x="1" y="606"/>
                  </a:lnTo>
                  <a:lnTo>
                    <a:pt x="5" y="578"/>
                  </a:lnTo>
                  <a:lnTo>
                    <a:pt x="11" y="548"/>
                  </a:lnTo>
                  <a:lnTo>
                    <a:pt x="21" y="518"/>
                  </a:lnTo>
                  <a:lnTo>
                    <a:pt x="35" y="486"/>
                  </a:lnTo>
                  <a:lnTo>
                    <a:pt x="51" y="453"/>
                  </a:lnTo>
                  <a:lnTo>
                    <a:pt x="68" y="418"/>
                  </a:lnTo>
                  <a:lnTo>
                    <a:pt x="88" y="384"/>
                  </a:lnTo>
                  <a:lnTo>
                    <a:pt x="109" y="350"/>
                  </a:lnTo>
                  <a:lnTo>
                    <a:pt x="131" y="314"/>
                  </a:lnTo>
                  <a:lnTo>
                    <a:pt x="155" y="281"/>
                  </a:lnTo>
                  <a:lnTo>
                    <a:pt x="181" y="246"/>
                  </a:lnTo>
                  <a:lnTo>
                    <a:pt x="205" y="214"/>
                  </a:lnTo>
                  <a:lnTo>
                    <a:pt x="230" y="183"/>
                  </a:lnTo>
                  <a:lnTo>
                    <a:pt x="257" y="153"/>
                  </a:lnTo>
                  <a:lnTo>
                    <a:pt x="281" y="125"/>
                  </a:lnTo>
                  <a:lnTo>
                    <a:pt x="307" y="98"/>
                  </a:lnTo>
                  <a:lnTo>
                    <a:pt x="331" y="76"/>
                  </a:lnTo>
                  <a:lnTo>
                    <a:pt x="354" y="55"/>
                  </a:lnTo>
                  <a:lnTo>
                    <a:pt x="376" y="36"/>
                  </a:lnTo>
                  <a:lnTo>
                    <a:pt x="396" y="22"/>
                  </a:lnTo>
                  <a:lnTo>
                    <a:pt x="414" y="10"/>
                  </a:lnTo>
                  <a:lnTo>
                    <a:pt x="431" y="3"/>
                  </a:lnTo>
                  <a:lnTo>
                    <a:pt x="443" y="0"/>
                  </a:lnTo>
                  <a:lnTo>
                    <a:pt x="455" y="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0" name="Freeform 24"/>
            <p:cNvSpPr>
              <a:spLocks/>
            </p:cNvSpPr>
            <p:nvPr/>
          </p:nvSpPr>
          <p:spPr bwMode="auto">
            <a:xfrm>
              <a:off x="5922963" y="2428875"/>
              <a:ext cx="801687" cy="425450"/>
            </a:xfrm>
            <a:custGeom>
              <a:avLst/>
              <a:gdLst>
                <a:gd name="T0" fmla="*/ 18 w 2018"/>
                <a:gd name="T1" fmla="*/ 606 h 1072"/>
                <a:gd name="T2" fmla="*/ 66 w 2018"/>
                <a:gd name="T3" fmla="*/ 644 h 1072"/>
                <a:gd name="T4" fmla="*/ 129 w 2018"/>
                <a:gd name="T5" fmla="*/ 687 h 1072"/>
                <a:gd name="T6" fmla="*/ 204 w 2018"/>
                <a:gd name="T7" fmla="*/ 734 h 1072"/>
                <a:gd name="T8" fmla="*/ 290 w 2018"/>
                <a:gd name="T9" fmla="*/ 783 h 1072"/>
                <a:gd name="T10" fmla="*/ 384 w 2018"/>
                <a:gd name="T11" fmla="*/ 833 h 1072"/>
                <a:gd name="T12" fmla="*/ 486 w 2018"/>
                <a:gd name="T13" fmla="*/ 881 h 1072"/>
                <a:gd name="T14" fmla="*/ 591 w 2018"/>
                <a:gd name="T15" fmla="*/ 928 h 1072"/>
                <a:gd name="T16" fmla="*/ 701 w 2018"/>
                <a:gd name="T17" fmla="*/ 970 h 1072"/>
                <a:gd name="T18" fmla="*/ 811 w 2018"/>
                <a:gd name="T19" fmla="*/ 1007 h 1072"/>
                <a:gd name="T20" fmla="*/ 920 w 2018"/>
                <a:gd name="T21" fmla="*/ 1037 h 1072"/>
                <a:gd name="T22" fmla="*/ 1029 w 2018"/>
                <a:gd name="T23" fmla="*/ 1058 h 1072"/>
                <a:gd name="T24" fmla="*/ 1132 w 2018"/>
                <a:gd name="T25" fmla="*/ 1071 h 1072"/>
                <a:gd name="T26" fmla="*/ 1229 w 2018"/>
                <a:gd name="T27" fmla="*/ 1071 h 1072"/>
                <a:gd name="T28" fmla="*/ 1318 w 2018"/>
                <a:gd name="T29" fmla="*/ 1058 h 1072"/>
                <a:gd name="T30" fmla="*/ 1397 w 2018"/>
                <a:gd name="T31" fmla="*/ 1031 h 1072"/>
                <a:gd name="T32" fmla="*/ 1467 w 2018"/>
                <a:gd name="T33" fmla="*/ 991 h 1072"/>
                <a:gd name="T34" fmla="*/ 1544 w 2018"/>
                <a:gd name="T35" fmla="*/ 933 h 1072"/>
                <a:gd name="T36" fmla="*/ 1627 w 2018"/>
                <a:gd name="T37" fmla="*/ 863 h 1072"/>
                <a:gd name="T38" fmla="*/ 1712 w 2018"/>
                <a:gd name="T39" fmla="*/ 784 h 1072"/>
                <a:gd name="T40" fmla="*/ 1794 w 2018"/>
                <a:gd name="T41" fmla="*/ 699 h 1072"/>
                <a:gd name="T42" fmla="*/ 1870 w 2018"/>
                <a:gd name="T43" fmla="*/ 613 h 1072"/>
                <a:gd name="T44" fmla="*/ 1934 w 2018"/>
                <a:gd name="T45" fmla="*/ 529 h 1072"/>
                <a:gd name="T46" fmla="*/ 1971 w 2018"/>
                <a:gd name="T47" fmla="*/ 471 h 1072"/>
                <a:gd name="T48" fmla="*/ 1990 w 2018"/>
                <a:gd name="T49" fmla="*/ 434 h 1072"/>
                <a:gd name="T50" fmla="*/ 2010 w 2018"/>
                <a:gd name="T51" fmla="*/ 376 h 1072"/>
                <a:gd name="T52" fmla="*/ 2018 w 2018"/>
                <a:gd name="T53" fmla="*/ 302 h 1072"/>
                <a:gd name="T54" fmla="*/ 2004 w 2018"/>
                <a:gd name="T55" fmla="*/ 239 h 1072"/>
                <a:gd name="T56" fmla="*/ 1968 w 2018"/>
                <a:gd name="T57" fmla="*/ 185 h 1072"/>
                <a:gd name="T58" fmla="*/ 1915 w 2018"/>
                <a:gd name="T59" fmla="*/ 139 h 1072"/>
                <a:gd name="T60" fmla="*/ 1845 w 2018"/>
                <a:gd name="T61" fmla="*/ 102 h 1072"/>
                <a:gd name="T62" fmla="*/ 1762 w 2018"/>
                <a:gd name="T63" fmla="*/ 73 h 1072"/>
                <a:gd name="T64" fmla="*/ 1666 w 2018"/>
                <a:gd name="T65" fmla="*/ 49 h 1072"/>
                <a:gd name="T66" fmla="*/ 1563 w 2018"/>
                <a:gd name="T67" fmla="*/ 31 h 1072"/>
                <a:gd name="T68" fmla="*/ 1452 w 2018"/>
                <a:gd name="T69" fmla="*/ 18 h 1072"/>
                <a:gd name="T70" fmla="*/ 1337 w 2018"/>
                <a:gd name="T71" fmla="*/ 9 h 1072"/>
                <a:gd name="T72" fmla="*/ 1220 w 2018"/>
                <a:gd name="T73" fmla="*/ 4 h 1072"/>
                <a:gd name="T74" fmla="*/ 1044 w 2018"/>
                <a:gd name="T75" fmla="*/ 1 h 1072"/>
                <a:gd name="T76" fmla="*/ 823 w 2018"/>
                <a:gd name="T77" fmla="*/ 1 h 1072"/>
                <a:gd name="T78" fmla="*/ 686 w 2018"/>
                <a:gd name="T79" fmla="*/ 3 h 1072"/>
                <a:gd name="T80" fmla="*/ 614 w 2018"/>
                <a:gd name="T81" fmla="*/ 12 h 1072"/>
                <a:gd name="T82" fmla="*/ 548 w 2018"/>
                <a:gd name="T83" fmla="*/ 28 h 1072"/>
                <a:gd name="T84" fmla="*/ 486 w 2018"/>
                <a:gd name="T85" fmla="*/ 52 h 1072"/>
                <a:gd name="T86" fmla="*/ 427 w 2018"/>
                <a:gd name="T87" fmla="*/ 82 h 1072"/>
                <a:gd name="T88" fmla="*/ 372 w 2018"/>
                <a:gd name="T89" fmla="*/ 117 h 1072"/>
                <a:gd name="T90" fmla="*/ 322 w 2018"/>
                <a:gd name="T91" fmla="*/ 157 h 1072"/>
                <a:gd name="T92" fmla="*/ 275 w 2018"/>
                <a:gd name="T93" fmla="*/ 200 h 1072"/>
                <a:gd name="T94" fmla="*/ 232 w 2018"/>
                <a:gd name="T95" fmla="*/ 247 h 1072"/>
                <a:gd name="T96" fmla="*/ 191 w 2018"/>
                <a:gd name="T97" fmla="*/ 295 h 1072"/>
                <a:gd name="T98" fmla="*/ 137 w 2018"/>
                <a:gd name="T99" fmla="*/ 369 h 1072"/>
                <a:gd name="T100" fmla="*/ 47 w 2018"/>
                <a:gd name="T101" fmla="*/ 50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18" h="1072">
                  <a:moveTo>
                    <a:pt x="0" y="588"/>
                  </a:moveTo>
                  <a:lnTo>
                    <a:pt x="18" y="606"/>
                  </a:lnTo>
                  <a:lnTo>
                    <a:pt x="41" y="624"/>
                  </a:lnTo>
                  <a:lnTo>
                    <a:pt x="66" y="644"/>
                  </a:lnTo>
                  <a:lnTo>
                    <a:pt x="97" y="666"/>
                  </a:lnTo>
                  <a:lnTo>
                    <a:pt x="129" y="687"/>
                  </a:lnTo>
                  <a:lnTo>
                    <a:pt x="166" y="710"/>
                  </a:lnTo>
                  <a:lnTo>
                    <a:pt x="204" y="734"/>
                  </a:lnTo>
                  <a:lnTo>
                    <a:pt x="246" y="759"/>
                  </a:lnTo>
                  <a:lnTo>
                    <a:pt x="290" y="783"/>
                  </a:lnTo>
                  <a:lnTo>
                    <a:pt x="336" y="808"/>
                  </a:lnTo>
                  <a:lnTo>
                    <a:pt x="384" y="833"/>
                  </a:lnTo>
                  <a:lnTo>
                    <a:pt x="435" y="858"/>
                  </a:lnTo>
                  <a:lnTo>
                    <a:pt x="486" y="881"/>
                  </a:lnTo>
                  <a:lnTo>
                    <a:pt x="538" y="905"/>
                  </a:lnTo>
                  <a:lnTo>
                    <a:pt x="591" y="928"/>
                  </a:lnTo>
                  <a:lnTo>
                    <a:pt x="646" y="950"/>
                  </a:lnTo>
                  <a:lnTo>
                    <a:pt x="701" y="970"/>
                  </a:lnTo>
                  <a:lnTo>
                    <a:pt x="756" y="989"/>
                  </a:lnTo>
                  <a:lnTo>
                    <a:pt x="811" y="1007"/>
                  </a:lnTo>
                  <a:lnTo>
                    <a:pt x="867" y="1023"/>
                  </a:lnTo>
                  <a:lnTo>
                    <a:pt x="920" y="1037"/>
                  </a:lnTo>
                  <a:lnTo>
                    <a:pt x="975" y="1049"/>
                  </a:lnTo>
                  <a:lnTo>
                    <a:pt x="1029" y="1058"/>
                  </a:lnTo>
                  <a:lnTo>
                    <a:pt x="1081" y="1066"/>
                  </a:lnTo>
                  <a:lnTo>
                    <a:pt x="1132" y="1071"/>
                  </a:lnTo>
                  <a:lnTo>
                    <a:pt x="1182" y="1072"/>
                  </a:lnTo>
                  <a:lnTo>
                    <a:pt x="1229" y="1071"/>
                  </a:lnTo>
                  <a:lnTo>
                    <a:pt x="1275" y="1066"/>
                  </a:lnTo>
                  <a:lnTo>
                    <a:pt x="1318" y="1058"/>
                  </a:lnTo>
                  <a:lnTo>
                    <a:pt x="1359" y="1047"/>
                  </a:lnTo>
                  <a:lnTo>
                    <a:pt x="1397" y="1031"/>
                  </a:lnTo>
                  <a:lnTo>
                    <a:pt x="1433" y="1012"/>
                  </a:lnTo>
                  <a:lnTo>
                    <a:pt x="1467" y="991"/>
                  </a:lnTo>
                  <a:lnTo>
                    <a:pt x="1504" y="964"/>
                  </a:lnTo>
                  <a:lnTo>
                    <a:pt x="1544" y="933"/>
                  </a:lnTo>
                  <a:lnTo>
                    <a:pt x="1585" y="899"/>
                  </a:lnTo>
                  <a:lnTo>
                    <a:pt x="1627" y="863"/>
                  </a:lnTo>
                  <a:lnTo>
                    <a:pt x="1669" y="824"/>
                  </a:lnTo>
                  <a:lnTo>
                    <a:pt x="1712" y="784"/>
                  </a:lnTo>
                  <a:lnTo>
                    <a:pt x="1753" y="742"/>
                  </a:lnTo>
                  <a:lnTo>
                    <a:pt x="1794" y="699"/>
                  </a:lnTo>
                  <a:lnTo>
                    <a:pt x="1833" y="657"/>
                  </a:lnTo>
                  <a:lnTo>
                    <a:pt x="1870" y="613"/>
                  </a:lnTo>
                  <a:lnTo>
                    <a:pt x="1903" y="571"/>
                  </a:lnTo>
                  <a:lnTo>
                    <a:pt x="1934" y="529"/>
                  </a:lnTo>
                  <a:lnTo>
                    <a:pt x="1959" y="490"/>
                  </a:lnTo>
                  <a:lnTo>
                    <a:pt x="1971" y="471"/>
                  </a:lnTo>
                  <a:lnTo>
                    <a:pt x="1981" y="451"/>
                  </a:lnTo>
                  <a:lnTo>
                    <a:pt x="1990" y="434"/>
                  </a:lnTo>
                  <a:lnTo>
                    <a:pt x="1998" y="417"/>
                  </a:lnTo>
                  <a:lnTo>
                    <a:pt x="2010" y="376"/>
                  </a:lnTo>
                  <a:lnTo>
                    <a:pt x="2018" y="338"/>
                  </a:lnTo>
                  <a:lnTo>
                    <a:pt x="2018" y="302"/>
                  </a:lnTo>
                  <a:lnTo>
                    <a:pt x="2014" y="269"/>
                  </a:lnTo>
                  <a:lnTo>
                    <a:pt x="2004" y="239"/>
                  </a:lnTo>
                  <a:lnTo>
                    <a:pt x="1989" y="211"/>
                  </a:lnTo>
                  <a:lnTo>
                    <a:pt x="1968" y="185"/>
                  </a:lnTo>
                  <a:lnTo>
                    <a:pt x="1943" y="161"/>
                  </a:lnTo>
                  <a:lnTo>
                    <a:pt x="1915" y="139"/>
                  </a:lnTo>
                  <a:lnTo>
                    <a:pt x="1882" y="120"/>
                  </a:lnTo>
                  <a:lnTo>
                    <a:pt x="1845" y="102"/>
                  </a:lnTo>
                  <a:lnTo>
                    <a:pt x="1805" y="87"/>
                  </a:lnTo>
                  <a:lnTo>
                    <a:pt x="1762" y="73"/>
                  </a:lnTo>
                  <a:lnTo>
                    <a:pt x="1716" y="60"/>
                  </a:lnTo>
                  <a:lnTo>
                    <a:pt x="1666" y="49"/>
                  </a:lnTo>
                  <a:lnTo>
                    <a:pt x="1616" y="40"/>
                  </a:lnTo>
                  <a:lnTo>
                    <a:pt x="1563" y="31"/>
                  </a:lnTo>
                  <a:lnTo>
                    <a:pt x="1508" y="24"/>
                  </a:lnTo>
                  <a:lnTo>
                    <a:pt x="1452" y="18"/>
                  </a:lnTo>
                  <a:lnTo>
                    <a:pt x="1395" y="14"/>
                  </a:lnTo>
                  <a:lnTo>
                    <a:pt x="1337" y="9"/>
                  </a:lnTo>
                  <a:lnTo>
                    <a:pt x="1279" y="7"/>
                  </a:lnTo>
                  <a:lnTo>
                    <a:pt x="1220" y="4"/>
                  </a:lnTo>
                  <a:lnTo>
                    <a:pt x="1161" y="3"/>
                  </a:lnTo>
                  <a:lnTo>
                    <a:pt x="1044" y="1"/>
                  </a:lnTo>
                  <a:lnTo>
                    <a:pt x="931" y="0"/>
                  </a:lnTo>
                  <a:lnTo>
                    <a:pt x="823" y="1"/>
                  </a:lnTo>
                  <a:lnTo>
                    <a:pt x="724" y="1"/>
                  </a:lnTo>
                  <a:lnTo>
                    <a:pt x="686" y="3"/>
                  </a:lnTo>
                  <a:lnTo>
                    <a:pt x="650" y="5"/>
                  </a:lnTo>
                  <a:lnTo>
                    <a:pt x="614" y="12"/>
                  </a:lnTo>
                  <a:lnTo>
                    <a:pt x="581" y="18"/>
                  </a:lnTo>
                  <a:lnTo>
                    <a:pt x="548" y="28"/>
                  </a:lnTo>
                  <a:lnTo>
                    <a:pt x="516" y="40"/>
                  </a:lnTo>
                  <a:lnTo>
                    <a:pt x="486" y="52"/>
                  </a:lnTo>
                  <a:lnTo>
                    <a:pt x="456" y="66"/>
                  </a:lnTo>
                  <a:lnTo>
                    <a:pt x="427" y="82"/>
                  </a:lnTo>
                  <a:lnTo>
                    <a:pt x="399" y="100"/>
                  </a:lnTo>
                  <a:lnTo>
                    <a:pt x="372" y="117"/>
                  </a:lnTo>
                  <a:lnTo>
                    <a:pt x="347" y="137"/>
                  </a:lnTo>
                  <a:lnTo>
                    <a:pt x="322" y="157"/>
                  </a:lnTo>
                  <a:lnTo>
                    <a:pt x="298" y="179"/>
                  </a:lnTo>
                  <a:lnTo>
                    <a:pt x="275" y="200"/>
                  </a:lnTo>
                  <a:lnTo>
                    <a:pt x="253" y="223"/>
                  </a:lnTo>
                  <a:lnTo>
                    <a:pt x="232" y="247"/>
                  </a:lnTo>
                  <a:lnTo>
                    <a:pt x="211" y="270"/>
                  </a:lnTo>
                  <a:lnTo>
                    <a:pt x="191" y="295"/>
                  </a:lnTo>
                  <a:lnTo>
                    <a:pt x="173" y="319"/>
                  </a:lnTo>
                  <a:lnTo>
                    <a:pt x="137" y="369"/>
                  </a:lnTo>
                  <a:lnTo>
                    <a:pt x="104" y="417"/>
                  </a:lnTo>
                  <a:lnTo>
                    <a:pt x="47" y="509"/>
                  </a:lnTo>
                  <a:lnTo>
                    <a:pt x="0" y="58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1" name="Freeform 25"/>
            <p:cNvSpPr>
              <a:spLocks/>
            </p:cNvSpPr>
            <p:nvPr/>
          </p:nvSpPr>
          <p:spPr bwMode="auto">
            <a:xfrm>
              <a:off x="6929438" y="1960563"/>
              <a:ext cx="620712" cy="258762"/>
            </a:xfrm>
            <a:custGeom>
              <a:avLst/>
              <a:gdLst>
                <a:gd name="T0" fmla="*/ 7 w 1563"/>
                <a:gd name="T1" fmla="*/ 42 h 653"/>
                <a:gd name="T2" fmla="*/ 15 w 1563"/>
                <a:gd name="T3" fmla="*/ 75 h 653"/>
                <a:gd name="T4" fmla="*/ 19 w 1563"/>
                <a:gd name="T5" fmla="*/ 113 h 653"/>
                <a:gd name="T6" fmla="*/ 22 w 1563"/>
                <a:gd name="T7" fmla="*/ 155 h 653"/>
                <a:gd name="T8" fmla="*/ 18 w 1563"/>
                <a:gd name="T9" fmla="*/ 267 h 653"/>
                <a:gd name="T10" fmla="*/ 15 w 1563"/>
                <a:gd name="T11" fmla="*/ 382 h 653"/>
                <a:gd name="T12" fmla="*/ 18 w 1563"/>
                <a:gd name="T13" fmla="*/ 425 h 653"/>
                <a:gd name="T14" fmla="*/ 24 w 1563"/>
                <a:gd name="T15" fmla="*/ 466 h 653"/>
                <a:gd name="T16" fmla="*/ 35 w 1563"/>
                <a:gd name="T17" fmla="*/ 503 h 653"/>
                <a:gd name="T18" fmla="*/ 50 w 1563"/>
                <a:gd name="T19" fmla="*/ 536 h 653"/>
                <a:gd name="T20" fmla="*/ 72 w 1563"/>
                <a:gd name="T21" fmla="*/ 564 h 653"/>
                <a:gd name="T22" fmla="*/ 101 w 1563"/>
                <a:gd name="T23" fmla="*/ 586 h 653"/>
                <a:gd name="T24" fmla="*/ 138 w 1563"/>
                <a:gd name="T25" fmla="*/ 600 h 653"/>
                <a:gd name="T26" fmla="*/ 251 w 1563"/>
                <a:gd name="T27" fmla="*/ 616 h 653"/>
                <a:gd name="T28" fmla="*/ 467 w 1563"/>
                <a:gd name="T29" fmla="*/ 637 h 653"/>
                <a:gd name="T30" fmla="*/ 648 w 1563"/>
                <a:gd name="T31" fmla="*/ 648 h 653"/>
                <a:gd name="T32" fmla="*/ 773 w 1563"/>
                <a:gd name="T33" fmla="*/ 652 h 653"/>
                <a:gd name="T34" fmla="*/ 897 w 1563"/>
                <a:gd name="T35" fmla="*/ 653 h 653"/>
                <a:gd name="T36" fmla="*/ 1019 w 1563"/>
                <a:gd name="T37" fmla="*/ 650 h 653"/>
                <a:gd name="T38" fmla="*/ 1135 w 1563"/>
                <a:gd name="T39" fmla="*/ 642 h 653"/>
                <a:gd name="T40" fmla="*/ 1242 w 1563"/>
                <a:gd name="T41" fmla="*/ 628 h 653"/>
                <a:gd name="T42" fmla="*/ 1339 w 1563"/>
                <a:gd name="T43" fmla="*/ 609 h 653"/>
                <a:gd name="T44" fmla="*/ 1422 w 1563"/>
                <a:gd name="T45" fmla="*/ 583 h 653"/>
                <a:gd name="T46" fmla="*/ 1488 w 1563"/>
                <a:gd name="T47" fmla="*/ 550 h 653"/>
                <a:gd name="T48" fmla="*/ 1535 w 1563"/>
                <a:gd name="T49" fmla="*/ 509 h 653"/>
                <a:gd name="T50" fmla="*/ 1560 w 1563"/>
                <a:gd name="T51" fmla="*/ 460 h 653"/>
                <a:gd name="T52" fmla="*/ 1560 w 1563"/>
                <a:gd name="T53" fmla="*/ 402 h 653"/>
                <a:gd name="T54" fmla="*/ 1544 w 1563"/>
                <a:gd name="T55" fmla="*/ 353 h 653"/>
                <a:gd name="T56" fmla="*/ 1534 w 1563"/>
                <a:gd name="T57" fmla="*/ 318 h 653"/>
                <a:gd name="T58" fmla="*/ 1526 w 1563"/>
                <a:gd name="T59" fmla="*/ 268 h 653"/>
                <a:gd name="T60" fmla="*/ 1520 w 1563"/>
                <a:gd name="T61" fmla="*/ 203 h 653"/>
                <a:gd name="T62" fmla="*/ 1515 w 1563"/>
                <a:gd name="T63" fmla="*/ 158 h 653"/>
                <a:gd name="T64" fmla="*/ 1509 w 1563"/>
                <a:gd name="T65" fmla="*/ 130 h 653"/>
                <a:gd name="T66" fmla="*/ 1500 w 1563"/>
                <a:gd name="T67" fmla="*/ 104 h 653"/>
                <a:gd name="T68" fmla="*/ 1487 w 1563"/>
                <a:gd name="T69" fmla="*/ 80 h 653"/>
                <a:gd name="T70" fmla="*/ 1469 w 1563"/>
                <a:gd name="T71" fmla="*/ 58 h 653"/>
                <a:gd name="T72" fmla="*/ 1445 w 1563"/>
                <a:gd name="T73" fmla="*/ 40 h 653"/>
                <a:gd name="T74" fmla="*/ 1413 w 1563"/>
                <a:gd name="T75" fmla="*/ 24 h 653"/>
                <a:gd name="T76" fmla="*/ 1373 w 1563"/>
                <a:gd name="T77" fmla="*/ 12 h 653"/>
                <a:gd name="T78" fmla="*/ 1325 w 1563"/>
                <a:gd name="T79" fmla="*/ 5 h 653"/>
                <a:gd name="T80" fmla="*/ 1265 w 1563"/>
                <a:gd name="T81" fmla="*/ 0 h 653"/>
                <a:gd name="T82" fmla="*/ 0 w 1563"/>
                <a:gd name="T83" fmla="*/ 2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63" h="653">
                  <a:moveTo>
                    <a:pt x="0" y="26"/>
                  </a:moveTo>
                  <a:lnTo>
                    <a:pt x="7" y="42"/>
                  </a:lnTo>
                  <a:lnTo>
                    <a:pt x="12" y="58"/>
                  </a:lnTo>
                  <a:lnTo>
                    <a:pt x="15" y="75"/>
                  </a:lnTo>
                  <a:lnTo>
                    <a:pt x="18" y="94"/>
                  </a:lnTo>
                  <a:lnTo>
                    <a:pt x="19" y="113"/>
                  </a:lnTo>
                  <a:lnTo>
                    <a:pt x="21" y="133"/>
                  </a:lnTo>
                  <a:lnTo>
                    <a:pt x="22" y="155"/>
                  </a:lnTo>
                  <a:lnTo>
                    <a:pt x="22" y="177"/>
                  </a:lnTo>
                  <a:lnTo>
                    <a:pt x="18" y="267"/>
                  </a:lnTo>
                  <a:lnTo>
                    <a:pt x="15" y="359"/>
                  </a:lnTo>
                  <a:lnTo>
                    <a:pt x="15" y="382"/>
                  </a:lnTo>
                  <a:lnTo>
                    <a:pt x="17" y="404"/>
                  </a:lnTo>
                  <a:lnTo>
                    <a:pt x="18" y="425"/>
                  </a:lnTo>
                  <a:lnTo>
                    <a:pt x="21" y="446"/>
                  </a:lnTo>
                  <a:lnTo>
                    <a:pt x="24" y="466"/>
                  </a:lnTo>
                  <a:lnTo>
                    <a:pt x="28" y="485"/>
                  </a:lnTo>
                  <a:lnTo>
                    <a:pt x="35" y="503"/>
                  </a:lnTo>
                  <a:lnTo>
                    <a:pt x="41" y="521"/>
                  </a:lnTo>
                  <a:lnTo>
                    <a:pt x="50" y="536"/>
                  </a:lnTo>
                  <a:lnTo>
                    <a:pt x="60" y="550"/>
                  </a:lnTo>
                  <a:lnTo>
                    <a:pt x="72" y="564"/>
                  </a:lnTo>
                  <a:lnTo>
                    <a:pt x="86" y="576"/>
                  </a:lnTo>
                  <a:lnTo>
                    <a:pt x="101" y="586"/>
                  </a:lnTo>
                  <a:lnTo>
                    <a:pt x="119" y="594"/>
                  </a:lnTo>
                  <a:lnTo>
                    <a:pt x="138" y="600"/>
                  </a:lnTo>
                  <a:lnTo>
                    <a:pt x="160" y="604"/>
                  </a:lnTo>
                  <a:lnTo>
                    <a:pt x="251" y="616"/>
                  </a:lnTo>
                  <a:lnTo>
                    <a:pt x="355" y="627"/>
                  </a:lnTo>
                  <a:lnTo>
                    <a:pt x="467" y="637"/>
                  </a:lnTo>
                  <a:lnTo>
                    <a:pt x="587" y="645"/>
                  </a:lnTo>
                  <a:lnTo>
                    <a:pt x="648" y="648"/>
                  </a:lnTo>
                  <a:lnTo>
                    <a:pt x="710" y="651"/>
                  </a:lnTo>
                  <a:lnTo>
                    <a:pt x="773" y="652"/>
                  </a:lnTo>
                  <a:lnTo>
                    <a:pt x="835" y="653"/>
                  </a:lnTo>
                  <a:lnTo>
                    <a:pt x="897" y="653"/>
                  </a:lnTo>
                  <a:lnTo>
                    <a:pt x="959" y="652"/>
                  </a:lnTo>
                  <a:lnTo>
                    <a:pt x="1019" y="650"/>
                  </a:lnTo>
                  <a:lnTo>
                    <a:pt x="1078" y="646"/>
                  </a:lnTo>
                  <a:lnTo>
                    <a:pt x="1135" y="642"/>
                  </a:lnTo>
                  <a:lnTo>
                    <a:pt x="1190" y="636"/>
                  </a:lnTo>
                  <a:lnTo>
                    <a:pt x="1242" y="628"/>
                  </a:lnTo>
                  <a:lnTo>
                    <a:pt x="1292" y="619"/>
                  </a:lnTo>
                  <a:lnTo>
                    <a:pt x="1339" y="609"/>
                  </a:lnTo>
                  <a:lnTo>
                    <a:pt x="1382" y="596"/>
                  </a:lnTo>
                  <a:lnTo>
                    <a:pt x="1422" y="583"/>
                  </a:lnTo>
                  <a:lnTo>
                    <a:pt x="1458" y="567"/>
                  </a:lnTo>
                  <a:lnTo>
                    <a:pt x="1488" y="550"/>
                  </a:lnTo>
                  <a:lnTo>
                    <a:pt x="1514" y="531"/>
                  </a:lnTo>
                  <a:lnTo>
                    <a:pt x="1535" y="509"/>
                  </a:lnTo>
                  <a:lnTo>
                    <a:pt x="1551" y="485"/>
                  </a:lnTo>
                  <a:lnTo>
                    <a:pt x="1560" y="460"/>
                  </a:lnTo>
                  <a:lnTo>
                    <a:pt x="1563" y="432"/>
                  </a:lnTo>
                  <a:lnTo>
                    <a:pt x="1560" y="402"/>
                  </a:lnTo>
                  <a:lnTo>
                    <a:pt x="1551" y="369"/>
                  </a:lnTo>
                  <a:lnTo>
                    <a:pt x="1544" y="353"/>
                  </a:lnTo>
                  <a:lnTo>
                    <a:pt x="1539" y="336"/>
                  </a:lnTo>
                  <a:lnTo>
                    <a:pt x="1534" y="318"/>
                  </a:lnTo>
                  <a:lnTo>
                    <a:pt x="1531" y="302"/>
                  </a:lnTo>
                  <a:lnTo>
                    <a:pt x="1526" y="268"/>
                  </a:lnTo>
                  <a:lnTo>
                    <a:pt x="1523" y="235"/>
                  </a:lnTo>
                  <a:lnTo>
                    <a:pt x="1520" y="203"/>
                  </a:lnTo>
                  <a:lnTo>
                    <a:pt x="1516" y="173"/>
                  </a:lnTo>
                  <a:lnTo>
                    <a:pt x="1515" y="158"/>
                  </a:lnTo>
                  <a:lnTo>
                    <a:pt x="1512" y="144"/>
                  </a:lnTo>
                  <a:lnTo>
                    <a:pt x="1509" y="130"/>
                  </a:lnTo>
                  <a:lnTo>
                    <a:pt x="1505" y="117"/>
                  </a:lnTo>
                  <a:lnTo>
                    <a:pt x="1500" y="104"/>
                  </a:lnTo>
                  <a:lnTo>
                    <a:pt x="1494" y="91"/>
                  </a:lnTo>
                  <a:lnTo>
                    <a:pt x="1487" y="80"/>
                  </a:lnTo>
                  <a:lnTo>
                    <a:pt x="1479" y="68"/>
                  </a:lnTo>
                  <a:lnTo>
                    <a:pt x="1469" y="58"/>
                  </a:lnTo>
                  <a:lnTo>
                    <a:pt x="1458" y="49"/>
                  </a:lnTo>
                  <a:lnTo>
                    <a:pt x="1445" y="40"/>
                  </a:lnTo>
                  <a:lnTo>
                    <a:pt x="1429" y="31"/>
                  </a:lnTo>
                  <a:lnTo>
                    <a:pt x="1413" y="24"/>
                  </a:lnTo>
                  <a:lnTo>
                    <a:pt x="1395" y="17"/>
                  </a:lnTo>
                  <a:lnTo>
                    <a:pt x="1373" y="12"/>
                  </a:lnTo>
                  <a:lnTo>
                    <a:pt x="1350" y="7"/>
                  </a:lnTo>
                  <a:lnTo>
                    <a:pt x="1325" y="5"/>
                  </a:lnTo>
                  <a:lnTo>
                    <a:pt x="1297" y="1"/>
                  </a:lnTo>
                  <a:lnTo>
                    <a:pt x="1265" y="0"/>
                  </a:lnTo>
                  <a:lnTo>
                    <a:pt x="123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2" name="Freeform 26"/>
            <p:cNvSpPr>
              <a:spLocks/>
            </p:cNvSpPr>
            <p:nvPr/>
          </p:nvSpPr>
          <p:spPr bwMode="auto">
            <a:xfrm>
              <a:off x="6794500" y="2239963"/>
              <a:ext cx="879475" cy="338137"/>
            </a:xfrm>
            <a:custGeom>
              <a:avLst/>
              <a:gdLst>
                <a:gd name="T0" fmla="*/ 321 w 2215"/>
                <a:gd name="T1" fmla="*/ 21 h 854"/>
                <a:gd name="T2" fmla="*/ 303 w 2215"/>
                <a:gd name="T3" fmla="*/ 66 h 854"/>
                <a:gd name="T4" fmla="*/ 277 w 2215"/>
                <a:gd name="T5" fmla="*/ 116 h 854"/>
                <a:gd name="T6" fmla="*/ 242 w 2215"/>
                <a:gd name="T7" fmla="*/ 171 h 854"/>
                <a:gd name="T8" fmla="*/ 182 w 2215"/>
                <a:gd name="T9" fmla="*/ 259 h 854"/>
                <a:gd name="T10" fmla="*/ 121 w 2215"/>
                <a:gd name="T11" fmla="*/ 351 h 854"/>
                <a:gd name="T12" fmla="*/ 82 w 2215"/>
                <a:gd name="T13" fmla="*/ 412 h 854"/>
                <a:gd name="T14" fmla="*/ 48 w 2215"/>
                <a:gd name="T15" fmla="*/ 473 h 854"/>
                <a:gd name="T16" fmla="*/ 22 w 2215"/>
                <a:gd name="T17" fmla="*/ 533 h 854"/>
                <a:gd name="T18" fmla="*/ 5 w 2215"/>
                <a:gd name="T19" fmla="*/ 589 h 854"/>
                <a:gd name="T20" fmla="*/ 0 w 2215"/>
                <a:gd name="T21" fmla="*/ 641 h 854"/>
                <a:gd name="T22" fmla="*/ 10 w 2215"/>
                <a:gd name="T23" fmla="*/ 690 h 854"/>
                <a:gd name="T24" fmla="*/ 37 w 2215"/>
                <a:gd name="T25" fmla="*/ 732 h 854"/>
                <a:gd name="T26" fmla="*/ 84 w 2215"/>
                <a:gd name="T27" fmla="*/ 766 h 854"/>
                <a:gd name="T28" fmla="*/ 152 w 2215"/>
                <a:gd name="T29" fmla="*/ 794 h 854"/>
                <a:gd name="T30" fmla="*/ 260 w 2215"/>
                <a:gd name="T31" fmla="*/ 815 h 854"/>
                <a:gd name="T32" fmla="*/ 404 w 2215"/>
                <a:gd name="T33" fmla="*/ 833 h 854"/>
                <a:gd name="T34" fmla="*/ 561 w 2215"/>
                <a:gd name="T35" fmla="*/ 843 h 854"/>
                <a:gd name="T36" fmla="*/ 728 w 2215"/>
                <a:gd name="T37" fmla="*/ 849 h 854"/>
                <a:gd name="T38" fmla="*/ 899 w 2215"/>
                <a:gd name="T39" fmla="*/ 852 h 854"/>
                <a:gd name="T40" fmla="*/ 1068 w 2215"/>
                <a:gd name="T41" fmla="*/ 852 h 854"/>
                <a:gd name="T42" fmla="*/ 1233 w 2215"/>
                <a:gd name="T43" fmla="*/ 850 h 854"/>
                <a:gd name="T44" fmla="*/ 1385 w 2215"/>
                <a:gd name="T45" fmla="*/ 849 h 854"/>
                <a:gd name="T46" fmla="*/ 1567 w 2215"/>
                <a:gd name="T47" fmla="*/ 850 h 854"/>
                <a:gd name="T48" fmla="*/ 1716 w 2215"/>
                <a:gd name="T49" fmla="*/ 854 h 854"/>
                <a:gd name="T50" fmla="*/ 1804 w 2215"/>
                <a:gd name="T51" fmla="*/ 854 h 854"/>
                <a:gd name="T52" fmla="*/ 1886 w 2215"/>
                <a:gd name="T53" fmla="*/ 848 h 854"/>
                <a:gd name="T54" fmla="*/ 1962 w 2215"/>
                <a:gd name="T55" fmla="*/ 836 h 854"/>
                <a:gd name="T56" fmla="*/ 2018 w 2215"/>
                <a:gd name="T57" fmla="*/ 821 h 854"/>
                <a:gd name="T58" fmla="*/ 2057 w 2215"/>
                <a:gd name="T59" fmla="*/ 807 h 854"/>
                <a:gd name="T60" fmla="*/ 2094 w 2215"/>
                <a:gd name="T61" fmla="*/ 791 h 854"/>
                <a:gd name="T62" fmla="*/ 2131 w 2215"/>
                <a:gd name="T63" fmla="*/ 770 h 854"/>
                <a:gd name="T64" fmla="*/ 2165 w 2215"/>
                <a:gd name="T65" fmla="*/ 747 h 854"/>
                <a:gd name="T66" fmla="*/ 2189 w 2215"/>
                <a:gd name="T67" fmla="*/ 717 h 854"/>
                <a:gd name="T68" fmla="*/ 2205 w 2215"/>
                <a:gd name="T69" fmla="*/ 675 h 854"/>
                <a:gd name="T70" fmla="*/ 2212 w 2215"/>
                <a:gd name="T71" fmla="*/ 626 h 854"/>
                <a:gd name="T72" fmla="*/ 2213 w 2215"/>
                <a:gd name="T73" fmla="*/ 571 h 854"/>
                <a:gd name="T74" fmla="*/ 2208 w 2215"/>
                <a:gd name="T75" fmla="*/ 511 h 854"/>
                <a:gd name="T76" fmla="*/ 2196 w 2215"/>
                <a:gd name="T77" fmla="*/ 449 h 854"/>
                <a:gd name="T78" fmla="*/ 2178 w 2215"/>
                <a:gd name="T79" fmla="*/ 385 h 854"/>
                <a:gd name="T80" fmla="*/ 2154 w 2215"/>
                <a:gd name="T81" fmla="*/ 321 h 854"/>
                <a:gd name="T82" fmla="*/ 2124 w 2215"/>
                <a:gd name="T83" fmla="*/ 260 h 854"/>
                <a:gd name="T84" fmla="*/ 2091 w 2215"/>
                <a:gd name="T85" fmla="*/ 203 h 854"/>
                <a:gd name="T86" fmla="*/ 2054 w 2215"/>
                <a:gd name="T87" fmla="*/ 151 h 854"/>
                <a:gd name="T88" fmla="*/ 2012 w 2215"/>
                <a:gd name="T89" fmla="*/ 105 h 854"/>
                <a:gd name="T90" fmla="*/ 1969 w 2215"/>
                <a:gd name="T91" fmla="*/ 69 h 854"/>
                <a:gd name="T92" fmla="*/ 1920 w 2215"/>
                <a:gd name="T93" fmla="*/ 44 h 854"/>
                <a:gd name="T94" fmla="*/ 1872 w 2215"/>
                <a:gd name="T95" fmla="*/ 29 h 854"/>
                <a:gd name="T96" fmla="*/ 325 w 2215"/>
                <a:gd name="T97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5" h="854">
                  <a:moveTo>
                    <a:pt x="325" y="0"/>
                  </a:moveTo>
                  <a:lnTo>
                    <a:pt x="321" y="21"/>
                  </a:lnTo>
                  <a:lnTo>
                    <a:pt x="314" y="42"/>
                  </a:lnTo>
                  <a:lnTo>
                    <a:pt x="303" y="66"/>
                  </a:lnTo>
                  <a:lnTo>
                    <a:pt x="291" y="91"/>
                  </a:lnTo>
                  <a:lnTo>
                    <a:pt x="277" y="116"/>
                  </a:lnTo>
                  <a:lnTo>
                    <a:pt x="260" y="143"/>
                  </a:lnTo>
                  <a:lnTo>
                    <a:pt x="242" y="171"/>
                  </a:lnTo>
                  <a:lnTo>
                    <a:pt x="223" y="200"/>
                  </a:lnTo>
                  <a:lnTo>
                    <a:pt x="182" y="259"/>
                  </a:lnTo>
                  <a:lnTo>
                    <a:pt x="142" y="320"/>
                  </a:lnTo>
                  <a:lnTo>
                    <a:pt x="121" y="351"/>
                  </a:lnTo>
                  <a:lnTo>
                    <a:pt x="101" y="381"/>
                  </a:lnTo>
                  <a:lnTo>
                    <a:pt x="82" y="412"/>
                  </a:lnTo>
                  <a:lnTo>
                    <a:pt x="65" y="443"/>
                  </a:lnTo>
                  <a:lnTo>
                    <a:pt x="48" y="473"/>
                  </a:lnTo>
                  <a:lnTo>
                    <a:pt x="34" y="504"/>
                  </a:lnTo>
                  <a:lnTo>
                    <a:pt x="22" y="533"/>
                  </a:lnTo>
                  <a:lnTo>
                    <a:pt x="12" y="561"/>
                  </a:lnTo>
                  <a:lnTo>
                    <a:pt x="5" y="589"/>
                  </a:lnTo>
                  <a:lnTo>
                    <a:pt x="1" y="616"/>
                  </a:lnTo>
                  <a:lnTo>
                    <a:pt x="0" y="641"/>
                  </a:lnTo>
                  <a:lnTo>
                    <a:pt x="4" y="666"/>
                  </a:lnTo>
                  <a:lnTo>
                    <a:pt x="10" y="690"/>
                  </a:lnTo>
                  <a:lnTo>
                    <a:pt x="22" y="711"/>
                  </a:lnTo>
                  <a:lnTo>
                    <a:pt x="37" y="732"/>
                  </a:lnTo>
                  <a:lnTo>
                    <a:pt x="57" y="750"/>
                  </a:lnTo>
                  <a:lnTo>
                    <a:pt x="84" y="766"/>
                  </a:lnTo>
                  <a:lnTo>
                    <a:pt x="115" y="782"/>
                  </a:lnTo>
                  <a:lnTo>
                    <a:pt x="152" y="794"/>
                  </a:lnTo>
                  <a:lnTo>
                    <a:pt x="195" y="805"/>
                  </a:lnTo>
                  <a:lnTo>
                    <a:pt x="260" y="815"/>
                  </a:lnTo>
                  <a:lnTo>
                    <a:pt x="330" y="825"/>
                  </a:lnTo>
                  <a:lnTo>
                    <a:pt x="404" y="833"/>
                  </a:lnTo>
                  <a:lnTo>
                    <a:pt x="481" y="838"/>
                  </a:lnTo>
                  <a:lnTo>
                    <a:pt x="561" y="843"/>
                  </a:lnTo>
                  <a:lnTo>
                    <a:pt x="644" y="847"/>
                  </a:lnTo>
                  <a:lnTo>
                    <a:pt x="728" y="849"/>
                  </a:lnTo>
                  <a:lnTo>
                    <a:pt x="813" y="850"/>
                  </a:lnTo>
                  <a:lnTo>
                    <a:pt x="899" y="852"/>
                  </a:lnTo>
                  <a:lnTo>
                    <a:pt x="984" y="852"/>
                  </a:lnTo>
                  <a:lnTo>
                    <a:pt x="1068" y="852"/>
                  </a:lnTo>
                  <a:lnTo>
                    <a:pt x="1151" y="852"/>
                  </a:lnTo>
                  <a:lnTo>
                    <a:pt x="1233" y="850"/>
                  </a:lnTo>
                  <a:lnTo>
                    <a:pt x="1311" y="850"/>
                  </a:lnTo>
                  <a:lnTo>
                    <a:pt x="1385" y="849"/>
                  </a:lnTo>
                  <a:lnTo>
                    <a:pt x="1455" y="849"/>
                  </a:lnTo>
                  <a:lnTo>
                    <a:pt x="1567" y="850"/>
                  </a:lnTo>
                  <a:lnTo>
                    <a:pt x="1669" y="853"/>
                  </a:lnTo>
                  <a:lnTo>
                    <a:pt x="1716" y="854"/>
                  </a:lnTo>
                  <a:lnTo>
                    <a:pt x="1761" y="854"/>
                  </a:lnTo>
                  <a:lnTo>
                    <a:pt x="1804" y="854"/>
                  </a:lnTo>
                  <a:lnTo>
                    <a:pt x="1845" y="852"/>
                  </a:lnTo>
                  <a:lnTo>
                    <a:pt x="1886" y="848"/>
                  </a:lnTo>
                  <a:lnTo>
                    <a:pt x="1924" y="843"/>
                  </a:lnTo>
                  <a:lnTo>
                    <a:pt x="1962" y="836"/>
                  </a:lnTo>
                  <a:lnTo>
                    <a:pt x="2001" y="826"/>
                  </a:lnTo>
                  <a:lnTo>
                    <a:pt x="2018" y="821"/>
                  </a:lnTo>
                  <a:lnTo>
                    <a:pt x="2037" y="815"/>
                  </a:lnTo>
                  <a:lnTo>
                    <a:pt x="2057" y="807"/>
                  </a:lnTo>
                  <a:lnTo>
                    <a:pt x="2074" y="799"/>
                  </a:lnTo>
                  <a:lnTo>
                    <a:pt x="2094" y="791"/>
                  </a:lnTo>
                  <a:lnTo>
                    <a:pt x="2111" y="782"/>
                  </a:lnTo>
                  <a:lnTo>
                    <a:pt x="2131" y="770"/>
                  </a:lnTo>
                  <a:lnTo>
                    <a:pt x="2150" y="759"/>
                  </a:lnTo>
                  <a:lnTo>
                    <a:pt x="2165" y="747"/>
                  </a:lnTo>
                  <a:lnTo>
                    <a:pt x="2178" y="733"/>
                  </a:lnTo>
                  <a:lnTo>
                    <a:pt x="2189" y="717"/>
                  </a:lnTo>
                  <a:lnTo>
                    <a:pt x="2198" y="696"/>
                  </a:lnTo>
                  <a:lnTo>
                    <a:pt x="2205" y="675"/>
                  </a:lnTo>
                  <a:lnTo>
                    <a:pt x="2210" y="652"/>
                  </a:lnTo>
                  <a:lnTo>
                    <a:pt x="2212" y="626"/>
                  </a:lnTo>
                  <a:lnTo>
                    <a:pt x="2215" y="599"/>
                  </a:lnTo>
                  <a:lnTo>
                    <a:pt x="2213" y="571"/>
                  </a:lnTo>
                  <a:lnTo>
                    <a:pt x="2211" y="542"/>
                  </a:lnTo>
                  <a:lnTo>
                    <a:pt x="2208" y="511"/>
                  </a:lnTo>
                  <a:lnTo>
                    <a:pt x="2202" y="481"/>
                  </a:lnTo>
                  <a:lnTo>
                    <a:pt x="2196" y="449"/>
                  </a:lnTo>
                  <a:lnTo>
                    <a:pt x="2187" y="417"/>
                  </a:lnTo>
                  <a:lnTo>
                    <a:pt x="2178" y="385"/>
                  </a:lnTo>
                  <a:lnTo>
                    <a:pt x="2166" y="353"/>
                  </a:lnTo>
                  <a:lnTo>
                    <a:pt x="2154" y="321"/>
                  </a:lnTo>
                  <a:lnTo>
                    <a:pt x="2139" y="291"/>
                  </a:lnTo>
                  <a:lnTo>
                    <a:pt x="2124" y="260"/>
                  </a:lnTo>
                  <a:lnTo>
                    <a:pt x="2109" y="231"/>
                  </a:lnTo>
                  <a:lnTo>
                    <a:pt x="2091" y="203"/>
                  </a:lnTo>
                  <a:lnTo>
                    <a:pt x="2073" y="176"/>
                  </a:lnTo>
                  <a:lnTo>
                    <a:pt x="2054" y="151"/>
                  </a:lnTo>
                  <a:lnTo>
                    <a:pt x="2034" y="126"/>
                  </a:lnTo>
                  <a:lnTo>
                    <a:pt x="2012" y="105"/>
                  </a:lnTo>
                  <a:lnTo>
                    <a:pt x="1990" y="86"/>
                  </a:lnTo>
                  <a:lnTo>
                    <a:pt x="1969" y="69"/>
                  </a:lnTo>
                  <a:lnTo>
                    <a:pt x="1944" y="55"/>
                  </a:lnTo>
                  <a:lnTo>
                    <a:pt x="1920" y="44"/>
                  </a:lnTo>
                  <a:lnTo>
                    <a:pt x="1896" y="35"/>
                  </a:lnTo>
                  <a:lnTo>
                    <a:pt x="1872" y="29"/>
                  </a:lnTo>
                  <a:lnTo>
                    <a:pt x="1845" y="28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3" name="Freeform 27"/>
            <p:cNvSpPr>
              <a:spLocks/>
            </p:cNvSpPr>
            <p:nvPr/>
          </p:nvSpPr>
          <p:spPr bwMode="auto">
            <a:xfrm>
              <a:off x="6665913" y="2608263"/>
              <a:ext cx="952500" cy="360362"/>
            </a:xfrm>
            <a:custGeom>
              <a:avLst/>
              <a:gdLst>
                <a:gd name="T0" fmla="*/ 361 w 2400"/>
                <a:gd name="T1" fmla="*/ 18 h 907"/>
                <a:gd name="T2" fmla="*/ 331 w 2400"/>
                <a:gd name="T3" fmla="*/ 58 h 907"/>
                <a:gd name="T4" fmla="*/ 269 w 2400"/>
                <a:gd name="T5" fmla="*/ 135 h 907"/>
                <a:gd name="T6" fmla="*/ 173 w 2400"/>
                <a:gd name="T7" fmla="*/ 253 h 907"/>
                <a:gd name="T8" fmla="*/ 101 w 2400"/>
                <a:gd name="T9" fmla="*/ 350 h 907"/>
                <a:gd name="T10" fmla="*/ 60 w 2400"/>
                <a:gd name="T11" fmla="*/ 415 h 907"/>
                <a:gd name="T12" fmla="*/ 29 w 2400"/>
                <a:gd name="T13" fmla="*/ 479 h 907"/>
                <a:gd name="T14" fmla="*/ 7 w 2400"/>
                <a:gd name="T15" fmla="*/ 540 h 907"/>
                <a:gd name="T16" fmla="*/ 0 w 2400"/>
                <a:gd name="T17" fmla="*/ 598 h 907"/>
                <a:gd name="T18" fmla="*/ 11 w 2400"/>
                <a:gd name="T19" fmla="*/ 649 h 907"/>
                <a:gd name="T20" fmla="*/ 40 w 2400"/>
                <a:gd name="T21" fmla="*/ 693 h 907"/>
                <a:gd name="T22" fmla="*/ 94 w 2400"/>
                <a:gd name="T23" fmla="*/ 728 h 907"/>
                <a:gd name="T24" fmla="*/ 171 w 2400"/>
                <a:gd name="T25" fmla="*/ 753 h 907"/>
                <a:gd name="T26" fmla="*/ 278 w 2400"/>
                <a:gd name="T27" fmla="*/ 766 h 907"/>
                <a:gd name="T28" fmla="*/ 410 w 2400"/>
                <a:gd name="T29" fmla="*/ 768 h 907"/>
                <a:gd name="T30" fmla="*/ 553 w 2400"/>
                <a:gd name="T31" fmla="*/ 779 h 907"/>
                <a:gd name="T32" fmla="*/ 786 w 2400"/>
                <a:gd name="T33" fmla="*/ 804 h 907"/>
                <a:gd name="T34" fmla="*/ 1122 w 2400"/>
                <a:gd name="T35" fmla="*/ 850 h 907"/>
                <a:gd name="T36" fmla="*/ 1379 w 2400"/>
                <a:gd name="T37" fmla="*/ 882 h 907"/>
                <a:gd name="T38" fmla="*/ 1546 w 2400"/>
                <a:gd name="T39" fmla="*/ 897 h 907"/>
                <a:gd name="T40" fmla="*/ 1706 w 2400"/>
                <a:gd name="T41" fmla="*/ 906 h 907"/>
                <a:gd name="T42" fmla="*/ 1858 w 2400"/>
                <a:gd name="T43" fmla="*/ 905 h 907"/>
                <a:gd name="T44" fmla="*/ 1997 w 2400"/>
                <a:gd name="T45" fmla="*/ 892 h 907"/>
                <a:gd name="T46" fmla="*/ 2120 w 2400"/>
                <a:gd name="T47" fmla="*/ 864 h 907"/>
                <a:gd name="T48" fmla="*/ 2224 w 2400"/>
                <a:gd name="T49" fmla="*/ 819 h 907"/>
                <a:gd name="T50" fmla="*/ 2307 w 2400"/>
                <a:gd name="T51" fmla="*/ 756 h 907"/>
                <a:gd name="T52" fmla="*/ 2366 w 2400"/>
                <a:gd name="T53" fmla="*/ 670 h 907"/>
                <a:gd name="T54" fmla="*/ 2396 w 2400"/>
                <a:gd name="T55" fmla="*/ 561 h 907"/>
                <a:gd name="T56" fmla="*/ 2400 w 2400"/>
                <a:gd name="T57" fmla="*/ 420 h 907"/>
                <a:gd name="T58" fmla="*/ 2395 w 2400"/>
                <a:gd name="T59" fmla="*/ 325 h 907"/>
                <a:gd name="T60" fmla="*/ 2389 w 2400"/>
                <a:gd name="T61" fmla="*/ 273 h 907"/>
                <a:gd name="T62" fmla="*/ 2378 w 2400"/>
                <a:gd name="T63" fmla="*/ 228 h 907"/>
                <a:gd name="T64" fmla="*/ 2362 w 2400"/>
                <a:gd name="T65" fmla="*/ 191 h 907"/>
                <a:gd name="T66" fmla="*/ 2340 w 2400"/>
                <a:gd name="T67" fmla="*/ 160 h 907"/>
                <a:gd name="T68" fmla="*/ 2311 w 2400"/>
                <a:gd name="T69" fmla="*/ 136 h 907"/>
                <a:gd name="T70" fmla="*/ 2274 w 2400"/>
                <a:gd name="T71" fmla="*/ 117 h 907"/>
                <a:gd name="T72" fmla="*/ 2227 w 2400"/>
                <a:gd name="T73" fmla="*/ 104 h 907"/>
                <a:gd name="T74" fmla="*/ 2171 w 2400"/>
                <a:gd name="T75" fmla="*/ 94 h 907"/>
                <a:gd name="T76" fmla="*/ 2103 w 2400"/>
                <a:gd name="T77" fmla="*/ 88 h 907"/>
                <a:gd name="T78" fmla="*/ 1978 w 2400"/>
                <a:gd name="T79" fmla="*/ 83 h 907"/>
                <a:gd name="T80" fmla="*/ 1763 w 2400"/>
                <a:gd name="T81" fmla="*/ 81 h 907"/>
                <a:gd name="T82" fmla="*/ 373 w 2400"/>
                <a:gd name="T83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0" h="907">
                  <a:moveTo>
                    <a:pt x="373" y="0"/>
                  </a:moveTo>
                  <a:lnTo>
                    <a:pt x="361" y="18"/>
                  </a:lnTo>
                  <a:lnTo>
                    <a:pt x="347" y="37"/>
                  </a:lnTo>
                  <a:lnTo>
                    <a:pt x="331" y="58"/>
                  </a:lnTo>
                  <a:lnTo>
                    <a:pt x="313" y="83"/>
                  </a:lnTo>
                  <a:lnTo>
                    <a:pt x="269" y="135"/>
                  </a:lnTo>
                  <a:lnTo>
                    <a:pt x="222" y="192"/>
                  </a:lnTo>
                  <a:lnTo>
                    <a:pt x="173" y="253"/>
                  </a:lnTo>
                  <a:lnTo>
                    <a:pt x="124" y="318"/>
                  </a:lnTo>
                  <a:lnTo>
                    <a:pt x="101" y="350"/>
                  </a:lnTo>
                  <a:lnTo>
                    <a:pt x="81" y="383"/>
                  </a:lnTo>
                  <a:lnTo>
                    <a:pt x="60" y="415"/>
                  </a:lnTo>
                  <a:lnTo>
                    <a:pt x="44" y="448"/>
                  </a:lnTo>
                  <a:lnTo>
                    <a:pt x="29" y="479"/>
                  </a:lnTo>
                  <a:lnTo>
                    <a:pt x="16" y="511"/>
                  </a:lnTo>
                  <a:lnTo>
                    <a:pt x="7" y="540"/>
                  </a:lnTo>
                  <a:lnTo>
                    <a:pt x="2" y="570"/>
                  </a:lnTo>
                  <a:lnTo>
                    <a:pt x="0" y="598"/>
                  </a:lnTo>
                  <a:lnTo>
                    <a:pt x="3" y="624"/>
                  </a:lnTo>
                  <a:lnTo>
                    <a:pt x="11" y="649"/>
                  </a:lnTo>
                  <a:lnTo>
                    <a:pt x="22" y="672"/>
                  </a:lnTo>
                  <a:lnTo>
                    <a:pt x="40" y="693"/>
                  </a:lnTo>
                  <a:lnTo>
                    <a:pt x="64" y="711"/>
                  </a:lnTo>
                  <a:lnTo>
                    <a:pt x="94" y="728"/>
                  </a:lnTo>
                  <a:lnTo>
                    <a:pt x="129" y="742"/>
                  </a:lnTo>
                  <a:lnTo>
                    <a:pt x="171" y="753"/>
                  </a:lnTo>
                  <a:lnTo>
                    <a:pt x="221" y="761"/>
                  </a:lnTo>
                  <a:lnTo>
                    <a:pt x="278" y="766"/>
                  </a:lnTo>
                  <a:lnTo>
                    <a:pt x="343" y="767"/>
                  </a:lnTo>
                  <a:lnTo>
                    <a:pt x="410" y="768"/>
                  </a:lnTo>
                  <a:lnTo>
                    <a:pt x="480" y="772"/>
                  </a:lnTo>
                  <a:lnTo>
                    <a:pt x="553" y="779"/>
                  </a:lnTo>
                  <a:lnTo>
                    <a:pt x="628" y="785"/>
                  </a:lnTo>
                  <a:lnTo>
                    <a:pt x="786" y="804"/>
                  </a:lnTo>
                  <a:lnTo>
                    <a:pt x="953" y="827"/>
                  </a:lnTo>
                  <a:lnTo>
                    <a:pt x="1122" y="850"/>
                  </a:lnTo>
                  <a:lnTo>
                    <a:pt x="1293" y="872"/>
                  </a:lnTo>
                  <a:lnTo>
                    <a:pt x="1379" y="882"/>
                  </a:lnTo>
                  <a:lnTo>
                    <a:pt x="1463" y="891"/>
                  </a:lnTo>
                  <a:lnTo>
                    <a:pt x="1546" y="897"/>
                  </a:lnTo>
                  <a:lnTo>
                    <a:pt x="1627" y="904"/>
                  </a:lnTo>
                  <a:lnTo>
                    <a:pt x="1706" y="906"/>
                  </a:lnTo>
                  <a:lnTo>
                    <a:pt x="1784" y="907"/>
                  </a:lnTo>
                  <a:lnTo>
                    <a:pt x="1858" y="905"/>
                  </a:lnTo>
                  <a:lnTo>
                    <a:pt x="1930" y="900"/>
                  </a:lnTo>
                  <a:lnTo>
                    <a:pt x="1997" y="892"/>
                  </a:lnTo>
                  <a:lnTo>
                    <a:pt x="2061" y="879"/>
                  </a:lnTo>
                  <a:lnTo>
                    <a:pt x="2120" y="864"/>
                  </a:lnTo>
                  <a:lnTo>
                    <a:pt x="2174" y="844"/>
                  </a:lnTo>
                  <a:lnTo>
                    <a:pt x="2224" y="819"/>
                  </a:lnTo>
                  <a:lnTo>
                    <a:pt x="2269" y="790"/>
                  </a:lnTo>
                  <a:lnTo>
                    <a:pt x="2307" y="756"/>
                  </a:lnTo>
                  <a:lnTo>
                    <a:pt x="2340" y="716"/>
                  </a:lnTo>
                  <a:lnTo>
                    <a:pt x="2366" y="670"/>
                  </a:lnTo>
                  <a:lnTo>
                    <a:pt x="2385" y="619"/>
                  </a:lnTo>
                  <a:lnTo>
                    <a:pt x="2396" y="561"/>
                  </a:lnTo>
                  <a:lnTo>
                    <a:pt x="2400" y="497"/>
                  </a:lnTo>
                  <a:lnTo>
                    <a:pt x="2400" y="420"/>
                  </a:lnTo>
                  <a:lnTo>
                    <a:pt x="2397" y="354"/>
                  </a:lnTo>
                  <a:lnTo>
                    <a:pt x="2395" y="325"/>
                  </a:lnTo>
                  <a:lnTo>
                    <a:pt x="2392" y="297"/>
                  </a:lnTo>
                  <a:lnTo>
                    <a:pt x="2389" y="273"/>
                  </a:lnTo>
                  <a:lnTo>
                    <a:pt x="2385" y="248"/>
                  </a:lnTo>
                  <a:lnTo>
                    <a:pt x="2378" y="228"/>
                  </a:lnTo>
                  <a:lnTo>
                    <a:pt x="2371" y="208"/>
                  </a:lnTo>
                  <a:lnTo>
                    <a:pt x="2362" y="191"/>
                  </a:lnTo>
                  <a:lnTo>
                    <a:pt x="2352" y="174"/>
                  </a:lnTo>
                  <a:lnTo>
                    <a:pt x="2340" y="160"/>
                  </a:lnTo>
                  <a:lnTo>
                    <a:pt x="2326" y="148"/>
                  </a:lnTo>
                  <a:lnTo>
                    <a:pt x="2311" y="136"/>
                  </a:lnTo>
                  <a:lnTo>
                    <a:pt x="2293" y="126"/>
                  </a:lnTo>
                  <a:lnTo>
                    <a:pt x="2274" y="117"/>
                  </a:lnTo>
                  <a:lnTo>
                    <a:pt x="2252" y="111"/>
                  </a:lnTo>
                  <a:lnTo>
                    <a:pt x="2227" y="104"/>
                  </a:lnTo>
                  <a:lnTo>
                    <a:pt x="2200" y="98"/>
                  </a:lnTo>
                  <a:lnTo>
                    <a:pt x="2171" y="94"/>
                  </a:lnTo>
                  <a:lnTo>
                    <a:pt x="2137" y="90"/>
                  </a:lnTo>
                  <a:lnTo>
                    <a:pt x="2103" y="88"/>
                  </a:lnTo>
                  <a:lnTo>
                    <a:pt x="2065" y="85"/>
                  </a:lnTo>
                  <a:lnTo>
                    <a:pt x="1978" y="83"/>
                  </a:lnTo>
                  <a:lnTo>
                    <a:pt x="1877" y="81"/>
                  </a:lnTo>
                  <a:lnTo>
                    <a:pt x="1763" y="81"/>
                  </a:lnTo>
                  <a:lnTo>
                    <a:pt x="1632" y="81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4" name="Freeform 28"/>
            <p:cNvSpPr>
              <a:spLocks/>
            </p:cNvSpPr>
            <p:nvPr/>
          </p:nvSpPr>
          <p:spPr bwMode="auto">
            <a:xfrm>
              <a:off x="7596188" y="1992313"/>
              <a:ext cx="606425" cy="304800"/>
            </a:xfrm>
            <a:custGeom>
              <a:avLst/>
              <a:gdLst>
                <a:gd name="T0" fmla="*/ 0 w 1530"/>
                <a:gd name="T1" fmla="*/ 125 h 768"/>
                <a:gd name="T2" fmla="*/ 3 w 1530"/>
                <a:gd name="T3" fmla="*/ 177 h 768"/>
                <a:gd name="T4" fmla="*/ 11 w 1530"/>
                <a:gd name="T5" fmla="*/ 231 h 768"/>
                <a:gd name="T6" fmla="*/ 21 w 1530"/>
                <a:gd name="T7" fmla="*/ 287 h 768"/>
                <a:gd name="T8" fmla="*/ 37 w 1530"/>
                <a:gd name="T9" fmla="*/ 343 h 768"/>
                <a:gd name="T10" fmla="*/ 57 w 1530"/>
                <a:gd name="T11" fmla="*/ 399 h 768"/>
                <a:gd name="T12" fmla="*/ 81 w 1530"/>
                <a:gd name="T13" fmla="*/ 454 h 768"/>
                <a:gd name="T14" fmla="*/ 111 w 1530"/>
                <a:gd name="T15" fmla="*/ 507 h 768"/>
                <a:gd name="T16" fmla="*/ 146 w 1530"/>
                <a:gd name="T17" fmla="*/ 557 h 768"/>
                <a:gd name="T18" fmla="*/ 186 w 1530"/>
                <a:gd name="T19" fmla="*/ 604 h 768"/>
                <a:gd name="T20" fmla="*/ 232 w 1530"/>
                <a:gd name="T21" fmla="*/ 646 h 768"/>
                <a:gd name="T22" fmla="*/ 283 w 1530"/>
                <a:gd name="T23" fmla="*/ 684 h 768"/>
                <a:gd name="T24" fmla="*/ 340 w 1530"/>
                <a:gd name="T25" fmla="*/ 715 h 768"/>
                <a:gd name="T26" fmla="*/ 404 w 1530"/>
                <a:gd name="T27" fmla="*/ 740 h 768"/>
                <a:gd name="T28" fmla="*/ 475 w 1530"/>
                <a:gd name="T29" fmla="*/ 758 h 768"/>
                <a:gd name="T30" fmla="*/ 552 w 1530"/>
                <a:gd name="T31" fmla="*/ 767 h 768"/>
                <a:gd name="T32" fmla="*/ 637 w 1530"/>
                <a:gd name="T33" fmla="*/ 767 h 768"/>
                <a:gd name="T34" fmla="*/ 729 w 1530"/>
                <a:gd name="T35" fmla="*/ 762 h 768"/>
                <a:gd name="T36" fmla="*/ 874 w 1530"/>
                <a:gd name="T37" fmla="*/ 748 h 768"/>
                <a:gd name="T38" fmla="*/ 1077 w 1530"/>
                <a:gd name="T39" fmla="*/ 725 h 768"/>
                <a:gd name="T40" fmla="*/ 1234 w 1530"/>
                <a:gd name="T41" fmla="*/ 711 h 768"/>
                <a:gd name="T42" fmla="*/ 1337 w 1530"/>
                <a:gd name="T43" fmla="*/ 706 h 768"/>
                <a:gd name="T44" fmla="*/ 1414 w 1530"/>
                <a:gd name="T45" fmla="*/ 703 h 768"/>
                <a:gd name="T46" fmla="*/ 1454 w 1530"/>
                <a:gd name="T47" fmla="*/ 692 h 768"/>
                <a:gd name="T48" fmla="*/ 1486 w 1530"/>
                <a:gd name="T49" fmla="*/ 670 h 768"/>
                <a:gd name="T50" fmla="*/ 1509 w 1530"/>
                <a:gd name="T51" fmla="*/ 640 h 768"/>
                <a:gd name="T52" fmla="*/ 1523 w 1530"/>
                <a:gd name="T53" fmla="*/ 601 h 768"/>
                <a:gd name="T54" fmla="*/ 1530 w 1530"/>
                <a:gd name="T55" fmla="*/ 558 h 768"/>
                <a:gd name="T56" fmla="*/ 1530 w 1530"/>
                <a:gd name="T57" fmla="*/ 510 h 768"/>
                <a:gd name="T58" fmla="*/ 1523 w 1530"/>
                <a:gd name="T59" fmla="*/ 459 h 768"/>
                <a:gd name="T60" fmla="*/ 1512 w 1530"/>
                <a:gd name="T61" fmla="*/ 405 h 768"/>
                <a:gd name="T62" fmla="*/ 1495 w 1530"/>
                <a:gd name="T63" fmla="*/ 352 h 768"/>
                <a:gd name="T64" fmla="*/ 1476 w 1530"/>
                <a:gd name="T65" fmla="*/ 298 h 768"/>
                <a:gd name="T66" fmla="*/ 1453 w 1530"/>
                <a:gd name="T67" fmla="*/ 248 h 768"/>
                <a:gd name="T68" fmla="*/ 1428 w 1530"/>
                <a:gd name="T69" fmla="*/ 203 h 768"/>
                <a:gd name="T70" fmla="*/ 1401 w 1530"/>
                <a:gd name="T71" fmla="*/ 162 h 768"/>
                <a:gd name="T72" fmla="*/ 1373 w 1530"/>
                <a:gd name="T73" fmla="*/ 127 h 768"/>
                <a:gd name="T74" fmla="*/ 1345 w 1530"/>
                <a:gd name="T75" fmla="*/ 101 h 768"/>
                <a:gd name="T76" fmla="*/ 1301 w 1530"/>
                <a:gd name="T77" fmla="*/ 74 h 768"/>
                <a:gd name="T78" fmla="*/ 1240 w 1530"/>
                <a:gd name="T79" fmla="*/ 46 h 768"/>
                <a:gd name="T80" fmla="*/ 1175 w 1530"/>
                <a:gd name="T81" fmla="*/ 25 h 768"/>
                <a:gd name="T82" fmla="*/ 1106 w 1530"/>
                <a:gd name="T83" fmla="*/ 13 h 768"/>
                <a:gd name="T84" fmla="*/ 1034 w 1530"/>
                <a:gd name="T85" fmla="*/ 5 h 768"/>
                <a:gd name="T86" fmla="*/ 955 w 1530"/>
                <a:gd name="T87" fmla="*/ 1 h 768"/>
                <a:gd name="T88" fmla="*/ 822 w 1530"/>
                <a:gd name="T89" fmla="*/ 0 h 768"/>
                <a:gd name="T90" fmla="*/ 655 w 1530"/>
                <a:gd name="T91" fmla="*/ 1 h 768"/>
                <a:gd name="T92" fmla="*/ 501 w 1530"/>
                <a:gd name="T93" fmla="*/ 4 h 768"/>
                <a:gd name="T94" fmla="*/ 380 w 1530"/>
                <a:gd name="T95" fmla="*/ 9 h 768"/>
                <a:gd name="T96" fmla="*/ 257 w 1530"/>
                <a:gd name="T97" fmla="*/ 18 h 768"/>
                <a:gd name="T98" fmla="*/ 173 w 1530"/>
                <a:gd name="T99" fmla="*/ 28 h 768"/>
                <a:gd name="T100" fmla="*/ 123 w 1530"/>
                <a:gd name="T101" fmla="*/ 37 h 768"/>
                <a:gd name="T102" fmla="*/ 79 w 1530"/>
                <a:gd name="T103" fmla="*/ 48 h 768"/>
                <a:gd name="T104" fmla="*/ 43 w 1530"/>
                <a:gd name="T105" fmla="*/ 60 h 768"/>
                <a:gd name="T106" fmla="*/ 17 w 1530"/>
                <a:gd name="T107" fmla="*/ 74 h 768"/>
                <a:gd name="T108" fmla="*/ 2 w 1530"/>
                <a:gd name="T109" fmla="*/ 9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0" h="768">
                  <a:moveTo>
                    <a:pt x="0" y="99"/>
                  </a:moveTo>
                  <a:lnTo>
                    <a:pt x="0" y="125"/>
                  </a:lnTo>
                  <a:lnTo>
                    <a:pt x="1" y="150"/>
                  </a:lnTo>
                  <a:lnTo>
                    <a:pt x="3" y="177"/>
                  </a:lnTo>
                  <a:lnTo>
                    <a:pt x="6" y="204"/>
                  </a:lnTo>
                  <a:lnTo>
                    <a:pt x="11" y="231"/>
                  </a:lnTo>
                  <a:lnTo>
                    <a:pt x="16" y="259"/>
                  </a:lnTo>
                  <a:lnTo>
                    <a:pt x="21" y="287"/>
                  </a:lnTo>
                  <a:lnTo>
                    <a:pt x="29" y="315"/>
                  </a:lnTo>
                  <a:lnTo>
                    <a:pt x="37" y="343"/>
                  </a:lnTo>
                  <a:lnTo>
                    <a:pt x="47" y="371"/>
                  </a:lnTo>
                  <a:lnTo>
                    <a:pt x="57" y="399"/>
                  </a:lnTo>
                  <a:lnTo>
                    <a:pt x="68" y="427"/>
                  </a:lnTo>
                  <a:lnTo>
                    <a:pt x="81" y="454"/>
                  </a:lnTo>
                  <a:lnTo>
                    <a:pt x="95" y="480"/>
                  </a:lnTo>
                  <a:lnTo>
                    <a:pt x="111" y="507"/>
                  </a:lnTo>
                  <a:lnTo>
                    <a:pt x="128" y="533"/>
                  </a:lnTo>
                  <a:lnTo>
                    <a:pt x="146" y="557"/>
                  </a:lnTo>
                  <a:lnTo>
                    <a:pt x="165" y="581"/>
                  </a:lnTo>
                  <a:lnTo>
                    <a:pt x="186" y="604"/>
                  </a:lnTo>
                  <a:lnTo>
                    <a:pt x="207" y="626"/>
                  </a:lnTo>
                  <a:lnTo>
                    <a:pt x="232" y="646"/>
                  </a:lnTo>
                  <a:lnTo>
                    <a:pt x="256" y="665"/>
                  </a:lnTo>
                  <a:lnTo>
                    <a:pt x="283" y="684"/>
                  </a:lnTo>
                  <a:lnTo>
                    <a:pt x="311" y="701"/>
                  </a:lnTo>
                  <a:lnTo>
                    <a:pt x="340" y="715"/>
                  </a:lnTo>
                  <a:lnTo>
                    <a:pt x="372" y="729"/>
                  </a:lnTo>
                  <a:lnTo>
                    <a:pt x="404" y="740"/>
                  </a:lnTo>
                  <a:lnTo>
                    <a:pt x="438" y="751"/>
                  </a:lnTo>
                  <a:lnTo>
                    <a:pt x="475" y="758"/>
                  </a:lnTo>
                  <a:lnTo>
                    <a:pt x="512" y="763"/>
                  </a:lnTo>
                  <a:lnTo>
                    <a:pt x="552" y="767"/>
                  </a:lnTo>
                  <a:lnTo>
                    <a:pt x="593" y="768"/>
                  </a:lnTo>
                  <a:lnTo>
                    <a:pt x="637" y="767"/>
                  </a:lnTo>
                  <a:lnTo>
                    <a:pt x="683" y="766"/>
                  </a:lnTo>
                  <a:lnTo>
                    <a:pt x="729" y="762"/>
                  </a:lnTo>
                  <a:lnTo>
                    <a:pt x="776" y="758"/>
                  </a:lnTo>
                  <a:lnTo>
                    <a:pt x="874" y="748"/>
                  </a:lnTo>
                  <a:lnTo>
                    <a:pt x="975" y="737"/>
                  </a:lnTo>
                  <a:lnTo>
                    <a:pt x="1077" y="725"/>
                  </a:lnTo>
                  <a:lnTo>
                    <a:pt x="1182" y="715"/>
                  </a:lnTo>
                  <a:lnTo>
                    <a:pt x="1234" y="711"/>
                  </a:lnTo>
                  <a:lnTo>
                    <a:pt x="1286" y="707"/>
                  </a:lnTo>
                  <a:lnTo>
                    <a:pt x="1337" y="706"/>
                  </a:lnTo>
                  <a:lnTo>
                    <a:pt x="1389" y="705"/>
                  </a:lnTo>
                  <a:lnTo>
                    <a:pt x="1414" y="703"/>
                  </a:lnTo>
                  <a:lnTo>
                    <a:pt x="1435" y="698"/>
                  </a:lnTo>
                  <a:lnTo>
                    <a:pt x="1454" y="692"/>
                  </a:lnTo>
                  <a:lnTo>
                    <a:pt x="1472" y="682"/>
                  </a:lnTo>
                  <a:lnTo>
                    <a:pt x="1486" y="670"/>
                  </a:lnTo>
                  <a:lnTo>
                    <a:pt x="1499" y="656"/>
                  </a:lnTo>
                  <a:lnTo>
                    <a:pt x="1509" y="640"/>
                  </a:lnTo>
                  <a:lnTo>
                    <a:pt x="1517" y="622"/>
                  </a:lnTo>
                  <a:lnTo>
                    <a:pt x="1523" y="601"/>
                  </a:lnTo>
                  <a:lnTo>
                    <a:pt x="1527" y="581"/>
                  </a:lnTo>
                  <a:lnTo>
                    <a:pt x="1530" y="558"/>
                  </a:lnTo>
                  <a:lnTo>
                    <a:pt x="1530" y="534"/>
                  </a:lnTo>
                  <a:lnTo>
                    <a:pt x="1530" y="510"/>
                  </a:lnTo>
                  <a:lnTo>
                    <a:pt x="1527" y="484"/>
                  </a:lnTo>
                  <a:lnTo>
                    <a:pt x="1523" y="459"/>
                  </a:lnTo>
                  <a:lnTo>
                    <a:pt x="1518" y="432"/>
                  </a:lnTo>
                  <a:lnTo>
                    <a:pt x="1512" y="405"/>
                  </a:lnTo>
                  <a:lnTo>
                    <a:pt x="1504" y="378"/>
                  </a:lnTo>
                  <a:lnTo>
                    <a:pt x="1495" y="352"/>
                  </a:lnTo>
                  <a:lnTo>
                    <a:pt x="1486" y="325"/>
                  </a:lnTo>
                  <a:lnTo>
                    <a:pt x="1476" y="298"/>
                  </a:lnTo>
                  <a:lnTo>
                    <a:pt x="1465" y="273"/>
                  </a:lnTo>
                  <a:lnTo>
                    <a:pt x="1453" y="248"/>
                  </a:lnTo>
                  <a:lnTo>
                    <a:pt x="1440" y="224"/>
                  </a:lnTo>
                  <a:lnTo>
                    <a:pt x="1428" y="203"/>
                  </a:lnTo>
                  <a:lnTo>
                    <a:pt x="1414" y="181"/>
                  </a:lnTo>
                  <a:lnTo>
                    <a:pt x="1401" y="162"/>
                  </a:lnTo>
                  <a:lnTo>
                    <a:pt x="1387" y="143"/>
                  </a:lnTo>
                  <a:lnTo>
                    <a:pt x="1373" y="127"/>
                  </a:lnTo>
                  <a:lnTo>
                    <a:pt x="1359" y="112"/>
                  </a:lnTo>
                  <a:lnTo>
                    <a:pt x="1345" y="101"/>
                  </a:lnTo>
                  <a:lnTo>
                    <a:pt x="1332" y="90"/>
                  </a:lnTo>
                  <a:lnTo>
                    <a:pt x="1301" y="74"/>
                  </a:lnTo>
                  <a:lnTo>
                    <a:pt x="1271" y="58"/>
                  </a:lnTo>
                  <a:lnTo>
                    <a:pt x="1240" y="46"/>
                  </a:lnTo>
                  <a:lnTo>
                    <a:pt x="1208" y="34"/>
                  </a:lnTo>
                  <a:lnTo>
                    <a:pt x="1175" y="25"/>
                  </a:lnTo>
                  <a:lnTo>
                    <a:pt x="1142" y="19"/>
                  </a:lnTo>
                  <a:lnTo>
                    <a:pt x="1106" y="13"/>
                  </a:lnTo>
                  <a:lnTo>
                    <a:pt x="1071" y="9"/>
                  </a:lnTo>
                  <a:lnTo>
                    <a:pt x="1034" y="5"/>
                  </a:lnTo>
                  <a:lnTo>
                    <a:pt x="994" y="2"/>
                  </a:lnTo>
                  <a:lnTo>
                    <a:pt x="955" y="1"/>
                  </a:lnTo>
                  <a:lnTo>
                    <a:pt x="913" y="1"/>
                  </a:lnTo>
                  <a:lnTo>
                    <a:pt x="822" y="0"/>
                  </a:lnTo>
                  <a:lnTo>
                    <a:pt x="724" y="0"/>
                  </a:lnTo>
                  <a:lnTo>
                    <a:pt x="655" y="1"/>
                  </a:lnTo>
                  <a:lnTo>
                    <a:pt x="557" y="2"/>
                  </a:lnTo>
                  <a:lnTo>
                    <a:pt x="501" y="4"/>
                  </a:lnTo>
                  <a:lnTo>
                    <a:pt x="441" y="6"/>
                  </a:lnTo>
                  <a:lnTo>
                    <a:pt x="380" y="9"/>
                  </a:lnTo>
                  <a:lnTo>
                    <a:pt x="318" y="13"/>
                  </a:lnTo>
                  <a:lnTo>
                    <a:pt x="257" y="18"/>
                  </a:lnTo>
                  <a:lnTo>
                    <a:pt x="200" y="24"/>
                  </a:lnTo>
                  <a:lnTo>
                    <a:pt x="173" y="28"/>
                  </a:lnTo>
                  <a:lnTo>
                    <a:pt x="148" y="33"/>
                  </a:lnTo>
                  <a:lnTo>
                    <a:pt x="123" y="37"/>
                  </a:lnTo>
                  <a:lnTo>
                    <a:pt x="100" y="42"/>
                  </a:lnTo>
                  <a:lnTo>
                    <a:pt x="79" y="48"/>
                  </a:lnTo>
                  <a:lnTo>
                    <a:pt x="61" y="53"/>
                  </a:lnTo>
                  <a:lnTo>
                    <a:pt x="43" y="60"/>
                  </a:lnTo>
                  <a:lnTo>
                    <a:pt x="29" y="67"/>
                  </a:lnTo>
                  <a:lnTo>
                    <a:pt x="17" y="74"/>
                  </a:lnTo>
                  <a:lnTo>
                    <a:pt x="9" y="83"/>
                  </a:lnTo>
                  <a:lnTo>
                    <a:pt x="2" y="9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5" name="Freeform 29"/>
            <p:cNvSpPr>
              <a:spLocks/>
            </p:cNvSpPr>
            <p:nvPr/>
          </p:nvSpPr>
          <p:spPr bwMode="auto">
            <a:xfrm>
              <a:off x="7702550" y="2341563"/>
              <a:ext cx="785813" cy="379412"/>
            </a:xfrm>
            <a:custGeom>
              <a:avLst/>
              <a:gdLst>
                <a:gd name="T0" fmla="*/ 26 w 1982"/>
                <a:gd name="T1" fmla="*/ 92 h 955"/>
                <a:gd name="T2" fmla="*/ 31 w 1982"/>
                <a:gd name="T3" fmla="*/ 143 h 955"/>
                <a:gd name="T4" fmla="*/ 31 w 1982"/>
                <a:gd name="T5" fmla="*/ 203 h 955"/>
                <a:gd name="T6" fmla="*/ 26 w 1982"/>
                <a:gd name="T7" fmla="*/ 268 h 955"/>
                <a:gd name="T8" fmla="*/ 16 w 1982"/>
                <a:gd name="T9" fmla="*/ 375 h 955"/>
                <a:gd name="T10" fmla="*/ 5 w 1982"/>
                <a:gd name="T11" fmla="*/ 486 h 955"/>
                <a:gd name="T12" fmla="*/ 2 w 1982"/>
                <a:gd name="T13" fmla="*/ 560 h 955"/>
                <a:gd name="T14" fmla="*/ 0 w 1982"/>
                <a:gd name="T15" fmla="*/ 633 h 955"/>
                <a:gd name="T16" fmla="*/ 3 w 1982"/>
                <a:gd name="T17" fmla="*/ 701 h 955"/>
                <a:gd name="T18" fmla="*/ 13 w 1982"/>
                <a:gd name="T19" fmla="*/ 765 h 955"/>
                <a:gd name="T20" fmla="*/ 31 w 1982"/>
                <a:gd name="T21" fmla="*/ 823 h 955"/>
                <a:gd name="T22" fmla="*/ 56 w 1982"/>
                <a:gd name="T23" fmla="*/ 871 h 955"/>
                <a:gd name="T24" fmla="*/ 93 w 1982"/>
                <a:gd name="T25" fmla="*/ 911 h 955"/>
                <a:gd name="T26" fmla="*/ 142 w 1982"/>
                <a:gd name="T27" fmla="*/ 939 h 955"/>
                <a:gd name="T28" fmla="*/ 203 w 1982"/>
                <a:gd name="T29" fmla="*/ 953 h 955"/>
                <a:gd name="T30" fmla="*/ 1571 w 1982"/>
                <a:gd name="T31" fmla="*/ 955 h 955"/>
                <a:gd name="T32" fmla="*/ 1658 w 1982"/>
                <a:gd name="T33" fmla="*/ 946 h 955"/>
                <a:gd name="T34" fmla="*/ 1734 w 1982"/>
                <a:gd name="T35" fmla="*/ 925 h 955"/>
                <a:gd name="T36" fmla="*/ 1799 w 1982"/>
                <a:gd name="T37" fmla="*/ 889 h 955"/>
                <a:gd name="T38" fmla="*/ 1854 w 1982"/>
                <a:gd name="T39" fmla="*/ 842 h 955"/>
                <a:gd name="T40" fmla="*/ 1899 w 1982"/>
                <a:gd name="T41" fmla="*/ 786 h 955"/>
                <a:gd name="T42" fmla="*/ 1933 w 1982"/>
                <a:gd name="T43" fmla="*/ 723 h 955"/>
                <a:gd name="T44" fmla="*/ 1959 w 1982"/>
                <a:gd name="T45" fmla="*/ 654 h 955"/>
                <a:gd name="T46" fmla="*/ 1975 w 1982"/>
                <a:gd name="T47" fmla="*/ 582 h 955"/>
                <a:gd name="T48" fmla="*/ 1982 w 1982"/>
                <a:gd name="T49" fmla="*/ 506 h 955"/>
                <a:gd name="T50" fmla="*/ 1980 w 1982"/>
                <a:gd name="T51" fmla="*/ 431 h 955"/>
                <a:gd name="T52" fmla="*/ 1970 w 1982"/>
                <a:gd name="T53" fmla="*/ 359 h 955"/>
                <a:gd name="T54" fmla="*/ 1952 w 1982"/>
                <a:gd name="T55" fmla="*/ 288 h 955"/>
                <a:gd name="T56" fmla="*/ 1926 w 1982"/>
                <a:gd name="T57" fmla="*/ 223 h 955"/>
                <a:gd name="T58" fmla="*/ 1892 w 1982"/>
                <a:gd name="T59" fmla="*/ 166 h 955"/>
                <a:gd name="T60" fmla="*/ 1852 w 1982"/>
                <a:gd name="T61" fmla="*/ 116 h 955"/>
                <a:gd name="T62" fmla="*/ 1803 w 1982"/>
                <a:gd name="T63" fmla="*/ 78 h 955"/>
                <a:gd name="T64" fmla="*/ 1757 w 1982"/>
                <a:gd name="T65" fmla="*/ 54 h 955"/>
                <a:gd name="T66" fmla="*/ 1709 w 1982"/>
                <a:gd name="T67" fmla="*/ 35 h 955"/>
                <a:gd name="T68" fmla="*/ 1658 w 1982"/>
                <a:gd name="T69" fmla="*/ 21 h 955"/>
                <a:gd name="T70" fmla="*/ 1603 w 1982"/>
                <a:gd name="T71" fmla="*/ 11 h 955"/>
                <a:gd name="T72" fmla="*/ 1546 w 1982"/>
                <a:gd name="T73" fmla="*/ 4 h 955"/>
                <a:gd name="T74" fmla="*/ 1487 w 1982"/>
                <a:gd name="T75" fmla="*/ 0 h 955"/>
                <a:gd name="T76" fmla="*/ 1365 w 1982"/>
                <a:gd name="T77" fmla="*/ 2 h 955"/>
                <a:gd name="T78" fmla="*/ 1238 w 1982"/>
                <a:gd name="T79" fmla="*/ 9 h 955"/>
                <a:gd name="T80" fmla="*/ 1111 w 1982"/>
                <a:gd name="T81" fmla="*/ 21 h 955"/>
                <a:gd name="T82" fmla="*/ 985 w 1982"/>
                <a:gd name="T83" fmla="*/ 30 h 955"/>
                <a:gd name="T84" fmla="*/ 862 w 1982"/>
                <a:gd name="T85" fmla="*/ 34 h 955"/>
                <a:gd name="T86" fmla="*/ 676 w 1982"/>
                <a:gd name="T87" fmla="*/ 22 h 955"/>
                <a:gd name="T88" fmla="*/ 538 w 1982"/>
                <a:gd name="T89" fmla="*/ 14 h 955"/>
                <a:gd name="T90" fmla="*/ 393 w 1982"/>
                <a:gd name="T91" fmla="*/ 8 h 955"/>
                <a:gd name="T92" fmla="*/ 253 w 1982"/>
                <a:gd name="T93" fmla="*/ 7 h 955"/>
                <a:gd name="T94" fmla="*/ 190 w 1982"/>
                <a:gd name="T95" fmla="*/ 9 h 955"/>
                <a:gd name="T96" fmla="*/ 134 w 1982"/>
                <a:gd name="T97" fmla="*/ 14 h 955"/>
                <a:gd name="T98" fmla="*/ 88 w 1982"/>
                <a:gd name="T99" fmla="*/ 23 h 955"/>
                <a:gd name="T100" fmla="*/ 53 w 1982"/>
                <a:gd name="T101" fmla="*/ 35 h 955"/>
                <a:gd name="T102" fmla="*/ 30 w 1982"/>
                <a:gd name="T103" fmla="*/ 50 h 955"/>
                <a:gd name="T104" fmla="*/ 22 w 1982"/>
                <a:gd name="T105" fmla="*/ 69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82" h="955">
                  <a:moveTo>
                    <a:pt x="22" y="69"/>
                  </a:moveTo>
                  <a:lnTo>
                    <a:pt x="26" y="92"/>
                  </a:lnTo>
                  <a:lnTo>
                    <a:pt x="30" y="116"/>
                  </a:lnTo>
                  <a:lnTo>
                    <a:pt x="31" y="143"/>
                  </a:lnTo>
                  <a:lnTo>
                    <a:pt x="31" y="172"/>
                  </a:lnTo>
                  <a:lnTo>
                    <a:pt x="31" y="203"/>
                  </a:lnTo>
                  <a:lnTo>
                    <a:pt x="28" y="235"/>
                  </a:lnTo>
                  <a:lnTo>
                    <a:pt x="26" y="268"/>
                  </a:lnTo>
                  <a:lnTo>
                    <a:pt x="23" y="304"/>
                  </a:lnTo>
                  <a:lnTo>
                    <a:pt x="16" y="375"/>
                  </a:lnTo>
                  <a:lnTo>
                    <a:pt x="9" y="449"/>
                  </a:lnTo>
                  <a:lnTo>
                    <a:pt x="5" y="486"/>
                  </a:lnTo>
                  <a:lnTo>
                    <a:pt x="3" y="523"/>
                  </a:lnTo>
                  <a:lnTo>
                    <a:pt x="2" y="560"/>
                  </a:lnTo>
                  <a:lnTo>
                    <a:pt x="0" y="597"/>
                  </a:lnTo>
                  <a:lnTo>
                    <a:pt x="0" y="633"/>
                  </a:lnTo>
                  <a:lnTo>
                    <a:pt x="2" y="668"/>
                  </a:lnTo>
                  <a:lnTo>
                    <a:pt x="3" y="701"/>
                  </a:lnTo>
                  <a:lnTo>
                    <a:pt x="8" y="735"/>
                  </a:lnTo>
                  <a:lnTo>
                    <a:pt x="13" y="765"/>
                  </a:lnTo>
                  <a:lnTo>
                    <a:pt x="21" y="795"/>
                  </a:lnTo>
                  <a:lnTo>
                    <a:pt x="31" y="823"/>
                  </a:lnTo>
                  <a:lnTo>
                    <a:pt x="42" y="848"/>
                  </a:lnTo>
                  <a:lnTo>
                    <a:pt x="56" y="871"/>
                  </a:lnTo>
                  <a:lnTo>
                    <a:pt x="73" y="893"/>
                  </a:lnTo>
                  <a:lnTo>
                    <a:pt x="93" y="911"/>
                  </a:lnTo>
                  <a:lnTo>
                    <a:pt x="115" y="926"/>
                  </a:lnTo>
                  <a:lnTo>
                    <a:pt x="142" y="939"/>
                  </a:lnTo>
                  <a:lnTo>
                    <a:pt x="170" y="948"/>
                  </a:lnTo>
                  <a:lnTo>
                    <a:pt x="203" y="953"/>
                  </a:lnTo>
                  <a:lnTo>
                    <a:pt x="239" y="955"/>
                  </a:lnTo>
                  <a:lnTo>
                    <a:pt x="1571" y="955"/>
                  </a:lnTo>
                  <a:lnTo>
                    <a:pt x="1616" y="953"/>
                  </a:lnTo>
                  <a:lnTo>
                    <a:pt x="1658" y="946"/>
                  </a:lnTo>
                  <a:lnTo>
                    <a:pt x="1697" y="937"/>
                  </a:lnTo>
                  <a:lnTo>
                    <a:pt x="1734" y="925"/>
                  </a:lnTo>
                  <a:lnTo>
                    <a:pt x="1768" y="908"/>
                  </a:lnTo>
                  <a:lnTo>
                    <a:pt x="1799" y="889"/>
                  </a:lnTo>
                  <a:lnTo>
                    <a:pt x="1827" y="867"/>
                  </a:lnTo>
                  <a:lnTo>
                    <a:pt x="1854" y="842"/>
                  </a:lnTo>
                  <a:lnTo>
                    <a:pt x="1877" y="815"/>
                  </a:lnTo>
                  <a:lnTo>
                    <a:pt x="1899" y="786"/>
                  </a:lnTo>
                  <a:lnTo>
                    <a:pt x="1917" y="755"/>
                  </a:lnTo>
                  <a:lnTo>
                    <a:pt x="1933" y="723"/>
                  </a:lnTo>
                  <a:lnTo>
                    <a:pt x="1947" y="689"/>
                  </a:lnTo>
                  <a:lnTo>
                    <a:pt x="1959" y="654"/>
                  </a:lnTo>
                  <a:lnTo>
                    <a:pt x="1968" y="617"/>
                  </a:lnTo>
                  <a:lnTo>
                    <a:pt x="1975" y="582"/>
                  </a:lnTo>
                  <a:lnTo>
                    <a:pt x="1979" y="543"/>
                  </a:lnTo>
                  <a:lnTo>
                    <a:pt x="1982" y="506"/>
                  </a:lnTo>
                  <a:lnTo>
                    <a:pt x="1982" y="468"/>
                  </a:lnTo>
                  <a:lnTo>
                    <a:pt x="1980" y="431"/>
                  </a:lnTo>
                  <a:lnTo>
                    <a:pt x="1977" y="394"/>
                  </a:lnTo>
                  <a:lnTo>
                    <a:pt x="1970" y="359"/>
                  </a:lnTo>
                  <a:lnTo>
                    <a:pt x="1963" y="323"/>
                  </a:lnTo>
                  <a:lnTo>
                    <a:pt x="1952" y="288"/>
                  </a:lnTo>
                  <a:lnTo>
                    <a:pt x="1940" y="255"/>
                  </a:lnTo>
                  <a:lnTo>
                    <a:pt x="1926" y="223"/>
                  </a:lnTo>
                  <a:lnTo>
                    <a:pt x="1910" y="193"/>
                  </a:lnTo>
                  <a:lnTo>
                    <a:pt x="1892" y="166"/>
                  </a:lnTo>
                  <a:lnTo>
                    <a:pt x="1872" y="141"/>
                  </a:lnTo>
                  <a:lnTo>
                    <a:pt x="1852" y="116"/>
                  </a:lnTo>
                  <a:lnTo>
                    <a:pt x="1827" y="96"/>
                  </a:lnTo>
                  <a:lnTo>
                    <a:pt x="1803" y="78"/>
                  </a:lnTo>
                  <a:lnTo>
                    <a:pt x="1780" y="65"/>
                  </a:lnTo>
                  <a:lnTo>
                    <a:pt x="1757" y="54"/>
                  </a:lnTo>
                  <a:lnTo>
                    <a:pt x="1734" y="44"/>
                  </a:lnTo>
                  <a:lnTo>
                    <a:pt x="1709" y="35"/>
                  </a:lnTo>
                  <a:lnTo>
                    <a:pt x="1683" y="27"/>
                  </a:lnTo>
                  <a:lnTo>
                    <a:pt x="1658" y="21"/>
                  </a:lnTo>
                  <a:lnTo>
                    <a:pt x="1631" y="16"/>
                  </a:lnTo>
                  <a:lnTo>
                    <a:pt x="1603" y="11"/>
                  </a:lnTo>
                  <a:lnTo>
                    <a:pt x="1575" y="7"/>
                  </a:lnTo>
                  <a:lnTo>
                    <a:pt x="1546" y="4"/>
                  </a:lnTo>
                  <a:lnTo>
                    <a:pt x="1518" y="2"/>
                  </a:lnTo>
                  <a:lnTo>
                    <a:pt x="1487" y="0"/>
                  </a:lnTo>
                  <a:lnTo>
                    <a:pt x="1427" y="0"/>
                  </a:lnTo>
                  <a:lnTo>
                    <a:pt x="1365" y="2"/>
                  </a:lnTo>
                  <a:lnTo>
                    <a:pt x="1302" y="5"/>
                  </a:lnTo>
                  <a:lnTo>
                    <a:pt x="1238" y="9"/>
                  </a:lnTo>
                  <a:lnTo>
                    <a:pt x="1175" y="14"/>
                  </a:lnTo>
                  <a:lnTo>
                    <a:pt x="1111" y="21"/>
                  </a:lnTo>
                  <a:lnTo>
                    <a:pt x="1047" y="26"/>
                  </a:lnTo>
                  <a:lnTo>
                    <a:pt x="985" y="30"/>
                  </a:lnTo>
                  <a:lnTo>
                    <a:pt x="922" y="32"/>
                  </a:lnTo>
                  <a:lnTo>
                    <a:pt x="862" y="34"/>
                  </a:lnTo>
                  <a:lnTo>
                    <a:pt x="788" y="30"/>
                  </a:lnTo>
                  <a:lnTo>
                    <a:pt x="676" y="22"/>
                  </a:lnTo>
                  <a:lnTo>
                    <a:pt x="610" y="18"/>
                  </a:lnTo>
                  <a:lnTo>
                    <a:pt x="538" y="14"/>
                  </a:lnTo>
                  <a:lnTo>
                    <a:pt x="466" y="11"/>
                  </a:lnTo>
                  <a:lnTo>
                    <a:pt x="393" y="8"/>
                  </a:lnTo>
                  <a:lnTo>
                    <a:pt x="322" y="7"/>
                  </a:lnTo>
                  <a:lnTo>
                    <a:pt x="253" y="7"/>
                  </a:lnTo>
                  <a:lnTo>
                    <a:pt x="221" y="8"/>
                  </a:lnTo>
                  <a:lnTo>
                    <a:pt x="190" y="9"/>
                  </a:lnTo>
                  <a:lnTo>
                    <a:pt x="161" y="12"/>
                  </a:lnTo>
                  <a:lnTo>
                    <a:pt x="134" y="14"/>
                  </a:lnTo>
                  <a:lnTo>
                    <a:pt x="110" y="18"/>
                  </a:lnTo>
                  <a:lnTo>
                    <a:pt x="88" y="23"/>
                  </a:lnTo>
                  <a:lnTo>
                    <a:pt x="69" y="28"/>
                  </a:lnTo>
                  <a:lnTo>
                    <a:pt x="53" y="35"/>
                  </a:lnTo>
                  <a:lnTo>
                    <a:pt x="40" y="41"/>
                  </a:lnTo>
                  <a:lnTo>
                    <a:pt x="30" y="50"/>
                  </a:lnTo>
                  <a:lnTo>
                    <a:pt x="23" y="59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7686675" y="2751138"/>
              <a:ext cx="765175" cy="328612"/>
            </a:xfrm>
            <a:custGeom>
              <a:avLst/>
              <a:gdLst>
                <a:gd name="T0" fmla="*/ 104 w 1929"/>
                <a:gd name="T1" fmla="*/ 103 h 831"/>
                <a:gd name="T2" fmla="*/ 98 w 1929"/>
                <a:gd name="T3" fmla="*/ 144 h 831"/>
                <a:gd name="T4" fmla="*/ 77 w 1929"/>
                <a:gd name="T5" fmla="*/ 216 h 831"/>
                <a:gd name="T6" fmla="*/ 42 w 1929"/>
                <a:gd name="T7" fmla="*/ 327 h 831"/>
                <a:gd name="T8" fmla="*/ 17 w 1929"/>
                <a:gd name="T9" fmla="*/ 414 h 831"/>
                <a:gd name="T10" fmla="*/ 6 w 1929"/>
                <a:gd name="T11" fmla="*/ 473 h 831"/>
                <a:gd name="T12" fmla="*/ 0 w 1929"/>
                <a:gd name="T13" fmla="*/ 529 h 831"/>
                <a:gd name="T14" fmla="*/ 1 w 1929"/>
                <a:gd name="T15" fmla="*/ 582 h 831"/>
                <a:gd name="T16" fmla="*/ 12 w 1929"/>
                <a:gd name="T17" fmla="*/ 633 h 831"/>
                <a:gd name="T18" fmla="*/ 34 w 1929"/>
                <a:gd name="T19" fmla="*/ 678 h 831"/>
                <a:gd name="T20" fmla="*/ 70 w 1929"/>
                <a:gd name="T21" fmla="*/ 716 h 831"/>
                <a:gd name="T22" fmla="*/ 119 w 1929"/>
                <a:gd name="T23" fmla="*/ 747 h 831"/>
                <a:gd name="T24" fmla="*/ 187 w 1929"/>
                <a:gd name="T25" fmla="*/ 768 h 831"/>
                <a:gd name="T26" fmla="*/ 272 w 1929"/>
                <a:gd name="T27" fmla="*/ 780 h 831"/>
                <a:gd name="T28" fmla="*/ 383 w 1929"/>
                <a:gd name="T29" fmla="*/ 781 h 831"/>
                <a:gd name="T30" fmla="*/ 526 w 1929"/>
                <a:gd name="T31" fmla="*/ 787 h 831"/>
                <a:gd name="T32" fmla="*/ 689 w 1929"/>
                <a:gd name="T33" fmla="*/ 798 h 831"/>
                <a:gd name="T34" fmla="*/ 864 w 1929"/>
                <a:gd name="T35" fmla="*/ 810 h 831"/>
                <a:gd name="T36" fmla="*/ 1040 w 1929"/>
                <a:gd name="T37" fmla="*/ 821 h 831"/>
                <a:gd name="T38" fmla="*/ 1210 w 1929"/>
                <a:gd name="T39" fmla="*/ 828 h 831"/>
                <a:gd name="T40" fmla="*/ 1361 w 1929"/>
                <a:gd name="T41" fmla="*/ 831 h 831"/>
                <a:gd name="T42" fmla="*/ 1459 w 1929"/>
                <a:gd name="T43" fmla="*/ 827 h 831"/>
                <a:gd name="T44" fmla="*/ 1514 w 1929"/>
                <a:gd name="T45" fmla="*/ 821 h 831"/>
                <a:gd name="T46" fmla="*/ 1583 w 1929"/>
                <a:gd name="T47" fmla="*/ 807 h 831"/>
                <a:gd name="T48" fmla="*/ 1665 w 1929"/>
                <a:gd name="T49" fmla="*/ 776 h 831"/>
                <a:gd name="T50" fmla="*/ 1736 w 1929"/>
                <a:gd name="T51" fmla="*/ 738 h 831"/>
                <a:gd name="T52" fmla="*/ 1795 w 1929"/>
                <a:gd name="T53" fmla="*/ 689 h 831"/>
                <a:gd name="T54" fmla="*/ 1845 w 1929"/>
                <a:gd name="T55" fmla="*/ 636 h 831"/>
                <a:gd name="T56" fmla="*/ 1881 w 1929"/>
                <a:gd name="T57" fmla="*/ 577 h 831"/>
                <a:gd name="T58" fmla="*/ 1908 w 1929"/>
                <a:gd name="T59" fmla="*/ 513 h 831"/>
                <a:gd name="T60" fmla="*/ 1925 w 1929"/>
                <a:gd name="T61" fmla="*/ 448 h 831"/>
                <a:gd name="T62" fmla="*/ 1929 w 1929"/>
                <a:gd name="T63" fmla="*/ 383 h 831"/>
                <a:gd name="T64" fmla="*/ 1922 w 1929"/>
                <a:gd name="T65" fmla="*/ 318 h 831"/>
                <a:gd name="T66" fmla="*/ 1906 w 1929"/>
                <a:gd name="T67" fmla="*/ 256 h 831"/>
                <a:gd name="T68" fmla="*/ 1876 w 1929"/>
                <a:gd name="T69" fmla="*/ 197 h 831"/>
                <a:gd name="T70" fmla="*/ 1837 w 1929"/>
                <a:gd name="T71" fmla="*/ 145 h 831"/>
                <a:gd name="T72" fmla="*/ 1787 w 1929"/>
                <a:gd name="T73" fmla="*/ 98 h 831"/>
                <a:gd name="T74" fmla="*/ 1725 w 1929"/>
                <a:gd name="T75" fmla="*/ 61 h 831"/>
                <a:gd name="T76" fmla="*/ 1652 w 1929"/>
                <a:gd name="T77" fmla="*/ 32 h 831"/>
                <a:gd name="T78" fmla="*/ 1569 w 1929"/>
                <a:gd name="T79" fmla="*/ 15 h 831"/>
                <a:gd name="T80" fmla="*/ 1475 w 1929"/>
                <a:gd name="T81" fmla="*/ 5 h 831"/>
                <a:gd name="T82" fmla="*/ 1370 w 1929"/>
                <a:gd name="T83" fmla="*/ 0 h 831"/>
                <a:gd name="T84" fmla="*/ 1261 w 1929"/>
                <a:gd name="T85" fmla="*/ 0 h 831"/>
                <a:gd name="T86" fmla="*/ 1092 w 1929"/>
                <a:gd name="T87" fmla="*/ 3 h 831"/>
                <a:gd name="T88" fmla="*/ 879 w 1929"/>
                <a:gd name="T89" fmla="*/ 11 h 831"/>
                <a:gd name="T90" fmla="*/ 719 w 1929"/>
                <a:gd name="T91" fmla="*/ 11 h 831"/>
                <a:gd name="T92" fmla="*/ 571 w 1929"/>
                <a:gd name="T93" fmla="*/ 9 h 831"/>
                <a:gd name="T94" fmla="*/ 455 w 1929"/>
                <a:gd name="T95" fmla="*/ 7 h 831"/>
                <a:gd name="T96" fmla="*/ 340 w 1929"/>
                <a:gd name="T97" fmla="*/ 11 h 831"/>
                <a:gd name="T98" fmla="*/ 261 w 1929"/>
                <a:gd name="T99" fmla="*/ 17 h 831"/>
                <a:gd name="T100" fmla="*/ 214 w 1929"/>
                <a:gd name="T101" fmla="*/ 24 h 831"/>
                <a:gd name="T102" fmla="*/ 174 w 1929"/>
                <a:gd name="T103" fmla="*/ 33 h 831"/>
                <a:gd name="T104" fmla="*/ 142 w 1929"/>
                <a:gd name="T105" fmla="*/ 44 h 831"/>
                <a:gd name="T106" fmla="*/ 119 w 1929"/>
                <a:gd name="T107" fmla="*/ 58 h 831"/>
                <a:gd name="T108" fmla="*/ 107 w 1929"/>
                <a:gd name="T109" fmla="*/ 7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29" h="831">
                  <a:moveTo>
                    <a:pt x="105" y="85"/>
                  </a:moveTo>
                  <a:lnTo>
                    <a:pt x="104" y="103"/>
                  </a:lnTo>
                  <a:lnTo>
                    <a:pt x="102" y="123"/>
                  </a:lnTo>
                  <a:lnTo>
                    <a:pt x="98" y="144"/>
                  </a:lnTo>
                  <a:lnTo>
                    <a:pt x="91" y="167"/>
                  </a:lnTo>
                  <a:lnTo>
                    <a:pt x="77" y="216"/>
                  </a:lnTo>
                  <a:lnTo>
                    <a:pt x="60" y="270"/>
                  </a:lnTo>
                  <a:lnTo>
                    <a:pt x="42" y="327"/>
                  </a:lnTo>
                  <a:lnTo>
                    <a:pt x="25" y="385"/>
                  </a:lnTo>
                  <a:lnTo>
                    <a:pt x="17" y="414"/>
                  </a:lnTo>
                  <a:lnTo>
                    <a:pt x="11" y="443"/>
                  </a:lnTo>
                  <a:lnTo>
                    <a:pt x="6" y="473"/>
                  </a:lnTo>
                  <a:lnTo>
                    <a:pt x="2" y="501"/>
                  </a:lnTo>
                  <a:lnTo>
                    <a:pt x="0" y="529"/>
                  </a:lnTo>
                  <a:lnTo>
                    <a:pt x="0" y="557"/>
                  </a:lnTo>
                  <a:lnTo>
                    <a:pt x="1" y="582"/>
                  </a:lnTo>
                  <a:lnTo>
                    <a:pt x="6" y="609"/>
                  </a:lnTo>
                  <a:lnTo>
                    <a:pt x="12" y="633"/>
                  </a:lnTo>
                  <a:lnTo>
                    <a:pt x="23" y="656"/>
                  </a:lnTo>
                  <a:lnTo>
                    <a:pt x="34" y="678"/>
                  </a:lnTo>
                  <a:lnTo>
                    <a:pt x="51" y="697"/>
                  </a:lnTo>
                  <a:lnTo>
                    <a:pt x="70" y="716"/>
                  </a:lnTo>
                  <a:lnTo>
                    <a:pt x="93" y="733"/>
                  </a:lnTo>
                  <a:lnTo>
                    <a:pt x="119" y="747"/>
                  </a:lnTo>
                  <a:lnTo>
                    <a:pt x="151" y="758"/>
                  </a:lnTo>
                  <a:lnTo>
                    <a:pt x="187" y="768"/>
                  </a:lnTo>
                  <a:lnTo>
                    <a:pt x="227" y="775"/>
                  </a:lnTo>
                  <a:lnTo>
                    <a:pt x="272" y="780"/>
                  </a:lnTo>
                  <a:lnTo>
                    <a:pt x="322" y="781"/>
                  </a:lnTo>
                  <a:lnTo>
                    <a:pt x="383" y="781"/>
                  </a:lnTo>
                  <a:lnTo>
                    <a:pt x="452" y="784"/>
                  </a:lnTo>
                  <a:lnTo>
                    <a:pt x="526" y="787"/>
                  </a:lnTo>
                  <a:lnTo>
                    <a:pt x="606" y="793"/>
                  </a:lnTo>
                  <a:lnTo>
                    <a:pt x="689" y="798"/>
                  </a:lnTo>
                  <a:lnTo>
                    <a:pt x="776" y="804"/>
                  </a:lnTo>
                  <a:lnTo>
                    <a:pt x="864" y="810"/>
                  </a:lnTo>
                  <a:lnTo>
                    <a:pt x="952" y="815"/>
                  </a:lnTo>
                  <a:lnTo>
                    <a:pt x="1040" y="821"/>
                  </a:lnTo>
                  <a:lnTo>
                    <a:pt x="1127" y="826"/>
                  </a:lnTo>
                  <a:lnTo>
                    <a:pt x="1210" y="828"/>
                  </a:lnTo>
                  <a:lnTo>
                    <a:pt x="1287" y="831"/>
                  </a:lnTo>
                  <a:lnTo>
                    <a:pt x="1361" y="831"/>
                  </a:lnTo>
                  <a:lnTo>
                    <a:pt x="1429" y="828"/>
                  </a:lnTo>
                  <a:lnTo>
                    <a:pt x="1459" y="827"/>
                  </a:lnTo>
                  <a:lnTo>
                    <a:pt x="1488" y="824"/>
                  </a:lnTo>
                  <a:lnTo>
                    <a:pt x="1514" y="821"/>
                  </a:lnTo>
                  <a:lnTo>
                    <a:pt x="1539" y="817"/>
                  </a:lnTo>
                  <a:lnTo>
                    <a:pt x="1583" y="807"/>
                  </a:lnTo>
                  <a:lnTo>
                    <a:pt x="1625" y="793"/>
                  </a:lnTo>
                  <a:lnTo>
                    <a:pt x="1665" y="776"/>
                  </a:lnTo>
                  <a:lnTo>
                    <a:pt x="1702" y="758"/>
                  </a:lnTo>
                  <a:lnTo>
                    <a:pt x="1736" y="738"/>
                  </a:lnTo>
                  <a:lnTo>
                    <a:pt x="1767" y="715"/>
                  </a:lnTo>
                  <a:lnTo>
                    <a:pt x="1795" y="689"/>
                  </a:lnTo>
                  <a:lnTo>
                    <a:pt x="1822" y="664"/>
                  </a:lnTo>
                  <a:lnTo>
                    <a:pt x="1845" y="636"/>
                  </a:lnTo>
                  <a:lnTo>
                    <a:pt x="1865" y="606"/>
                  </a:lnTo>
                  <a:lnTo>
                    <a:pt x="1881" y="577"/>
                  </a:lnTo>
                  <a:lnTo>
                    <a:pt x="1897" y="545"/>
                  </a:lnTo>
                  <a:lnTo>
                    <a:pt x="1908" y="513"/>
                  </a:lnTo>
                  <a:lnTo>
                    <a:pt x="1918" y="481"/>
                  </a:lnTo>
                  <a:lnTo>
                    <a:pt x="1925" y="448"/>
                  </a:lnTo>
                  <a:lnTo>
                    <a:pt x="1929" y="416"/>
                  </a:lnTo>
                  <a:lnTo>
                    <a:pt x="1929" y="383"/>
                  </a:lnTo>
                  <a:lnTo>
                    <a:pt x="1927" y="350"/>
                  </a:lnTo>
                  <a:lnTo>
                    <a:pt x="1922" y="318"/>
                  </a:lnTo>
                  <a:lnTo>
                    <a:pt x="1916" y="286"/>
                  </a:lnTo>
                  <a:lnTo>
                    <a:pt x="1906" y="256"/>
                  </a:lnTo>
                  <a:lnTo>
                    <a:pt x="1893" y="227"/>
                  </a:lnTo>
                  <a:lnTo>
                    <a:pt x="1876" y="197"/>
                  </a:lnTo>
                  <a:lnTo>
                    <a:pt x="1859" y="170"/>
                  </a:lnTo>
                  <a:lnTo>
                    <a:pt x="1837" y="145"/>
                  </a:lnTo>
                  <a:lnTo>
                    <a:pt x="1814" y="121"/>
                  </a:lnTo>
                  <a:lnTo>
                    <a:pt x="1787" y="98"/>
                  </a:lnTo>
                  <a:lnTo>
                    <a:pt x="1758" y="79"/>
                  </a:lnTo>
                  <a:lnTo>
                    <a:pt x="1725" y="61"/>
                  </a:lnTo>
                  <a:lnTo>
                    <a:pt x="1690" y="44"/>
                  </a:lnTo>
                  <a:lnTo>
                    <a:pt x="1652" y="32"/>
                  </a:lnTo>
                  <a:lnTo>
                    <a:pt x="1611" y="23"/>
                  </a:lnTo>
                  <a:lnTo>
                    <a:pt x="1569" y="15"/>
                  </a:lnTo>
                  <a:lnTo>
                    <a:pt x="1523" y="9"/>
                  </a:lnTo>
                  <a:lnTo>
                    <a:pt x="1475" y="5"/>
                  </a:lnTo>
                  <a:lnTo>
                    <a:pt x="1424" y="2"/>
                  </a:lnTo>
                  <a:lnTo>
                    <a:pt x="1370" y="0"/>
                  </a:lnTo>
                  <a:lnTo>
                    <a:pt x="1315" y="0"/>
                  </a:lnTo>
                  <a:lnTo>
                    <a:pt x="1261" y="0"/>
                  </a:lnTo>
                  <a:lnTo>
                    <a:pt x="1204" y="1"/>
                  </a:lnTo>
                  <a:lnTo>
                    <a:pt x="1092" y="3"/>
                  </a:lnTo>
                  <a:lnTo>
                    <a:pt x="983" y="9"/>
                  </a:lnTo>
                  <a:lnTo>
                    <a:pt x="879" y="11"/>
                  </a:lnTo>
                  <a:lnTo>
                    <a:pt x="786" y="14"/>
                  </a:lnTo>
                  <a:lnTo>
                    <a:pt x="719" y="11"/>
                  </a:lnTo>
                  <a:lnTo>
                    <a:pt x="624" y="9"/>
                  </a:lnTo>
                  <a:lnTo>
                    <a:pt x="571" y="9"/>
                  </a:lnTo>
                  <a:lnTo>
                    <a:pt x="513" y="7"/>
                  </a:lnTo>
                  <a:lnTo>
                    <a:pt x="455" y="7"/>
                  </a:lnTo>
                  <a:lnTo>
                    <a:pt x="397" y="9"/>
                  </a:lnTo>
                  <a:lnTo>
                    <a:pt x="340" y="11"/>
                  </a:lnTo>
                  <a:lnTo>
                    <a:pt x="286" y="15"/>
                  </a:lnTo>
                  <a:lnTo>
                    <a:pt x="261" y="17"/>
                  </a:lnTo>
                  <a:lnTo>
                    <a:pt x="237" y="20"/>
                  </a:lnTo>
                  <a:lnTo>
                    <a:pt x="214" y="24"/>
                  </a:lnTo>
                  <a:lnTo>
                    <a:pt x="193" y="28"/>
                  </a:lnTo>
                  <a:lnTo>
                    <a:pt x="174" y="33"/>
                  </a:lnTo>
                  <a:lnTo>
                    <a:pt x="156" y="38"/>
                  </a:lnTo>
                  <a:lnTo>
                    <a:pt x="142" y="44"/>
                  </a:lnTo>
                  <a:lnTo>
                    <a:pt x="130" y="51"/>
                  </a:lnTo>
                  <a:lnTo>
                    <a:pt x="119" y="58"/>
                  </a:lnTo>
                  <a:lnTo>
                    <a:pt x="112" y="67"/>
                  </a:lnTo>
                  <a:lnTo>
                    <a:pt x="107" y="76"/>
                  </a:lnTo>
                  <a:lnTo>
                    <a:pt x="105" y="8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649288" y="3198813"/>
              <a:ext cx="577850" cy="493712"/>
            </a:xfrm>
            <a:custGeom>
              <a:avLst/>
              <a:gdLst>
                <a:gd name="T0" fmla="*/ 1123 w 1456"/>
                <a:gd name="T1" fmla="*/ 0 h 1245"/>
                <a:gd name="T2" fmla="*/ 1189 w 1456"/>
                <a:gd name="T3" fmla="*/ 5 h 1245"/>
                <a:gd name="T4" fmla="*/ 1252 w 1456"/>
                <a:gd name="T5" fmla="*/ 16 h 1245"/>
                <a:gd name="T6" fmla="*/ 1308 w 1456"/>
                <a:gd name="T7" fmla="*/ 35 h 1245"/>
                <a:gd name="T8" fmla="*/ 1358 w 1456"/>
                <a:gd name="T9" fmla="*/ 61 h 1245"/>
                <a:gd name="T10" fmla="*/ 1398 w 1456"/>
                <a:gd name="T11" fmla="*/ 92 h 1245"/>
                <a:gd name="T12" fmla="*/ 1415 w 1456"/>
                <a:gd name="T13" fmla="*/ 109 h 1245"/>
                <a:gd name="T14" fmla="*/ 1429 w 1456"/>
                <a:gd name="T15" fmla="*/ 127 h 1245"/>
                <a:gd name="T16" fmla="*/ 1440 w 1456"/>
                <a:gd name="T17" fmla="*/ 146 h 1245"/>
                <a:gd name="T18" fmla="*/ 1448 w 1456"/>
                <a:gd name="T19" fmla="*/ 165 h 1245"/>
                <a:gd name="T20" fmla="*/ 1453 w 1456"/>
                <a:gd name="T21" fmla="*/ 187 h 1245"/>
                <a:gd name="T22" fmla="*/ 1456 w 1456"/>
                <a:gd name="T23" fmla="*/ 208 h 1245"/>
                <a:gd name="T24" fmla="*/ 1454 w 1456"/>
                <a:gd name="T25" fmla="*/ 1048 h 1245"/>
                <a:gd name="T26" fmla="*/ 1452 w 1456"/>
                <a:gd name="T27" fmla="*/ 1069 h 1245"/>
                <a:gd name="T28" fmla="*/ 1444 w 1456"/>
                <a:gd name="T29" fmla="*/ 1090 h 1245"/>
                <a:gd name="T30" fmla="*/ 1435 w 1456"/>
                <a:gd name="T31" fmla="*/ 1109 h 1245"/>
                <a:gd name="T32" fmla="*/ 1423 w 1456"/>
                <a:gd name="T33" fmla="*/ 1127 h 1245"/>
                <a:gd name="T34" fmla="*/ 1407 w 1456"/>
                <a:gd name="T35" fmla="*/ 1144 h 1245"/>
                <a:gd name="T36" fmla="*/ 1379 w 1456"/>
                <a:gd name="T37" fmla="*/ 1169 h 1245"/>
                <a:gd name="T38" fmla="*/ 1333 w 1456"/>
                <a:gd name="T39" fmla="*/ 1198 h 1245"/>
                <a:gd name="T40" fmla="*/ 1281 w 1456"/>
                <a:gd name="T41" fmla="*/ 1220 h 1245"/>
                <a:gd name="T42" fmla="*/ 1221 w 1456"/>
                <a:gd name="T43" fmla="*/ 1235 h 1245"/>
                <a:gd name="T44" fmla="*/ 1156 w 1456"/>
                <a:gd name="T45" fmla="*/ 1244 h 1245"/>
                <a:gd name="T46" fmla="*/ 332 w 1456"/>
                <a:gd name="T47" fmla="*/ 1245 h 1245"/>
                <a:gd name="T48" fmla="*/ 266 w 1456"/>
                <a:gd name="T49" fmla="*/ 1240 h 1245"/>
                <a:gd name="T50" fmla="*/ 204 w 1456"/>
                <a:gd name="T51" fmla="*/ 1229 h 1245"/>
                <a:gd name="T52" fmla="*/ 148 w 1456"/>
                <a:gd name="T53" fmla="*/ 1210 h 1245"/>
                <a:gd name="T54" fmla="*/ 98 w 1456"/>
                <a:gd name="T55" fmla="*/ 1184 h 1245"/>
                <a:gd name="T56" fmla="*/ 57 w 1456"/>
                <a:gd name="T57" fmla="*/ 1153 h 1245"/>
                <a:gd name="T58" fmla="*/ 41 w 1456"/>
                <a:gd name="T59" fmla="*/ 1136 h 1245"/>
                <a:gd name="T60" fmla="*/ 26 w 1456"/>
                <a:gd name="T61" fmla="*/ 1118 h 1245"/>
                <a:gd name="T62" fmla="*/ 15 w 1456"/>
                <a:gd name="T63" fmla="*/ 1099 h 1245"/>
                <a:gd name="T64" fmla="*/ 7 w 1456"/>
                <a:gd name="T65" fmla="*/ 1079 h 1245"/>
                <a:gd name="T66" fmla="*/ 2 w 1456"/>
                <a:gd name="T67" fmla="*/ 1059 h 1245"/>
                <a:gd name="T68" fmla="*/ 0 w 1456"/>
                <a:gd name="T69" fmla="*/ 1037 h 1245"/>
                <a:gd name="T70" fmla="*/ 1 w 1456"/>
                <a:gd name="T71" fmla="*/ 197 h 1245"/>
                <a:gd name="T72" fmla="*/ 4 w 1456"/>
                <a:gd name="T73" fmla="*/ 176 h 1245"/>
                <a:gd name="T74" fmla="*/ 11 w 1456"/>
                <a:gd name="T75" fmla="*/ 157 h 1245"/>
                <a:gd name="T76" fmla="*/ 20 w 1456"/>
                <a:gd name="T77" fmla="*/ 136 h 1245"/>
                <a:gd name="T78" fmla="*/ 33 w 1456"/>
                <a:gd name="T79" fmla="*/ 118 h 1245"/>
                <a:gd name="T80" fmla="*/ 48 w 1456"/>
                <a:gd name="T81" fmla="*/ 100 h 1245"/>
                <a:gd name="T82" fmla="*/ 76 w 1456"/>
                <a:gd name="T83" fmla="*/ 76 h 1245"/>
                <a:gd name="T84" fmla="*/ 121 w 1456"/>
                <a:gd name="T85" fmla="*/ 48 h 1245"/>
                <a:gd name="T86" fmla="*/ 174 w 1456"/>
                <a:gd name="T87" fmla="*/ 25 h 1245"/>
                <a:gd name="T88" fmla="*/ 234 w 1456"/>
                <a:gd name="T89" fmla="*/ 10 h 1245"/>
                <a:gd name="T90" fmla="*/ 299 w 1456"/>
                <a:gd name="T91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6" h="1245">
                  <a:moveTo>
                    <a:pt x="332" y="0"/>
                  </a:moveTo>
                  <a:lnTo>
                    <a:pt x="1123" y="0"/>
                  </a:lnTo>
                  <a:lnTo>
                    <a:pt x="1156" y="1"/>
                  </a:lnTo>
                  <a:lnTo>
                    <a:pt x="1189" y="5"/>
                  </a:lnTo>
                  <a:lnTo>
                    <a:pt x="1221" y="10"/>
                  </a:lnTo>
                  <a:lnTo>
                    <a:pt x="1252" y="16"/>
                  </a:lnTo>
                  <a:lnTo>
                    <a:pt x="1281" y="25"/>
                  </a:lnTo>
                  <a:lnTo>
                    <a:pt x="1308" y="35"/>
                  </a:lnTo>
                  <a:lnTo>
                    <a:pt x="1333" y="48"/>
                  </a:lnTo>
                  <a:lnTo>
                    <a:pt x="1358" y="61"/>
                  </a:lnTo>
                  <a:lnTo>
                    <a:pt x="1379" y="76"/>
                  </a:lnTo>
                  <a:lnTo>
                    <a:pt x="1398" y="92"/>
                  </a:lnTo>
                  <a:lnTo>
                    <a:pt x="1407" y="100"/>
                  </a:lnTo>
                  <a:lnTo>
                    <a:pt x="1415" y="109"/>
                  </a:lnTo>
                  <a:lnTo>
                    <a:pt x="1423" y="118"/>
                  </a:lnTo>
                  <a:lnTo>
                    <a:pt x="1429" y="127"/>
                  </a:lnTo>
                  <a:lnTo>
                    <a:pt x="1435" y="136"/>
                  </a:lnTo>
                  <a:lnTo>
                    <a:pt x="1440" y="146"/>
                  </a:lnTo>
                  <a:lnTo>
                    <a:pt x="1444" y="157"/>
                  </a:lnTo>
                  <a:lnTo>
                    <a:pt x="1448" y="165"/>
                  </a:lnTo>
                  <a:lnTo>
                    <a:pt x="1452" y="176"/>
                  </a:lnTo>
                  <a:lnTo>
                    <a:pt x="1453" y="187"/>
                  </a:lnTo>
                  <a:lnTo>
                    <a:pt x="1454" y="197"/>
                  </a:lnTo>
                  <a:lnTo>
                    <a:pt x="1456" y="208"/>
                  </a:lnTo>
                  <a:lnTo>
                    <a:pt x="1456" y="1037"/>
                  </a:lnTo>
                  <a:lnTo>
                    <a:pt x="1454" y="1048"/>
                  </a:lnTo>
                  <a:lnTo>
                    <a:pt x="1453" y="1059"/>
                  </a:lnTo>
                  <a:lnTo>
                    <a:pt x="1452" y="1069"/>
                  </a:lnTo>
                  <a:lnTo>
                    <a:pt x="1448" y="1079"/>
                  </a:lnTo>
                  <a:lnTo>
                    <a:pt x="1444" y="1090"/>
                  </a:lnTo>
                  <a:lnTo>
                    <a:pt x="1440" y="1099"/>
                  </a:lnTo>
                  <a:lnTo>
                    <a:pt x="1435" y="1109"/>
                  </a:lnTo>
                  <a:lnTo>
                    <a:pt x="1429" y="1118"/>
                  </a:lnTo>
                  <a:lnTo>
                    <a:pt x="1423" y="1127"/>
                  </a:lnTo>
                  <a:lnTo>
                    <a:pt x="1415" y="1136"/>
                  </a:lnTo>
                  <a:lnTo>
                    <a:pt x="1407" y="1144"/>
                  </a:lnTo>
                  <a:lnTo>
                    <a:pt x="1398" y="1153"/>
                  </a:lnTo>
                  <a:lnTo>
                    <a:pt x="1379" y="1169"/>
                  </a:lnTo>
                  <a:lnTo>
                    <a:pt x="1358" y="1184"/>
                  </a:lnTo>
                  <a:lnTo>
                    <a:pt x="1333" y="1198"/>
                  </a:lnTo>
                  <a:lnTo>
                    <a:pt x="1308" y="1210"/>
                  </a:lnTo>
                  <a:lnTo>
                    <a:pt x="1281" y="1220"/>
                  </a:lnTo>
                  <a:lnTo>
                    <a:pt x="1252" y="1229"/>
                  </a:lnTo>
                  <a:lnTo>
                    <a:pt x="1221" y="1235"/>
                  </a:lnTo>
                  <a:lnTo>
                    <a:pt x="1189" y="1240"/>
                  </a:lnTo>
                  <a:lnTo>
                    <a:pt x="1156" y="1244"/>
                  </a:lnTo>
                  <a:lnTo>
                    <a:pt x="1123" y="1245"/>
                  </a:lnTo>
                  <a:lnTo>
                    <a:pt x="332" y="1245"/>
                  </a:lnTo>
                  <a:lnTo>
                    <a:pt x="299" y="1244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9"/>
                  </a:lnTo>
                  <a:lnTo>
                    <a:pt x="174" y="1220"/>
                  </a:lnTo>
                  <a:lnTo>
                    <a:pt x="148" y="1210"/>
                  </a:lnTo>
                  <a:lnTo>
                    <a:pt x="121" y="1198"/>
                  </a:lnTo>
                  <a:lnTo>
                    <a:pt x="98" y="1184"/>
                  </a:lnTo>
                  <a:lnTo>
                    <a:pt x="76" y="1169"/>
                  </a:lnTo>
                  <a:lnTo>
                    <a:pt x="57" y="1153"/>
                  </a:lnTo>
                  <a:lnTo>
                    <a:pt x="48" y="1144"/>
                  </a:lnTo>
                  <a:lnTo>
                    <a:pt x="41" y="1136"/>
                  </a:lnTo>
                  <a:lnTo>
                    <a:pt x="33" y="1127"/>
                  </a:lnTo>
                  <a:lnTo>
                    <a:pt x="26" y="1118"/>
                  </a:lnTo>
                  <a:lnTo>
                    <a:pt x="20" y="1109"/>
                  </a:lnTo>
                  <a:lnTo>
                    <a:pt x="15" y="1099"/>
                  </a:lnTo>
                  <a:lnTo>
                    <a:pt x="11" y="1090"/>
                  </a:lnTo>
                  <a:lnTo>
                    <a:pt x="7" y="1079"/>
                  </a:lnTo>
                  <a:lnTo>
                    <a:pt x="4" y="1069"/>
                  </a:lnTo>
                  <a:lnTo>
                    <a:pt x="2" y="1059"/>
                  </a:lnTo>
                  <a:lnTo>
                    <a:pt x="1" y="1048"/>
                  </a:lnTo>
                  <a:lnTo>
                    <a:pt x="0" y="1037"/>
                  </a:lnTo>
                  <a:lnTo>
                    <a:pt x="0" y="208"/>
                  </a:lnTo>
                  <a:lnTo>
                    <a:pt x="1" y="197"/>
                  </a:lnTo>
                  <a:lnTo>
                    <a:pt x="2" y="187"/>
                  </a:lnTo>
                  <a:lnTo>
                    <a:pt x="4" y="176"/>
                  </a:lnTo>
                  <a:lnTo>
                    <a:pt x="7" y="165"/>
                  </a:lnTo>
                  <a:lnTo>
                    <a:pt x="11" y="157"/>
                  </a:lnTo>
                  <a:lnTo>
                    <a:pt x="15" y="146"/>
                  </a:lnTo>
                  <a:lnTo>
                    <a:pt x="20" y="136"/>
                  </a:lnTo>
                  <a:lnTo>
                    <a:pt x="26" y="127"/>
                  </a:lnTo>
                  <a:lnTo>
                    <a:pt x="33" y="118"/>
                  </a:lnTo>
                  <a:lnTo>
                    <a:pt x="41" y="109"/>
                  </a:lnTo>
                  <a:lnTo>
                    <a:pt x="48" y="100"/>
                  </a:lnTo>
                  <a:lnTo>
                    <a:pt x="57" y="92"/>
                  </a:lnTo>
                  <a:lnTo>
                    <a:pt x="76" y="76"/>
                  </a:lnTo>
                  <a:lnTo>
                    <a:pt x="98" y="61"/>
                  </a:lnTo>
                  <a:lnTo>
                    <a:pt x="121" y="48"/>
                  </a:lnTo>
                  <a:lnTo>
                    <a:pt x="148" y="35"/>
                  </a:lnTo>
                  <a:lnTo>
                    <a:pt x="174" y="25"/>
                  </a:lnTo>
                  <a:lnTo>
                    <a:pt x="204" y="16"/>
                  </a:lnTo>
                  <a:lnTo>
                    <a:pt x="234" y="10"/>
                  </a:lnTo>
                  <a:lnTo>
                    <a:pt x="266" y="5"/>
                  </a:lnTo>
                  <a:lnTo>
                    <a:pt x="299" y="1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357313" y="3171825"/>
              <a:ext cx="614362" cy="506413"/>
            </a:xfrm>
            <a:custGeom>
              <a:avLst/>
              <a:gdLst>
                <a:gd name="T0" fmla="*/ 1098 w 1547"/>
                <a:gd name="T1" fmla="*/ 0 h 1278"/>
                <a:gd name="T2" fmla="*/ 1165 w 1547"/>
                <a:gd name="T3" fmla="*/ 1 h 1278"/>
                <a:gd name="T4" fmla="*/ 1228 w 1547"/>
                <a:gd name="T5" fmla="*/ 12 h 1278"/>
                <a:gd name="T6" fmla="*/ 1287 w 1547"/>
                <a:gd name="T7" fmla="*/ 28 h 1278"/>
                <a:gd name="T8" fmla="*/ 1339 w 1547"/>
                <a:gd name="T9" fmla="*/ 51 h 1278"/>
                <a:gd name="T10" fmla="*/ 1383 w 1547"/>
                <a:gd name="T11" fmla="*/ 81 h 1278"/>
                <a:gd name="T12" fmla="*/ 1402 w 1547"/>
                <a:gd name="T13" fmla="*/ 96 h 1278"/>
                <a:gd name="T14" fmla="*/ 1418 w 1547"/>
                <a:gd name="T15" fmla="*/ 114 h 1278"/>
                <a:gd name="T16" fmla="*/ 1431 w 1547"/>
                <a:gd name="T17" fmla="*/ 133 h 1278"/>
                <a:gd name="T18" fmla="*/ 1441 w 1547"/>
                <a:gd name="T19" fmla="*/ 152 h 1278"/>
                <a:gd name="T20" fmla="*/ 1449 w 1547"/>
                <a:gd name="T21" fmla="*/ 172 h 1278"/>
                <a:gd name="T22" fmla="*/ 1453 w 1547"/>
                <a:gd name="T23" fmla="*/ 193 h 1278"/>
                <a:gd name="T24" fmla="*/ 1547 w 1547"/>
                <a:gd name="T25" fmla="*/ 1031 h 1278"/>
                <a:gd name="T26" fmla="*/ 1546 w 1547"/>
                <a:gd name="T27" fmla="*/ 1052 h 1278"/>
                <a:gd name="T28" fmla="*/ 1542 w 1547"/>
                <a:gd name="T29" fmla="*/ 1072 h 1278"/>
                <a:gd name="T30" fmla="*/ 1534 w 1547"/>
                <a:gd name="T31" fmla="*/ 1093 h 1278"/>
                <a:gd name="T32" fmla="*/ 1524 w 1547"/>
                <a:gd name="T33" fmla="*/ 1112 h 1278"/>
                <a:gd name="T34" fmla="*/ 1510 w 1547"/>
                <a:gd name="T35" fmla="*/ 1130 h 1278"/>
                <a:gd name="T36" fmla="*/ 1486 w 1547"/>
                <a:gd name="T37" fmla="*/ 1155 h 1278"/>
                <a:gd name="T38" fmla="*/ 1444 w 1547"/>
                <a:gd name="T39" fmla="*/ 1186 h 1278"/>
                <a:gd name="T40" fmla="*/ 1393 w 1547"/>
                <a:gd name="T41" fmla="*/ 1210 h 1278"/>
                <a:gd name="T42" fmla="*/ 1335 w 1547"/>
                <a:gd name="T43" fmla="*/ 1229 h 1278"/>
                <a:gd name="T44" fmla="*/ 1272 w 1547"/>
                <a:gd name="T45" fmla="*/ 1239 h 1278"/>
                <a:gd name="T46" fmla="*/ 451 w 1547"/>
                <a:gd name="T47" fmla="*/ 1276 h 1278"/>
                <a:gd name="T48" fmla="*/ 383 w 1547"/>
                <a:gd name="T49" fmla="*/ 1275 h 1278"/>
                <a:gd name="T50" fmla="*/ 319 w 1547"/>
                <a:gd name="T51" fmla="*/ 1266 h 1278"/>
                <a:gd name="T52" fmla="*/ 261 w 1547"/>
                <a:gd name="T53" fmla="*/ 1249 h 1278"/>
                <a:gd name="T54" fmla="*/ 210 w 1547"/>
                <a:gd name="T55" fmla="*/ 1227 h 1278"/>
                <a:gd name="T56" fmla="*/ 165 w 1547"/>
                <a:gd name="T57" fmla="*/ 1197 h 1278"/>
                <a:gd name="T58" fmla="*/ 146 w 1547"/>
                <a:gd name="T59" fmla="*/ 1181 h 1278"/>
                <a:gd name="T60" fmla="*/ 130 w 1547"/>
                <a:gd name="T61" fmla="*/ 1164 h 1278"/>
                <a:gd name="T62" fmla="*/ 116 w 1547"/>
                <a:gd name="T63" fmla="*/ 1145 h 1278"/>
                <a:gd name="T64" fmla="*/ 106 w 1547"/>
                <a:gd name="T65" fmla="*/ 1126 h 1278"/>
                <a:gd name="T66" fmla="*/ 99 w 1547"/>
                <a:gd name="T67" fmla="*/ 1105 h 1278"/>
                <a:gd name="T68" fmla="*/ 95 w 1547"/>
                <a:gd name="T69" fmla="*/ 1085 h 1278"/>
                <a:gd name="T70" fmla="*/ 0 w 1547"/>
                <a:gd name="T71" fmla="*/ 246 h 1278"/>
                <a:gd name="T72" fmla="*/ 2 w 1547"/>
                <a:gd name="T73" fmla="*/ 226 h 1278"/>
                <a:gd name="T74" fmla="*/ 6 w 1547"/>
                <a:gd name="T75" fmla="*/ 204 h 1278"/>
                <a:gd name="T76" fmla="*/ 13 w 1547"/>
                <a:gd name="T77" fmla="*/ 185 h 1278"/>
                <a:gd name="T78" fmla="*/ 25 w 1547"/>
                <a:gd name="T79" fmla="*/ 166 h 1278"/>
                <a:gd name="T80" fmla="*/ 37 w 1547"/>
                <a:gd name="T81" fmla="*/ 148 h 1278"/>
                <a:gd name="T82" fmla="*/ 63 w 1547"/>
                <a:gd name="T83" fmla="*/ 123 h 1278"/>
                <a:gd name="T84" fmla="*/ 105 w 1547"/>
                <a:gd name="T85" fmla="*/ 92 h 1278"/>
                <a:gd name="T86" fmla="*/ 155 w 1547"/>
                <a:gd name="T87" fmla="*/ 68 h 1278"/>
                <a:gd name="T88" fmla="*/ 212 w 1547"/>
                <a:gd name="T89" fmla="*/ 49 h 1278"/>
                <a:gd name="T90" fmla="*/ 276 w 1547"/>
                <a:gd name="T91" fmla="*/ 38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7" h="1278">
                  <a:moveTo>
                    <a:pt x="310" y="35"/>
                  </a:moveTo>
                  <a:lnTo>
                    <a:pt x="1098" y="0"/>
                  </a:lnTo>
                  <a:lnTo>
                    <a:pt x="1131" y="0"/>
                  </a:lnTo>
                  <a:lnTo>
                    <a:pt x="1165" y="1"/>
                  </a:lnTo>
                  <a:lnTo>
                    <a:pt x="1198" y="5"/>
                  </a:lnTo>
                  <a:lnTo>
                    <a:pt x="1228" y="12"/>
                  </a:lnTo>
                  <a:lnTo>
                    <a:pt x="1259" y="19"/>
                  </a:lnTo>
                  <a:lnTo>
                    <a:pt x="1287" y="28"/>
                  </a:lnTo>
                  <a:lnTo>
                    <a:pt x="1314" y="38"/>
                  </a:lnTo>
                  <a:lnTo>
                    <a:pt x="1339" y="51"/>
                  </a:lnTo>
                  <a:lnTo>
                    <a:pt x="1362" y="65"/>
                  </a:lnTo>
                  <a:lnTo>
                    <a:pt x="1383" y="81"/>
                  </a:lnTo>
                  <a:lnTo>
                    <a:pt x="1393" y="88"/>
                  </a:lnTo>
                  <a:lnTo>
                    <a:pt x="1402" y="96"/>
                  </a:lnTo>
                  <a:lnTo>
                    <a:pt x="1411" y="105"/>
                  </a:lnTo>
                  <a:lnTo>
                    <a:pt x="1418" y="114"/>
                  </a:lnTo>
                  <a:lnTo>
                    <a:pt x="1425" y="123"/>
                  </a:lnTo>
                  <a:lnTo>
                    <a:pt x="1431" y="133"/>
                  </a:lnTo>
                  <a:lnTo>
                    <a:pt x="1436" y="142"/>
                  </a:lnTo>
                  <a:lnTo>
                    <a:pt x="1441" y="152"/>
                  </a:lnTo>
                  <a:lnTo>
                    <a:pt x="1445" y="162"/>
                  </a:lnTo>
                  <a:lnTo>
                    <a:pt x="1449" y="172"/>
                  </a:lnTo>
                  <a:lnTo>
                    <a:pt x="1451" y="183"/>
                  </a:lnTo>
                  <a:lnTo>
                    <a:pt x="1453" y="193"/>
                  </a:lnTo>
                  <a:lnTo>
                    <a:pt x="1547" y="1021"/>
                  </a:lnTo>
                  <a:lnTo>
                    <a:pt x="1547" y="1031"/>
                  </a:lnTo>
                  <a:lnTo>
                    <a:pt x="1547" y="1042"/>
                  </a:lnTo>
                  <a:lnTo>
                    <a:pt x="1546" y="1052"/>
                  </a:lnTo>
                  <a:lnTo>
                    <a:pt x="1544" y="1062"/>
                  </a:lnTo>
                  <a:lnTo>
                    <a:pt x="1542" y="1072"/>
                  </a:lnTo>
                  <a:lnTo>
                    <a:pt x="1538" y="1082"/>
                  </a:lnTo>
                  <a:lnTo>
                    <a:pt x="1534" y="1093"/>
                  </a:lnTo>
                  <a:lnTo>
                    <a:pt x="1529" y="1102"/>
                  </a:lnTo>
                  <a:lnTo>
                    <a:pt x="1524" y="1112"/>
                  </a:lnTo>
                  <a:lnTo>
                    <a:pt x="1518" y="1121"/>
                  </a:lnTo>
                  <a:lnTo>
                    <a:pt x="1510" y="1130"/>
                  </a:lnTo>
                  <a:lnTo>
                    <a:pt x="1502" y="1139"/>
                  </a:lnTo>
                  <a:lnTo>
                    <a:pt x="1486" y="1155"/>
                  </a:lnTo>
                  <a:lnTo>
                    <a:pt x="1465" y="1172"/>
                  </a:lnTo>
                  <a:lnTo>
                    <a:pt x="1444" y="1186"/>
                  </a:lnTo>
                  <a:lnTo>
                    <a:pt x="1420" y="1198"/>
                  </a:lnTo>
                  <a:lnTo>
                    <a:pt x="1393" y="1210"/>
                  </a:lnTo>
                  <a:lnTo>
                    <a:pt x="1365" y="1220"/>
                  </a:lnTo>
                  <a:lnTo>
                    <a:pt x="1335" y="1229"/>
                  </a:lnTo>
                  <a:lnTo>
                    <a:pt x="1305" y="1235"/>
                  </a:lnTo>
                  <a:lnTo>
                    <a:pt x="1272" y="1239"/>
                  </a:lnTo>
                  <a:lnTo>
                    <a:pt x="1238" y="1242"/>
                  </a:lnTo>
                  <a:lnTo>
                    <a:pt x="451" y="1276"/>
                  </a:lnTo>
                  <a:lnTo>
                    <a:pt x="416" y="1278"/>
                  </a:lnTo>
                  <a:lnTo>
                    <a:pt x="383" y="1275"/>
                  </a:lnTo>
                  <a:lnTo>
                    <a:pt x="351" y="1272"/>
                  </a:lnTo>
                  <a:lnTo>
                    <a:pt x="319" y="1266"/>
                  </a:lnTo>
                  <a:lnTo>
                    <a:pt x="290" y="1258"/>
                  </a:lnTo>
                  <a:lnTo>
                    <a:pt x="261" y="1249"/>
                  </a:lnTo>
                  <a:lnTo>
                    <a:pt x="234" y="1239"/>
                  </a:lnTo>
                  <a:lnTo>
                    <a:pt x="210" y="1227"/>
                  </a:lnTo>
                  <a:lnTo>
                    <a:pt x="185" y="1212"/>
                  </a:lnTo>
                  <a:lnTo>
                    <a:pt x="165" y="1197"/>
                  </a:lnTo>
                  <a:lnTo>
                    <a:pt x="155" y="1190"/>
                  </a:lnTo>
                  <a:lnTo>
                    <a:pt x="146" y="1181"/>
                  </a:lnTo>
                  <a:lnTo>
                    <a:pt x="138" y="1173"/>
                  </a:lnTo>
                  <a:lnTo>
                    <a:pt x="130" y="1164"/>
                  </a:lnTo>
                  <a:lnTo>
                    <a:pt x="123" y="1155"/>
                  </a:lnTo>
                  <a:lnTo>
                    <a:pt x="116" y="1145"/>
                  </a:lnTo>
                  <a:lnTo>
                    <a:pt x="111" y="1136"/>
                  </a:lnTo>
                  <a:lnTo>
                    <a:pt x="106" y="1126"/>
                  </a:lnTo>
                  <a:lnTo>
                    <a:pt x="102" y="1116"/>
                  </a:lnTo>
                  <a:lnTo>
                    <a:pt x="99" y="1105"/>
                  </a:lnTo>
                  <a:lnTo>
                    <a:pt x="96" y="1095"/>
                  </a:lnTo>
                  <a:lnTo>
                    <a:pt x="95" y="1085"/>
                  </a:lnTo>
                  <a:lnTo>
                    <a:pt x="2" y="256"/>
                  </a:lnTo>
                  <a:lnTo>
                    <a:pt x="0" y="246"/>
                  </a:lnTo>
                  <a:lnTo>
                    <a:pt x="0" y="236"/>
                  </a:lnTo>
                  <a:lnTo>
                    <a:pt x="2" y="226"/>
                  </a:lnTo>
                  <a:lnTo>
                    <a:pt x="3" y="214"/>
                  </a:lnTo>
                  <a:lnTo>
                    <a:pt x="6" y="204"/>
                  </a:lnTo>
                  <a:lnTo>
                    <a:pt x="9" y="195"/>
                  </a:lnTo>
                  <a:lnTo>
                    <a:pt x="13" y="185"/>
                  </a:lnTo>
                  <a:lnTo>
                    <a:pt x="18" y="175"/>
                  </a:lnTo>
                  <a:lnTo>
                    <a:pt x="25" y="166"/>
                  </a:lnTo>
                  <a:lnTo>
                    <a:pt x="31" y="157"/>
                  </a:lnTo>
                  <a:lnTo>
                    <a:pt x="37" y="148"/>
                  </a:lnTo>
                  <a:lnTo>
                    <a:pt x="45" y="139"/>
                  </a:lnTo>
                  <a:lnTo>
                    <a:pt x="63" y="123"/>
                  </a:lnTo>
                  <a:lnTo>
                    <a:pt x="82" y="106"/>
                  </a:lnTo>
                  <a:lnTo>
                    <a:pt x="105" y="92"/>
                  </a:lnTo>
                  <a:lnTo>
                    <a:pt x="129" y="79"/>
                  </a:lnTo>
                  <a:lnTo>
                    <a:pt x="155" y="68"/>
                  </a:lnTo>
                  <a:lnTo>
                    <a:pt x="183" y="58"/>
                  </a:lnTo>
                  <a:lnTo>
                    <a:pt x="212" y="49"/>
                  </a:lnTo>
                  <a:lnTo>
                    <a:pt x="244" y="42"/>
                  </a:lnTo>
                  <a:lnTo>
                    <a:pt x="276" y="38"/>
                  </a:lnTo>
                  <a:lnTo>
                    <a:pt x="310" y="35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69" name="Freeform 33"/>
            <p:cNvSpPr>
              <a:spLocks/>
            </p:cNvSpPr>
            <p:nvPr/>
          </p:nvSpPr>
          <p:spPr bwMode="auto">
            <a:xfrm>
              <a:off x="2049463" y="3063875"/>
              <a:ext cx="682625" cy="568325"/>
            </a:xfrm>
            <a:custGeom>
              <a:avLst/>
              <a:gdLst>
                <a:gd name="T0" fmla="*/ 984 w 1717"/>
                <a:gd name="T1" fmla="*/ 9 h 1431"/>
                <a:gd name="T2" fmla="*/ 1050 w 1717"/>
                <a:gd name="T3" fmla="*/ 1 h 1431"/>
                <a:gd name="T4" fmla="*/ 1117 w 1717"/>
                <a:gd name="T5" fmla="*/ 1 h 1431"/>
                <a:gd name="T6" fmla="*/ 1182 w 1717"/>
                <a:gd name="T7" fmla="*/ 9 h 1431"/>
                <a:gd name="T8" fmla="*/ 1243 w 1717"/>
                <a:gd name="T9" fmla="*/ 24 h 1431"/>
                <a:gd name="T10" fmla="*/ 1296 w 1717"/>
                <a:gd name="T11" fmla="*/ 46 h 1431"/>
                <a:gd name="T12" fmla="*/ 1342 w 1717"/>
                <a:gd name="T13" fmla="*/ 74 h 1431"/>
                <a:gd name="T14" fmla="*/ 1361 w 1717"/>
                <a:gd name="T15" fmla="*/ 89 h 1431"/>
                <a:gd name="T16" fmla="*/ 1378 w 1717"/>
                <a:gd name="T17" fmla="*/ 107 h 1431"/>
                <a:gd name="T18" fmla="*/ 1391 w 1717"/>
                <a:gd name="T19" fmla="*/ 126 h 1431"/>
                <a:gd name="T20" fmla="*/ 1400 w 1717"/>
                <a:gd name="T21" fmla="*/ 146 h 1431"/>
                <a:gd name="T22" fmla="*/ 1712 w 1717"/>
                <a:gd name="T23" fmla="*/ 1027 h 1431"/>
                <a:gd name="T24" fmla="*/ 1716 w 1717"/>
                <a:gd name="T25" fmla="*/ 1049 h 1431"/>
                <a:gd name="T26" fmla="*/ 1717 w 1717"/>
                <a:gd name="T27" fmla="*/ 1069 h 1431"/>
                <a:gd name="T28" fmla="*/ 1717 w 1717"/>
                <a:gd name="T29" fmla="*/ 1090 h 1431"/>
                <a:gd name="T30" fmla="*/ 1713 w 1717"/>
                <a:gd name="T31" fmla="*/ 1110 h 1431"/>
                <a:gd name="T32" fmla="*/ 1706 w 1717"/>
                <a:gd name="T33" fmla="*/ 1129 h 1431"/>
                <a:gd name="T34" fmla="*/ 1697 w 1717"/>
                <a:gd name="T35" fmla="*/ 1148 h 1431"/>
                <a:gd name="T36" fmla="*/ 1685 w 1717"/>
                <a:gd name="T37" fmla="*/ 1167 h 1431"/>
                <a:gd name="T38" fmla="*/ 1664 w 1717"/>
                <a:gd name="T39" fmla="*/ 1193 h 1431"/>
                <a:gd name="T40" fmla="*/ 1624 w 1717"/>
                <a:gd name="T41" fmla="*/ 1223 h 1431"/>
                <a:gd name="T42" fmla="*/ 1577 w 1717"/>
                <a:gd name="T43" fmla="*/ 1249 h 1431"/>
                <a:gd name="T44" fmla="*/ 1519 w 1717"/>
                <a:gd name="T45" fmla="*/ 1269 h 1431"/>
                <a:gd name="T46" fmla="*/ 733 w 1717"/>
                <a:gd name="T47" fmla="*/ 1421 h 1431"/>
                <a:gd name="T48" fmla="*/ 666 w 1717"/>
                <a:gd name="T49" fmla="*/ 1430 h 1431"/>
                <a:gd name="T50" fmla="*/ 600 w 1717"/>
                <a:gd name="T51" fmla="*/ 1430 h 1431"/>
                <a:gd name="T52" fmla="*/ 535 w 1717"/>
                <a:gd name="T53" fmla="*/ 1422 h 1431"/>
                <a:gd name="T54" fmla="*/ 474 w 1717"/>
                <a:gd name="T55" fmla="*/ 1407 h 1431"/>
                <a:gd name="T56" fmla="*/ 420 w 1717"/>
                <a:gd name="T57" fmla="*/ 1385 h 1431"/>
                <a:gd name="T58" fmla="*/ 396 w 1717"/>
                <a:gd name="T59" fmla="*/ 1373 h 1431"/>
                <a:gd name="T60" fmla="*/ 374 w 1717"/>
                <a:gd name="T61" fmla="*/ 1357 h 1431"/>
                <a:gd name="T62" fmla="*/ 355 w 1717"/>
                <a:gd name="T63" fmla="*/ 1341 h 1431"/>
                <a:gd name="T64" fmla="*/ 339 w 1717"/>
                <a:gd name="T65" fmla="*/ 1324 h 1431"/>
                <a:gd name="T66" fmla="*/ 326 w 1717"/>
                <a:gd name="T67" fmla="*/ 1305 h 1431"/>
                <a:gd name="T68" fmla="*/ 317 w 1717"/>
                <a:gd name="T69" fmla="*/ 1285 h 1431"/>
                <a:gd name="T70" fmla="*/ 6 w 1717"/>
                <a:gd name="T71" fmla="*/ 403 h 1431"/>
                <a:gd name="T72" fmla="*/ 1 w 1717"/>
                <a:gd name="T73" fmla="*/ 382 h 1431"/>
                <a:gd name="T74" fmla="*/ 0 w 1717"/>
                <a:gd name="T75" fmla="*/ 362 h 1431"/>
                <a:gd name="T76" fmla="*/ 1 w 1717"/>
                <a:gd name="T77" fmla="*/ 341 h 1431"/>
                <a:gd name="T78" fmla="*/ 5 w 1717"/>
                <a:gd name="T79" fmla="*/ 321 h 1431"/>
                <a:gd name="T80" fmla="*/ 11 w 1717"/>
                <a:gd name="T81" fmla="*/ 301 h 1431"/>
                <a:gd name="T82" fmla="*/ 20 w 1717"/>
                <a:gd name="T83" fmla="*/ 281 h 1431"/>
                <a:gd name="T84" fmla="*/ 32 w 1717"/>
                <a:gd name="T85" fmla="*/ 264 h 1431"/>
                <a:gd name="T86" fmla="*/ 54 w 1717"/>
                <a:gd name="T87" fmla="*/ 238 h 1431"/>
                <a:gd name="T88" fmla="*/ 93 w 1717"/>
                <a:gd name="T89" fmla="*/ 206 h 1431"/>
                <a:gd name="T90" fmla="*/ 140 w 1717"/>
                <a:gd name="T91" fmla="*/ 181 h 1431"/>
                <a:gd name="T92" fmla="*/ 197 w 1717"/>
                <a:gd name="T93" fmla="*/ 162 h 1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7" h="1431">
                  <a:moveTo>
                    <a:pt x="229" y="154"/>
                  </a:moveTo>
                  <a:lnTo>
                    <a:pt x="984" y="9"/>
                  </a:lnTo>
                  <a:lnTo>
                    <a:pt x="1017" y="4"/>
                  </a:lnTo>
                  <a:lnTo>
                    <a:pt x="1050" y="1"/>
                  </a:lnTo>
                  <a:lnTo>
                    <a:pt x="1083" y="0"/>
                  </a:lnTo>
                  <a:lnTo>
                    <a:pt x="1117" y="1"/>
                  </a:lnTo>
                  <a:lnTo>
                    <a:pt x="1150" y="4"/>
                  </a:lnTo>
                  <a:lnTo>
                    <a:pt x="1182" y="9"/>
                  </a:lnTo>
                  <a:lnTo>
                    <a:pt x="1212" y="15"/>
                  </a:lnTo>
                  <a:lnTo>
                    <a:pt x="1243" y="24"/>
                  </a:lnTo>
                  <a:lnTo>
                    <a:pt x="1271" y="33"/>
                  </a:lnTo>
                  <a:lnTo>
                    <a:pt x="1296" y="46"/>
                  </a:lnTo>
                  <a:lnTo>
                    <a:pt x="1321" y="58"/>
                  </a:lnTo>
                  <a:lnTo>
                    <a:pt x="1342" y="74"/>
                  </a:lnTo>
                  <a:lnTo>
                    <a:pt x="1352" y="81"/>
                  </a:lnTo>
                  <a:lnTo>
                    <a:pt x="1361" y="89"/>
                  </a:lnTo>
                  <a:lnTo>
                    <a:pt x="1370" y="98"/>
                  </a:lnTo>
                  <a:lnTo>
                    <a:pt x="1378" y="107"/>
                  </a:lnTo>
                  <a:lnTo>
                    <a:pt x="1384" y="117"/>
                  </a:lnTo>
                  <a:lnTo>
                    <a:pt x="1391" y="126"/>
                  </a:lnTo>
                  <a:lnTo>
                    <a:pt x="1396" y="136"/>
                  </a:lnTo>
                  <a:lnTo>
                    <a:pt x="1400" y="146"/>
                  </a:lnTo>
                  <a:lnTo>
                    <a:pt x="1708" y="1017"/>
                  </a:lnTo>
                  <a:lnTo>
                    <a:pt x="1712" y="1027"/>
                  </a:lnTo>
                  <a:lnTo>
                    <a:pt x="1715" y="1037"/>
                  </a:lnTo>
                  <a:lnTo>
                    <a:pt x="1716" y="1049"/>
                  </a:lnTo>
                  <a:lnTo>
                    <a:pt x="1717" y="1059"/>
                  </a:lnTo>
                  <a:lnTo>
                    <a:pt x="1717" y="1069"/>
                  </a:lnTo>
                  <a:lnTo>
                    <a:pt x="1717" y="1079"/>
                  </a:lnTo>
                  <a:lnTo>
                    <a:pt x="1717" y="1090"/>
                  </a:lnTo>
                  <a:lnTo>
                    <a:pt x="1715" y="1100"/>
                  </a:lnTo>
                  <a:lnTo>
                    <a:pt x="1713" y="1110"/>
                  </a:lnTo>
                  <a:lnTo>
                    <a:pt x="1709" y="1120"/>
                  </a:lnTo>
                  <a:lnTo>
                    <a:pt x="1706" y="1129"/>
                  </a:lnTo>
                  <a:lnTo>
                    <a:pt x="1702" y="1139"/>
                  </a:lnTo>
                  <a:lnTo>
                    <a:pt x="1697" y="1148"/>
                  </a:lnTo>
                  <a:lnTo>
                    <a:pt x="1692" y="1158"/>
                  </a:lnTo>
                  <a:lnTo>
                    <a:pt x="1685" y="1167"/>
                  </a:lnTo>
                  <a:lnTo>
                    <a:pt x="1679" y="1176"/>
                  </a:lnTo>
                  <a:lnTo>
                    <a:pt x="1664" y="1193"/>
                  </a:lnTo>
                  <a:lnTo>
                    <a:pt x="1644" y="1209"/>
                  </a:lnTo>
                  <a:lnTo>
                    <a:pt x="1624" y="1223"/>
                  </a:lnTo>
                  <a:lnTo>
                    <a:pt x="1602" y="1237"/>
                  </a:lnTo>
                  <a:lnTo>
                    <a:pt x="1577" y="1249"/>
                  </a:lnTo>
                  <a:lnTo>
                    <a:pt x="1549" y="1260"/>
                  </a:lnTo>
                  <a:lnTo>
                    <a:pt x="1519" y="1269"/>
                  </a:lnTo>
                  <a:lnTo>
                    <a:pt x="1488" y="1277"/>
                  </a:lnTo>
                  <a:lnTo>
                    <a:pt x="733" y="1421"/>
                  </a:lnTo>
                  <a:lnTo>
                    <a:pt x="700" y="1426"/>
                  </a:lnTo>
                  <a:lnTo>
                    <a:pt x="666" y="1430"/>
                  </a:lnTo>
                  <a:lnTo>
                    <a:pt x="633" y="1431"/>
                  </a:lnTo>
                  <a:lnTo>
                    <a:pt x="600" y="1430"/>
                  </a:lnTo>
                  <a:lnTo>
                    <a:pt x="567" y="1427"/>
                  </a:lnTo>
                  <a:lnTo>
                    <a:pt x="535" y="1422"/>
                  </a:lnTo>
                  <a:lnTo>
                    <a:pt x="505" y="1416"/>
                  </a:lnTo>
                  <a:lnTo>
                    <a:pt x="474" y="1407"/>
                  </a:lnTo>
                  <a:lnTo>
                    <a:pt x="446" y="1397"/>
                  </a:lnTo>
                  <a:lnTo>
                    <a:pt x="420" y="1385"/>
                  </a:lnTo>
                  <a:lnTo>
                    <a:pt x="408" y="1379"/>
                  </a:lnTo>
                  <a:lnTo>
                    <a:pt x="396" y="1373"/>
                  </a:lnTo>
                  <a:lnTo>
                    <a:pt x="385" y="1365"/>
                  </a:lnTo>
                  <a:lnTo>
                    <a:pt x="374" y="1357"/>
                  </a:lnTo>
                  <a:lnTo>
                    <a:pt x="364" y="1350"/>
                  </a:lnTo>
                  <a:lnTo>
                    <a:pt x="355" y="1341"/>
                  </a:lnTo>
                  <a:lnTo>
                    <a:pt x="346" y="1333"/>
                  </a:lnTo>
                  <a:lnTo>
                    <a:pt x="339" y="1324"/>
                  </a:lnTo>
                  <a:lnTo>
                    <a:pt x="332" y="1314"/>
                  </a:lnTo>
                  <a:lnTo>
                    <a:pt x="326" y="1305"/>
                  </a:lnTo>
                  <a:lnTo>
                    <a:pt x="321" y="1295"/>
                  </a:lnTo>
                  <a:lnTo>
                    <a:pt x="317" y="1285"/>
                  </a:lnTo>
                  <a:lnTo>
                    <a:pt x="9" y="414"/>
                  </a:lnTo>
                  <a:lnTo>
                    <a:pt x="6" y="403"/>
                  </a:lnTo>
                  <a:lnTo>
                    <a:pt x="2" y="392"/>
                  </a:lnTo>
                  <a:lnTo>
                    <a:pt x="1" y="382"/>
                  </a:lnTo>
                  <a:lnTo>
                    <a:pt x="0" y="372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1" y="341"/>
                  </a:lnTo>
                  <a:lnTo>
                    <a:pt x="2" y="331"/>
                  </a:lnTo>
                  <a:lnTo>
                    <a:pt x="5" y="321"/>
                  </a:lnTo>
                  <a:lnTo>
                    <a:pt x="7" y="311"/>
                  </a:lnTo>
                  <a:lnTo>
                    <a:pt x="11" y="301"/>
                  </a:lnTo>
                  <a:lnTo>
                    <a:pt x="15" y="292"/>
                  </a:lnTo>
                  <a:lnTo>
                    <a:pt x="20" y="281"/>
                  </a:lnTo>
                  <a:lnTo>
                    <a:pt x="25" y="272"/>
                  </a:lnTo>
                  <a:lnTo>
                    <a:pt x="32" y="264"/>
                  </a:lnTo>
                  <a:lnTo>
                    <a:pt x="38" y="255"/>
                  </a:lnTo>
                  <a:lnTo>
                    <a:pt x="54" y="238"/>
                  </a:lnTo>
                  <a:lnTo>
                    <a:pt x="72" y="222"/>
                  </a:lnTo>
                  <a:lnTo>
                    <a:pt x="93" y="206"/>
                  </a:lnTo>
                  <a:lnTo>
                    <a:pt x="116" y="193"/>
                  </a:lnTo>
                  <a:lnTo>
                    <a:pt x="140" y="181"/>
                  </a:lnTo>
                  <a:lnTo>
                    <a:pt x="168" y="171"/>
                  </a:lnTo>
                  <a:lnTo>
                    <a:pt x="197" y="162"/>
                  </a:lnTo>
                  <a:lnTo>
                    <a:pt x="229" y="15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2627313" y="2809875"/>
              <a:ext cx="679450" cy="590550"/>
            </a:xfrm>
            <a:custGeom>
              <a:avLst/>
              <a:gdLst>
                <a:gd name="T0" fmla="*/ 774 w 1711"/>
                <a:gd name="T1" fmla="*/ 42 h 1488"/>
                <a:gd name="T2" fmla="*/ 835 w 1711"/>
                <a:gd name="T3" fmla="*/ 22 h 1488"/>
                <a:gd name="T4" fmla="*/ 902 w 1711"/>
                <a:gd name="T5" fmla="*/ 8 h 1488"/>
                <a:gd name="T6" fmla="*/ 972 w 1711"/>
                <a:gd name="T7" fmla="*/ 1 h 1488"/>
                <a:gd name="T8" fmla="*/ 1042 w 1711"/>
                <a:gd name="T9" fmla="*/ 3 h 1488"/>
                <a:gd name="T10" fmla="*/ 1107 w 1711"/>
                <a:gd name="T11" fmla="*/ 12 h 1488"/>
                <a:gd name="T12" fmla="*/ 1136 w 1711"/>
                <a:gd name="T13" fmla="*/ 19 h 1488"/>
                <a:gd name="T14" fmla="*/ 1163 w 1711"/>
                <a:gd name="T15" fmla="*/ 29 h 1488"/>
                <a:gd name="T16" fmla="*/ 1187 w 1711"/>
                <a:gd name="T17" fmla="*/ 42 h 1488"/>
                <a:gd name="T18" fmla="*/ 1209 w 1711"/>
                <a:gd name="T19" fmla="*/ 56 h 1488"/>
                <a:gd name="T20" fmla="*/ 1225 w 1711"/>
                <a:gd name="T21" fmla="*/ 73 h 1488"/>
                <a:gd name="T22" fmla="*/ 1238 w 1711"/>
                <a:gd name="T23" fmla="*/ 92 h 1488"/>
                <a:gd name="T24" fmla="*/ 1682 w 1711"/>
                <a:gd name="T25" fmla="*/ 973 h 1488"/>
                <a:gd name="T26" fmla="*/ 1698 w 1711"/>
                <a:gd name="T27" fmla="*/ 1013 h 1488"/>
                <a:gd name="T28" fmla="*/ 1709 w 1711"/>
                <a:gd name="T29" fmla="*/ 1054 h 1488"/>
                <a:gd name="T30" fmla="*/ 1711 w 1711"/>
                <a:gd name="T31" fmla="*/ 1094 h 1488"/>
                <a:gd name="T32" fmla="*/ 1707 w 1711"/>
                <a:gd name="T33" fmla="*/ 1122 h 1488"/>
                <a:gd name="T34" fmla="*/ 1702 w 1711"/>
                <a:gd name="T35" fmla="*/ 1141 h 1488"/>
                <a:gd name="T36" fmla="*/ 1693 w 1711"/>
                <a:gd name="T37" fmla="*/ 1159 h 1488"/>
                <a:gd name="T38" fmla="*/ 1683 w 1711"/>
                <a:gd name="T39" fmla="*/ 1175 h 1488"/>
                <a:gd name="T40" fmla="*/ 1669 w 1711"/>
                <a:gd name="T41" fmla="*/ 1192 h 1488"/>
                <a:gd name="T42" fmla="*/ 1651 w 1711"/>
                <a:gd name="T43" fmla="*/ 1207 h 1488"/>
                <a:gd name="T44" fmla="*/ 1631 w 1711"/>
                <a:gd name="T45" fmla="*/ 1221 h 1488"/>
                <a:gd name="T46" fmla="*/ 1605 w 1711"/>
                <a:gd name="T47" fmla="*/ 1235 h 1488"/>
                <a:gd name="T48" fmla="*/ 1113 w 1711"/>
                <a:gd name="T49" fmla="*/ 1447 h 1488"/>
                <a:gd name="T50" fmla="*/ 1053 w 1711"/>
                <a:gd name="T51" fmla="*/ 1469 h 1488"/>
                <a:gd name="T52" fmla="*/ 988 w 1711"/>
                <a:gd name="T53" fmla="*/ 1481 h 1488"/>
                <a:gd name="T54" fmla="*/ 921 w 1711"/>
                <a:gd name="T55" fmla="*/ 1488 h 1488"/>
                <a:gd name="T56" fmla="*/ 854 w 1711"/>
                <a:gd name="T57" fmla="*/ 1485 h 1488"/>
                <a:gd name="T58" fmla="*/ 791 w 1711"/>
                <a:gd name="T59" fmla="*/ 1475 h 1488"/>
                <a:gd name="T60" fmla="*/ 735 w 1711"/>
                <a:gd name="T61" fmla="*/ 1457 h 1488"/>
                <a:gd name="T62" fmla="*/ 709 w 1711"/>
                <a:gd name="T63" fmla="*/ 1446 h 1488"/>
                <a:gd name="T64" fmla="*/ 686 w 1711"/>
                <a:gd name="T65" fmla="*/ 1432 h 1488"/>
                <a:gd name="T66" fmla="*/ 666 w 1711"/>
                <a:gd name="T67" fmla="*/ 1415 h 1488"/>
                <a:gd name="T68" fmla="*/ 649 w 1711"/>
                <a:gd name="T69" fmla="*/ 1397 h 1488"/>
                <a:gd name="T70" fmla="*/ 35 w 1711"/>
                <a:gd name="T71" fmla="*/ 597 h 1488"/>
                <a:gd name="T72" fmla="*/ 14 w 1711"/>
                <a:gd name="T73" fmla="*/ 556 h 1488"/>
                <a:gd name="T74" fmla="*/ 3 w 1711"/>
                <a:gd name="T75" fmla="*/ 516 h 1488"/>
                <a:gd name="T76" fmla="*/ 0 w 1711"/>
                <a:gd name="T77" fmla="*/ 487 h 1488"/>
                <a:gd name="T78" fmla="*/ 1 w 1711"/>
                <a:gd name="T79" fmla="*/ 467 h 1488"/>
                <a:gd name="T80" fmla="*/ 5 w 1711"/>
                <a:gd name="T81" fmla="*/ 447 h 1488"/>
                <a:gd name="T82" fmla="*/ 13 w 1711"/>
                <a:gd name="T83" fmla="*/ 428 h 1488"/>
                <a:gd name="T84" fmla="*/ 22 w 1711"/>
                <a:gd name="T85" fmla="*/ 411 h 1488"/>
                <a:gd name="T86" fmla="*/ 35 w 1711"/>
                <a:gd name="T87" fmla="*/ 394 h 1488"/>
                <a:gd name="T88" fmla="*/ 50 w 1711"/>
                <a:gd name="T89" fmla="*/ 377 h 1488"/>
                <a:gd name="T90" fmla="*/ 69 w 1711"/>
                <a:gd name="T91" fmla="*/ 361 h 1488"/>
                <a:gd name="T92" fmla="*/ 91 w 1711"/>
                <a:gd name="T93" fmla="*/ 347 h 1488"/>
                <a:gd name="T94" fmla="*/ 115 w 1711"/>
                <a:gd name="T95" fmla="*/ 33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11" h="1488">
                  <a:moveTo>
                    <a:pt x="129" y="326"/>
                  </a:moveTo>
                  <a:lnTo>
                    <a:pt x="774" y="42"/>
                  </a:lnTo>
                  <a:lnTo>
                    <a:pt x="803" y="31"/>
                  </a:lnTo>
                  <a:lnTo>
                    <a:pt x="835" y="22"/>
                  </a:lnTo>
                  <a:lnTo>
                    <a:pt x="868" y="13"/>
                  </a:lnTo>
                  <a:lnTo>
                    <a:pt x="902" y="8"/>
                  </a:lnTo>
                  <a:lnTo>
                    <a:pt x="937" y="3"/>
                  </a:lnTo>
                  <a:lnTo>
                    <a:pt x="972" y="1"/>
                  </a:lnTo>
                  <a:lnTo>
                    <a:pt x="1007" y="0"/>
                  </a:lnTo>
                  <a:lnTo>
                    <a:pt x="1042" y="3"/>
                  </a:lnTo>
                  <a:lnTo>
                    <a:pt x="1075" y="5"/>
                  </a:lnTo>
                  <a:lnTo>
                    <a:pt x="1107" y="12"/>
                  </a:lnTo>
                  <a:lnTo>
                    <a:pt x="1122" y="15"/>
                  </a:lnTo>
                  <a:lnTo>
                    <a:pt x="1136" y="19"/>
                  </a:lnTo>
                  <a:lnTo>
                    <a:pt x="1150" y="24"/>
                  </a:lnTo>
                  <a:lnTo>
                    <a:pt x="1163" y="29"/>
                  </a:lnTo>
                  <a:lnTo>
                    <a:pt x="1176" y="36"/>
                  </a:lnTo>
                  <a:lnTo>
                    <a:pt x="1187" y="42"/>
                  </a:lnTo>
                  <a:lnTo>
                    <a:pt x="1199" y="49"/>
                  </a:lnTo>
                  <a:lnTo>
                    <a:pt x="1209" y="56"/>
                  </a:lnTo>
                  <a:lnTo>
                    <a:pt x="1218" y="65"/>
                  </a:lnTo>
                  <a:lnTo>
                    <a:pt x="1225" y="73"/>
                  </a:lnTo>
                  <a:lnTo>
                    <a:pt x="1232" y="83"/>
                  </a:lnTo>
                  <a:lnTo>
                    <a:pt x="1238" y="92"/>
                  </a:lnTo>
                  <a:lnTo>
                    <a:pt x="1673" y="952"/>
                  </a:lnTo>
                  <a:lnTo>
                    <a:pt x="1682" y="973"/>
                  </a:lnTo>
                  <a:lnTo>
                    <a:pt x="1691" y="993"/>
                  </a:lnTo>
                  <a:lnTo>
                    <a:pt x="1698" y="1013"/>
                  </a:lnTo>
                  <a:lnTo>
                    <a:pt x="1704" y="1034"/>
                  </a:lnTo>
                  <a:lnTo>
                    <a:pt x="1709" y="1054"/>
                  </a:lnTo>
                  <a:lnTo>
                    <a:pt x="1711" y="1075"/>
                  </a:lnTo>
                  <a:lnTo>
                    <a:pt x="1711" y="1094"/>
                  </a:lnTo>
                  <a:lnTo>
                    <a:pt x="1710" y="1113"/>
                  </a:lnTo>
                  <a:lnTo>
                    <a:pt x="1707" y="1122"/>
                  </a:lnTo>
                  <a:lnTo>
                    <a:pt x="1705" y="1132"/>
                  </a:lnTo>
                  <a:lnTo>
                    <a:pt x="1702" y="1141"/>
                  </a:lnTo>
                  <a:lnTo>
                    <a:pt x="1698" y="1150"/>
                  </a:lnTo>
                  <a:lnTo>
                    <a:pt x="1693" y="1159"/>
                  </a:lnTo>
                  <a:lnTo>
                    <a:pt x="1688" y="1168"/>
                  </a:lnTo>
                  <a:lnTo>
                    <a:pt x="1683" y="1175"/>
                  </a:lnTo>
                  <a:lnTo>
                    <a:pt x="1675" y="1184"/>
                  </a:lnTo>
                  <a:lnTo>
                    <a:pt x="1669" y="1192"/>
                  </a:lnTo>
                  <a:lnTo>
                    <a:pt x="1660" y="1200"/>
                  </a:lnTo>
                  <a:lnTo>
                    <a:pt x="1651" y="1207"/>
                  </a:lnTo>
                  <a:lnTo>
                    <a:pt x="1641" y="1215"/>
                  </a:lnTo>
                  <a:lnTo>
                    <a:pt x="1631" y="1221"/>
                  </a:lnTo>
                  <a:lnTo>
                    <a:pt x="1618" y="1229"/>
                  </a:lnTo>
                  <a:lnTo>
                    <a:pt x="1605" y="1235"/>
                  </a:lnTo>
                  <a:lnTo>
                    <a:pt x="1593" y="1242"/>
                  </a:lnTo>
                  <a:lnTo>
                    <a:pt x="1113" y="1447"/>
                  </a:lnTo>
                  <a:lnTo>
                    <a:pt x="1084" y="1458"/>
                  </a:lnTo>
                  <a:lnTo>
                    <a:pt x="1053" y="1469"/>
                  </a:lnTo>
                  <a:lnTo>
                    <a:pt x="1021" y="1476"/>
                  </a:lnTo>
                  <a:lnTo>
                    <a:pt x="988" y="1481"/>
                  </a:lnTo>
                  <a:lnTo>
                    <a:pt x="955" y="1485"/>
                  </a:lnTo>
                  <a:lnTo>
                    <a:pt x="921" y="1488"/>
                  </a:lnTo>
                  <a:lnTo>
                    <a:pt x="888" y="1488"/>
                  </a:lnTo>
                  <a:lnTo>
                    <a:pt x="854" y="1485"/>
                  </a:lnTo>
                  <a:lnTo>
                    <a:pt x="823" y="1481"/>
                  </a:lnTo>
                  <a:lnTo>
                    <a:pt x="791" y="1475"/>
                  </a:lnTo>
                  <a:lnTo>
                    <a:pt x="761" y="1467"/>
                  </a:lnTo>
                  <a:lnTo>
                    <a:pt x="735" y="1457"/>
                  </a:lnTo>
                  <a:lnTo>
                    <a:pt x="722" y="1452"/>
                  </a:lnTo>
                  <a:lnTo>
                    <a:pt x="709" y="1446"/>
                  </a:lnTo>
                  <a:lnTo>
                    <a:pt x="698" y="1439"/>
                  </a:lnTo>
                  <a:lnTo>
                    <a:pt x="686" y="1432"/>
                  </a:lnTo>
                  <a:lnTo>
                    <a:pt x="676" y="1424"/>
                  </a:lnTo>
                  <a:lnTo>
                    <a:pt x="666" y="1415"/>
                  </a:lnTo>
                  <a:lnTo>
                    <a:pt x="658" y="1407"/>
                  </a:lnTo>
                  <a:lnTo>
                    <a:pt x="649" y="1397"/>
                  </a:lnTo>
                  <a:lnTo>
                    <a:pt x="49" y="616"/>
                  </a:lnTo>
                  <a:lnTo>
                    <a:pt x="35" y="597"/>
                  </a:lnTo>
                  <a:lnTo>
                    <a:pt x="23" y="576"/>
                  </a:lnTo>
                  <a:lnTo>
                    <a:pt x="14" y="556"/>
                  </a:lnTo>
                  <a:lnTo>
                    <a:pt x="7" y="537"/>
                  </a:lnTo>
                  <a:lnTo>
                    <a:pt x="3" y="516"/>
                  </a:lnTo>
                  <a:lnTo>
                    <a:pt x="0" y="496"/>
                  </a:lnTo>
                  <a:lnTo>
                    <a:pt x="0" y="487"/>
                  </a:lnTo>
                  <a:lnTo>
                    <a:pt x="0" y="477"/>
                  </a:lnTo>
                  <a:lnTo>
                    <a:pt x="1" y="467"/>
                  </a:lnTo>
                  <a:lnTo>
                    <a:pt x="3" y="458"/>
                  </a:lnTo>
                  <a:lnTo>
                    <a:pt x="5" y="447"/>
                  </a:lnTo>
                  <a:lnTo>
                    <a:pt x="9" y="439"/>
                  </a:lnTo>
                  <a:lnTo>
                    <a:pt x="13" y="428"/>
                  </a:lnTo>
                  <a:lnTo>
                    <a:pt x="17" y="419"/>
                  </a:lnTo>
                  <a:lnTo>
                    <a:pt x="22" y="411"/>
                  </a:lnTo>
                  <a:lnTo>
                    <a:pt x="28" y="402"/>
                  </a:lnTo>
                  <a:lnTo>
                    <a:pt x="35" y="394"/>
                  </a:lnTo>
                  <a:lnTo>
                    <a:pt x="42" y="385"/>
                  </a:lnTo>
                  <a:lnTo>
                    <a:pt x="50" y="377"/>
                  </a:lnTo>
                  <a:lnTo>
                    <a:pt x="59" y="368"/>
                  </a:lnTo>
                  <a:lnTo>
                    <a:pt x="69" y="361"/>
                  </a:lnTo>
                  <a:lnTo>
                    <a:pt x="79" y="353"/>
                  </a:lnTo>
                  <a:lnTo>
                    <a:pt x="91" y="347"/>
                  </a:lnTo>
                  <a:lnTo>
                    <a:pt x="102" y="339"/>
                  </a:lnTo>
                  <a:lnTo>
                    <a:pt x="115" y="333"/>
                  </a:lnTo>
                  <a:lnTo>
                    <a:pt x="129" y="32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1" name="Freeform 35"/>
            <p:cNvSpPr>
              <a:spLocks/>
            </p:cNvSpPr>
            <p:nvPr/>
          </p:nvSpPr>
          <p:spPr bwMode="auto">
            <a:xfrm>
              <a:off x="5311775" y="2668588"/>
              <a:ext cx="749300" cy="547687"/>
            </a:xfrm>
            <a:custGeom>
              <a:avLst/>
              <a:gdLst>
                <a:gd name="T0" fmla="*/ 1151 w 1890"/>
                <a:gd name="T1" fmla="*/ 50 h 1379"/>
                <a:gd name="T2" fmla="*/ 1094 w 1890"/>
                <a:gd name="T3" fmla="*/ 25 h 1379"/>
                <a:gd name="T4" fmla="*/ 1031 w 1890"/>
                <a:gd name="T5" fmla="*/ 10 h 1379"/>
                <a:gd name="T6" fmla="*/ 965 w 1890"/>
                <a:gd name="T7" fmla="*/ 1 h 1379"/>
                <a:gd name="T8" fmla="*/ 899 w 1890"/>
                <a:gd name="T9" fmla="*/ 1 h 1379"/>
                <a:gd name="T10" fmla="*/ 835 w 1890"/>
                <a:gd name="T11" fmla="*/ 9 h 1379"/>
                <a:gd name="T12" fmla="*/ 776 w 1890"/>
                <a:gd name="T13" fmla="*/ 24 h 1379"/>
                <a:gd name="T14" fmla="*/ 750 w 1890"/>
                <a:gd name="T15" fmla="*/ 36 h 1379"/>
                <a:gd name="T16" fmla="*/ 725 w 1890"/>
                <a:gd name="T17" fmla="*/ 48 h 1379"/>
                <a:gd name="T18" fmla="*/ 703 w 1890"/>
                <a:gd name="T19" fmla="*/ 64 h 1379"/>
                <a:gd name="T20" fmla="*/ 683 w 1890"/>
                <a:gd name="T21" fmla="*/ 80 h 1379"/>
                <a:gd name="T22" fmla="*/ 40 w 1890"/>
                <a:gd name="T23" fmla="*/ 744 h 1379"/>
                <a:gd name="T24" fmla="*/ 15 w 1890"/>
                <a:gd name="T25" fmla="*/ 781 h 1379"/>
                <a:gd name="T26" fmla="*/ 5 w 1890"/>
                <a:gd name="T27" fmla="*/ 809 h 1379"/>
                <a:gd name="T28" fmla="*/ 0 w 1890"/>
                <a:gd name="T29" fmla="*/ 828 h 1379"/>
                <a:gd name="T30" fmla="*/ 0 w 1890"/>
                <a:gd name="T31" fmla="*/ 856 h 1379"/>
                <a:gd name="T32" fmla="*/ 6 w 1890"/>
                <a:gd name="T33" fmla="*/ 893 h 1379"/>
                <a:gd name="T34" fmla="*/ 24 w 1890"/>
                <a:gd name="T35" fmla="*/ 930 h 1379"/>
                <a:gd name="T36" fmla="*/ 50 w 1890"/>
                <a:gd name="T37" fmla="*/ 966 h 1379"/>
                <a:gd name="T38" fmla="*/ 85 w 1890"/>
                <a:gd name="T39" fmla="*/ 1001 h 1379"/>
                <a:gd name="T40" fmla="*/ 513 w 1890"/>
                <a:gd name="T41" fmla="*/ 1327 h 1379"/>
                <a:gd name="T42" fmla="*/ 536 w 1890"/>
                <a:gd name="T43" fmla="*/ 1342 h 1379"/>
                <a:gd name="T44" fmla="*/ 562 w 1890"/>
                <a:gd name="T45" fmla="*/ 1355 h 1379"/>
                <a:gd name="T46" fmla="*/ 589 w 1890"/>
                <a:gd name="T47" fmla="*/ 1365 h 1379"/>
                <a:gd name="T48" fmla="*/ 618 w 1890"/>
                <a:gd name="T49" fmla="*/ 1371 h 1379"/>
                <a:gd name="T50" fmla="*/ 682 w 1890"/>
                <a:gd name="T51" fmla="*/ 1379 h 1379"/>
                <a:gd name="T52" fmla="*/ 747 w 1890"/>
                <a:gd name="T53" fmla="*/ 1378 h 1379"/>
                <a:gd name="T54" fmla="*/ 812 w 1890"/>
                <a:gd name="T55" fmla="*/ 1368 h 1379"/>
                <a:gd name="T56" fmla="*/ 876 w 1890"/>
                <a:gd name="T57" fmla="*/ 1351 h 1379"/>
                <a:gd name="T58" fmla="*/ 932 w 1890"/>
                <a:gd name="T59" fmla="*/ 1327 h 1379"/>
                <a:gd name="T60" fmla="*/ 958 w 1890"/>
                <a:gd name="T61" fmla="*/ 1312 h 1379"/>
                <a:gd name="T62" fmla="*/ 980 w 1890"/>
                <a:gd name="T63" fmla="*/ 1296 h 1379"/>
                <a:gd name="T64" fmla="*/ 1826 w 1890"/>
                <a:gd name="T65" fmla="*/ 641 h 1379"/>
                <a:gd name="T66" fmla="*/ 1845 w 1890"/>
                <a:gd name="T67" fmla="*/ 624 h 1379"/>
                <a:gd name="T68" fmla="*/ 1860 w 1890"/>
                <a:gd name="T69" fmla="*/ 605 h 1379"/>
                <a:gd name="T70" fmla="*/ 1872 w 1890"/>
                <a:gd name="T71" fmla="*/ 586 h 1379"/>
                <a:gd name="T72" fmla="*/ 1881 w 1890"/>
                <a:gd name="T73" fmla="*/ 567 h 1379"/>
                <a:gd name="T74" fmla="*/ 1887 w 1890"/>
                <a:gd name="T75" fmla="*/ 548 h 1379"/>
                <a:gd name="T76" fmla="*/ 1890 w 1890"/>
                <a:gd name="T77" fmla="*/ 528 h 1379"/>
                <a:gd name="T78" fmla="*/ 1888 w 1890"/>
                <a:gd name="T79" fmla="*/ 507 h 1379"/>
                <a:gd name="T80" fmla="*/ 1886 w 1890"/>
                <a:gd name="T81" fmla="*/ 488 h 1379"/>
                <a:gd name="T82" fmla="*/ 1879 w 1890"/>
                <a:gd name="T83" fmla="*/ 468 h 1379"/>
                <a:gd name="T84" fmla="*/ 1869 w 1890"/>
                <a:gd name="T85" fmla="*/ 449 h 1379"/>
                <a:gd name="T86" fmla="*/ 1858 w 1890"/>
                <a:gd name="T87" fmla="*/ 431 h 1379"/>
                <a:gd name="T88" fmla="*/ 1842 w 1890"/>
                <a:gd name="T89" fmla="*/ 413 h 1379"/>
                <a:gd name="T90" fmla="*/ 1823 w 1890"/>
                <a:gd name="T91" fmla="*/ 396 h 1379"/>
                <a:gd name="T92" fmla="*/ 1791 w 1890"/>
                <a:gd name="T93" fmla="*/ 372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90" h="1379">
                  <a:moveTo>
                    <a:pt x="1766" y="358"/>
                  </a:moveTo>
                  <a:lnTo>
                    <a:pt x="1151" y="50"/>
                  </a:lnTo>
                  <a:lnTo>
                    <a:pt x="1123" y="37"/>
                  </a:lnTo>
                  <a:lnTo>
                    <a:pt x="1094" y="25"/>
                  </a:lnTo>
                  <a:lnTo>
                    <a:pt x="1063" y="16"/>
                  </a:lnTo>
                  <a:lnTo>
                    <a:pt x="1031" y="10"/>
                  </a:lnTo>
                  <a:lnTo>
                    <a:pt x="998" y="5"/>
                  </a:lnTo>
                  <a:lnTo>
                    <a:pt x="965" y="1"/>
                  </a:lnTo>
                  <a:lnTo>
                    <a:pt x="932" y="0"/>
                  </a:lnTo>
                  <a:lnTo>
                    <a:pt x="899" y="1"/>
                  </a:lnTo>
                  <a:lnTo>
                    <a:pt x="867" y="4"/>
                  </a:lnTo>
                  <a:lnTo>
                    <a:pt x="835" y="9"/>
                  </a:lnTo>
                  <a:lnTo>
                    <a:pt x="806" y="15"/>
                  </a:lnTo>
                  <a:lnTo>
                    <a:pt x="776" y="24"/>
                  </a:lnTo>
                  <a:lnTo>
                    <a:pt x="762" y="29"/>
                  </a:lnTo>
                  <a:lnTo>
                    <a:pt x="750" y="36"/>
                  </a:lnTo>
                  <a:lnTo>
                    <a:pt x="737" y="41"/>
                  </a:lnTo>
                  <a:lnTo>
                    <a:pt x="725" y="48"/>
                  </a:lnTo>
                  <a:lnTo>
                    <a:pt x="714" y="55"/>
                  </a:lnTo>
                  <a:lnTo>
                    <a:pt x="703" y="64"/>
                  </a:lnTo>
                  <a:lnTo>
                    <a:pt x="692" y="71"/>
                  </a:lnTo>
                  <a:lnTo>
                    <a:pt x="683" y="80"/>
                  </a:lnTo>
                  <a:lnTo>
                    <a:pt x="56" y="726"/>
                  </a:lnTo>
                  <a:lnTo>
                    <a:pt x="40" y="744"/>
                  </a:lnTo>
                  <a:lnTo>
                    <a:pt x="26" y="763"/>
                  </a:lnTo>
                  <a:lnTo>
                    <a:pt x="15" y="781"/>
                  </a:lnTo>
                  <a:lnTo>
                    <a:pt x="8" y="800"/>
                  </a:lnTo>
                  <a:lnTo>
                    <a:pt x="5" y="809"/>
                  </a:lnTo>
                  <a:lnTo>
                    <a:pt x="3" y="820"/>
                  </a:lnTo>
                  <a:lnTo>
                    <a:pt x="0" y="828"/>
                  </a:lnTo>
                  <a:lnTo>
                    <a:pt x="0" y="837"/>
                  </a:lnTo>
                  <a:lnTo>
                    <a:pt x="0" y="856"/>
                  </a:lnTo>
                  <a:lnTo>
                    <a:pt x="1" y="876"/>
                  </a:lnTo>
                  <a:lnTo>
                    <a:pt x="6" y="893"/>
                  </a:lnTo>
                  <a:lnTo>
                    <a:pt x="14" y="913"/>
                  </a:lnTo>
                  <a:lnTo>
                    <a:pt x="24" y="930"/>
                  </a:lnTo>
                  <a:lnTo>
                    <a:pt x="36" y="948"/>
                  </a:lnTo>
                  <a:lnTo>
                    <a:pt x="50" y="966"/>
                  </a:lnTo>
                  <a:lnTo>
                    <a:pt x="66" y="984"/>
                  </a:lnTo>
                  <a:lnTo>
                    <a:pt x="85" y="1001"/>
                  </a:lnTo>
                  <a:lnTo>
                    <a:pt x="106" y="1017"/>
                  </a:lnTo>
                  <a:lnTo>
                    <a:pt x="513" y="1327"/>
                  </a:lnTo>
                  <a:lnTo>
                    <a:pt x="524" y="1335"/>
                  </a:lnTo>
                  <a:lnTo>
                    <a:pt x="536" y="1342"/>
                  </a:lnTo>
                  <a:lnTo>
                    <a:pt x="548" y="1349"/>
                  </a:lnTo>
                  <a:lnTo>
                    <a:pt x="562" y="1355"/>
                  </a:lnTo>
                  <a:lnTo>
                    <a:pt x="575" y="1360"/>
                  </a:lnTo>
                  <a:lnTo>
                    <a:pt x="589" y="1365"/>
                  </a:lnTo>
                  <a:lnTo>
                    <a:pt x="604" y="1369"/>
                  </a:lnTo>
                  <a:lnTo>
                    <a:pt x="618" y="1371"/>
                  </a:lnTo>
                  <a:lnTo>
                    <a:pt x="650" y="1377"/>
                  </a:lnTo>
                  <a:lnTo>
                    <a:pt x="682" y="1379"/>
                  </a:lnTo>
                  <a:lnTo>
                    <a:pt x="714" y="1379"/>
                  </a:lnTo>
                  <a:lnTo>
                    <a:pt x="747" y="1378"/>
                  </a:lnTo>
                  <a:lnTo>
                    <a:pt x="780" y="1374"/>
                  </a:lnTo>
                  <a:lnTo>
                    <a:pt x="812" y="1368"/>
                  </a:lnTo>
                  <a:lnTo>
                    <a:pt x="844" y="1360"/>
                  </a:lnTo>
                  <a:lnTo>
                    <a:pt x="876" y="1351"/>
                  </a:lnTo>
                  <a:lnTo>
                    <a:pt x="905" y="1340"/>
                  </a:lnTo>
                  <a:lnTo>
                    <a:pt x="932" y="1327"/>
                  </a:lnTo>
                  <a:lnTo>
                    <a:pt x="945" y="1319"/>
                  </a:lnTo>
                  <a:lnTo>
                    <a:pt x="958" y="1312"/>
                  </a:lnTo>
                  <a:lnTo>
                    <a:pt x="969" y="1304"/>
                  </a:lnTo>
                  <a:lnTo>
                    <a:pt x="980" y="1296"/>
                  </a:lnTo>
                  <a:lnTo>
                    <a:pt x="1816" y="650"/>
                  </a:lnTo>
                  <a:lnTo>
                    <a:pt x="1826" y="641"/>
                  </a:lnTo>
                  <a:lnTo>
                    <a:pt x="1836" y="633"/>
                  </a:lnTo>
                  <a:lnTo>
                    <a:pt x="1845" y="624"/>
                  </a:lnTo>
                  <a:lnTo>
                    <a:pt x="1853" y="616"/>
                  </a:lnTo>
                  <a:lnTo>
                    <a:pt x="1860" y="605"/>
                  </a:lnTo>
                  <a:lnTo>
                    <a:pt x="1867" y="596"/>
                  </a:lnTo>
                  <a:lnTo>
                    <a:pt x="1872" y="586"/>
                  </a:lnTo>
                  <a:lnTo>
                    <a:pt x="1877" y="577"/>
                  </a:lnTo>
                  <a:lnTo>
                    <a:pt x="1881" y="567"/>
                  </a:lnTo>
                  <a:lnTo>
                    <a:pt x="1884" y="557"/>
                  </a:lnTo>
                  <a:lnTo>
                    <a:pt x="1887" y="548"/>
                  </a:lnTo>
                  <a:lnTo>
                    <a:pt x="1888" y="538"/>
                  </a:lnTo>
                  <a:lnTo>
                    <a:pt x="1890" y="528"/>
                  </a:lnTo>
                  <a:lnTo>
                    <a:pt x="1890" y="517"/>
                  </a:lnTo>
                  <a:lnTo>
                    <a:pt x="1888" y="507"/>
                  </a:lnTo>
                  <a:lnTo>
                    <a:pt x="1887" y="498"/>
                  </a:lnTo>
                  <a:lnTo>
                    <a:pt x="1886" y="488"/>
                  </a:lnTo>
                  <a:lnTo>
                    <a:pt x="1883" y="478"/>
                  </a:lnTo>
                  <a:lnTo>
                    <a:pt x="1879" y="468"/>
                  </a:lnTo>
                  <a:lnTo>
                    <a:pt x="1874" y="459"/>
                  </a:lnTo>
                  <a:lnTo>
                    <a:pt x="1869" y="449"/>
                  </a:lnTo>
                  <a:lnTo>
                    <a:pt x="1864" y="440"/>
                  </a:lnTo>
                  <a:lnTo>
                    <a:pt x="1858" y="431"/>
                  </a:lnTo>
                  <a:lnTo>
                    <a:pt x="1850" y="422"/>
                  </a:lnTo>
                  <a:lnTo>
                    <a:pt x="1842" y="413"/>
                  </a:lnTo>
                  <a:lnTo>
                    <a:pt x="1833" y="404"/>
                  </a:lnTo>
                  <a:lnTo>
                    <a:pt x="1823" y="396"/>
                  </a:lnTo>
                  <a:lnTo>
                    <a:pt x="1814" y="387"/>
                  </a:lnTo>
                  <a:lnTo>
                    <a:pt x="1791" y="372"/>
                  </a:lnTo>
                  <a:lnTo>
                    <a:pt x="1766" y="358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2" name="Freeform 36"/>
            <p:cNvSpPr>
              <a:spLocks/>
            </p:cNvSpPr>
            <p:nvPr/>
          </p:nvSpPr>
          <p:spPr bwMode="auto">
            <a:xfrm>
              <a:off x="5737225" y="2930525"/>
              <a:ext cx="879475" cy="527050"/>
            </a:xfrm>
            <a:custGeom>
              <a:avLst/>
              <a:gdLst>
                <a:gd name="T0" fmla="*/ 1215 w 2217"/>
                <a:gd name="T1" fmla="*/ 8 h 1330"/>
                <a:gd name="T2" fmla="*/ 1153 w 2217"/>
                <a:gd name="T3" fmla="*/ 0 h 1330"/>
                <a:gd name="T4" fmla="*/ 1091 w 2217"/>
                <a:gd name="T5" fmla="*/ 2 h 1330"/>
                <a:gd name="T6" fmla="*/ 1035 w 2217"/>
                <a:gd name="T7" fmla="*/ 12 h 1330"/>
                <a:gd name="T8" fmla="*/ 982 w 2217"/>
                <a:gd name="T9" fmla="*/ 30 h 1330"/>
                <a:gd name="T10" fmla="*/ 932 w 2217"/>
                <a:gd name="T11" fmla="*/ 53 h 1330"/>
                <a:gd name="T12" fmla="*/ 885 w 2217"/>
                <a:gd name="T13" fmla="*/ 79 h 1330"/>
                <a:gd name="T14" fmla="*/ 842 w 2217"/>
                <a:gd name="T15" fmla="*/ 111 h 1330"/>
                <a:gd name="T16" fmla="*/ 799 w 2217"/>
                <a:gd name="T17" fmla="*/ 146 h 1330"/>
                <a:gd name="T18" fmla="*/ 24 w 2217"/>
                <a:gd name="T19" fmla="*/ 818 h 1330"/>
                <a:gd name="T20" fmla="*/ 10 w 2217"/>
                <a:gd name="T21" fmla="*/ 835 h 1330"/>
                <a:gd name="T22" fmla="*/ 3 w 2217"/>
                <a:gd name="T23" fmla="*/ 853 h 1330"/>
                <a:gd name="T24" fmla="*/ 0 w 2217"/>
                <a:gd name="T25" fmla="*/ 872 h 1330"/>
                <a:gd name="T26" fmla="*/ 1 w 2217"/>
                <a:gd name="T27" fmla="*/ 891 h 1330"/>
                <a:gd name="T28" fmla="*/ 8 w 2217"/>
                <a:gd name="T29" fmla="*/ 909 h 1330"/>
                <a:gd name="T30" fmla="*/ 18 w 2217"/>
                <a:gd name="T31" fmla="*/ 928 h 1330"/>
                <a:gd name="T32" fmla="*/ 33 w 2217"/>
                <a:gd name="T33" fmla="*/ 946 h 1330"/>
                <a:gd name="T34" fmla="*/ 61 w 2217"/>
                <a:gd name="T35" fmla="*/ 973 h 1330"/>
                <a:gd name="T36" fmla="*/ 107 w 2217"/>
                <a:gd name="T37" fmla="*/ 1005 h 1330"/>
                <a:gd name="T38" fmla="*/ 163 w 2217"/>
                <a:gd name="T39" fmla="*/ 1034 h 1330"/>
                <a:gd name="T40" fmla="*/ 223 w 2217"/>
                <a:gd name="T41" fmla="*/ 1058 h 1330"/>
                <a:gd name="T42" fmla="*/ 1133 w 2217"/>
                <a:gd name="T43" fmla="*/ 1317 h 1330"/>
                <a:gd name="T44" fmla="*/ 1165 w 2217"/>
                <a:gd name="T45" fmla="*/ 1324 h 1330"/>
                <a:gd name="T46" fmla="*/ 1196 w 2217"/>
                <a:gd name="T47" fmla="*/ 1329 h 1330"/>
                <a:gd name="T48" fmla="*/ 1227 w 2217"/>
                <a:gd name="T49" fmla="*/ 1330 h 1330"/>
                <a:gd name="T50" fmla="*/ 1257 w 2217"/>
                <a:gd name="T51" fmla="*/ 1329 h 1330"/>
                <a:gd name="T52" fmla="*/ 1316 w 2217"/>
                <a:gd name="T53" fmla="*/ 1321 h 1330"/>
                <a:gd name="T54" fmla="*/ 1372 w 2217"/>
                <a:gd name="T55" fmla="*/ 1303 h 1330"/>
                <a:gd name="T56" fmla="*/ 1424 w 2217"/>
                <a:gd name="T57" fmla="*/ 1280 h 1330"/>
                <a:gd name="T58" fmla="*/ 1473 w 2217"/>
                <a:gd name="T59" fmla="*/ 1250 h 1330"/>
                <a:gd name="T60" fmla="*/ 1515 w 2217"/>
                <a:gd name="T61" fmla="*/ 1217 h 1330"/>
                <a:gd name="T62" fmla="*/ 1549 w 2217"/>
                <a:gd name="T63" fmla="*/ 1180 h 1330"/>
                <a:gd name="T64" fmla="*/ 2198 w 2217"/>
                <a:gd name="T65" fmla="*/ 403 h 1330"/>
                <a:gd name="T66" fmla="*/ 2208 w 2217"/>
                <a:gd name="T67" fmla="*/ 383 h 1330"/>
                <a:gd name="T68" fmla="*/ 2215 w 2217"/>
                <a:gd name="T69" fmla="*/ 364 h 1330"/>
                <a:gd name="T70" fmla="*/ 2217 w 2217"/>
                <a:gd name="T71" fmla="*/ 343 h 1330"/>
                <a:gd name="T72" fmla="*/ 2215 w 2217"/>
                <a:gd name="T73" fmla="*/ 324 h 1330"/>
                <a:gd name="T74" fmla="*/ 2208 w 2217"/>
                <a:gd name="T75" fmla="*/ 304 h 1330"/>
                <a:gd name="T76" fmla="*/ 2199 w 2217"/>
                <a:gd name="T77" fmla="*/ 285 h 1330"/>
                <a:gd name="T78" fmla="*/ 2185 w 2217"/>
                <a:gd name="T79" fmla="*/ 267 h 1330"/>
                <a:gd name="T80" fmla="*/ 2160 w 2217"/>
                <a:gd name="T81" fmla="*/ 240 h 1330"/>
                <a:gd name="T82" fmla="*/ 2117 w 2217"/>
                <a:gd name="T83" fmla="*/ 208 h 1330"/>
                <a:gd name="T84" fmla="*/ 2063 w 2217"/>
                <a:gd name="T85" fmla="*/ 180 h 1330"/>
                <a:gd name="T86" fmla="*/ 2003 w 2217"/>
                <a:gd name="T87" fmla="*/ 16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7" h="1330">
                  <a:moveTo>
                    <a:pt x="1971" y="153"/>
                  </a:moveTo>
                  <a:lnTo>
                    <a:pt x="1215" y="8"/>
                  </a:lnTo>
                  <a:lnTo>
                    <a:pt x="1183" y="3"/>
                  </a:lnTo>
                  <a:lnTo>
                    <a:pt x="1153" y="0"/>
                  </a:lnTo>
                  <a:lnTo>
                    <a:pt x="1122" y="0"/>
                  </a:lnTo>
                  <a:lnTo>
                    <a:pt x="1091" y="2"/>
                  </a:lnTo>
                  <a:lnTo>
                    <a:pt x="1063" y="7"/>
                  </a:lnTo>
                  <a:lnTo>
                    <a:pt x="1035" y="12"/>
                  </a:lnTo>
                  <a:lnTo>
                    <a:pt x="1009" y="20"/>
                  </a:lnTo>
                  <a:lnTo>
                    <a:pt x="982" y="30"/>
                  </a:lnTo>
                  <a:lnTo>
                    <a:pt x="958" y="40"/>
                  </a:lnTo>
                  <a:lnTo>
                    <a:pt x="932" y="53"/>
                  </a:lnTo>
                  <a:lnTo>
                    <a:pt x="909" y="65"/>
                  </a:lnTo>
                  <a:lnTo>
                    <a:pt x="885" y="79"/>
                  </a:lnTo>
                  <a:lnTo>
                    <a:pt x="863" y="95"/>
                  </a:lnTo>
                  <a:lnTo>
                    <a:pt x="842" y="111"/>
                  </a:lnTo>
                  <a:lnTo>
                    <a:pt x="820" y="128"/>
                  </a:lnTo>
                  <a:lnTo>
                    <a:pt x="799" y="146"/>
                  </a:lnTo>
                  <a:lnTo>
                    <a:pt x="34" y="809"/>
                  </a:lnTo>
                  <a:lnTo>
                    <a:pt x="24" y="818"/>
                  </a:lnTo>
                  <a:lnTo>
                    <a:pt x="17" y="826"/>
                  </a:lnTo>
                  <a:lnTo>
                    <a:pt x="10" y="835"/>
                  </a:lnTo>
                  <a:lnTo>
                    <a:pt x="6" y="844"/>
                  </a:lnTo>
                  <a:lnTo>
                    <a:pt x="3" y="853"/>
                  </a:lnTo>
                  <a:lnTo>
                    <a:pt x="0" y="862"/>
                  </a:lnTo>
                  <a:lnTo>
                    <a:pt x="0" y="872"/>
                  </a:lnTo>
                  <a:lnTo>
                    <a:pt x="0" y="881"/>
                  </a:lnTo>
                  <a:lnTo>
                    <a:pt x="1" y="891"/>
                  </a:lnTo>
                  <a:lnTo>
                    <a:pt x="4" y="900"/>
                  </a:lnTo>
                  <a:lnTo>
                    <a:pt x="8" y="909"/>
                  </a:lnTo>
                  <a:lnTo>
                    <a:pt x="13" y="918"/>
                  </a:lnTo>
                  <a:lnTo>
                    <a:pt x="18" y="928"/>
                  </a:lnTo>
                  <a:lnTo>
                    <a:pt x="26" y="937"/>
                  </a:lnTo>
                  <a:lnTo>
                    <a:pt x="33" y="946"/>
                  </a:lnTo>
                  <a:lnTo>
                    <a:pt x="41" y="955"/>
                  </a:lnTo>
                  <a:lnTo>
                    <a:pt x="61" y="973"/>
                  </a:lnTo>
                  <a:lnTo>
                    <a:pt x="83" y="990"/>
                  </a:lnTo>
                  <a:lnTo>
                    <a:pt x="107" y="1005"/>
                  </a:lnTo>
                  <a:lnTo>
                    <a:pt x="134" y="1020"/>
                  </a:lnTo>
                  <a:lnTo>
                    <a:pt x="163" y="1034"/>
                  </a:lnTo>
                  <a:lnTo>
                    <a:pt x="193" y="1047"/>
                  </a:lnTo>
                  <a:lnTo>
                    <a:pt x="223" y="1058"/>
                  </a:lnTo>
                  <a:lnTo>
                    <a:pt x="254" y="1067"/>
                  </a:lnTo>
                  <a:lnTo>
                    <a:pt x="1133" y="1317"/>
                  </a:lnTo>
                  <a:lnTo>
                    <a:pt x="1149" y="1321"/>
                  </a:lnTo>
                  <a:lnTo>
                    <a:pt x="1165" y="1324"/>
                  </a:lnTo>
                  <a:lnTo>
                    <a:pt x="1181" y="1326"/>
                  </a:lnTo>
                  <a:lnTo>
                    <a:pt x="1196" y="1329"/>
                  </a:lnTo>
                  <a:lnTo>
                    <a:pt x="1211" y="1330"/>
                  </a:lnTo>
                  <a:lnTo>
                    <a:pt x="1227" y="1330"/>
                  </a:lnTo>
                  <a:lnTo>
                    <a:pt x="1242" y="1330"/>
                  </a:lnTo>
                  <a:lnTo>
                    <a:pt x="1257" y="1329"/>
                  </a:lnTo>
                  <a:lnTo>
                    <a:pt x="1286" y="1326"/>
                  </a:lnTo>
                  <a:lnTo>
                    <a:pt x="1316" y="1321"/>
                  </a:lnTo>
                  <a:lnTo>
                    <a:pt x="1345" y="1313"/>
                  </a:lnTo>
                  <a:lnTo>
                    <a:pt x="1372" y="1303"/>
                  </a:lnTo>
                  <a:lnTo>
                    <a:pt x="1399" y="1293"/>
                  </a:lnTo>
                  <a:lnTo>
                    <a:pt x="1424" y="1280"/>
                  </a:lnTo>
                  <a:lnTo>
                    <a:pt x="1448" y="1265"/>
                  </a:lnTo>
                  <a:lnTo>
                    <a:pt x="1473" y="1250"/>
                  </a:lnTo>
                  <a:lnTo>
                    <a:pt x="1494" y="1233"/>
                  </a:lnTo>
                  <a:lnTo>
                    <a:pt x="1515" y="1217"/>
                  </a:lnTo>
                  <a:lnTo>
                    <a:pt x="1533" y="1199"/>
                  </a:lnTo>
                  <a:lnTo>
                    <a:pt x="1549" y="1180"/>
                  </a:lnTo>
                  <a:lnTo>
                    <a:pt x="2190" y="412"/>
                  </a:lnTo>
                  <a:lnTo>
                    <a:pt x="2198" y="403"/>
                  </a:lnTo>
                  <a:lnTo>
                    <a:pt x="2204" y="393"/>
                  </a:lnTo>
                  <a:lnTo>
                    <a:pt x="2208" y="383"/>
                  </a:lnTo>
                  <a:lnTo>
                    <a:pt x="2212" y="374"/>
                  </a:lnTo>
                  <a:lnTo>
                    <a:pt x="2215" y="364"/>
                  </a:lnTo>
                  <a:lnTo>
                    <a:pt x="2217" y="354"/>
                  </a:lnTo>
                  <a:lnTo>
                    <a:pt x="2217" y="343"/>
                  </a:lnTo>
                  <a:lnTo>
                    <a:pt x="2216" y="334"/>
                  </a:lnTo>
                  <a:lnTo>
                    <a:pt x="2215" y="324"/>
                  </a:lnTo>
                  <a:lnTo>
                    <a:pt x="2212" y="314"/>
                  </a:lnTo>
                  <a:lnTo>
                    <a:pt x="2208" y="304"/>
                  </a:lnTo>
                  <a:lnTo>
                    <a:pt x="2204" y="295"/>
                  </a:lnTo>
                  <a:lnTo>
                    <a:pt x="2199" y="285"/>
                  </a:lnTo>
                  <a:lnTo>
                    <a:pt x="2193" y="276"/>
                  </a:lnTo>
                  <a:lnTo>
                    <a:pt x="2185" y="267"/>
                  </a:lnTo>
                  <a:lnTo>
                    <a:pt x="2178" y="258"/>
                  </a:lnTo>
                  <a:lnTo>
                    <a:pt x="2160" y="240"/>
                  </a:lnTo>
                  <a:lnTo>
                    <a:pt x="2139" y="224"/>
                  </a:lnTo>
                  <a:lnTo>
                    <a:pt x="2117" y="208"/>
                  </a:lnTo>
                  <a:lnTo>
                    <a:pt x="2091" y="193"/>
                  </a:lnTo>
                  <a:lnTo>
                    <a:pt x="2063" y="180"/>
                  </a:lnTo>
                  <a:lnTo>
                    <a:pt x="2034" y="170"/>
                  </a:lnTo>
                  <a:lnTo>
                    <a:pt x="2003" y="160"/>
                  </a:lnTo>
                  <a:lnTo>
                    <a:pt x="1971" y="153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3" name="Freeform 37"/>
            <p:cNvSpPr>
              <a:spLocks/>
            </p:cNvSpPr>
            <p:nvPr/>
          </p:nvSpPr>
          <p:spPr bwMode="auto">
            <a:xfrm>
              <a:off x="6470650" y="3089275"/>
              <a:ext cx="715963" cy="508000"/>
            </a:xfrm>
            <a:custGeom>
              <a:avLst/>
              <a:gdLst>
                <a:gd name="T0" fmla="*/ 706 w 1804"/>
                <a:gd name="T1" fmla="*/ 2 h 1280"/>
                <a:gd name="T2" fmla="*/ 641 w 1804"/>
                <a:gd name="T3" fmla="*/ 3 h 1280"/>
                <a:gd name="T4" fmla="*/ 581 w 1804"/>
                <a:gd name="T5" fmla="*/ 12 h 1280"/>
                <a:gd name="T6" fmla="*/ 528 w 1804"/>
                <a:gd name="T7" fmla="*/ 30 h 1280"/>
                <a:gd name="T8" fmla="*/ 479 w 1804"/>
                <a:gd name="T9" fmla="*/ 53 h 1280"/>
                <a:gd name="T10" fmla="*/ 437 w 1804"/>
                <a:gd name="T11" fmla="*/ 82 h 1280"/>
                <a:gd name="T12" fmla="*/ 403 w 1804"/>
                <a:gd name="T13" fmla="*/ 116 h 1280"/>
                <a:gd name="T14" fmla="*/ 373 w 1804"/>
                <a:gd name="T15" fmla="*/ 153 h 1280"/>
                <a:gd name="T16" fmla="*/ 352 w 1804"/>
                <a:gd name="T17" fmla="*/ 193 h 1280"/>
                <a:gd name="T18" fmla="*/ 4 w 1804"/>
                <a:gd name="T19" fmla="*/ 954 h 1280"/>
                <a:gd name="T20" fmla="*/ 0 w 1804"/>
                <a:gd name="T21" fmla="*/ 974 h 1280"/>
                <a:gd name="T22" fmla="*/ 1 w 1804"/>
                <a:gd name="T23" fmla="*/ 993 h 1280"/>
                <a:gd name="T24" fmla="*/ 6 w 1804"/>
                <a:gd name="T25" fmla="*/ 1013 h 1280"/>
                <a:gd name="T26" fmla="*/ 15 w 1804"/>
                <a:gd name="T27" fmla="*/ 1030 h 1280"/>
                <a:gd name="T28" fmla="*/ 28 w 1804"/>
                <a:gd name="T29" fmla="*/ 1048 h 1280"/>
                <a:gd name="T30" fmla="*/ 46 w 1804"/>
                <a:gd name="T31" fmla="*/ 1065 h 1280"/>
                <a:gd name="T32" fmla="*/ 65 w 1804"/>
                <a:gd name="T33" fmla="*/ 1080 h 1280"/>
                <a:gd name="T34" fmla="*/ 100 w 1804"/>
                <a:gd name="T35" fmla="*/ 1102 h 1280"/>
                <a:gd name="T36" fmla="*/ 155 w 1804"/>
                <a:gd name="T37" fmla="*/ 1127 h 1280"/>
                <a:gd name="T38" fmla="*/ 217 w 1804"/>
                <a:gd name="T39" fmla="*/ 1146 h 1280"/>
                <a:gd name="T40" fmla="*/ 283 w 1804"/>
                <a:gd name="T41" fmla="*/ 1160 h 1280"/>
                <a:gd name="T42" fmla="*/ 1354 w 1804"/>
                <a:gd name="T43" fmla="*/ 1278 h 1280"/>
                <a:gd name="T44" fmla="*/ 1388 w 1804"/>
                <a:gd name="T45" fmla="*/ 1280 h 1280"/>
                <a:gd name="T46" fmla="*/ 1420 w 1804"/>
                <a:gd name="T47" fmla="*/ 1279 h 1280"/>
                <a:gd name="T48" fmla="*/ 1484 w 1804"/>
                <a:gd name="T49" fmla="*/ 1271 h 1280"/>
                <a:gd name="T50" fmla="*/ 1543 w 1804"/>
                <a:gd name="T51" fmla="*/ 1255 h 1280"/>
                <a:gd name="T52" fmla="*/ 1595 w 1804"/>
                <a:gd name="T53" fmla="*/ 1232 h 1280"/>
                <a:gd name="T54" fmla="*/ 1639 w 1804"/>
                <a:gd name="T55" fmla="*/ 1201 h 1280"/>
                <a:gd name="T56" fmla="*/ 1657 w 1804"/>
                <a:gd name="T57" fmla="*/ 1185 h 1280"/>
                <a:gd name="T58" fmla="*/ 1674 w 1804"/>
                <a:gd name="T59" fmla="*/ 1166 h 1280"/>
                <a:gd name="T60" fmla="*/ 1687 w 1804"/>
                <a:gd name="T61" fmla="*/ 1146 h 1280"/>
                <a:gd name="T62" fmla="*/ 1698 w 1804"/>
                <a:gd name="T63" fmla="*/ 1127 h 1280"/>
                <a:gd name="T64" fmla="*/ 1706 w 1804"/>
                <a:gd name="T65" fmla="*/ 1106 h 1280"/>
                <a:gd name="T66" fmla="*/ 1710 w 1804"/>
                <a:gd name="T67" fmla="*/ 1085 h 1280"/>
                <a:gd name="T68" fmla="*/ 1804 w 1804"/>
                <a:gd name="T69" fmla="*/ 246 h 1280"/>
                <a:gd name="T70" fmla="*/ 1803 w 1804"/>
                <a:gd name="T71" fmla="*/ 226 h 1280"/>
                <a:gd name="T72" fmla="*/ 1799 w 1804"/>
                <a:gd name="T73" fmla="*/ 206 h 1280"/>
                <a:gd name="T74" fmla="*/ 1791 w 1804"/>
                <a:gd name="T75" fmla="*/ 185 h 1280"/>
                <a:gd name="T76" fmla="*/ 1780 w 1804"/>
                <a:gd name="T77" fmla="*/ 166 h 1280"/>
                <a:gd name="T78" fmla="*/ 1767 w 1804"/>
                <a:gd name="T79" fmla="*/ 148 h 1280"/>
                <a:gd name="T80" fmla="*/ 1741 w 1804"/>
                <a:gd name="T81" fmla="*/ 123 h 1280"/>
                <a:gd name="T82" fmla="*/ 1699 w 1804"/>
                <a:gd name="T83" fmla="*/ 92 h 1280"/>
                <a:gd name="T84" fmla="*/ 1650 w 1804"/>
                <a:gd name="T85" fmla="*/ 68 h 1280"/>
                <a:gd name="T86" fmla="*/ 1592 w 1804"/>
                <a:gd name="T87" fmla="*/ 50 h 1280"/>
                <a:gd name="T88" fmla="*/ 1528 w 1804"/>
                <a:gd name="T89" fmla="*/ 39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4" h="1280">
                  <a:moveTo>
                    <a:pt x="1494" y="36"/>
                  </a:moveTo>
                  <a:lnTo>
                    <a:pt x="706" y="2"/>
                  </a:lnTo>
                  <a:lnTo>
                    <a:pt x="673" y="0"/>
                  </a:lnTo>
                  <a:lnTo>
                    <a:pt x="641" y="3"/>
                  </a:lnTo>
                  <a:lnTo>
                    <a:pt x="610" y="7"/>
                  </a:lnTo>
                  <a:lnTo>
                    <a:pt x="581" y="12"/>
                  </a:lnTo>
                  <a:lnTo>
                    <a:pt x="553" y="20"/>
                  </a:lnTo>
                  <a:lnTo>
                    <a:pt x="528" y="30"/>
                  </a:lnTo>
                  <a:lnTo>
                    <a:pt x="502" y="41"/>
                  </a:lnTo>
                  <a:lnTo>
                    <a:pt x="479" y="53"/>
                  </a:lnTo>
                  <a:lnTo>
                    <a:pt x="457" y="67"/>
                  </a:lnTo>
                  <a:lnTo>
                    <a:pt x="437" y="82"/>
                  </a:lnTo>
                  <a:lnTo>
                    <a:pt x="419" y="99"/>
                  </a:lnTo>
                  <a:lnTo>
                    <a:pt x="403" y="116"/>
                  </a:lnTo>
                  <a:lnTo>
                    <a:pt x="387" y="134"/>
                  </a:lnTo>
                  <a:lnTo>
                    <a:pt x="373" y="153"/>
                  </a:lnTo>
                  <a:lnTo>
                    <a:pt x="362" y="174"/>
                  </a:lnTo>
                  <a:lnTo>
                    <a:pt x="352" y="193"/>
                  </a:lnTo>
                  <a:lnTo>
                    <a:pt x="9" y="944"/>
                  </a:lnTo>
                  <a:lnTo>
                    <a:pt x="4" y="954"/>
                  </a:lnTo>
                  <a:lnTo>
                    <a:pt x="1" y="964"/>
                  </a:lnTo>
                  <a:lnTo>
                    <a:pt x="0" y="974"/>
                  </a:lnTo>
                  <a:lnTo>
                    <a:pt x="0" y="983"/>
                  </a:lnTo>
                  <a:lnTo>
                    <a:pt x="1" y="993"/>
                  </a:lnTo>
                  <a:lnTo>
                    <a:pt x="2" y="1002"/>
                  </a:lnTo>
                  <a:lnTo>
                    <a:pt x="6" y="1013"/>
                  </a:lnTo>
                  <a:lnTo>
                    <a:pt x="10" y="1021"/>
                  </a:lnTo>
                  <a:lnTo>
                    <a:pt x="15" y="1030"/>
                  </a:lnTo>
                  <a:lnTo>
                    <a:pt x="21" y="1039"/>
                  </a:lnTo>
                  <a:lnTo>
                    <a:pt x="28" y="1048"/>
                  </a:lnTo>
                  <a:lnTo>
                    <a:pt x="37" y="1057"/>
                  </a:lnTo>
                  <a:lnTo>
                    <a:pt x="46" y="1065"/>
                  </a:lnTo>
                  <a:lnTo>
                    <a:pt x="55" y="1072"/>
                  </a:lnTo>
                  <a:lnTo>
                    <a:pt x="65" y="1080"/>
                  </a:lnTo>
                  <a:lnTo>
                    <a:pt x="76" y="1088"/>
                  </a:lnTo>
                  <a:lnTo>
                    <a:pt x="100" y="1102"/>
                  </a:lnTo>
                  <a:lnTo>
                    <a:pt x="127" y="1116"/>
                  </a:lnTo>
                  <a:lnTo>
                    <a:pt x="155" y="1127"/>
                  </a:lnTo>
                  <a:lnTo>
                    <a:pt x="186" y="1138"/>
                  </a:lnTo>
                  <a:lnTo>
                    <a:pt x="217" y="1146"/>
                  </a:lnTo>
                  <a:lnTo>
                    <a:pt x="250" y="1154"/>
                  </a:lnTo>
                  <a:lnTo>
                    <a:pt x="283" y="1160"/>
                  </a:lnTo>
                  <a:lnTo>
                    <a:pt x="317" y="1166"/>
                  </a:lnTo>
                  <a:lnTo>
                    <a:pt x="1354" y="1278"/>
                  </a:lnTo>
                  <a:lnTo>
                    <a:pt x="1370" y="1279"/>
                  </a:lnTo>
                  <a:lnTo>
                    <a:pt x="1388" y="1280"/>
                  </a:lnTo>
                  <a:lnTo>
                    <a:pt x="1405" y="1280"/>
                  </a:lnTo>
                  <a:lnTo>
                    <a:pt x="1420" y="1279"/>
                  </a:lnTo>
                  <a:lnTo>
                    <a:pt x="1453" y="1276"/>
                  </a:lnTo>
                  <a:lnTo>
                    <a:pt x="1484" y="1271"/>
                  </a:lnTo>
                  <a:lnTo>
                    <a:pt x="1513" y="1265"/>
                  </a:lnTo>
                  <a:lnTo>
                    <a:pt x="1543" y="1255"/>
                  </a:lnTo>
                  <a:lnTo>
                    <a:pt x="1569" y="1245"/>
                  </a:lnTo>
                  <a:lnTo>
                    <a:pt x="1595" y="1232"/>
                  </a:lnTo>
                  <a:lnTo>
                    <a:pt x="1618" y="1217"/>
                  </a:lnTo>
                  <a:lnTo>
                    <a:pt x="1639" y="1201"/>
                  </a:lnTo>
                  <a:lnTo>
                    <a:pt x="1648" y="1192"/>
                  </a:lnTo>
                  <a:lnTo>
                    <a:pt x="1657" y="1185"/>
                  </a:lnTo>
                  <a:lnTo>
                    <a:pt x="1666" y="1176"/>
                  </a:lnTo>
                  <a:lnTo>
                    <a:pt x="1674" y="1166"/>
                  </a:lnTo>
                  <a:lnTo>
                    <a:pt x="1680" y="1157"/>
                  </a:lnTo>
                  <a:lnTo>
                    <a:pt x="1687" y="1146"/>
                  </a:lnTo>
                  <a:lnTo>
                    <a:pt x="1693" y="1138"/>
                  </a:lnTo>
                  <a:lnTo>
                    <a:pt x="1698" y="1127"/>
                  </a:lnTo>
                  <a:lnTo>
                    <a:pt x="1702" y="1117"/>
                  </a:lnTo>
                  <a:lnTo>
                    <a:pt x="1706" y="1106"/>
                  </a:lnTo>
                  <a:lnTo>
                    <a:pt x="1708" y="1095"/>
                  </a:lnTo>
                  <a:lnTo>
                    <a:pt x="1710" y="1085"/>
                  </a:lnTo>
                  <a:lnTo>
                    <a:pt x="1803" y="258"/>
                  </a:lnTo>
                  <a:lnTo>
                    <a:pt x="1804" y="246"/>
                  </a:lnTo>
                  <a:lnTo>
                    <a:pt x="1804" y="236"/>
                  </a:lnTo>
                  <a:lnTo>
                    <a:pt x="1803" y="226"/>
                  </a:lnTo>
                  <a:lnTo>
                    <a:pt x="1801" y="216"/>
                  </a:lnTo>
                  <a:lnTo>
                    <a:pt x="1799" y="206"/>
                  </a:lnTo>
                  <a:lnTo>
                    <a:pt x="1795" y="195"/>
                  </a:lnTo>
                  <a:lnTo>
                    <a:pt x="1791" y="185"/>
                  </a:lnTo>
                  <a:lnTo>
                    <a:pt x="1786" y="176"/>
                  </a:lnTo>
                  <a:lnTo>
                    <a:pt x="1780" y="166"/>
                  </a:lnTo>
                  <a:lnTo>
                    <a:pt x="1773" y="157"/>
                  </a:lnTo>
                  <a:lnTo>
                    <a:pt x="1767" y="148"/>
                  </a:lnTo>
                  <a:lnTo>
                    <a:pt x="1759" y="139"/>
                  </a:lnTo>
                  <a:lnTo>
                    <a:pt x="1741" y="123"/>
                  </a:lnTo>
                  <a:lnTo>
                    <a:pt x="1722" y="108"/>
                  </a:lnTo>
                  <a:lnTo>
                    <a:pt x="1699" y="92"/>
                  </a:lnTo>
                  <a:lnTo>
                    <a:pt x="1675" y="79"/>
                  </a:lnTo>
                  <a:lnTo>
                    <a:pt x="1650" y="68"/>
                  </a:lnTo>
                  <a:lnTo>
                    <a:pt x="1622" y="58"/>
                  </a:lnTo>
                  <a:lnTo>
                    <a:pt x="1592" y="50"/>
                  </a:lnTo>
                  <a:lnTo>
                    <a:pt x="1560" y="43"/>
                  </a:lnTo>
                  <a:lnTo>
                    <a:pt x="1528" y="39"/>
                  </a:lnTo>
                  <a:lnTo>
                    <a:pt x="1494" y="36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4" name="Freeform 38"/>
            <p:cNvSpPr>
              <a:spLocks/>
            </p:cNvSpPr>
            <p:nvPr/>
          </p:nvSpPr>
          <p:spPr bwMode="auto">
            <a:xfrm>
              <a:off x="7267575" y="3148013"/>
              <a:ext cx="576263" cy="493712"/>
            </a:xfrm>
            <a:custGeom>
              <a:avLst/>
              <a:gdLst>
                <a:gd name="T0" fmla="*/ 1122 w 1455"/>
                <a:gd name="T1" fmla="*/ 0 h 1244"/>
                <a:gd name="T2" fmla="*/ 1188 w 1455"/>
                <a:gd name="T3" fmla="*/ 4 h 1244"/>
                <a:gd name="T4" fmla="*/ 1251 w 1455"/>
                <a:gd name="T5" fmla="*/ 17 h 1244"/>
                <a:gd name="T6" fmla="*/ 1308 w 1455"/>
                <a:gd name="T7" fmla="*/ 36 h 1244"/>
                <a:gd name="T8" fmla="*/ 1356 w 1455"/>
                <a:gd name="T9" fmla="*/ 60 h 1244"/>
                <a:gd name="T10" fmla="*/ 1397 w 1455"/>
                <a:gd name="T11" fmla="*/ 92 h 1244"/>
                <a:gd name="T12" fmla="*/ 1414 w 1455"/>
                <a:gd name="T13" fmla="*/ 108 h 1244"/>
                <a:gd name="T14" fmla="*/ 1428 w 1455"/>
                <a:gd name="T15" fmla="*/ 126 h 1244"/>
                <a:gd name="T16" fmla="*/ 1439 w 1455"/>
                <a:gd name="T17" fmla="*/ 145 h 1244"/>
                <a:gd name="T18" fmla="*/ 1448 w 1455"/>
                <a:gd name="T19" fmla="*/ 166 h 1244"/>
                <a:gd name="T20" fmla="*/ 1453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4 w 1455"/>
                <a:gd name="T29" fmla="*/ 1089 h 1244"/>
                <a:gd name="T30" fmla="*/ 1434 w 1455"/>
                <a:gd name="T31" fmla="*/ 1108 h 1244"/>
                <a:gd name="T32" fmla="*/ 1422 w 1455"/>
                <a:gd name="T33" fmla="*/ 1127 h 1244"/>
                <a:gd name="T34" fmla="*/ 1406 w 1455"/>
                <a:gd name="T35" fmla="*/ 1145 h 1244"/>
                <a:gd name="T36" fmla="*/ 1378 w 1455"/>
                <a:gd name="T37" fmla="*/ 1169 h 1244"/>
                <a:gd name="T38" fmla="*/ 1334 w 1455"/>
                <a:gd name="T39" fmla="*/ 1197 h 1244"/>
                <a:gd name="T40" fmla="*/ 1280 w 1455"/>
                <a:gd name="T41" fmla="*/ 1219 h 1244"/>
                <a:gd name="T42" fmla="*/ 1220 w 1455"/>
                <a:gd name="T43" fmla="*/ 1235 h 1244"/>
                <a:gd name="T44" fmla="*/ 1156 w 1455"/>
                <a:gd name="T45" fmla="*/ 1243 h 1244"/>
                <a:gd name="T46" fmla="*/ 331 w 1455"/>
                <a:gd name="T47" fmla="*/ 1244 h 1244"/>
                <a:gd name="T48" fmla="*/ 265 w 1455"/>
                <a:gd name="T49" fmla="*/ 1240 h 1244"/>
                <a:gd name="T50" fmla="*/ 203 w 1455"/>
                <a:gd name="T51" fmla="*/ 1228 h 1244"/>
                <a:gd name="T52" fmla="*/ 147 w 1455"/>
                <a:gd name="T53" fmla="*/ 1208 h 1244"/>
                <a:gd name="T54" fmla="*/ 97 w 1455"/>
                <a:gd name="T55" fmla="*/ 1183 h 1244"/>
                <a:gd name="T56" fmla="*/ 56 w 1455"/>
                <a:gd name="T57" fmla="*/ 1152 h 1244"/>
                <a:gd name="T58" fmla="*/ 39 w 1455"/>
                <a:gd name="T59" fmla="*/ 1136 h 1244"/>
                <a:gd name="T60" fmla="*/ 25 w 1455"/>
                <a:gd name="T61" fmla="*/ 1118 h 1244"/>
                <a:gd name="T62" fmla="*/ 14 w 1455"/>
                <a:gd name="T63" fmla="*/ 1099 h 1244"/>
                <a:gd name="T64" fmla="*/ 6 w 1455"/>
                <a:gd name="T65" fmla="*/ 1078 h 1244"/>
                <a:gd name="T66" fmla="*/ 1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0 w 1455"/>
                <a:gd name="T75" fmla="*/ 156 h 1244"/>
                <a:gd name="T76" fmla="*/ 19 w 1455"/>
                <a:gd name="T77" fmla="*/ 136 h 1244"/>
                <a:gd name="T78" fmla="*/ 32 w 1455"/>
                <a:gd name="T79" fmla="*/ 117 h 1244"/>
                <a:gd name="T80" fmla="*/ 47 w 1455"/>
                <a:gd name="T81" fmla="*/ 99 h 1244"/>
                <a:gd name="T82" fmla="*/ 75 w 1455"/>
                <a:gd name="T83" fmla="*/ 75 h 1244"/>
                <a:gd name="T84" fmla="*/ 121 w 1455"/>
                <a:gd name="T85" fmla="*/ 47 h 1244"/>
                <a:gd name="T86" fmla="*/ 173 w 1455"/>
                <a:gd name="T87" fmla="*/ 24 h 1244"/>
                <a:gd name="T88" fmla="*/ 233 w 1455"/>
                <a:gd name="T89" fmla="*/ 9 h 1244"/>
                <a:gd name="T90" fmla="*/ 298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1" y="0"/>
                  </a:moveTo>
                  <a:lnTo>
                    <a:pt x="1122" y="0"/>
                  </a:lnTo>
                  <a:lnTo>
                    <a:pt x="1156" y="1"/>
                  </a:lnTo>
                  <a:lnTo>
                    <a:pt x="1188" y="4"/>
                  </a:lnTo>
                  <a:lnTo>
                    <a:pt x="1220" y="9"/>
                  </a:lnTo>
                  <a:lnTo>
                    <a:pt x="1251" y="17"/>
                  </a:lnTo>
                  <a:lnTo>
                    <a:pt x="1280" y="24"/>
                  </a:lnTo>
                  <a:lnTo>
                    <a:pt x="1308" y="36"/>
                  </a:lnTo>
                  <a:lnTo>
                    <a:pt x="1334" y="47"/>
                  </a:lnTo>
                  <a:lnTo>
                    <a:pt x="1356" y="60"/>
                  </a:lnTo>
                  <a:lnTo>
                    <a:pt x="1378" y="75"/>
                  </a:lnTo>
                  <a:lnTo>
                    <a:pt x="1397" y="92"/>
                  </a:lnTo>
                  <a:lnTo>
                    <a:pt x="1406" y="99"/>
                  </a:lnTo>
                  <a:lnTo>
                    <a:pt x="1414" y="108"/>
                  </a:lnTo>
                  <a:lnTo>
                    <a:pt x="1422" y="117"/>
                  </a:lnTo>
                  <a:lnTo>
                    <a:pt x="1428" y="126"/>
                  </a:lnTo>
                  <a:lnTo>
                    <a:pt x="1434" y="136"/>
                  </a:lnTo>
                  <a:lnTo>
                    <a:pt x="1439" y="145"/>
                  </a:lnTo>
                  <a:lnTo>
                    <a:pt x="1444" y="156"/>
                  </a:lnTo>
                  <a:lnTo>
                    <a:pt x="1448" y="166"/>
                  </a:lnTo>
                  <a:lnTo>
                    <a:pt x="1451" y="176"/>
                  </a:lnTo>
                  <a:lnTo>
                    <a:pt x="1453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3" y="1058"/>
                  </a:lnTo>
                  <a:lnTo>
                    <a:pt x="1451" y="1068"/>
                  </a:lnTo>
                  <a:lnTo>
                    <a:pt x="1448" y="1078"/>
                  </a:lnTo>
                  <a:lnTo>
                    <a:pt x="1444" y="1089"/>
                  </a:lnTo>
                  <a:lnTo>
                    <a:pt x="1439" y="1099"/>
                  </a:lnTo>
                  <a:lnTo>
                    <a:pt x="1434" y="1108"/>
                  </a:lnTo>
                  <a:lnTo>
                    <a:pt x="1428" y="1118"/>
                  </a:lnTo>
                  <a:lnTo>
                    <a:pt x="1422" y="1127"/>
                  </a:lnTo>
                  <a:lnTo>
                    <a:pt x="1414" y="1136"/>
                  </a:lnTo>
                  <a:lnTo>
                    <a:pt x="1406" y="1145"/>
                  </a:lnTo>
                  <a:lnTo>
                    <a:pt x="1397" y="1152"/>
                  </a:lnTo>
                  <a:lnTo>
                    <a:pt x="1378" y="1169"/>
                  </a:lnTo>
                  <a:lnTo>
                    <a:pt x="1356" y="1183"/>
                  </a:lnTo>
                  <a:lnTo>
                    <a:pt x="1334" y="1197"/>
                  </a:lnTo>
                  <a:lnTo>
                    <a:pt x="1308" y="1208"/>
                  </a:lnTo>
                  <a:lnTo>
                    <a:pt x="1280" y="1219"/>
                  </a:lnTo>
                  <a:lnTo>
                    <a:pt x="1251" y="1228"/>
                  </a:lnTo>
                  <a:lnTo>
                    <a:pt x="1220" y="1235"/>
                  </a:lnTo>
                  <a:lnTo>
                    <a:pt x="1188" y="1240"/>
                  </a:lnTo>
                  <a:lnTo>
                    <a:pt x="1156" y="1243"/>
                  </a:lnTo>
                  <a:lnTo>
                    <a:pt x="1122" y="1244"/>
                  </a:lnTo>
                  <a:lnTo>
                    <a:pt x="331" y="1244"/>
                  </a:lnTo>
                  <a:lnTo>
                    <a:pt x="298" y="1243"/>
                  </a:lnTo>
                  <a:lnTo>
                    <a:pt x="265" y="1240"/>
                  </a:lnTo>
                  <a:lnTo>
                    <a:pt x="233" y="1235"/>
                  </a:lnTo>
                  <a:lnTo>
                    <a:pt x="203" y="1228"/>
                  </a:lnTo>
                  <a:lnTo>
                    <a:pt x="173" y="1219"/>
                  </a:lnTo>
                  <a:lnTo>
                    <a:pt x="147" y="1208"/>
                  </a:lnTo>
                  <a:lnTo>
                    <a:pt x="121" y="1197"/>
                  </a:lnTo>
                  <a:lnTo>
                    <a:pt x="97" y="1183"/>
                  </a:lnTo>
                  <a:lnTo>
                    <a:pt x="75" y="1169"/>
                  </a:lnTo>
                  <a:lnTo>
                    <a:pt x="56" y="1152"/>
                  </a:lnTo>
                  <a:lnTo>
                    <a:pt x="47" y="1145"/>
                  </a:lnTo>
                  <a:lnTo>
                    <a:pt x="39" y="1136"/>
                  </a:lnTo>
                  <a:lnTo>
                    <a:pt x="32" y="1127"/>
                  </a:lnTo>
                  <a:lnTo>
                    <a:pt x="25" y="1118"/>
                  </a:lnTo>
                  <a:lnTo>
                    <a:pt x="19" y="1108"/>
                  </a:lnTo>
                  <a:lnTo>
                    <a:pt x="14" y="1099"/>
                  </a:lnTo>
                  <a:lnTo>
                    <a:pt x="10" y="1089"/>
                  </a:lnTo>
                  <a:lnTo>
                    <a:pt x="6" y="1078"/>
                  </a:lnTo>
                  <a:lnTo>
                    <a:pt x="4" y="1068"/>
                  </a:lnTo>
                  <a:lnTo>
                    <a:pt x="1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1" y="186"/>
                  </a:lnTo>
                  <a:lnTo>
                    <a:pt x="4" y="176"/>
                  </a:lnTo>
                  <a:lnTo>
                    <a:pt x="6" y="166"/>
                  </a:lnTo>
                  <a:lnTo>
                    <a:pt x="10" y="156"/>
                  </a:lnTo>
                  <a:lnTo>
                    <a:pt x="14" y="145"/>
                  </a:lnTo>
                  <a:lnTo>
                    <a:pt x="19" y="136"/>
                  </a:lnTo>
                  <a:lnTo>
                    <a:pt x="25" y="126"/>
                  </a:lnTo>
                  <a:lnTo>
                    <a:pt x="32" y="117"/>
                  </a:lnTo>
                  <a:lnTo>
                    <a:pt x="39" y="108"/>
                  </a:lnTo>
                  <a:lnTo>
                    <a:pt x="47" y="99"/>
                  </a:lnTo>
                  <a:lnTo>
                    <a:pt x="56" y="92"/>
                  </a:lnTo>
                  <a:lnTo>
                    <a:pt x="75" y="75"/>
                  </a:lnTo>
                  <a:lnTo>
                    <a:pt x="97" y="60"/>
                  </a:lnTo>
                  <a:lnTo>
                    <a:pt x="121" y="47"/>
                  </a:lnTo>
                  <a:lnTo>
                    <a:pt x="147" y="36"/>
                  </a:lnTo>
                  <a:lnTo>
                    <a:pt x="173" y="24"/>
                  </a:lnTo>
                  <a:lnTo>
                    <a:pt x="203" y="17"/>
                  </a:lnTo>
                  <a:lnTo>
                    <a:pt x="233" y="9"/>
                  </a:lnTo>
                  <a:lnTo>
                    <a:pt x="265" y="4"/>
                  </a:lnTo>
                  <a:lnTo>
                    <a:pt x="298" y="1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5" name="Freeform 39"/>
            <p:cNvSpPr>
              <a:spLocks/>
            </p:cNvSpPr>
            <p:nvPr/>
          </p:nvSpPr>
          <p:spPr bwMode="auto">
            <a:xfrm>
              <a:off x="7926388" y="3148013"/>
              <a:ext cx="577850" cy="493712"/>
            </a:xfrm>
            <a:custGeom>
              <a:avLst/>
              <a:gdLst>
                <a:gd name="T0" fmla="*/ 1122 w 1455"/>
                <a:gd name="T1" fmla="*/ 0 h 1244"/>
                <a:gd name="T2" fmla="*/ 1190 w 1455"/>
                <a:gd name="T3" fmla="*/ 4 h 1244"/>
                <a:gd name="T4" fmla="*/ 1253 w 1455"/>
                <a:gd name="T5" fmla="*/ 17 h 1244"/>
                <a:gd name="T6" fmla="*/ 1309 w 1455"/>
                <a:gd name="T7" fmla="*/ 36 h 1244"/>
                <a:gd name="T8" fmla="*/ 1358 w 1455"/>
                <a:gd name="T9" fmla="*/ 60 h 1244"/>
                <a:gd name="T10" fmla="*/ 1399 w 1455"/>
                <a:gd name="T11" fmla="*/ 92 h 1244"/>
                <a:gd name="T12" fmla="*/ 1416 w 1455"/>
                <a:gd name="T13" fmla="*/ 108 h 1244"/>
                <a:gd name="T14" fmla="*/ 1430 w 1455"/>
                <a:gd name="T15" fmla="*/ 126 h 1244"/>
                <a:gd name="T16" fmla="*/ 1440 w 1455"/>
                <a:gd name="T17" fmla="*/ 145 h 1244"/>
                <a:gd name="T18" fmla="*/ 1449 w 1455"/>
                <a:gd name="T19" fmla="*/ 166 h 1244"/>
                <a:gd name="T20" fmla="*/ 1454 w 1455"/>
                <a:gd name="T21" fmla="*/ 186 h 1244"/>
                <a:gd name="T22" fmla="*/ 1455 w 1455"/>
                <a:gd name="T23" fmla="*/ 207 h 1244"/>
                <a:gd name="T24" fmla="*/ 1455 w 1455"/>
                <a:gd name="T25" fmla="*/ 1048 h 1244"/>
                <a:gd name="T26" fmla="*/ 1451 w 1455"/>
                <a:gd name="T27" fmla="*/ 1068 h 1244"/>
                <a:gd name="T28" fmla="*/ 1445 w 1455"/>
                <a:gd name="T29" fmla="*/ 1089 h 1244"/>
                <a:gd name="T30" fmla="*/ 1435 w 1455"/>
                <a:gd name="T31" fmla="*/ 1108 h 1244"/>
                <a:gd name="T32" fmla="*/ 1422 w 1455"/>
                <a:gd name="T33" fmla="*/ 1127 h 1244"/>
                <a:gd name="T34" fmla="*/ 1407 w 1455"/>
                <a:gd name="T35" fmla="*/ 1145 h 1244"/>
                <a:gd name="T36" fmla="*/ 1380 w 1455"/>
                <a:gd name="T37" fmla="*/ 1169 h 1244"/>
                <a:gd name="T38" fmla="*/ 1334 w 1455"/>
                <a:gd name="T39" fmla="*/ 1197 h 1244"/>
                <a:gd name="T40" fmla="*/ 1281 w 1455"/>
                <a:gd name="T41" fmla="*/ 1219 h 1244"/>
                <a:gd name="T42" fmla="*/ 1222 w 1455"/>
                <a:gd name="T43" fmla="*/ 1235 h 1244"/>
                <a:gd name="T44" fmla="*/ 1157 w 1455"/>
                <a:gd name="T45" fmla="*/ 1243 h 1244"/>
                <a:gd name="T46" fmla="*/ 333 w 1455"/>
                <a:gd name="T47" fmla="*/ 1244 h 1244"/>
                <a:gd name="T48" fmla="*/ 266 w 1455"/>
                <a:gd name="T49" fmla="*/ 1240 h 1244"/>
                <a:gd name="T50" fmla="*/ 204 w 1455"/>
                <a:gd name="T51" fmla="*/ 1228 h 1244"/>
                <a:gd name="T52" fmla="*/ 147 w 1455"/>
                <a:gd name="T53" fmla="*/ 1208 h 1244"/>
                <a:gd name="T54" fmla="*/ 99 w 1455"/>
                <a:gd name="T55" fmla="*/ 1183 h 1244"/>
                <a:gd name="T56" fmla="*/ 58 w 1455"/>
                <a:gd name="T57" fmla="*/ 1152 h 1244"/>
                <a:gd name="T58" fmla="*/ 41 w 1455"/>
                <a:gd name="T59" fmla="*/ 1136 h 1244"/>
                <a:gd name="T60" fmla="*/ 27 w 1455"/>
                <a:gd name="T61" fmla="*/ 1118 h 1244"/>
                <a:gd name="T62" fmla="*/ 16 w 1455"/>
                <a:gd name="T63" fmla="*/ 1099 h 1244"/>
                <a:gd name="T64" fmla="*/ 7 w 1455"/>
                <a:gd name="T65" fmla="*/ 1078 h 1244"/>
                <a:gd name="T66" fmla="*/ 2 w 1455"/>
                <a:gd name="T67" fmla="*/ 1058 h 1244"/>
                <a:gd name="T68" fmla="*/ 0 w 1455"/>
                <a:gd name="T69" fmla="*/ 1036 h 1244"/>
                <a:gd name="T70" fmla="*/ 0 w 1455"/>
                <a:gd name="T71" fmla="*/ 196 h 1244"/>
                <a:gd name="T72" fmla="*/ 4 w 1455"/>
                <a:gd name="T73" fmla="*/ 176 h 1244"/>
                <a:gd name="T74" fmla="*/ 11 w 1455"/>
                <a:gd name="T75" fmla="*/ 156 h 1244"/>
                <a:gd name="T76" fmla="*/ 21 w 1455"/>
                <a:gd name="T77" fmla="*/ 136 h 1244"/>
                <a:gd name="T78" fmla="*/ 34 w 1455"/>
                <a:gd name="T79" fmla="*/ 117 h 1244"/>
                <a:gd name="T80" fmla="*/ 49 w 1455"/>
                <a:gd name="T81" fmla="*/ 99 h 1244"/>
                <a:gd name="T82" fmla="*/ 77 w 1455"/>
                <a:gd name="T83" fmla="*/ 75 h 1244"/>
                <a:gd name="T84" fmla="*/ 122 w 1455"/>
                <a:gd name="T85" fmla="*/ 47 h 1244"/>
                <a:gd name="T86" fmla="*/ 175 w 1455"/>
                <a:gd name="T87" fmla="*/ 24 h 1244"/>
                <a:gd name="T88" fmla="*/ 234 w 1455"/>
                <a:gd name="T89" fmla="*/ 9 h 1244"/>
                <a:gd name="T90" fmla="*/ 299 w 1455"/>
                <a:gd name="T91" fmla="*/ 1 h 1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55" h="1244">
                  <a:moveTo>
                    <a:pt x="333" y="0"/>
                  </a:moveTo>
                  <a:lnTo>
                    <a:pt x="1122" y="0"/>
                  </a:lnTo>
                  <a:lnTo>
                    <a:pt x="1157" y="1"/>
                  </a:lnTo>
                  <a:lnTo>
                    <a:pt x="1190" y="4"/>
                  </a:lnTo>
                  <a:lnTo>
                    <a:pt x="1222" y="9"/>
                  </a:lnTo>
                  <a:lnTo>
                    <a:pt x="1253" y="17"/>
                  </a:lnTo>
                  <a:lnTo>
                    <a:pt x="1281" y="24"/>
                  </a:lnTo>
                  <a:lnTo>
                    <a:pt x="1309" y="36"/>
                  </a:lnTo>
                  <a:lnTo>
                    <a:pt x="1334" y="47"/>
                  </a:lnTo>
                  <a:lnTo>
                    <a:pt x="1358" y="60"/>
                  </a:lnTo>
                  <a:lnTo>
                    <a:pt x="1380" y="75"/>
                  </a:lnTo>
                  <a:lnTo>
                    <a:pt x="1399" y="92"/>
                  </a:lnTo>
                  <a:lnTo>
                    <a:pt x="1407" y="99"/>
                  </a:lnTo>
                  <a:lnTo>
                    <a:pt x="1416" y="108"/>
                  </a:lnTo>
                  <a:lnTo>
                    <a:pt x="1422" y="117"/>
                  </a:lnTo>
                  <a:lnTo>
                    <a:pt x="1430" y="126"/>
                  </a:lnTo>
                  <a:lnTo>
                    <a:pt x="1435" y="136"/>
                  </a:lnTo>
                  <a:lnTo>
                    <a:pt x="1440" y="145"/>
                  </a:lnTo>
                  <a:lnTo>
                    <a:pt x="1445" y="156"/>
                  </a:lnTo>
                  <a:lnTo>
                    <a:pt x="1449" y="166"/>
                  </a:lnTo>
                  <a:lnTo>
                    <a:pt x="1451" y="176"/>
                  </a:lnTo>
                  <a:lnTo>
                    <a:pt x="1454" y="186"/>
                  </a:lnTo>
                  <a:lnTo>
                    <a:pt x="1455" y="196"/>
                  </a:lnTo>
                  <a:lnTo>
                    <a:pt x="1455" y="207"/>
                  </a:lnTo>
                  <a:lnTo>
                    <a:pt x="1455" y="1036"/>
                  </a:lnTo>
                  <a:lnTo>
                    <a:pt x="1455" y="1048"/>
                  </a:lnTo>
                  <a:lnTo>
                    <a:pt x="1454" y="1058"/>
                  </a:lnTo>
                  <a:lnTo>
                    <a:pt x="1451" y="1068"/>
                  </a:lnTo>
                  <a:lnTo>
                    <a:pt x="1449" y="1078"/>
                  </a:lnTo>
                  <a:lnTo>
                    <a:pt x="1445" y="1089"/>
                  </a:lnTo>
                  <a:lnTo>
                    <a:pt x="1440" y="1099"/>
                  </a:lnTo>
                  <a:lnTo>
                    <a:pt x="1435" y="1108"/>
                  </a:lnTo>
                  <a:lnTo>
                    <a:pt x="1430" y="1118"/>
                  </a:lnTo>
                  <a:lnTo>
                    <a:pt x="1422" y="1127"/>
                  </a:lnTo>
                  <a:lnTo>
                    <a:pt x="1416" y="1136"/>
                  </a:lnTo>
                  <a:lnTo>
                    <a:pt x="1407" y="1145"/>
                  </a:lnTo>
                  <a:lnTo>
                    <a:pt x="1399" y="1152"/>
                  </a:lnTo>
                  <a:lnTo>
                    <a:pt x="1380" y="1169"/>
                  </a:lnTo>
                  <a:lnTo>
                    <a:pt x="1358" y="1183"/>
                  </a:lnTo>
                  <a:lnTo>
                    <a:pt x="1334" y="1197"/>
                  </a:lnTo>
                  <a:lnTo>
                    <a:pt x="1309" y="1208"/>
                  </a:lnTo>
                  <a:lnTo>
                    <a:pt x="1281" y="1219"/>
                  </a:lnTo>
                  <a:lnTo>
                    <a:pt x="1253" y="1228"/>
                  </a:lnTo>
                  <a:lnTo>
                    <a:pt x="1222" y="1235"/>
                  </a:lnTo>
                  <a:lnTo>
                    <a:pt x="1190" y="1240"/>
                  </a:lnTo>
                  <a:lnTo>
                    <a:pt x="1157" y="1243"/>
                  </a:lnTo>
                  <a:lnTo>
                    <a:pt x="1122" y="1244"/>
                  </a:lnTo>
                  <a:lnTo>
                    <a:pt x="333" y="1244"/>
                  </a:lnTo>
                  <a:lnTo>
                    <a:pt x="299" y="1243"/>
                  </a:lnTo>
                  <a:lnTo>
                    <a:pt x="266" y="1240"/>
                  </a:lnTo>
                  <a:lnTo>
                    <a:pt x="234" y="1235"/>
                  </a:lnTo>
                  <a:lnTo>
                    <a:pt x="204" y="1228"/>
                  </a:lnTo>
                  <a:lnTo>
                    <a:pt x="175" y="1219"/>
                  </a:lnTo>
                  <a:lnTo>
                    <a:pt x="147" y="1208"/>
                  </a:lnTo>
                  <a:lnTo>
                    <a:pt x="122" y="1197"/>
                  </a:lnTo>
                  <a:lnTo>
                    <a:pt x="99" y="1183"/>
                  </a:lnTo>
                  <a:lnTo>
                    <a:pt x="77" y="1169"/>
                  </a:lnTo>
                  <a:lnTo>
                    <a:pt x="58" y="1152"/>
                  </a:lnTo>
                  <a:lnTo>
                    <a:pt x="49" y="1145"/>
                  </a:lnTo>
                  <a:lnTo>
                    <a:pt x="41" y="1136"/>
                  </a:lnTo>
                  <a:lnTo>
                    <a:pt x="34" y="1127"/>
                  </a:lnTo>
                  <a:lnTo>
                    <a:pt x="27" y="1118"/>
                  </a:lnTo>
                  <a:lnTo>
                    <a:pt x="21" y="1108"/>
                  </a:lnTo>
                  <a:lnTo>
                    <a:pt x="16" y="1099"/>
                  </a:lnTo>
                  <a:lnTo>
                    <a:pt x="11" y="1089"/>
                  </a:lnTo>
                  <a:lnTo>
                    <a:pt x="7" y="1078"/>
                  </a:lnTo>
                  <a:lnTo>
                    <a:pt x="4" y="1068"/>
                  </a:lnTo>
                  <a:lnTo>
                    <a:pt x="2" y="1058"/>
                  </a:lnTo>
                  <a:lnTo>
                    <a:pt x="0" y="1048"/>
                  </a:lnTo>
                  <a:lnTo>
                    <a:pt x="0" y="1036"/>
                  </a:lnTo>
                  <a:lnTo>
                    <a:pt x="0" y="207"/>
                  </a:lnTo>
                  <a:lnTo>
                    <a:pt x="0" y="196"/>
                  </a:lnTo>
                  <a:lnTo>
                    <a:pt x="2" y="186"/>
                  </a:lnTo>
                  <a:lnTo>
                    <a:pt x="4" y="176"/>
                  </a:lnTo>
                  <a:lnTo>
                    <a:pt x="7" y="166"/>
                  </a:lnTo>
                  <a:lnTo>
                    <a:pt x="11" y="156"/>
                  </a:lnTo>
                  <a:lnTo>
                    <a:pt x="16" y="145"/>
                  </a:lnTo>
                  <a:lnTo>
                    <a:pt x="21" y="136"/>
                  </a:lnTo>
                  <a:lnTo>
                    <a:pt x="27" y="126"/>
                  </a:lnTo>
                  <a:lnTo>
                    <a:pt x="34" y="117"/>
                  </a:lnTo>
                  <a:lnTo>
                    <a:pt x="41" y="108"/>
                  </a:lnTo>
                  <a:lnTo>
                    <a:pt x="49" y="99"/>
                  </a:lnTo>
                  <a:lnTo>
                    <a:pt x="58" y="92"/>
                  </a:lnTo>
                  <a:lnTo>
                    <a:pt x="77" y="75"/>
                  </a:lnTo>
                  <a:lnTo>
                    <a:pt x="99" y="60"/>
                  </a:lnTo>
                  <a:lnTo>
                    <a:pt x="122" y="47"/>
                  </a:lnTo>
                  <a:lnTo>
                    <a:pt x="147" y="36"/>
                  </a:lnTo>
                  <a:lnTo>
                    <a:pt x="175" y="24"/>
                  </a:lnTo>
                  <a:lnTo>
                    <a:pt x="204" y="17"/>
                  </a:lnTo>
                  <a:lnTo>
                    <a:pt x="234" y="9"/>
                  </a:lnTo>
                  <a:lnTo>
                    <a:pt x="266" y="4"/>
                  </a:lnTo>
                  <a:lnTo>
                    <a:pt x="299" y="1"/>
                  </a:lnTo>
                  <a:lnTo>
                    <a:pt x="333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6" name="Freeform 40"/>
            <p:cNvSpPr>
              <a:spLocks/>
            </p:cNvSpPr>
            <p:nvPr/>
          </p:nvSpPr>
          <p:spPr bwMode="auto">
            <a:xfrm>
              <a:off x="4346575" y="2324100"/>
              <a:ext cx="581025" cy="493713"/>
            </a:xfrm>
            <a:custGeom>
              <a:avLst/>
              <a:gdLst>
                <a:gd name="T0" fmla="*/ 1124 w 1464"/>
                <a:gd name="T1" fmla="*/ 0 h 1245"/>
                <a:gd name="T2" fmla="*/ 1192 w 1464"/>
                <a:gd name="T3" fmla="*/ 5 h 1245"/>
                <a:gd name="T4" fmla="*/ 1260 w 1464"/>
                <a:gd name="T5" fmla="*/ 18 h 1245"/>
                <a:gd name="T6" fmla="*/ 1322 w 1464"/>
                <a:gd name="T7" fmla="*/ 37 h 1245"/>
                <a:gd name="T8" fmla="*/ 1377 w 1464"/>
                <a:gd name="T9" fmla="*/ 62 h 1245"/>
                <a:gd name="T10" fmla="*/ 1400 w 1464"/>
                <a:gd name="T11" fmla="*/ 78 h 1245"/>
                <a:gd name="T12" fmla="*/ 1421 w 1464"/>
                <a:gd name="T13" fmla="*/ 94 h 1245"/>
                <a:gd name="T14" fmla="*/ 1439 w 1464"/>
                <a:gd name="T15" fmla="*/ 111 h 1245"/>
                <a:gd name="T16" fmla="*/ 1451 w 1464"/>
                <a:gd name="T17" fmla="*/ 129 h 1245"/>
                <a:gd name="T18" fmla="*/ 1460 w 1464"/>
                <a:gd name="T19" fmla="*/ 148 h 1245"/>
                <a:gd name="T20" fmla="*/ 1464 w 1464"/>
                <a:gd name="T21" fmla="*/ 167 h 1245"/>
                <a:gd name="T22" fmla="*/ 1463 w 1464"/>
                <a:gd name="T23" fmla="*/ 187 h 1245"/>
                <a:gd name="T24" fmla="*/ 1456 w 1464"/>
                <a:gd name="T25" fmla="*/ 208 h 1245"/>
                <a:gd name="T26" fmla="*/ 1073 w 1464"/>
                <a:gd name="T27" fmla="*/ 1058 h 1245"/>
                <a:gd name="T28" fmla="*/ 1048 w 1464"/>
                <a:gd name="T29" fmla="*/ 1097 h 1245"/>
                <a:gd name="T30" fmla="*/ 1020 w 1464"/>
                <a:gd name="T31" fmla="*/ 1134 h 1245"/>
                <a:gd name="T32" fmla="*/ 986 w 1464"/>
                <a:gd name="T33" fmla="*/ 1167 h 1245"/>
                <a:gd name="T34" fmla="*/ 945 w 1464"/>
                <a:gd name="T35" fmla="*/ 1195 h 1245"/>
                <a:gd name="T36" fmla="*/ 898 w 1464"/>
                <a:gd name="T37" fmla="*/ 1218 h 1245"/>
                <a:gd name="T38" fmla="*/ 844 w 1464"/>
                <a:gd name="T39" fmla="*/ 1235 h 1245"/>
                <a:gd name="T40" fmla="*/ 783 w 1464"/>
                <a:gd name="T41" fmla="*/ 1244 h 1245"/>
                <a:gd name="T42" fmla="*/ 458 w 1464"/>
                <a:gd name="T43" fmla="*/ 1245 h 1245"/>
                <a:gd name="T44" fmla="*/ 393 w 1464"/>
                <a:gd name="T45" fmla="*/ 1240 h 1245"/>
                <a:gd name="T46" fmla="*/ 332 w 1464"/>
                <a:gd name="T47" fmla="*/ 1229 h 1245"/>
                <a:gd name="T48" fmla="*/ 277 w 1464"/>
                <a:gd name="T49" fmla="*/ 1209 h 1245"/>
                <a:gd name="T50" fmla="*/ 230 w 1464"/>
                <a:gd name="T51" fmla="*/ 1184 h 1245"/>
                <a:gd name="T52" fmla="*/ 190 w 1464"/>
                <a:gd name="T53" fmla="*/ 1153 h 1245"/>
                <a:gd name="T54" fmla="*/ 160 w 1464"/>
                <a:gd name="T55" fmla="*/ 1118 h 1245"/>
                <a:gd name="T56" fmla="*/ 138 w 1464"/>
                <a:gd name="T57" fmla="*/ 1079 h 1245"/>
                <a:gd name="T58" fmla="*/ 130 w 1464"/>
                <a:gd name="T59" fmla="*/ 1059 h 1245"/>
                <a:gd name="T60" fmla="*/ 127 w 1464"/>
                <a:gd name="T61" fmla="*/ 1037 h 1245"/>
                <a:gd name="T62" fmla="*/ 0 w 1464"/>
                <a:gd name="T63" fmla="*/ 197 h 1245"/>
                <a:gd name="T64" fmla="*/ 2 w 1464"/>
                <a:gd name="T65" fmla="*/ 176 h 1245"/>
                <a:gd name="T66" fmla="*/ 7 w 1464"/>
                <a:gd name="T67" fmla="*/ 157 h 1245"/>
                <a:gd name="T68" fmla="*/ 14 w 1464"/>
                <a:gd name="T69" fmla="*/ 136 h 1245"/>
                <a:gd name="T70" fmla="*/ 27 w 1464"/>
                <a:gd name="T71" fmla="*/ 118 h 1245"/>
                <a:gd name="T72" fmla="*/ 42 w 1464"/>
                <a:gd name="T73" fmla="*/ 100 h 1245"/>
                <a:gd name="T74" fmla="*/ 70 w 1464"/>
                <a:gd name="T75" fmla="*/ 76 h 1245"/>
                <a:gd name="T76" fmla="*/ 118 w 1464"/>
                <a:gd name="T77" fmla="*/ 48 h 1245"/>
                <a:gd name="T78" fmla="*/ 172 w 1464"/>
                <a:gd name="T79" fmla="*/ 25 h 1245"/>
                <a:gd name="T80" fmla="*/ 234 w 1464"/>
                <a:gd name="T81" fmla="*/ 10 h 1245"/>
                <a:gd name="T82" fmla="*/ 300 w 1464"/>
                <a:gd name="T83" fmla="*/ 1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64" h="1245">
                  <a:moveTo>
                    <a:pt x="334" y="0"/>
                  </a:moveTo>
                  <a:lnTo>
                    <a:pt x="1124" y="0"/>
                  </a:lnTo>
                  <a:lnTo>
                    <a:pt x="1158" y="1"/>
                  </a:lnTo>
                  <a:lnTo>
                    <a:pt x="1192" y="5"/>
                  </a:lnTo>
                  <a:lnTo>
                    <a:pt x="1227" y="10"/>
                  </a:lnTo>
                  <a:lnTo>
                    <a:pt x="1260" y="18"/>
                  </a:lnTo>
                  <a:lnTo>
                    <a:pt x="1292" y="27"/>
                  </a:lnTo>
                  <a:lnTo>
                    <a:pt x="1322" y="37"/>
                  </a:lnTo>
                  <a:lnTo>
                    <a:pt x="1351" y="49"/>
                  </a:lnTo>
                  <a:lnTo>
                    <a:pt x="1377" y="62"/>
                  </a:lnTo>
                  <a:lnTo>
                    <a:pt x="1389" y="70"/>
                  </a:lnTo>
                  <a:lnTo>
                    <a:pt x="1400" y="78"/>
                  </a:lnTo>
                  <a:lnTo>
                    <a:pt x="1412" y="85"/>
                  </a:lnTo>
                  <a:lnTo>
                    <a:pt x="1421" y="94"/>
                  </a:lnTo>
                  <a:lnTo>
                    <a:pt x="1430" y="102"/>
                  </a:lnTo>
                  <a:lnTo>
                    <a:pt x="1439" y="111"/>
                  </a:lnTo>
                  <a:lnTo>
                    <a:pt x="1445" y="120"/>
                  </a:lnTo>
                  <a:lnTo>
                    <a:pt x="1451" y="129"/>
                  </a:lnTo>
                  <a:lnTo>
                    <a:pt x="1456" y="139"/>
                  </a:lnTo>
                  <a:lnTo>
                    <a:pt x="1460" y="148"/>
                  </a:lnTo>
                  <a:lnTo>
                    <a:pt x="1463" y="158"/>
                  </a:lnTo>
                  <a:lnTo>
                    <a:pt x="1464" y="167"/>
                  </a:lnTo>
                  <a:lnTo>
                    <a:pt x="1464" y="177"/>
                  </a:lnTo>
                  <a:lnTo>
                    <a:pt x="1463" y="187"/>
                  </a:lnTo>
                  <a:lnTo>
                    <a:pt x="1460" y="197"/>
                  </a:lnTo>
                  <a:lnTo>
                    <a:pt x="1456" y="208"/>
                  </a:lnTo>
                  <a:lnTo>
                    <a:pt x="1083" y="1037"/>
                  </a:lnTo>
                  <a:lnTo>
                    <a:pt x="1073" y="1058"/>
                  </a:lnTo>
                  <a:lnTo>
                    <a:pt x="1061" y="1078"/>
                  </a:lnTo>
                  <a:lnTo>
                    <a:pt x="1048" y="1097"/>
                  </a:lnTo>
                  <a:lnTo>
                    <a:pt x="1036" y="1116"/>
                  </a:lnTo>
                  <a:lnTo>
                    <a:pt x="1020" y="1134"/>
                  </a:lnTo>
                  <a:lnTo>
                    <a:pt x="1004" y="1151"/>
                  </a:lnTo>
                  <a:lnTo>
                    <a:pt x="986" y="1167"/>
                  </a:lnTo>
                  <a:lnTo>
                    <a:pt x="965" y="1183"/>
                  </a:lnTo>
                  <a:lnTo>
                    <a:pt x="945" y="1195"/>
                  </a:lnTo>
                  <a:lnTo>
                    <a:pt x="922" y="1208"/>
                  </a:lnTo>
                  <a:lnTo>
                    <a:pt x="898" y="1218"/>
                  </a:lnTo>
                  <a:lnTo>
                    <a:pt x="872" y="1227"/>
                  </a:lnTo>
                  <a:lnTo>
                    <a:pt x="844" y="1235"/>
                  </a:lnTo>
                  <a:lnTo>
                    <a:pt x="815" y="1240"/>
                  </a:lnTo>
                  <a:lnTo>
                    <a:pt x="783" y="1244"/>
                  </a:lnTo>
                  <a:lnTo>
                    <a:pt x="750" y="1245"/>
                  </a:lnTo>
                  <a:lnTo>
                    <a:pt x="458" y="1245"/>
                  </a:lnTo>
                  <a:lnTo>
                    <a:pt x="425" y="1244"/>
                  </a:lnTo>
                  <a:lnTo>
                    <a:pt x="393" y="1240"/>
                  </a:lnTo>
                  <a:lnTo>
                    <a:pt x="361" y="1235"/>
                  </a:lnTo>
                  <a:lnTo>
                    <a:pt x="332" y="1229"/>
                  </a:lnTo>
                  <a:lnTo>
                    <a:pt x="304" y="1220"/>
                  </a:lnTo>
                  <a:lnTo>
                    <a:pt x="277" y="1209"/>
                  </a:lnTo>
                  <a:lnTo>
                    <a:pt x="253" y="1197"/>
                  </a:lnTo>
                  <a:lnTo>
                    <a:pt x="230" y="1184"/>
                  </a:lnTo>
                  <a:lnTo>
                    <a:pt x="209" y="1169"/>
                  </a:lnTo>
                  <a:lnTo>
                    <a:pt x="190" y="1153"/>
                  </a:lnTo>
                  <a:lnTo>
                    <a:pt x="174" y="1136"/>
                  </a:lnTo>
                  <a:lnTo>
                    <a:pt x="160" y="1118"/>
                  </a:lnTo>
                  <a:lnTo>
                    <a:pt x="147" y="1099"/>
                  </a:lnTo>
                  <a:lnTo>
                    <a:pt x="138" y="1079"/>
                  </a:lnTo>
                  <a:lnTo>
                    <a:pt x="134" y="1069"/>
                  </a:lnTo>
                  <a:lnTo>
                    <a:pt x="130" y="1059"/>
                  </a:lnTo>
                  <a:lnTo>
                    <a:pt x="128" y="1048"/>
                  </a:lnTo>
                  <a:lnTo>
                    <a:pt x="127" y="1037"/>
                  </a:lnTo>
                  <a:lnTo>
                    <a:pt x="2" y="208"/>
                  </a:lnTo>
                  <a:lnTo>
                    <a:pt x="0" y="197"/>
                  </a:lnTo>
                  <a:lnTo>
                    <a:pt x="0" y="187"/>
                  </a:lnTo>
                  <a:lnTo>
                    <a:pt x="2" y="176"/>
                  </a:lnTo>
                  <a:lnTo>
                    <a:pt x="3" y="165"/>
                  </a:lnTo>
                  <a:lnTo>
                    <a:pt x="7" y="157"/>
                  </a:lnTo>
                  <a:lnTo>
                    <a:pt x="11" y="146"/>
                  </a:lnTo>
                  <a:lnTo>
                    <a:pt x="14" y="136"/>
                  </a:lnTo>
                  <a:lnTo>
                    <a:pt x="21" y="127"/>
                  </a:lnTo>
                  <a:lnTo>
                    <a:pt x="27" y="118"/>
                  </a:lnTo>
                  <a:lnTo>
                    <a:pt x="33" y="109"/>
                  </a:lnTo>
                  <a:lnTo>
                    <a:pt x="42" y="100"/>
                  </a:lnTo>
                  <a:lnTo>
                    <a:pt x="51" y="92"/>
                  </a:lnTo>
                  <a:lnTo>
                    <a:pt x="70" y="76"/>
                  </a:lnTo>
                  <a:lnTo>
                    <a:pt x="92" y="61"/>
                  </a:lnTo>
                  <a:lnTo>
                    <a:pt x="118" y="48"/>
                  </a:lnTo>
                  <a:lnTo>
                    <a:pt x="143" y="35"/>
                  </a:lnTo>
                  <a:lnTo>
                    <a:pt x="172" y="25"/>
                  </a:lnTo>
                  <a:lnTo>
                    <a:pt x="202" y="16"/>
                  </a:lnTo>
                  <a:lnTo>
                    <a:pt x="234" y="10"/>
                  </a:lnTo>
                  <a:lnTo>
                    <a:pt x="267" y="5"/>
                  </a:lnTo>
                  <a:lnTo>
                    <a:pt x="300" y="1"/>
                  </a:lnTo>
                  <a:lnTo>
                    <a:pt x="334" y="0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7" name="Freeform 41"/>
            <p:cNvSpPr>
              <a:spLocks/>
            </p:cNvSpPr>
            <p:nvPr/>
          </p:nvSpPr>
          <p:spPr bwMode="auto">
            <a:xfrm>
              <a:off x="3201988" y="2563813"/>
              <a:ext cx="636587" cy="631825"/>
            </a:xfrm>
            <a:custGeom>
              <a:avLst/>
              <a:gdLst>
                <a:gd name="T0" fmla="*/ 716 w 1605"/>
                <a:gd name="T1" fmla="*/ 53 h 1592"/>
                <a:gd name="T2" fmla="*/ 775 w 1605"/>
                <a:gd name="T3" fmla="*/ 28 h 1592"/>
                <a:gd name="T4" fmla="*/ 842 w 1605"/>
                <a:gd name="T5" fmla="*/ 12 h 1592"/>
                <a:gd name="T6" fmla="*/ 913 w 1605"/>
                <a:gd name="T7" fmla="*/ 2 h 1592"/>
                <a:gd name="T8" fmla="*/ 985 w 1605"/>
                <a:gd name="T9" fmla="*/ 0 h 1592"/>
                <a:gd name="T10" fmla="*/ 1052 w 1605"/>
                <a:gd name="T11" fmla="*/ 7 h 1592"/>
                <a:gd name="T12" fmla="*/ 1083 w 1605"/>
                <a:gd name="T13" fmla="*/ 13 h 1592"/>
                <a:gd name="T14" fmla="*/ 1110 w 1605"/>
                <a:gd name="T15" fmla="*/ 22 h 1592"/>
                <a:gd name="T16" fmla="*/ 1135 w 1605"/>
                <a:gd name="T17" fmla="*/ 33 h 1592"/>
                <a:gd name="T18" fmla="*/ 1155 w 1605"/>
                <a:gd name="T19" fmla="*/ 47 h 1592"/>
                <a:gd name="T20" fmla="*/ 1172 w 1605"/>
                <a:gd name="T21" fmla="*/ 64 h 1592"/>
                <a:gd name="T22" fmla="*/ 1183 w 1605"/>
                <a:gd name="T23" fmla="*/ 84 h 1592"/>
                <a:gd name="T24" fmla="*/ 1571 w 1605"/>
                <a:gd name="T25" fmla="*/ 958 h 1592"/>
                <a:gd name="T26" fmla="*/ 1586 w 1605"/>
                <a:gd name="T27" fmla="*/ 998 h 1592"/>
                <a:gd name="T28" fmla="*/ 1599 w 1605"/>
                <a:gd name="T29" fmla="*/ 1038 h 1592"/>
                <a:gd name="T30" fmla="*/ 1604 w 1605"/>
                <a:gd name="T31" fmla="*/ 1076 h 1592"/>
                <a:gd name="T32" fmla="*/ 1603 w 1605"/>
                <a:gd name="T33" fmla="*/ 1113 h 1592"/>
                <a:gd name="T34" fmla="*/ 1597 w 1605"/>
                <a:gd name="T35" fmla="*/ 1140 h 1592"/>
                <a:gd name="T36" fmla="*/ 1588 w 1605"/>
                <a:gd name="T37" fmla="*/ 1158 h 1592"/>
                <a:gd name="T38" fmla="*/ 1577 w 1605"/>
                <a:gd name="T39" fmla="*/ 1174 h 1592"/>
                <a:gd name="T40" fmla="*/ 1562 w 1605"/>
                <a:gd name="T41" fmla="*/ 1191 h 1592"/>
                <a:gd name="T42" fmla="*/ 1546 w 1605"/>
                <a:gd name="T43" fmla="*/ 1206 h 1592"/>
                <a:gd name="T44" fmla="*/ 1524 w 1605"/>
                <a:gd name="T45" fmla="*/ 1221 h 1592"/>
                <a:gd name="T46" fmla="*/ 979 w 1605"/>
                <a:gd name="T47" fmla="*/ 1538 h 1592"/>
                <a:gd name="T48" fmla="*/ 954 w 1605"/>
                <a:gd name="T49" fmla="*/ 1552 h 1592"/>
                <a:gd name="T50" fmla="*/ 923 w 1605"/>
                <a:gd name="T51" fmla="*/ 1563 h 1592"/>
                <a:gd name="T52" fmla="*/ 858 w 1605"/>
                <a:gd name="T53" fmla="*/ 1581 h 1592"/>
                <a:gd name="T54" fmla="*/ 788 w 1605"/>
                <a:gd name="T55" fmla="*/ 1591 h 1592"/>
                <a:gd name="T56" fmla="*/ 718 w 1605"/>
                <a:gd name="T57" fmla="*/ 1592 h 1592"/>
                <a:gd name="T58" fmla="*/ 651 w 1605"/>
                <a:gd name="T59" fmla="*/ 1585 h 1592"/>
                <a:gd name="T60" fmla="*/ 620 w 1605"/>
                <a:gd name="T61" fmla="*/ 1578 h 1592"/>
                <a:gd name="T62" fmla="*/ 591 w 1605"/>
                <a:gd name="T63" fmla="*/ 1568 h 1592"/>
                <a:gd name="T64" fmla="*/ 565 w 1605"/>
                <a:gd name="T65" fmla="*/ 1557 h 1592"/>
                <a:gd name="T66" fmla="*/ 543 w 1605"/>
                <a:gd name="T67" fmla="*/ 1543 h 1592"/>
                <a:gd name="T68" fmla="*/ 526 w 1605"/>
                <a:gd name="T69" fmla="*/ 1526 h 1592"/>
                <a:gd name="T70" fmla="*/ 513 w 1605"/>
                <a:gd name="T71" fmla="*/ 1507 h 1592"/>
                <a:gd name="T72" fmla="*/ 41 w 1605"/>
                <a:gd name="T73" fmla="*/ 634 h 1592"/>
                <a:gd name="T74" fmla="*/ 22 w 1605"/>
                <a:gd name="T75" fmla="*/ 593 h 1592"/>
                <a:gd name="T76" fmla="*/ 8 w 1605"/>
                <a:gd name="T77" fmla="*/ 552 h 1592"/>
                <a:gd name="T78" fmla="*/ 2 w 1605"/>
                <a:gd name="T79" fmla="*/ 513 h 1592"/>
                <a:gd name="T80" fmla="*/ 2 w 1605"/>
                <a:gd name="T81" fmla="*/ 485 h 1592"/>
                <a:gd name="T82" fmla="*/ 4 w 1605"/>
                <a:gd name="T83" fmla="*/ 467 h 1592"/>
                <a:gd name="T84" fmla="*/ 10 w 1605"/>
                <a:gd name="T85" fmla="*/ 449 h 1592"/>
                <a:gd name="T86" fmla="*/ 19 w 1605"/>
                <a:gd name="T87" fmla="*/ 431 h 1592"/>
                <a:gd name="T88" fmla="*/ 31 w 1605"/>
                <a:gd name="T89" fmla="*/ 415 h 1592"/>
                <a:gd name="T90" fmla="*/ 46 w 1605"/>
                <a:gd name="T91" fmla="*/ 398 h 1592"/>
                <a:gd name="T92" fmla="*/ 65 w 1605"/>
                <a:gd name="T93" fmla="*/ 383 h 1592"/>
                <a:gd name="T94" fmla="*/ 88 w 1605"/>
                <a:gd name="T95" fmla="*/ 369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05" h="1592">
                  <a:moveTo>
                    <a:pt x="101" y="362"/>
                  </a:moveTo>
                  <a:lnTo>
                    <a:pt x="716" y="53"/>
                  </a:lnTo>
                  <a:lnTo>
                    <a:pt x="744" y="40"/>
                  </a:lnTo>
                  <a:lnTo>
                    <a:pt x="775" y="28"/>
                  </a:lnTo>
                  <a:lnTo>
                    <a:pt x="807" y="19"/>
                  </a:lnTo>
                  <a:lnTo>
                    <a:pt x="842" y="12"/>
                  </a:lnTo>
                  <a:lnTo>
                    <a:pt x="877" y="7"/>
                  </a:lnTo>
                  <a:lnTo>
                    <a:pt x="913" y="2"/>
                  </a:lnTo>
                  <a:lnTo>
                    <a:pt x="950" y="0"/>
                  </a:lnTo>
                  <a:lnTo>
                    <a:pt x="985" y="0"/>
                  </a:lnTo>
                  <a:lnTo>
                    <a:pt x="1019" y="3"/>
                  </a:lnTo>
                  <a:lnTo>
                    <a:pt x="1052" y="7"/>
                  </a:lnTo>
                  <a:lnTo>
                    <a:pt x="1067" y="10"/>
                  </a:lnTo>
                  <a:lnTo>
                    <a:pt x="1083" y="13"/>
                  </a:lnTo>
                  <a:lnTo>
                    <a:pt x="1097" y="18"/>
                  </a:lnTo>
                  <a:lnTo>
                    <a:pt x="1110" y="22"/>
                  </a:lnTo>
                  <a:lnTo>
                    <a:pt x="1122" y="28"/>
                  </a:lnTo>
                  <a:lnTo>
                    <a:pt x="1135" y="33"/>
                  </a:lnTo>
                  <a:lnTo>
                    <a:pt x="1145" y="41"/>
                  </a:lnTo>
                  <a:lnTo>
                    <a:pt x="1155" y="47"/>
                  </a:lnTo>
                  <a:lnTo>
                    <a:pt x="1164" y="56"/>
                  </a:lnTo>
                  <a:lnTo>
                    <a:pt x="1172" y="64"/>
                  </a:lnTo>
                  <a:lnTo>
                    <a:pt x="1178" y="74"/>
                  </a:lnTo>
                  <a:lnTo>
                    <a:pt x="1183" y="84"/>
                  </a:lnTo>
                  <a:lnTo>
                    <a:pt x="1562" y="937"/>
                  </a:lnTo>
                  <a:lnTo>
                    <a:pt x="1571" y="958"/>
                  </a:lnTo>
                  <a:lnTo>
                    <a:pt x="1579" y="978"/>
                  </a:lnTo>
                  <a:lnTo>
                    <a:pt x="1586" y="998"/>
                  </a:lnTo>
                  <a:lnTo>
                    <a:pt x="1593" y="1019"/>
                  </a:lnTo>
                  <a:lnTo>
                    <a:pt x="1599" y="1038"/>
                  </a:lnTo>
                  <a:lnTo>
                    <a:pt x="1603" y="1057"/>
                  </a:lnTo>
                  <a:lnTo>
                    <a:pt x="1604" y="1076"/>
                  </a:lnTo>
                  <a:lnTo>
                    <a:pt x="1605" y="1095"/>
                  </a:lnTo>
                  <a:lnTo>
                    <a:pt x="1603" y="1113"/>
                  </a:lnTo>
                  <a:lnTo>
                    <a:pt x="1599" y="1131"/>
                  </a:lnTo>
                  <a:lnTo>
                    <a:pt x="1597" y="1140"/>
                  </a:lnTo>
                  <a:lnTo>
                    <a:pt x="1593" y="1149"/>
                  </a:lnTo>
                  <a:lnTo>
                    <a:pt x="1588" y="1158"/>
                  </a:lnTo>
                  <a:lnTo>
                    <a:pt x="1583" y="1165"/>
                  </a:lnTo>
                  <a:lnTo>
                    <a:pt x="1577" y="1174"/>
                  </a:lnTo>
                  <a:lnTo>
                    <a:pt x="1570" y="1182"/>
                  </a:lnTo>
                  <a:lnTo>
                    <a:pt x="1562" y="1191"/>
                  </a:lnTo>
                  <a:lnTo>
                    <a:pt x="1554" y="1199"/>
                  </a:lnTo>
                  <a:lnTo>
                    <a:pt x="1546" y="1206"/>
                  </a:lnTo>
                  <a:lnTo>
                    <a:pt x="1535" y="1214"/>
                  </a:lnTo>
                  <a:lnTo>
                    <a:pt x="1524" y="1221"/>
                  </a:lnTo>
                  <a:lnTo>
                    <a:pt x="1511" y="1229"/>
                  </a:lnTo>
                  <a:lnTo>
                    <a:pt x="979" y="1538"/>
                  </a:lnTo>
                  <a:lnTo>
                    <a:pt x="967" y="1545"/>
                  </a:lnTo>
                  <a:lnTo>
                    <a:pt x="954" y="1552"/>
                  </a:lnTo>
                  <a:lnTo>
                    <a:pt x="939" y="1558"/>
                  </a:lnTo>
                  <a:lnTo>
                    <a:pt x="923" y="1563"/>
                  </a:lnTo>
                  <a:lnTo>
                    <a:pt x="893" y="1573"/>
                  </a:lnTo>
                  <a:lnTo>
                    <a:pt x="858" y="1581"/>
                  </a:lnTo>
                  <a:lnTo>
                    <a:pt x="824" y="1587"/>
                  </a:lnTo>
                  <a:lnTo>
                    <a:pt x="788" y="1591"/>
                  </a:lnTo>
                  <a:lnTo>
                    <a:pt x="753" y="1592"/>
                  </a:lnTo>
                  <a:lnTo>
                    <a:pt x="718" y="1592"/>
                  </a:lnTo>
                  <a:lnTo>
                    <a:pt x="684" y="1590"/>
                  </a:lnTo>
                  <a:lnTo>
                    <a:pt x="651" y="1585"/>
                  </a:lnTo>
                  <a:lnTo>
                    <a:pt x="635" y="1582"/>
                  </a:lnTo>
                  <a:lnTo>
                    <a:pt x="620" y="1578"/>
                  </a:lnTo>
                  <a:lnTo>
                    <a:pt x="605" y="1573"/>
                  </a:lnTo>
                  <a:lnTo>
                    <a:pt x="591" y="1568"/>
                  </a:lnTo>
                  <a:lnTo>
                    <a:pt x="578" y="1563"/>
                  </a:lnTo>
                  <a:lnTo>
                    <a:pt x="565" y="1557"/>
                  </a:lnTo>
                  <a:lnTo>
                    <a:pt x="554" y="1550"/>
                  </a:lnTo>
                  <a:lnTo>
                    <a:pt x="543" y="1543"/>
                  </a:lnTo>
                  <a:lnTo>
                    <a:pt x="534" y="1535"/>
                  </a:lnTo>
                  <a:lnTo>
                    <a:pt x="526" y="1526"/>
                  </a:lnTo>
                  <a:lnTo>
                    <a:pt x="518" y="1517"/>
                  </a:lnTo>
                  <a:lnTo>
                    <a:pt x="513" y="1507"/>
                  </a:lnTo>
                  <a:lnTo>
                    <a:pt x="51" y="654"/>
                  </a:lnTo>
                  <a:lnTo>
                    <a:pt x="41" y="634"/>
                  </a:lnTo>
                  <a:lnTo>
                    <a:pt x="31" y="613"/>
                  </a:lnTo>
                  <a:lnTo>
                    <a:pt x="22" y="593"/>
                  </a:lnTo>
                  <a:lnTo>
                    <a:pt x="14" y="573"/>
                  </a:lnTo>
                  <a:lnTo>
                    <a:pt x="8" y="552"/>
                  </a:lnTo>
                  <a:lnTo>
                    <a:pt x="4" y="533"/>
                  </a:lnTo>
                  <a:lnTo>
                    <a:pt x="2" y="513"/>
                  </a:lnTo>
                  <a:lnTo>
                    <a:pt x="0" y="494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67"/>
                  </a:lnTo>
                  <a:lnTo>
                    <a:pt x="8" y="458"/>
                  </a:lnTo>
                  <a:lnTo>
                    <a:pt x="10" y="449"/>
                  </a:lnTo>
                  <a:lnTo>
                    <a:pt x="14" y="440"/>
                  </a:lnTo>
                  <a:lnTo>
                    <a:pt x="19" y="431"/>
                  </a:lnTo>
                  <a:lnTo>
                    <a:pt x="24" y="422"/>
                  </a:lnTo>
                  <a:lnTo>
                    <a:pt x="31" y="415"/>
                  </a:lnTo>
                  <a:lnTo>
                    <a:pt x="39" y="406"/>
                  </a:lnTo>
                  <a:lnTo>
                    <a:pt x="46" y="398"/>
                  </a:lnTo>
                  <a:lnTo>
                    <a:pt x="55" y="390"/>
                  </a:lnTo>
                  <a:lnTo>
                    <a:pt x="65" y="383"/>
                  </a:lnTo>
                  <a:lnTo>
                    <a:pt x="77" y="376"/>
                  </a:lnTo>
                  <a:lnTo>
                    <a:pt x="88" y="369"/>
                  </a:lnTo>
                  <a:lnTo>
                    <a:pt x="101" y="36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8" name="Freeform 42"/>
            <p:cNvSpPr>
              <a:spLocks/>
            </p:cNvSpPr>
            <p:nvPr/>
          </p:nvSpPr>
          <p:spPr bwMode="auto">
            <a:xfrm>
              <a:off x="3705225" y="2362200"/>
              <a:ext cx="600075" cy="595313"/>
            </a:xfrm>
            <a:custGeom>
              <a:avLst/>
              <a:gdLst>
                <a:gd name="T0" fmla="*/ 955 w 1510"/>
                <a:gd name="T1" fmla="*/ 14 h 1503"/>
                <a:gd name="T2" fmla="*/ 1022 w 1510"/>
                <a:gd name="T3" fmla="*/ 3 h 1503"/>
                <a:gd name="T4" fmla="*/ 1092 w 1510"/>
                <a:gd name="T5" fmla="*/ 0 h 1503"/>
                <a:gd name="T6" fmla="*/ 1162 w 1510"/>
                <a:gd name="T7" fmla="*/ 5 h 1503"/>
                <a:gd name="T8" fmla="*/ 1227 w 1510"/>
                <a:gd name="T9" fmla="*/ 18 h 1503"/>
                <a:gd name="T10" fmla="*/ 1286 w 1510"/>
                <a:gd name="T11" fmla="*/ 37 h 1503"/>
                <a:gd name="T12" fmla="*/ 1310 w 1510"/>
                <a:gd name="T13" fmla="*/ 50 h 1503"/>
                <a:gd name="T14" fmla="*/ 1333 w 1510"/>
                <a:gd name="T15" fmla="*/ 64 h 1503"/>
                <a:gd name="T16" fmla="*/ 1352 w 1510"/>
                <a:gd name="T17" fmla="*/ 81 h 1503"/>
                <a:gd name="T18" fmla="*/ 1366 w 1510"/>
                <a:gd name="T19" fmla="*/ 97 h 1503"/>
                <a:gd name="T20" fmla="*/ 1376 w 1510"/>
                <a:gd name="T21" fmla="*/ 116 h 1503"/>
                <a:gd name="T22" fmla="*/ 1383 w 1510"/>
                <a:gd name="T23" fmla="*/ 137 h 1503"/>
                <a:gd name="T24" fmla="*/ 1510 w 1510"/>
                <a:gd name="T25" fmla="*/ 1067 h 1503"/>
                <a:gd name="T26" fmla="*/ 1509 w 1510"/>
                <a:gd name="T27" fmla="*/ 1108 h 1503"/>
                <a:gd name="T28" fmla="*/ 1501 w 1510"/>
                <a:gd name="T29" fmla="*/ 1146 h 1503"/>
                <a:gd name="T30" fmla="*/ 1485 w 1510"/>
                <a:gd name="T31" fmla="*/ 1182 h 1503"/>
                <a:gd name="T32" fmla="*/ 1460 w 1510"/>
                <a:gd name="T33" fmla="*/ 1216 h 1503"/>
                <a:gd name="T34" fmla="*/ 1428 w 1510"/>
                <a:gd name="T35" fmla="*/ 1247 h 1503"/>
                <a:gd name="T36" fmla="*/ 1388 w 1510"/>
                <a:gd name="T37" fmla="*/ 1275 h 1503"/>
                <a:gd name="T38" fmla="*/ 1339 w 1510"/>
                <a:gd name="T39" fmla="*/ 1301 h 1503"/>
                <a:gd name="T40" fmla="*/ 860 w 1510"/>
                <a:gd name="T41" fmla="*/ 1482 h 1503"/>
                <a:gd name="T42" fmla="*/ 830 w 1510"/>
                <a:gd name="T43" fmla="*/ 1492 h 1503"/>
                <a:gd name="T44" fmla="*/ 799 w 1510"/>
                <a:gd name="T45" fmla="*/ 1498 h 1503"/>
                <a:gd name="T46" fmla="*/ 767 w 1510"/>
                <a:gd name="T47" fmla="*/ 1502 h 1503"/>
                <a:gd name="T48" fmla="*/ 735 w 1510"/>
                <a:gd name="T49" fmla="*/ 1503 h 1503"/>
                <a:gd name="T50" fmla="*/ 670 w 1510"/>
                <a:gd name="T51" fmla="*/ 1498 h 1503"/>
                <a:gd name="T52" fmla="*/ 606 w 1510"/>
                <a:gd name="T53" fmla="*/ 1483 h 1503"/>
                <a:gd name="T54" fmla="*/ 549 w 1510"/>
                <a:gd name="T55" fmla="*/ 1461 h 1503"/>
                <a:gd name="T56" fmla="*/ 499 w 1510"/>
                <a:gd name="T57" fmla="*/ 1432 h 1503"/>
                <a:gd name="T58" fmla="*/ 477 w 1510"/>
                <a:gd name="T59" fmla="*/ 1415 h 1503"/>
                <a:gd name="T60" fmla="*/ 459 w 1510"/>
                <a:gd name="T61" fmla="*/ 1397 h 1503"/>
                <a:gd name="T62" fmla="*/ 444 w 1510"/>
                <a:gd name="T63" fmla="*/ 1378 h 1503"/>
                <a:gd name="T64" fmla="*/ 433 w 1510"/>
                <a:gd name="T65" fmla="*/ 1359 h 1503"/>
                <a:gd name="T66" fmla="*/ 12 w 1510"/>
                <a:gd name="T67" fmla="*/ 440 h 1503"/>
                <a:gd name="T68" fmla="*/ 6 w 1510"/>
                <a:gd name="T69" fmla="*/ 418 h 1503"/>
                <a:gd name="T70" fmla="*/ 2 w 1510"/>
                <a:gd name="T71" fmla="*/ 398 h 1503"/>
                <a:gd name="T72" fmla="*/ 0 w 1510"/>
                <a:gd name="T73" fmla="*/ 378 h 1503"/>
                <a:gd name="T74" fmla="*/ 3 w 1510"/>
                <a:gd name="T75" fmla="*/ 357 h 1503"/>
                <a:gd name="T76" fmla="*/ 8 w 1510"/>
                <a:gd name="T77" fmla="*/ 338 h 1503"/>
                <a:gd name="T78" fmla="*/ 16 w 1510"/>
                <a:gd name="T79" fmla="*/ 318 h 1503"/>
                <a:gd name="T80" fmla="*/ 26 w 1510"/>
                <a:gd name="T81" fmla="*/ 300 h 1503"/>
                <a:gd name="T82" fmla="*/ 45 w 1510"/>
                <a:gd name="T83" fmla="*/ 273 h 1503"/>
                <a:gd name="T84" fmla="*/ 82 w 1510"/>
                <a:gd name="T85" fmla="*/ 241 h 1503"/>
                <a:gd name="T86" fmla="*/ 127 w 1510"/>
                <a:gd name="T87" fmla="*/ 213 h 1503"/>
                <a:gd name="T88" fmla="*/ 183 w 1510"/>
                <a:gd name="T89" fmla="*/ 192 h 1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0" h="1503">
                  <a:moveTo>
                    <a:pt x="213" y="184"/>
                  </a:moveTo>
                  <a:lnTo>
                    <a:pt x="955" y="14"/>
                  </a:lnTo>
                  <a:lnTo>
                    <a:pt x="989" y="8"/>
                  </a:lnTo>
                  <a:lnTo>
                    <a:pt x="1022" y="3"/>
                  </a:lnTo>
                  <a:lnTo>
                    <a:pt x="1057" y="2"/>
                  </a:lnTo>
                  <a:lnTo>
                    <a:pt x="1092" y="0"/>
                  </a:lnTo>
                  <a:lnTo>
                    <a:pt x="1128" y="2"/>
                  </a:lnTo>
                  <a:lnTo>
                    <a:pt x="1162" y="5"/>
                  </a:lnTo>
                  <a:lnTo>
                    <a:pt x="1195" y="11"/>
                  </a:lnTo>
                  <a:lnTo>
                    <a:pt x="1227" y="18"/>
                  </a:lnTo>
                  <a:lnTo>
                    <a:pt x="1258" y="27"/>
                  </a:lnTo>
                  <a:lnTo>
                    <a:pt x="1286" y="37"/>
                  </a:lnTo>
                  <a:lnTo>
                    <a:pt x="1298" y="44"/>
                  </a:lnTo>
                  <a:lnTo>
                    <a:pt x="1310" y="50"/>
                  </a:lnTo>
                  <a:lnTo>
                    <a:pt x="1323" y="58"/>
                  </a:lnTo>
                  <a:lnTo>
                    <a:pt x="1333" y="64"/>
                  </a:lnTo>
                  <a:lnTo>
                    <a:pt x="1343" y="72"/>
                  </a:lnTo>
                  <a:lnTo>
                    <a:pt x="1352" y="81"/>
                  </a:lnTo>
                  <a:lnTo>
                    <a:pt x="1360" y="88"/>
                  </a:lnTo>
                  <a:lnTo>
                    <a:pt x="1366" y="97"/>
                  </a:lnTo>
                  <a:lnTo>
                    <a:pt x="1372" y="107"/>
                  </a:lnTo>
                  <a:lnTo>
                    <a:pt x="1376" y="116"/>
                  </a:lnTo>
                  <a:lnTo>
                    <a:pt x="1380" y="127"/>
                  </a:lnTo>
                  <a:lnTo>
                    <a:pt x="1383" y="137"/>
                  </a:lnTo>
                  <a:lnTo>
                    <a:pt x="1507" y="1046"/>
                  </a:lnTo>
                  <a:lnTo>
                    <a:pt x="1510" y="1067"/>
                  </a:lnTo>
                  <a:lnTo>
                    <a:pt x="1510" y="1088"/>
                  </a:lnTo>
                  <a:lnTo>
                    <a:pt x="1509" y="1108"/>
                  </a:lnTo>
                  <a:lnTo>
                    <a:pt x="1506" y="1127"/>
                  </a:lnTo>
                  <a:lnTo>
                    <a:pt x="1501" y="1146"/>
                  </a:lnTo>
                  <a:lnTo>
                    <a:pt x="1493" y="1164"/>
                  </a:lnTo>
                  <a:lnTo>
                    <a:pt x="1485" y="1182"/>
                  </a:lnTo>
                  <a:lnTo>
                    <a:pt x="1474" y="1200"/>
                  </a:lnTo>
                  <a:lnTo>
                    <a:pt x="1460" y="1216"/>
                  </a:lnTo>
                  <a:lnTo>
                    <a:pt x="1446" y="1232"/>
                  </a:lnTo>
                  <a:lnTo>
                    <a:pt x="1428" y="1247"/>
                  </a:lnTo>
                  <a:lnTo>
                    <a:pt x="1409" y="1261"/>
                  </a:lnTo>
                  <a:lnTo>
                    <a:pt x="1388" y="1275"/>
                  </a:lnTo>
                  <a:lnTo>
                    <a:pt x="1365" y="1288"/>
                  </a:lnTo>
                  <a:lnTo>
                    <a:pt x="1339" y="1301"/>
                  </a:lnTo>
                  <a:lnTo>
                    <a:pt x="1310" y="1312"/>
                  </a:lnTo>
                  <a:lnTo>
                    <a:pt x="860" y="1482"/>
                  </a:lnTo>
                  <a:lnTo>
                    <a:pt x="844" y="1487"/>
                  </a:lnTo>
                  <a:lnTo>
                    <a:pt x="830" y="1492"/>
                  </a:lnTo>
                  <a:lnTo>
                    <a:pt x="814" y="1496"/>
                  </a:lnTo>
                  <a:lnTo>
                    <a:pt x="799" y="1498"/>
                  </a:lnTo>
                  <a:lnTo>
                    <a:pt x="783" y="1501"/>
                  </a:lnTo>
                  <a:lnTo>
                    <a:pt x="767" y="1502"/>
                  </a:lnTo>
                  <a:lnTo>
                    <a:pt x="750" y="1503"/>
                  </a:lnTo>
                  <a:lnTo>
                    <a:pt x="735" y="1503"/>
                  </a:lnTo>
                  <a:lnTo>
                    <a:pt x="702" y="1502"/>
                  </a:lnTo>
                  <a:lnTo>
                    <a:pt x="670" y="1498"/>
                  </a:lnTo>
                  <a:lnTo>
                    <a:pt x="638" y="1492"/>
                  </a:lnTo>
                  <a:lnTo>
                    <a:pt x="606" y="1483"/>
                  </a:lnTo>
                  <a:lnTo>
                    <a:pt x="577" y="1474"/>
                  </a:lnTo>
                  <a:lnTo>
                    <a:pt x="549" y="1461"/>
                  </a:lnTo>
                  <a:lnTo>
                    <a:pt x="523" y="1447"/>
                  </a:lnTo>
                  <a:lnTo>
                    <a:pt x="499" y="1432"/>
                  </a:lnTo>
                  <a:lnTo>
                    <a:pt x="487" y="1424"/>
                  </a:lnTo>
                  <a:lnTo>
                    <a:pt x="477" y="1415"/>
                  </a:lnTo>
                  <a:lnTo>
                    <a:pt x="468" y="1406"/>
                  </a:lnTo>
                  <a:lnTo>
                    <a:pt x="459" y="1397"/>
                  </a:lnTo>
                  <a:lnTo>
                    <a:pt x="452" y="1389"/>
                  </a:lnTo>
                  <a:lnTo>
                    <a:pt x="444" y="1378"/>
                  </a:lnTo>
                  <a:lnTo>
                    <a:pt x="438" y="1369"/>
                  </a:lnTo>
                  <a:lnTo>
                    <a:pt x="433" y="1359"/>
                  </a:lnTo>
                  <a:lnTo>
                    <a:pt x="16" y="450"/>
                  </a:lnTo>
                  <a:lnTo>
                    <a:pt x="12" y="440"/>
                  </a:lnTo>
                  <a:lnTo>
                    <a:pt x="8" y="430"/>
                  </a:lnTo>
                  <a:lnTo>
                    <a:pt x="6" y="418"/>
                  </a:lnTo>
                  <a:lnTo>
                    <a:pt x="3" y="408"/>
                  </a:lnTo>
                  <a:lnTo>
                    <a:pt x="2" y="398"/>
                  </a:lnTo>
                  <a:lnTo>
                    <a:pt x="0" y="388"/>
                  </a:lnTo>
                  <a:lnTo>
                    <a:pt x="0" y="378"/>
                  </a:lnTo>
                  <a:lnTo>
                    <a:pt x="2" y="368"/>
                  </a:lnTo>
                  <a:lnTo>
                    <a:pt x="3" y="357"/>
                  </a:lnTo>
                  <a:lnTo>
                    <a:pt x="4" y="347"/>
                  </a:lnTo>
                  <a:lnTo>
                    <a:pt x="8" y="338"/>
                  </a:lnTo>
                  <a:lnTo>
                    <a:pt x="11" y="328"/>
                  </a:lnTo>
                  <a:lnTo>
                    <a:pt x="16" y="318"/>
                  </a:lnTo>
                  <a:lnTo>
                    <a:pt x="20" y="309"/>
                  </a:lnTo>
                  <a:lnTo>
                    <a:pt x="26" y="300"/>
                  </a:lnTo>
                  <a:lnTo>
                    <a:pt x="31" y="291"/>
                  </a:lnTo>
                  <a:lnTo>
                    <a:pt x="45" y="273"/>
                  </a:lnTo>
                  <a:lnTo>
                    <a:pt x="62" y="257"/>
                  </a:lnTo>
                  <a:lnTo>
                    <a:pt x="82" y="241"/>
                  </a:lnTo>
                  <a:lnTo>
                    <a:pt x="104" y="226"/>
                  </a:lnTo>
                  <a:lnTo>
                    <a:pt x="127" y="213"/>
                  </a:lnTo>
                  <a:lnTo>
                    <a:pt x="153" y="202"/>
                  </a:lnTo>
                  <a:lnTo>
                    <a:pt x="183" y="192"/>
                  </a:lnTo>
                  <a:lnTo>
                    <a:pt x="213" y="184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79" name="Freeform 43"/>
            <p:cNvSpPr>
              <a:spLocks/>
            </p:cNvSpPr>
            <p:nvPr/>
          </p:nvSpPr>
          <p:spPr bwMode="auto">
            <a:xfrm>
              <a:off x="4811713" y="2474913"/>
              <a:ext cx="711200" cy="503237"/>
            </a:xfrm>
            <a:custGeom>
              <a:avLst/>
              <a:gdLst>
                <a:gd name="T0" fmla="*/ 819 w 1794"/>
                <a:gd name="T1" fmla="*/ 12 h 1267"/>
                <a:gd name="T2" fmla="*/ 754 w 1794"/>
                <a:gd name="T3" fmla="*/ 1 h 1267"/>
                <a:gd name="T4" fmla="*/ 689 w 1794"/>
                <a:gd name="T5" fmla="*/ 0 h 1267"/>
                <a:gd name="T6" fmla="*/ 625 w 1794"/>
                <a:gd name="T7" fmla="*/ 5 h 1267"/>
                <a:gd name="T8" fmla="*/ 564 w 1794"/>
                <a:gd name="T9" fmla="*/ 18 h 1267"/>
                <a:gd name="T10" fmla="*/ 509 w 1794"/>
                <a:gd name="T11" fmla="*/ 38 h 1267"/>
                <a:gd name="T12" fmla="*/ 460 w 1794"/>
                <a:gd name="T13" fmla="*/ 65 h 1267"/>
                <a:gd name="T14" fmla="*/ 439 w 1794"/>
                <a:gd name="T15" fmla="*/ 81 h 1267"/>
                <a:gd name="T16" fmla="*/ 421 w 1794"/>
                <a:gd name="T17" fmla="*/ 97 h 1267"/>
                <a:gd name="T18" fmla="*/ 405 w 1794"/>
                <a:gd name="T19" fmla="*/ 116 h 1267"/>
                <a:gd name="T20" fmla="*/ 391 w 1794"/>
                <a:gd name="T21" fmla="*/ 135 h 1267"/>
                <a:gd name="T22" fmla="*/ 12 w 1794"/>
                <a:gd name="T23" fmla="*/ 821 h 1267"/>
                <a:gd name="T24" fmla="*/ 4 w 1794"/>
                <a:gd name="T25" fmla="*/ 840 h 1267"/>
                <a:gd name="T26" fmla="*/ 0 w 1794"/>
                <a:gd name="T27" fmla="*/ 861 h 1267"/>
                <a:gd name="T28" fmla="*/ 0 w 1794"/>
                <a:gd name="T29" fmla="*/ 880 h 1267"/>
                <a:gd name="T30" fmla="*/ 3 w 1794"/>
                <a:gd name="T31" fmla="*/ 898 h 1267"/>
                <a:gd name="T32" fmla="*/ 9 w 1794"/>
                <a:gd name="T33" fmla="*/ 917 h 1267"/>
                <a:gd name="T34" fmla="*/ 23 w 1794"/>
                <a:gd name="T35" fmla="*/ 943 h 1267"/>
                <a:gd name="T36" fmla="*/ 51 w 1794"/>
                <a:gd name="T37" fmla="*/ 977 h 1267"/>
                <a:gd name="T38" fmla="*/ 89 w 1794"/>
                <a:gd name="T39" fmla="*/ 1009 h 1267"/>
                <a:gd name="T40" fmla="*/ 134 w 1794"/>
                <a:gd name="T41" fmla="*/ 1038 h 1267"/>
                <a:gd name="T42" fmla="*/ 186 w 1794"/>
                <a:gd name="T43" fmla="*/ 1065 h 1267"/>
                <a:gd name="T44" fmla="*/ 624 w 1794"/>
                <a:gd name="T45" fmla="*/ 1247 h 1267"/>
                <a:gd name="T46" fmla="*/ 652 w 1794"/>
                <a:gd name="T47" fmla="*/ 1257 h 1267"/>
                <a:gd name="T48" fmla="*/ 681 w 1794"/>
                <a:gd name="T49" fmla="*/ 1263 h 1267"/>
                <a:gd name="T50" fmla="*/ 710 w 1794"/>
                <a:gd name="T51" fmla="*/ 1267 h 1267"/>
                <a:gd name="T52" fmla="*/ 740 w 1794"/>
                <a:gd name="T53" fmla="*/ 1267 h 1267"/>
                <a:gd name="T54" fmla="*/ 798 w 1794"/>
                <a:gd name="T55" fmla="*/ 1261 h 1267"/>
                <a:gd name="T56" fmla="*/ 856 w 1794"/>
                <a:gd name="T57" fmla="*/ 1244 h 1267"/>
                <a:gd name="T58" fmla="*/ 910 w 1794"/>
                <a:gd name="T59" fmla="*/ 1221 h 1267"/>
                <a:gd name="T60" fmla="*/ 963 w 1794"/>
                <a:gd name="T61" fmla="*/ 1192 h 1267"/>
                <a:gd name="T62" fmla="*/ 1009 w 1794"/>
                <a:gd name="T63" fmla="*/ 1159 h 1267"/>
                <a:gd name="T64" fmla="*/ 1049 w 1794"/>
                <a:gd name="T65" fmla="*/ 1123 h 1267"/>
                <a:gd name="T66" fmla="*/ 1767 w 1794"/>
                <a:gd name="T67" fmla="*/ 439 h 1267"/>
                <a:gd name="T68" fmla="*/ 1780 w 1794"/>
                <a:gd name="T69" fmla="*/ 421 h 1267"/>
                <a:gd name="T70" fmla="*/ 1789 w 1794"/>
                <a:gd name="T71" fmla="*/ 402 h 1267"/>
                <a:gd name="T72" fmla="*/ 1793 w 1794"/>
                <a:gd name="T73" fmla="*/ 381 h 1267"/>
                <a:gd name="T74" fmla="*/ 1793 w 1794"/>
                <a:gd name="T75" fmla="*/ 362 h 1267"/>
                <a:gd name="T76" fmla="*/ 1789 w 1794"/>
                <a:gd name="T77" fmla="*/ 342 h 1267"/>
                <a:gd name="T78" fmla="*/ 1780 w 1794"/>
                <a:gd name="T79" fmla="*/ 323 h 1267"/>
                <a:gd name="T80" fmla="*/ 1768 w 1794"/>
                <a:gd name="T81" fmla="*/ 304 h 1267"/>
                <a:gd name="T82" fmla="*/ 1753 w 1794"/>
                <a:gd name="T83" fmla="*/ 284 h 1267"/>
                <a:gd name="T84" fmla="*/ 1735 w 1794"/>
                <a:gd name="T85" fmla="*/ 267 h 1267"/>
                <a:gd name="T86" fmla="*/ 1702 w 1794"/>
                <a:gd name="T87" fmla="*/ 242 h 1267"/>
                <a:gd name="T88" fmla="*/ 1651 w 1794"/>
                <a:gd name="T89" fmla="*/ 213 h 1267"/>
                <a:gd name="T90" fmla="*/ 1593 w 1794"/>
                <a:gd name="T91" fmla="*/ 19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94" h="1267">
                  <a:moveTo>
                    <a:pt x="1561" y="182"/>
                  </a:moveTo>
                  <a:lnTo>
                    <a:pt x="819" y="12"/>
                  </a:lnTo>
                  <a:lnTo>
                    <a:pt x="787" y="7"/>
                  </a:lnTo>
                  <a:lnTo>
                    <a:pt x="754" y="1"/>
                  </a:lnTo>
                  <a:lnTo>
                    <a:pt x="720" y="0"/>
                  </a:lnTo>
                  <a:lnTo>
                    <a:pt x="689" y="0"/>
                  </a:lnTo>
                  <a:lnTo>
                    <a:pt x="655" y="1"/>
                  </a:lnTo>
                  <a:lnTo>
                    <a:pt x="625" y="5"/>
                  </a:lnTo>
                  <a:lnTo>
                    <a:pt x="593" y="12"/>
                  </a:lnTo>
                  <a:lnTo>
                    <a:pt x="564" y="18"/>
                  </a:lnTo>
                  <a:lnTo>
                    <a:pt x="536" y="28"/>
                  </a:lnTo>
                  <a:lnTo>
                    <a:pt x="509" y="38"/>
                  </a:lnTo>
                  <a:lnTo>
                    <a:pt x="483" y="51"/>
                  </a:lnTo>
                  <a:lnTo>
                    <a:pt x="460" y="65"/>
                  </a:lnTo>
                  <a:lnTo>
                    <a:pt x="449" y="73"/>
                  </a:lnTo>
                  <a:lnTo>
                    <a:pt x="439" y="81"/>
                  </a:lnTo>
                  <a:lnTo>
                    <a:pt x="430" y="89"/>
                  </a:lnTo>
                  <a:lnTo>
                    <a:pt x="421" y="97"/>
                  </a:lnTo>
                  <a:lnTo>
                    <a:pt x="412" y="106"/>
                  </a:lnTo>
                  <a:lnTo>
                    <a:pt x="405" y="116"/>
                  </a:lnTo>
                  <a:lnTo>
                    <a:pt x="398" y="125"/>
                  </a:lnTo>
                  <a:lnTo>
                    <a:pt x="391" y="135"/>
                  </a:lnTo>
                  <a:lnTo>
                    <a:pt x="17" y="811"/>
                  </a:lnTo>
                  <a:lnTo>
                    <a:pt x="12" y="821"/>
                  </a:lnTo>
                  <a:lnTo>
                    <a:pt x="8" y="831"/>
                  </a:lnTo>
                  <a:lnTo>
                    <a:pt x="4" y="840"/>
                  </a:lnTo>
                  <a:lnTo>
                    <a:pt x="1" y="850"/>
                  </a:lnTo>
                  <a:lnTo>
                    <a:pt x="0" y="861"/>
                  </a:lnTo>
                  <a:lnTo>
                    <a:pt x="0" y="870"/>
                  </a:lnTo>
                  <a:lnTo>
                    <a:pt x="0" y="880"/>
                  </a:lnTo>
                  <a:lnTo>
                    <a:pt x="1" y="889"/>
                  </a:lnTo>
                  <a:lnTo>
                    <a:pt x="3" y="898"/>
                  </a:lnTo>
                  <a:lnTo>
                    <a:pt x="5" y="908"/>
                  </a:lnTo>
                  <a:lnTo>
                    <a:pt x="9" y="917"/>
                  </a:lnTo>
                  <a:lnTo>
                    <a:pt x="13" y="926"/>
                  </a:lnTo>
                  <a:lnTo>
                    <a:pt x="23" y="943"/>
                  </a:lnTo>
                  <a:lnTo>
                    <a:pt x="36" y="960"/>
                  </a:lnTo>
                  <a:lnTo>
                    <a:pt x="51" y="977"/>
                  </a:lnTo>
                  <a:lnTo>
                    <a:pt x="69" y="993"/>
                  </a:lnTo>
                  <a:lnTo>
                    <a:pt x="89" y="1009"/>
                  </a:lnTo>
                  <a:lnTo>
                    <a:pt x="111" y="1024"/>
                  </a:lnTo>
                  <a:lnTo>
                    <a:pt x="134" y="1038"/>
                  </a:lnTo>
                  <a:lnTo>
                    <a:pt x="159" y="1052"/>
                  </a:lnTo>
                  <a:lnTo>
                    <a:pt x="186" y="1065"/>
                  </a:lnTo>
                  <a:lnTo>
                    <a:pt x="214" y="1077"/>
                  </a:lnTo>
                  <a:lnTo>
                    <a:pt x="624" y="1247"/>
                  </a:lnTo>
                  <a:lnTo>
                    <a:pt x="638" y="1252"/>
                  </a:lnTo>
                  <a:lnTo>
                    <a:pt x="652" y="1257"/>
                  </a:lnTo>
                  <a:lnTo>
                    <a:pt x="667" y="1261"/>
                  </a:lnTo>
                  <a:lnTo>
                    <a:pt x="681" y="1263"/>
                  </a:lnTo>
                  <a:lnTo>
                    <a:pt x="696" y="1266"/>
                  </a:lnTo>
                  <a:lnTo>
                    <a:pt x="710" y="1267"/>
                  </a:lnTo>
                  <a:lnTo>
                    <a:pt x="726" y="1267"/>
                  </a:lnTo>
                  <a:lnTo>
                    <a:pt x="740" y="1267"/>
                  </a:lnTo>
                  <a:lnTo>
                    <a:pt x="769" y="1266"/>
                  </a:lnTo>
                  <a:lnTo>
                    <a:pt x="798" y="1261"/>
                  </a:lnTo>
                  <a:lnTo>
                    <a:pt x="828" y="1253"/>
                  </a:lnTo>
                  <a:lnTo>
                    <a:pt x="856" y="1244"/>
                  </a:lnTo>
                  <a:lnTo>
                    <a:pt x="884" y="1234"/>
                  </a:lnTo>
                  <a:lnTo>
                    <a:pt x="910" y="1221"/>
                  </a:lnTo>
                  <a:lnTo>
                    <a:pt x="937" y="1207"/>
                  </a:lnTo>
                  <a:lnTo>
                    <a:pt x="963" y="1192"/>
                  </a:lnTo>
                  <a:lnTo>
                    <a:pt x="987" y="1175"/>
                  </a:lnTo>
                  <a:lnTo>
                    <a:pt x="1009" y="1159"/>
                  </a:lnTo>
                  <a:lnTo>
                    <a:pt x="1030" y="1141"/>
                  </a:lnTo>
                  <a:lnTo>
                    <a:pt x="1049" y="1123"/>
                  </a:lnTo>
                  <a:lnTo>
                    <a:pt x="1758" y="449"/>
                  </a:lnTo>
                  <a:lnTo>
                    <a:pt x="1767" y="439"/>
                  </a:lnTo>
                  <a:lnTo>
                    <a:pt x="1775" y="430"/>
                  </a:lnTo>
                  <a:lnTo>
                    <a:pt x="1780" y="421"/>
                  </a:lnTo>
                  <a:lnTo>
                    <a:pt x="1785" y="411"/>
                  </a:lnTo>
                  <a:lnTo>
                    <a:pt x="1789" y="402"/>
                  </a:lnTo>
                  <a:lnTo>
                    <a:pt x="1791" y="392"/>
                  </a:lnTo>
                  <a:lnTo>
                    <a:pt x="1793" y="381"/>
                  </a:lnTo>
                  <a:lnTo>
                    <a:pt x="1794" y="372"/>
                  </a:lnTo>
                  <a:lnTo>
                    <a:pt x="1793" y="362"/>
                  </a:lnTo>
                  <a:lnTo>
                    <a:pt x="1791" y="352"/>
                  </a:lnTo>
                  <a:lnTo>
                    <a:pt x="1789" y="342"/>
                  </a:lnTo>
                  <a:lnTo>
                    <a:pt x="1785" y="333"/>
                  </a:lnTo>
                  <a:lnTo>
                    <a:pt x="1780" y="323"/>
                  </a:lnTo>
                  <a:lnTo>
                    <a:pt x="1775" y="313"/>
                  </a:lnTo>
                  <a:lnTo>
                    <a:pt x="1768" y="304"/>
                  </a:lnTo>
                  <a:lnTo>
                    <a:pt x="1761" y="295"/>
                  </a:lnTo>
                  <a:lnTo>
                    <a:pt x="1753" y="284"/>
                  </a:lnTo>
                  <a:lnTo>
                    <a:pt x="1744" y="276"/>
                  </a:lnTo>
                  <a:lnTo>
                    <a:pt x="1735" y="267"/>
                  </a:lnTo>
                  <a:lnTo>
                    <a:pt x="1725" y="259"/>
                  </a:lnTo>
                  <a:lnTo>
                    <a:pt x="1702" y="242"/>
                  </a:lnTo>
                  <a:lnTo>
                    <a:pt x="1678" y="227"/>
                  </a:lnTo>
                  <a:lnTo>
                    <a:pt x="1651" y="213"/>
                  </a:lnTo>
                  <a:lnTo>
                    <a:pt x="1622" y="200"/>
                  </a:lnTo>
                  <a:lnTo>
                    <a:pt x="1593" y="190"/>
                  </a:lnTo>
                  <a:lnTo>
                    <a:pt x="1561" y="182"/>
                  </a:lnTo>
                  <a:close/>
                </a:path>
              </a:pathLst>
            </a:custGeom>
            <a:solidFill>
              <a:srgbClr val="C7B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0" name="Freeform 44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1" name="Freeform 45"/>
            <p:cNvSpPr>
              <a:spLocks/>
            </p:cNvSpPr>
            <p:nvPr/>
          </p:nvSpPr>
          <p:spPr bwMode="auto">
            <a:xfrm>
              <a:off x="863600" y="3500438"/>
              <a:ext cx="177800" cy="98425"/>
            </a:xfrm>
            <a:custGeom>
              <a:avLst/>
              <a:gdLst>
                <a:gd name="T0" fmla="*/ 248 w 449"/>
                <a:gd name="T1" fmla="*/ 245 h 246"/>
                <a:gd name="T2" fmla="*/ 291 w 449"/>
                <a:gd name="T3" fmla="*/ 240 h 246"/>
                <a:gd name="T4" fmla="*/ 332 w 449"/>
                <a:gd name="T5" fmla="*/ 231 h 246"/>
                <a:gd name="T6" fmla="*/ 368 w 449"/>
                <a:gd name="T7" fmla="*/ 218 h 246"/>
                <a:gd name="T8" fmla="*/ 398 w 449"/>
                <a:gd name="T9" fmla="*/ 201 h 246"/>
                <a:gd name="T10" fmla="*/ 423 w 449"/>
                <a:gd name="T11" fmla="*/ 181 h 246"/>
                <a:gd name="T12" fmla="*/ 439 w 449"/>
                <a:gd name="T13" fmla="*/ 159 h 246"/>
                <a:gd name="T14" fmla="*/ 448 w 449"/>
                <a:gd name="T15" fmla="*/ 135 h 246"/>
                <a:gd name="T16" fmla="*/ 448 w 449"/>
                <a:gd name="T17" fmla="*/ 111 h 246"/>
                <a:gd name="T18" fmla="*/ 439 w 449"/>
                <a:gd name="T19" fmla="*/ 87 h 246"/>
                <a:gd name="T20" fmla="*/ 423 w 449"/>
                <a:gd name="T21" fmla="*/ 65 h 246"/>
                <a:gd name="T22" fmla="*/ 398 w 449"/>
                <a:gd name="T23" fmla="*/ 45 h 246"/>
                <a:gd name="T24" fmla="*/ 368 w 449"/>
                <a:gd name="T25" fmla="*/ 28 h 246"/>
                <a:gd name="T26" fmla="*/ 332 w 449"/>
                <a:gd name="T27" fmla="*/ 15 h 246"/>
                <a:gd name="T28" fmla="*/ 291 w 449"/>
                <a:gd name="T29" fmla="*/ 6 h 246"/>
                <a:gd name="T30" fmla="*/ 248 w 449"/>
                <a:gd name="T31" fmla="*/ 1 h 246"/>
                <a:gd name="T32" fmla="*/ 202 w 449"/>
                <a:gd name="T33" fmla="*/ 1 h 246"/>
                <a:gd name="T34" fmla="*/ 159 w 449"/>
                <a:gd name="T35" fmla="*/ 6 h 246"/>
                <a:gd name="T36" fmla="*/ 118 w 449"/>
                <a:gd name="T37" fmla="*/ 15 h 246"/>
                <a:gd name="T38" fmla="*/ 82 w 449"/>
                <a:gd name="T39" fmla="*/ 28 h 246"/>
                <a:gd name="T40" fmla="*/ 51 w 449"/>
                <a:gd name="T41" fmla="*/ 45 h 246"/>
                <a:gd name="T42" fmla="*/ 27 w 449"/>
                <a:gd name="T43" fmla="*/ 65 h 246"/>
                <a:gd name="T44" fmla="*/ 11 w 449"/>
                <a:gd name="T45" fmla="*/ 87 h 246"/>
                <a:gd name="T46" fmla="*/ 2 w 449"/>
                <a:gd name="T47" fmla="*/ 111 h 246"/>
                <a:gd name="T48" fmla="*/ 2 w 449"/>
                <a:gd name="T49" fmla="*/ 135 h 246"/>
                <a:gd name="T50" fmla="*/ 11 w 449"/>
                <a:gd name="T51" fmla="*/ 159 h 246"/>
                <a:gd name="T52" fmla="*/ 27 w 449"/>
                <a:gd name="T53" fmla="*/ 181 h 246"/>
                <a:gd name="T54" fmla="*/ 51 w 449"/>
                <a:gd name="T55" fmla="*/ 201 h 246"/>
                <a:gd name="T56" fmla="*/ 82 w 449"/>
                <a:gd name="T57" fmla="*/ 218 h 246"/>
                <a:gd name="T58" fmla="*/ 118 w 449"/>
                <a:gd name="T59" fmla="*/ 231 h 246"/>
                <a:gd name="T60" fmla="*/ 159 w 449"/>
                <a:gd name="T61" fmla="*/ 240 h 246"/>
                <a:gd name="T62" fmla="*/ 202 w 449"/>
                <a:gd name="T63" fmla="*/ 24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6">
                  <a:moveTo>
                    <a:pt x="225" y="246"/>
                  </a:moveTo>
                  <a:lnTo>
                    <a:pt x="248" y="245"/>
                  </a:lnTo>
                  <a:lnTo>
                    <a:pt x="270" y="244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2" y="231"/>
                  </a:lnTo>
                  <a:lnTo>
                    <a:pt x="350" y="224"/>
                  </a:lnTo>
                  <a:lnTo>
                    <a:pt x="368" y="218"/>
                  </a:lnTo>
                  <a:lnTo>
                    <a:pt x="383" y="209"/>
                  </a:lnTo>
                  <a:lnTo>
                    <a:pt x="398" y="201"/>
                  </a:lnTo>
                  <a:lnTo>
                    <a:pt x="411" y="191"/>
                  </a:lnTo>
                  <a:lnTo>
                    <a:pt x="423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4" y="148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1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3" y="65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3" y="37"/>
                  </a:lnTo>
                  <a:lnTo>
                    <a:pt x="368" y="28"/>
                  </a:lnTo>
                  <a:lnTo>
                    <a:pt x="350" y="22"/>
                  </a:lnTo>
                  <a:lnTo>
                    <a:pt x="332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79" y="3"/>
                  </a:lnTo>
                  <a:lnTo>
                    <a:pt x="159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100" y="22"/>
                  </a:lnTo>
                  <a:lnTo>
                    <a:pt x="82" y="28"/>
                  </a:lnTo>
                  <a:lnTo>
                    <a:pt x="67" y="37"/>
                  </a:lnTo>
                  <a:lnTo>
                    <a:pt x="51" y="45"/>
                  </a:lnTo>
                  <a:lnTo>
                    <a:pt x="39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1" y="87"/>
                  </a:lnTo>
                  <a:lnTo>
                    <a:pt x="4" y="98"/>
                  </a:lnTo>
                  <a:lnTo>
                    <a:pt x="2" y="111"/>
                  </a:lnTo>
                  <a:lnTo>
                    <a:pt x="0" y="122"/>
                  </a:lnTo>
                  <a:lnTo>
                    <a:pt x="2" y="135"/>
                  </a:lnTo>
                  <a:lnTo>
                    <a:pt x="4" y="148"/>
                  </a:lnTo>
                  <a:lnTo>
                    <a:pt x="11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9" y="191"/>
                  </a:lnTo>
                  <a:lnTo>
                    <a:pt x="51" y="201"/>
                  </a:lnTo>
                  <a:lnTo>
                    <a:pt x="67" y="209"/>
                  </a:lnTo>
                  <a:lnTo>
                    <a:pt x="82" y="218"/>
                  </a:lnTo>
                  <a:lnTo>
                    <a:pt x="100" y="224"/>
                  </a:lnTo>
                  <a:lnTo>
                    <a:pt x="118" y="231"/>
                  </a:lnTo>
                  <a:lnTo>
                    <a:pt x="137" y="236"/>
                  </a:lnTo>
                  <a:lnTo>
                    <a:pt x="159" y="240"/>
                  </a:lnTo>
                  <a:lnTo>
                    <a:pt x="179" y="244"/>
                  </a:lnTo>
                  <a:lnTo>
                    <a:pt x="202" y="245"/>
                  </a:lnTo>
                  <a:lnTo>
                    <a:pt x="225" y="24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2" name="Freeform 46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3" name="Freeform 47"/>
            <p:cNvSpPr>
              <a:spLocks/>
            </p:cNvSpPr>
            <p:nvPr/>
          </p:nvSpPr>
          <p:spPr bwMode="auto">
            <a:xfrm>
              <a:off x="1574800" y="347345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0 w 448"/>
                <a:gd name="T5" fmla="*/ 230 h 245"/>
                <a:gd name="T6" fmla="*/ 366 w 448"/>
                <a:gd name="T7" fmla="*/ 217 h 245"/>
                <a:gd name="T8" fmla="*/ 396 w 448"/>
                <a:gd name="T9" fmla="*/ 200 h 245"/>
                <a:gd name="T10" fmla="*/ 420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0 w 448"/>
                <a:gd name="T21" fmla="*/ 64 h 245"/>
                <a:gd name="T22" fmla="*/ 396 w 448"/>
                <a:gd name="T23" fmla="*/ 45 h 245"/>
                <a:gd name="T24" fmla="*/ 366 w 448"/>
                <a:gd name="T25" fmla="*/ 28 h 245"/>
                <a:gd name="T26" fmla="*/ 330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7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0" y="230"/>
                  </a:lnTo>
                  <a:lnTo>
                    <a:pt x="349" y="223"/>
                  </a:lnTo>
                  <a:lnTo>
                    <a:pt x="366" y="217"/>
                  </a:lnTo>
                  <a:lnTo>
                    <a:pt x="382" y="208"/>
                  </a:lnTo>
                  <a:lnTo>
                    <a:pt x="396" y="200"/>
                  </a:lnTo>
                  <a:lnTo>
                    <a:pt x="410" y="190"/>
                  </a:lnTo>
                  <a:lnTo>
                    <a:pt x="420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0" y="64"/>
                  </a:lnTo>
                  <a:lnTo>
                    <a:pt x="410" y="54"/>
                  </a:lnTo>
                  <a:lnTo>
                    <a:pt x="396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1"/>
                  </a:lnTo>
                  <a:lnTo>
                    <a:pt x="330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8" y="21"/>
                  </a:lnTo>
                  <a:lnTo>
                    <a:pt x="81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5" y="208"/>
                  </a:lnTo>
                  <a:lnTo>
                    <a:pt x="81" y="217"/>
                  </a:lnTo>
                  <a:lnTo>
                    <a:pt x="98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7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4" name="Freeform 48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5" name="Freeform 49"/>
            <p:cNvSpPr>
              <a:spLocks/>
            </p:cNvSpPr>
            <p:nvPr/>
          </p:nvSpPr>
          <p:spPr bwMode="auto">
            <a:xfrm>
              <a:off x="2309813" y="3389313"/>
              <a:ext cx="177800" cy="98425"/>
            </a:xfrm>
            <a:custGeom>
              <a:avLst/>
              <a:gdLst>
                <a:gd name="T0" fmla="*/ 246 w 448"/>
                <a:gd name="T1" fmla="*/ 243 h 245"/>
                <a:gd name="T2" fmla="*/ 291 w 448"/>
                <a:gd name="T3" fmla="*/ 240 h 245"/>
                <a:gd name="T4" fmla="*/ 330 w 448"/>
                <a:gd name="T5" fmla="*/ 229 h 245"/>
                <a:gd name="T6" fmla="*/ 366 w 448"/>
                <a:gd name="T7" fmla="*/ 217 h 245"/>
                <a:gd name="T8" fmla="*/ 397 w 448"/>
                <a:gd name="T9" fmla="*/ 200 h 245"/>
                <a:gd name="T10" fmla="*/ 421 w 448"/>
                <a:gd name="T11" fmla="*/ 181 h 245"/>
                <a:gd name="T12" fmla="*/ 439 w 448"/>
                <a:gd name="T13" fmla="*/ 158 h 245"/>
                <a:gd name="T14" fmla="*/ 448 w 448"/>
                <a:gd name="T15" fmla="*/ 135 h 245"/>
                <a:gd name="T16" fmla="*/ 448 w 448"/>
                <a:gd name="T17" fmla="*/ 110 h 245"/>
                <a:gd name="T18" fmla="*/ 439 w 448"/>
                <a:gd name="T19" fmla="*/ 85 h 245"/>
                <a:gd name="T20" fmla="*/ 421 w 448"/>
                <a:gd name="T21" fmla="*/ 64 h 245"/>
                <a:gd name="T22" fmla="*/ 397 w 448"/>
                <a:gd name="T23" fmla="*/ 45 h 245"/>
                <a:gd name="T24" fmla="*/ 366 w 448"/>
                <a:gd name="T25" fmla="*/ 28 h 245"/>
                <a:gd name="T26" fmla="*/ 330 w 448"/>
                <a:gd name="T27" fmla="*/ 15 h 245"/>
                <a:gd name="T28" fmla="*/ 291 w 448"/>
                <a:gd name="T29" fmla="*/ 5 h 245"/>
                <a:gd name="T30" fmla="*/ 246 w 448"/>
                <a:gd name="T31" fmla="*/ 0 h 245"/>
                <a:gd name="T32" fmla="*/ 201 w 448"/>
                <a:gd name="T33" fmla="*/ 0 h 245"/>
                <a:gd name="T34" fmla="*/ 157 w 448"/>
                <a:gd name="T35" fmla="*/ 5 h 245"/>
                <a:gd name="T36" fmla="*/ 117 w 448"/>
                <a:gd name="T37" fmla="*/ 15 h 245"/>
                <a:gd name="T38" fmla="*/ 82 w 448"/>
                <a:gd name="T39" fmla="*/ 28 h 245"/>
                <a:gd name="T40" fmla="*/ 51 w 448"/>
                <a:gd name="T41" fmla="*/ 45 h 245"/>
                <a:gd name="T42" fmla="*/ 27 w 448"/>
                <a:gd name="T43" fmla="*/ 64 h 245"/>
                <a:gd name="T44" fmla="*/ 9 w 448"/>
                <a:gd name="T45" fmla="*/ 85 h 245"/>
                <a:gd name="T46" fmla="*/ 0 w 448"/>
                <a:gd name="T47" fmla="*/ 110 h 245"/>
                <a:gd name="T48" fmla="*/ 0 w 448"/>
                <a:gd name="T49" fmla="*/ 135 h 245"/>
                <a:gd name="T50" fmla="*/ 9 w 448"/>
                <a:gd name="T51" fmla="*/ 158 h 245"/>
                <a:gd name="T52" fmla="*/ 27 w 448"/>
                <a:gd name="T53" fmla="*/ 181 h 245"/>
                <a:gd name="T54" fmla="*/ 51 w 448"/>
                <a:gd name="T55" fmla="*/ 200 h 245"/>
                <a:gd name="T56" fmla="*/ 82 w 448"/>
                <a:gd name="T57" fmla="*/ 217 h 245"/>
                <a:gd name="T58" fmla="*/ 117 w 448"/>
                <a:gd name="T59" fmla="*/ 229 h 245"/>
                <a:gd name="T60" fmla="*/ 157 w 448"/>
                <a:gd name="T61" fmla="*/ 240 h 245"/>
                <a:gd name="T62" fmla="*/ 201 w 448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3" y="245"/>
                  </a:moveTo>
                  <a:lnTo>
                    <a:pt x="246" y="243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4"/>
                  </a:lnTo>
                  <a:lnTo>
                    <a:pt x="330" y="229"/>
                  </a:lnTo>
                  <a:lnTo>
                    <a:pt x="349" y="224"/>
                  </a:lnTo>
                  <a:lnTo>
                    <a:pt x="366" y="217"/>
                  </a:lnTo>
                  <a:lnTo>
                    <a:pt x="382" y="209"/>
                  </a:lnTo>
                  <a:lnTo>
                    <a:pt x="397" y="200"/>
                  </a:lnTo>
                  <a:lnTo>
                    <a:pt x="409" y="191"/>
                  </a:lnTo>
                  <a:lnTo>
                    <a:pt x="421" y="181"/>
                  </a:lnTo>
                  <a:lnTo>
                    <a:pt x="431" y="169"/>
                  </a:lnTo>
                  <a:lnTo>
                    <a:pt x="439" y="158"/>
                  </a:lnTo>
                  <a:lnTo>
                    <a:pt x="444" y="146"/>
                  </a:lnTo>
                  <a:lnTo>
                    <a:pt x="448" y="135"/>
                  </a:lnTo>
                  <a:lnTo>
                    <a:pt x="448" y="122"/>
                  </a:lnTo>
                  <a:lnTo>
                    <a:pt x="448" y="110"/>
                  </a:lnTo>
                  <a:lnTo>
                    <a:pt x="444" y="98"/>
                  </a:lnTo>
                  <a:lnTo>
                    <a:pt x="439" y="85"/>
                  </a:lnTo>
                  <a:lnTo>
                    <a:pt x="431" y="75"/>
                  </a:lnTo>
                  <a:lnTo>
                    <a:pt x="421" y="64"/>
                  </a:lnTo>
                  <a:lnTo>
                    <a:pt x="409" y="53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6" y="28"/>
                  </a:lnTo>
                  <a:lnTo>
                    <a:pt x="349" y="20"/>
                  </a:lnTo>
                  <a:lnTo>
                    <a:pt x="330" y="15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2"/>
                  </a:lnTo>
                  <a:lnTo>
                    <a:pt x="246" y="0"/>
                  </a:lnTo>
                  <a:lnTo>
                    <a:pt x="223" y="0"/>
                  </a:lnTo>
                  <a:lnTo>
                    <a:pt x="201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6" y="9"/>
                  </a:lnTo>
                  <a:lnTo>
                    <a:pt x="117" y="15"/>
                  </a:lnTo>
                  <a:lnTo>
                    <a:pt x="98" y="20"/>
                  </a:lnTo>
                  <a:lnTo>
                    <a:pt x="82" y="28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3"/>
                  </a:lnTo>
                  <a:lnTo>
                    <a:pt x="27" y="64"/>
                  </a:lnTo>
                  <a:lnTo>
                    <a:pt x="17" y="75"/>
                  </a:lnTo>
                  <a:lnTo>
                    <a:pt x="9" y="85"/>
                  </a:lnTo>
                  <a:lnTo>
                    <a:pt x="4" y="98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9" y="158"/>
                  </a:lnTo>
                  <a:lnTo>
                    <a:pt x="17" y="169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5" y="209"/>
                  </a:lnTo>
                  <a:lnTo>
                    <a:pt x="82" y="217"/>
                  </a:lnTo>
                  <a:lnTo>
                    <a:pt x="98" y="224"/>
                  </a:lnTo>
                  <a:lnTo>
                    <a:pt x="117" y="229"/>
                  </a:lnTo>
                  <a:lnTo>
                    <a:pt x="136" y="234"/>
                  </a:lnTo>
                  <a:lnTo>
                    <a:pt x="157" y="240"/>
                  </a:lnTo>
                  <a:lnTo>
                    <a:pt x="178" y="242"/>
                  </a:lnTo>
                  <a:lnTo>
                    <a:pt x="201" y="243"/>
                  </a:lnTo>
                  <a:lnTo>
                    <a:pt x="223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6" name="Freeform 50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7" name="Freeform 51"/>
            <p:cNvSpPr>
              <a:spLocks/>
            </p:cNvSpPr>
            <p:nvPr/>
          </p:nvSpPr>
          <p:spPr bwMode="auto">
            <a:xfrm>
              <a:off x="2933700" y="3181350"/>
              <a:ext cx="177800" cy="96838"/>
            </a:xfrm>
            <a:custGeom>
              <a:avLst/>
              <a:gdLst>
                <a:gd name="T0" fmla="*/ 247 w 448"/>
                <a:gd name="T1" fmla="*/ 244 h 244"/>
                <a:gd name="T2" fmla="*/ 291 w 448"/>
                <a:gd name="T3" fmla="*/ 239 h 244"/>
                <a:gd name="T4" fmla="*/ 331 w 448"/>
                <a:gd name="T5" fmla="*/ 230 h 244"/>
                <a:gd name="T6" fmla="*/ 367 w 448"/>
                <a:gd name="T7" fmla="*/ 216 h 244"/>
                <a:gd name="T8" fmla="*/ 397 w 448"/>
                <a:gd name="T9" fmla="*/ 200 h 244"/>
                <a:gd name="T10" fmla="*/ 422 w 448"/>
                <a:gd name="T11" fmla="*/ 181 h 244"/>
                <a:gd name="T12" fmla="*/ 438 w 448"/>
                <a:gd name="T13" fmla="*/ 159 h 244"/>
                <a:gd name="T14" fmla="*/ 447 w 448"/>
                <a:gd name="T15" fmla="*/ 135 h 244"/>
                <a:gd name="T16" fmla="*/ 447 w 448"/>
                <a:gd name="T17" fmla="*/ 109 h 244"/>
                <a:gd name="T18" fmla="*/ 438 w 448"/>
                <a:gd name="T19" fmla="*/ 86 h 244"/>
                <a:gd name="T20" fmla="*/ 422 w 448"/>
                <a:gd name="T21" fmla="*/ 65 h 244"/>
                <a:gd name="T22" fmla="*/ 397 w 448"/>
                <a:gd name="T23" fmla="*/ 44 h 244"/>
                <a:gd name="T24" fmla="*/ 367 w 448"/>
                <a:gd name="T25" fmla="*/ 28 h 244"/>
                <a:gd name="T26" fmla="*/ 331 w 448"/>
                <a:gd name="T27" fmla="*/ 15 h 244"/>
                <a:gd name="T28" fmla="*/ 291 w 448"/>
                <a:gd name="T29" fmla="*/ 6 h 244"/>
                <a:gd name="T30" fmla="*/ 247 w 448"/>
                <a:gd name="T31" fmla="*/ 1 h 244"/>
                <a:gd name="T32" fmla="*/ 201 w 448"/>
                <a:gd name="T33" fmla="*/ 1 h 244"/>
                <a:gd name="T34" fmla="*/ 158 w 448"/>
                <a:gd name="T35" fmla="*/ 6 h 244"/>
                <a:gd name="T36" fmla="*/ 118 w 448"/>
                <a:gd name="T37" fmla="*/ 15 h 244"/>
                <a:gd name="T38" fmla="*/ 81 w 448"/>
                <a:gd name="T39" fmla="*/ 28 h 244"/>
                <a:gd name="T40" fmla="*/ 52 w 448"/>
                <a:gd name="T41" fmla="*/ 44 h 244"/>
                <a:gd name="T42" fmla="*/ 28 w 448"/>
                <a:gd name="T43" fmla="*/ 65 h 244"/>
                <a:gd name="T44" fmla="*/ 10 w 448"/>
                <a:gd name="T45" fmla="*/ 86 h 244"/>
                <a:gd name="T46" fmla="*/ 1 w 448"/>
                <a:gd name="T47" fmla="*/ 109 h 244"/>
                <a:gd name="T48" fmla="*/ 1 w 448"/>
                <a:gd name="T49" fmla="*/ 135 h 244"/>
                <a:gd name="T50" fmla="*/ 10 w 448"/>
                <a:gd name="T51" fmla="*/ 159 h 244"/>
                <a:gd name="T52" fmla="*/ 28 w 448"/>
                <a:gd name="T53" fmla="*/ 181 h 244"/>
                <a:gd name="T54" fmla="*/ 52 w 448"/>
                <a:gd name="T55" fmla="*/ 200 h 244"/>
                <a:gd name="T56" fmla="*/ 81 w 448"/>
                <a:gd name="T57" fmla="*/ 216 h 244"/>
                <a:gd name="T58" fmla="*/ 118 w 448"/>
                <a:gd name="T59" fmla="*/ 230 h 244"/>
                <a:gd name="T60" fmla="*/ 158 w 448"/>
                <a:gd name="T61" fmla="*/ 239 h 244"/>
                <a:gd name="T62" fmla="*/ 201 w 448"/>
                <a:gd name="T63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4">
                  <a:moveTo>
                    <a:pt x="224" y="244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9"/>
                  </a:lnTo>
                  <a:lnTo>
                    <a:pt x="312" y="236"/>
                  </a:lnTo>
                  <a:lnTo>
                    <a:pt x="331" y="230"/>
                  </a:lnTo>
                  <a:lnTo>
                    <a:pt x="350" y="224"/>
                  </a:lnTo>
                  <a:lnTo>
                    <a:pt x="367" y="216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0" y="171"/>
                  </a:lnTo>
                  <a:lnTo>
                    <a:pt x="438" y="159"/>
                  </a:lnTo>
                  <a:lnTo>
                    <a:pt x="444" y="148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09"/>
                  </a:lnTo>
                  <a:lnTo>
                    <a:pt x="444" y="98"/>
                  </a:lnTo>
                  <a:lnTo>
                    <a:pt x="438" y="86"/>
                  </a:lnTo>
                  <a:lnTo>
                    <a:pt x="430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7" y="44"/>
                  </a:lnTo>
                  <a:lnTo>
                    <a:pt x="383" y="35"/>
                  </a:lnTo>
                  <a:lnTo>
                    <a:pt x="367" y="28"/>
                  </a:lnTo>
                  <a:lnTo>
                    <a:pt x="350" y="21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2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79" y="2"/>
                  </a:lnTo>
                  <a:lnTo>
                    <a:pt x="158" y="6"/>
                  </a:lnTo>
                  <a:lnTo>
                    <a:pt x="137" y="10"/>
                  </a:lnTo>
                  <a:lnTo>
                    <a:pt x="118" y="15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5"/>
                  </a:lnTo>
                  <a:lnTo>
                    <a:pt x="52" y="44"/>
                  </a:lnTo>
                  <a:lnTo>
                    <a:pt x="38" y="55"/>
                  </a:lnTo>
                  <a:lnTo>
                    <a:pt x="28" y="65"/>
                  </a:lnTo>
                  <a:lnTo>
                    <a:pt x="17" y="75"/>
                  </a:lnTo>
                  <a:lnTo>
                    <a:pt x="10" y="86"/>
                  </a:lnTo>
                  <a:lnTo>
                    <a:pt x="5" y="98"/>
                  </a:lnTo>
                  <a:lnTo>
                    <a:pt x="1" y="109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7" y="171"/>
                  </a:lnTo>
                  <a:lnTo>
                    <a:pt x="28" y="181"/>
                  </a:lnTo>
                  <a:lnTo>
                    <a:pt x="38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6"/>
                  </a:lnTo>
                  <a:lnTo>
                    <a:pt x="99" y="224"/>
                  </a:lnTo>
                  <a:lnTo>
                    <a:pt x="118" y="230"/>
                  </a:lnTo>
                  <a:lnTo>
                    <a:pt x="137" y="236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8" name="Freeform 52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89" name="Freeform 53"/>
            <p:cNvSpPr>
              <a:spLocks/>
            </p:cNvSpPr>
            <p:nvPr/>
          </p:nvSpPr>
          <p:spPr bwMode="auto">
            <a:xfrm>
              <a:off x="3467100" y="2932113"/>
              <a:ext cx="177800" cy="96837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5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6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6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5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70" y="242"/>
                  </a:lnTo>
                  <a:lnTo>
                    <a:pt x="291" y="240"/>
                  </a:lnTo>
                  <a:lnTo>
                    <a:pt x="312" y="236"/>
                  </a:lnTo>
                  <a:lnTo>
                    <a:pt x="331" y="231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0" y="191"/>
                  </a:lnTo>
                  <a:lnTo>
                    <a:pt x="422" y="181"/>
                  </a:lnTo>
                  <a:lnTo>
                    <a:pt x="431" y="171"/>
                  </a:lnTo>
                  <a:lnTo>
                    <a:pt x="439" y="159"/>
                  </a:lnTo>
                  <a:lnTo>
                    <a:pt x="445" y="148"/>
                  </a:lnTo>
                  <a:lnTo>
                    <a:pt x="447" y="135"/>
                  </a:lnTo>
                  <a:lnTo>
                    <a:pt x="449" y="122"/>
                  </a:lnTo>
                  <a:lnTo>
                    <a:pt x="447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5"/>
                  </a:lnTo>
                  <a:lnTo>
                    <a:pt x="410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49" y="22"/>
                  </a:lnTo>
                  <a:lnTo>
                    <a:pt x="331" y="15"/>
                  </a:lnTo>
                  <a:lnTo>
                    <a:pt x="312" y="10"/>
                  </a:lnTo>
                  <a:lnTo>
                    <a:pt x="291" y="6"/>
                  </a:lnTo>
                  <a:lnTo>
                    <a:pt x="270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6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2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5"/>
                  </a:lnTo>
                  <a:lnTo>
                    <a:pt x="27" y="65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8"/>
                  </a:lnTo>
                  <a:lnTo>
                    <a:pt x="10" y="159"/>
                  </a:lnTo>
                  <a:lnTo>
                    <a:pt x="18" y="171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0" name="Freeform 54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1" name="Freeform 55"/>
            <p:cNvSpPr>
              <a:spLocks/>
            </p:cNvSpPr>
            <p:nvPr/>
          </p:nvSpPr>
          <p:spPr bwMode="auto">
            <a:xfrm>
              <a:off x="3957638" y="2695575"/>
              <a:ext cx="177800" cy="96838"/>
            </a:xfrm>
            <a:custGeom>
              <a:avLst/>
              <a:gdLst>
                <a:gd name="T0" fmla="*/ 247 w 449"/>
                <a:gd name="T1" fmla="*/ 243 h 245"/>
                <a:gd name="T2" fmla="*/ 291 w 449"/>
                <a:gd name="T3" fmla="*/ 238 h 245"/>
                <a:gd name="T4" fmla="*/ 332 w 449"/>
                <a:gd name="T5" fmla="*/ 229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9 w 449"/>
                <a:gd name="T13" fmla="*/ 158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5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2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5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29 h 245"/>
                <a:gd name="T60" fmla="*/ 158 w 449"/>
                <a:gd name="T61" fmla="*/ 238 h 245"/>
                <a:gd name="T62" fmla="*/ 202 w 449"/>
                <a:gd name="T63" fmla="*/ 24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7" y="243"/>
                  </a:lnTo>
                  <a:lnTo>
                    <a:pt x="269" y="242"/>
                  </a:lnTo>
                  <a:lnTo>
                    <a:pt x="291" y="238"/>
                  </a:lnTo>
                  <a:lnTo>
                    <a:pt x="311" y="235"/>
                  </a:lnTo>
                  <a:lnTo>
                    <a:pt x="332" y="229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8" y="200"/>
                  </a:lnTo>
                  <a:lnTo>
                    <a:pt x="411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9" y="158"/>
                  </a:lnTo>
                  <a:lnTo>
                    <a:pt x="444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5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49" y="20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5" y="0"/>
                  </a:lnTo>
                  <a:lnTo>
                    <a:pt x="202" y="0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9"/>
                  </a:lnTo>
                  <a:lnTo>
                    <a:pt x="117" y="14"/>
                  </a:lnTo>
                  <a:lnTo>
                    <a:pt x="100" y="20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100" y="223"/>
                  </a:lnTo>
                  <a:lnTo>
                    <a:pt x="117" y="229"/>
                  </a:lnTo>
                  <a:lnTo>
                    <a:pt x="138" y="235"/>
                  </a:lnTo>
                  <a:lnTo>
                    <a:pt x="158" y="238"/>
                  </a:lnTo>
                  <a:lnTo>
                    <a:pt x="180" y="242"/>
                  </a:lnTo>
                  <a:lnTo>
                    <a:pt x="202" y="243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2" name="Freeform 56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3" name="Freeform 57"/>
            <p:cNvSpPr>
              <a:spLocks/>
            </p:cNvSpPr>
            <p:nvPr/>
          </p:nvSpPr>
          <p:spPr bwMode="auto">
            <a:xfrm>
              <a:off x="4491038" y="2598738"/>
              <a:ext cx="179387" cy="96837"/>
            </a:xfrm>
            <a:custGeom>
              <a:avLst/>
              <a:gdLst>
                <a:gd name="T0" fmla="*/ 247 w 448"/>
                <a:gd name="T1" fmla="*/ 244 h 245"/>
                <a:gd name="T2" fmla="*/ 290 w 448"/>
                <a:gd name="T3" fmla="*/ 239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4 h 245"/>
                <a:gd name="T16" fmla="*/ 447 w 448"/>
                <a:gd name="T17" fmla="*/ 110 h 245"/>
                <a:gd name="T18" fmla="*/ 438 w 448"/>
                <a:gd name="T19" fmla="*/ 86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0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7 w 448"/>
                <a:gd name="T37" fmla="*/ 14 h 245"/>
                <a:gd name="T38" fmla="*/ 81 w 448"/>
                <a:gd name="T39" fmla="*/ 28 h 245"/>
                <a:gd name="T40" fmla="*/ 51 w 448"/>
                <a:gd name="T41" fmla="*/ 45 h 245"/>
                <a:gd name="T42" fmla="*/ 26 w 448"/>
                <a:gd name="T43" fmla="*/ 64 h 245"/>
                <a:gd name="T44" fmla="*/ 10 w 448"/>
                <a:gd name="T45" fmla="*/ 86 h 245"/>
                <a:gd name="T46" fmla="*/ 1 w 448"/>
                <a:gd name="T47" fmla="*/ 110 h 245"/>
                <a:gd name="T48" fmla="*/ 1 w 448"/>
                <a:gd name="T49" fmla="*/ 134 h 245"/>
                <a:gd name="T50" fmla="*/ 10 w 448"/>
                <a:gd name="T51" fmla="*/ 158 h 245"/>
                <a:gd name="T52" fmla="*/ 26 w 448"/>
                <a:gd name="T53" fmla="*/ 180 h 245"/>
                <a:gd name="T54" fmla="*/ 51 w 448"/>
                <a:gd name="T55" fmla="*/ 200 h 245"/>
                <a:gd name="T56" fmla="*/ 81 w 448"/>
                <a:gd name="T57" fmla="*/ 217 h 245"/>
                <a:gd name="T58" fmla="*/ 117 w 448"/>
                <a:gd name="T59" fmla="*/ 230 h 245"/>
                <a:gd name="T60" fmla="*/ 158 w 448"/>
                <a:gd name="T61" fmla="*/ 239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8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6" y="64"/>
                  </a:lnTo>
                  <a:lnTo>
                    <a:pt x="17" y="74"/>
                  </a:lnTo>
                  <a:lnTo>
                    <a:pt x="10" y="86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6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7" y="235"/>
                  </a:lnTo>
                  <a:lnTo>
                    <a:pt x="158" y="239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4" name="Freeform 58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5" name="Freeform 59"/>
            <p:cNvSpPr>
              <a:spLocks/>
            </p:cNvSpPr>
            <p:nvPr/>
          </p:nvSpPr>
          <p:spPr bwMode="auto">
            <a:xfrm>
              <a:off x="4965700" y="2782888"/>
              <a:ext cx="177800" cy="96837"/>
            </a:xfrm>
            <a:custGeom>
              <a:avLst/>
              <a:gdLst>
                <a:gd name="T0" fmla="*/ 248 w 449"/>
                <a:gd name="T1" fmla="*/ 245 h 245"/>
                <a:gd name="T2" fmla="*/ 292 w 449"/>
                <a:gd name="T3" fmla="*/ 240 h 245"/>
                <a:gd name="T4" fmla="*/ 332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5 h 245"/>
                <a:gd name="T16" fmla="*/ 448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2 w 449"/>
                <a:gd name="T27" fmla="*/ 15 h 245"/>
                <a:gd name="T28" fmla="*/ 292 w 449"/>
                <a:gd name="T29" fmla="*/ 5 h 245"/>
                <a:gd name="T30" fmla="*/ 248 w 449"/>
                <a:gd name="T31" fmla="*/ 1 h 245"/>
                <a:gd name="T32" fmla="*/ 202 w 449"/>
                <a:gd name="T33" fmla="*/ 1 h 245"/>
                <a:gd name="T34" fmla="*/ 158 w 449"/>
                <a:gd name="T35" fmla="*/ 5 h 245"/>
                <a:gd name="T36" fmla="*/ 119 w 449"/>
                <a:gd name="T37" fmla="*/ 15 h 245"/>
                <a:gd name="T38" fmla="*/ 83 w 449"/>
                <a:gd name="T39" fmla="*/ 28 h 245"/>
                <a:gd name="T40" fmla="*/ 52 w 449"/>
                <a:gd name="T41" fmla="*/ 45 h 245"/>
                <a:gd name="T42" fmla="*/ 28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59 h 245"/>
                <a:gd name="T52" fmla="*/ 28 w 449"/>
                <a:gd name="T53" fmla="*/ 181 h 245"/>
                <a:gd name="T54" fmla="*/ 52 w 449"/>
                <a:gd name="T55" fmla="*/ 200 h 245"/>
                <a:gd name="T56" fmla="*/ 83 w 449"/>
                <a:gd name="T57" fmla="*/ 217 h 245"/>
                <a:gd name="T58" fmla="*/ 119 w 449"/>
                <a:gd name="T59" fmla="*/ 231 h 245"/>
                <a:gd name="T60" fmla="*/ 158 w 449"/>
                <a:gd name="T61" fmla="*/ 240 h 245"/>
                <a:gd name="T62" fmla="*/ 202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5" y="245"/>
                  </a:moveTo>
                  <a:lnTo>
                    <a:pt x="248" y="245"/>
                  </a:lnTo>
                  <a:lnTo>
                    <a:pt x="270" y="242"/>
                  </a:lnTo>
                  <a:lnTo>
                    <a:pt x="292" y="240"/>
                  </a:lnTo>
                  <a:lnTo>
                    <a:pt x="313" y="236"/>
                  </a:lnTo>
                  <a:lnTo>
                    <a:pt x="332" y="231"/>
                  </a:lnTo>
                  <a:lnTo>
                    <a:pt x="351" y="224"/>
                  </a:lnTo>
                  <a:lnTo>
                    <a:pt x="367" y="217"/>
                  </a:lnTo>
                  <a:lnTo>
                    <a:pt x="384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69"/>
                  </a:lnTo>
                  <a:lnTo>
                    <a:pt x="439" y="159"/>
                  </a:lnTo>
                  <a:lnTo>
                    <a:pt x="445" y="147"/>
                  </a:lnTo>
                  <a:lnTo>
                    <a:pt x="448" y="135"/>
                  </a:lnTo>
                  <a:lnTo>
                    <a:pt x="449" y="122"/>
                  </a:lnTo>
                  <a:lnTo>
                    <a:pt x="448" y="110"/>
                  </a:lnTo>
                  <a:lnTo>
                    <a:pt x="445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5"/>
                  </a:lnTo>
                  <a:lnTo>
                    <a:pt x="398" y="45"/>
                  </a:lnTo>
                  <a:lnTo>
                    <a:pt x="384" y="36"/>
                  </a:lnTo>
                  <a:lnTo>
                    <a:pt x="367" y="28"/>
                  </a:lnTo>
                  <a:lnTo>
                    <a:pt x="351" y="22"/>
                  </a:lnTo>
                  <a:lnTo>
                    <a:pt x="332" y="15"/>
                  </a:lnTo>
                  <a:lnTo>
                    <a:pt x="313" y="10"/>
                  </a:lnTo>
                  <a:lnTo>
                    <a:pt x="292" y="5"/>
                  </a:lnTo>
                  <a:lnTo>
                    <a:pt x="270" y="3"/>
                  </a:lnTo>
                  <a:lnTo>
                    <a:pt x="248" y="1"/>
                  </a:lnTo>
                  <a:lnTo>
                    <a:pt x="225" y="0"/>
                  </a:lnTo>
                  <a:lnTo>
                    <a:pt x="202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9" y="15"/>
                  </a:lnTo>
                  <a:lnTo>
                    <a:pt x="100" y="22"/>
                  </a:lnTo>
                  <a:lnTo>
                    <a:pt x="83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40" y="55"/>
                  </a:lnTo>
                  <a:lnTo>
                    <a:pt x="28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9"/>
                  </a:lnTo>
                  <a:lnTo>
                    <a:pt x="18" y="169"/>
                  </a:lnTo>
                  <a:lnTo>
                    <a:pt x="28" y="181"/>
                  </a:lnTo>
                  <a:lnTo>
                    <a:pt x="40" y="191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3" y="217"/>
                  </a:lnTo>
                  <a:lnTo>
                    <a:pt x="100" y="224"/>
                  </a:lnTo>
                  <a:lnTo>
                    <a:pt x="119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2" y="245"/>
                  </a:lnTo>
                  <a:lnTo>
                    <a:pt x="225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6" name="Freeform 60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7" name="Freeform 61"/>
            <p:cNvSpPr>
              <a:spLocks/>
            </p:cNvSpPr>
            <p:nvPr/>
          </p:nvSpPr>
          <p:spPr bwMode="auto">
            <a:xfrm>
              <a:off x="5478463" y="3001963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40 h 245"/>
                <a:gd name="T4" fmla="*/ 332 w 449"/>
                <a:gd name="T5" fmla="*/ 230 h 245"/>
                <a:gd name="T6" fmla="*/ 367 w 449"/>
                <a:gd name="T7" fmla="*/ 217 h 245"/>
                <a:gd name="T8" fmla="*/ 398 w 449"/>
                <a:gd name="T9" fmla="*/ 201 h 245"/>
                <a:gd name="T10" fmla="*/ 422 w 449"/>
                <a:gd name="T11" fmla="*/ 181 h 245"/>
                <a:gd name="T12" fmla="*/ 439 w 449"/>
                <a:gd name="T13" fmla="*/ 159 h 245"/>
                <a:gd name="T14" fmla="*/ 448 w 449"/>
                <a:gd name="T15" fmla="*/ 136 h 245"/>
                <a:gd name="T16" fmla="*/ 448 w 449"/>
                <a:gd name="T17" fmla="*/ 110 h 245"/>
                <a:gd name="T18" fmla="*/ 439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9 h 245"/>
                <a:gd name="T26" fmla="*/ 332 w 449"/>
                <a:gd name="T27" fmla="*/ 14 h 245"/>
                <a:gd name="T28" fmla="*/ 291 w 449"/>
                <a:gd name="T29" fmla="*/ 6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6 h 245"/>
                <a:gd name="T36" fmla="*/ 117 w 449"/>
                <a:gd name="T37" fmla="*/ 14 h 245"/>
                <a:gd name="T38" fmla="*/ 82 w 449"/>
                <a:gd name="T39" fmla="*/ 29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6 h 245"/>
                <a:gd name="T50" fmla="*/ 10 w 449"/>
                <a:gd name="T51" fmla="*/ 159 h 245"/>
                <a:gd name="T52" fmla="*/ 27 w 449"/>
                <a:gd name="T53" fmla="*/ 181 h 245"/>
                <a:gd name="T54" fmla="*/ 51 w 449"/>
                <a:gd name="T55" fmla="*/ 201 h 245"/>
                <a:gd name="T56" fmla="*/ 82 w 449"/>
                <a:gd name="T57" fmla="*/ 217 h 245"/>
                <a:gd name="T58" fmla="*/ 117 w 449"/>
                <a:gd name="T59" fmla="*/ 230 h 245"/>
                <a:gd name="T60" fmla="*/ 158 w 449"/>
                <a:gd name="T61" fmla="*/ 240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3"/>
                  </a:lnTo>
                  <a:lnTo>
                    <a:pt x="291" y="240"/>
                  </a:lnTo>
                  <a:lnTo>
                    <a:pt x="311" y="235"/>
                  </a:lnTo>
                  <a:lnTo>
                    <a:pt x="332" y="230"/>
                  </a:lnTo>
                  <a:lnTo>
                    <a:pt x="349" y="224"/>
                  </a:lnTo>
                  <a:lnTo>
                    <a:pt x="367" y="217"/>
                  </a:lnTo>
                  <a:lnTo>
                    <a:pt x="383" y="210"/>
                  </a:lnTo>
                  <a:lnTo>
                    <a:pt x="398" y="201"/>
                  </a:lnTo>
                  <a:lnTo>
                    <a:pt x="411" y="190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59"/>
                  </a:lnTo>
                  <a:lnTo>
                    <a:pt x="444" y="147"/>
                  </a:lnTo>
                  <a:lnTo>
                    <a:pt x="448" y="136"/>
                  </a:lnTo>
                  <a:lnTo>
                    <a:pt x="449" y="123"/>
                  </a:lnTo>
                  <a:lnTo>
                    <a:pt x="448" y="110"/>
                  </a:lnTo>
                  <a:lnTo>
                    <a:pt x="444" y="97"/>
                  </a:lnTo>
                  <a:lnTo>
                    <a:pt x="439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3" y="36"/>
                  </a:lnTo>
                  <a:lnTo>
                    <a:pt x="367" y="29"/>
                  </a:lnTo>
                  <a:lnTo>
                    <a:pt x="349" y="21"/>
                  </a:lnTo>
                  <a:lnTo>
                    <a:pt x="332" y="14"/>
                  </a:lnTo>
                  <a:lnTo>
                    <a:pt x="311" y="9"/>
                  </a:lnTo>
                  <a:lnTo>
                    <a:pt x="291" y="6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6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2" y="29"/>
                  </a:lnTo>
                  <a:lnTo>
                    <a:pt x="65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6"/>
                  </a:lnTo>
                  <a:lnTo>
                    <a:pt x="4" y="147"/>
                  </a:lnTo>
                  <a:lnTo>
                    <a:pt x="10" y="159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0"/>
                  </a:lnTo>
                  <a:lnTo>
                    <a:pt x="51" y="201"/>
                  </a:lnTo>
                  <a:lnTo>
                    <a:pt x="65" y="210"/>
                  </a:lnTo>
                  <a:lnTo>
                    <a:pt x="82" y="217"/>
                  </a:lnTo>
                  <a:lnTo>
                    <a:pt x="99" y="224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40"/>
                  </a:lnTo>
                  <a:lnTo>
                    <a:pt x="179" y="243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8" name="Freeform 62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599" name="Freeform 63"/>
            <p:cNvSpPr>
              <a:spLocks/>
            </p:cNvSpPr>
            <p:nvPr/>
          </p:nvSpPr>
          <p:spPr bwMode="auto">
            <a:xfrm>
              <a:off x="6029325" y="3251200"/>
              <a:ext cx="179388" cy="96838"/>
            </a:xfrm>
            <a:custGeom>
              <a:avLst/>
              <a:gdLst>
                <a:gd name="T0" fmla="*/ 247 w 448"/>
                <a:gd name="T1" fmla="*/ 244 h 245"/>
                <a:gd name="T2" fmla="*/ 291 w 448"/>
                <a:gd name="T3" fmla="*/ 238 h 245"/>
                <a:gd name="T4" fmla="*/ 331 w 448"/>
                <a:gd name="T5" fmla="*/ 230 h 245"/>
                <a:gd name="T6" fmla="*/ 367 w 448"/>
                <a:gd name="T7" fmla="*/ 217 h 245"/>
                <a:gd name="T8" fmla="*/ 397 w 448"/>
                <a:gd name="T9" fmla="*/ 200 h 245"/>
                <a:gd name="T10" fmla="*/ 422 w 448"/>
                <a:gd name="T11" fmla="*/ 180 h 245"/>
                <a:gd name="T12" fmla="*/ 438 w 448"/>
                <a:gd name="T13" fmla="*/ 158 h 245"/>
                <a:gd name="T14" fmla="*/ 447 w 448"/>
                <a:gd name="T15" fmla="*/ 135 h 245"/>
                <a:gd name="T16" fmla="*/ 447 w 448"/>
                <a:gd name="T17" fmla="*/ 110 h 245"/>
                <a:gd name="T18" fmla="*/ 438 w 448"/>
                <a:gd name="T19" fmla="*/ 85 h 245"/>
                <a:gd name="T20" fmla="*/ 422 w 448"/>
                <a:gd name="T21" fmla="*/ 64 h 245"/>
                <a:gd name="T22" fmla="*/ 397 w 448"/>
                <a:gd name="T23" fmla="*/ 45 h 245"/>
                <a:gd name="T24" fmla="*/ 367 w 448"/>
                <a:gd name="T25" fmla="*/ 28 h 245"/>
                <a:gd name="T26" fmla="*/ 331 w 448"/>
                <a:gd name="T27" fmla="*/ 14 h 245"/>
                <a:gd name="T28" fmla="*/ 291 w 448"/>
                <a:gd name="T29" fmla="*/ 5 h 245"/>
                <a:gd name="T30" fmla="*/ 247 w 448"/>
                <a:gd name="T31" fmla="*/ 0 h 245"/>
                <a:gd name="T32" fmla="*/ 201 w 448"/>
                <a:gd name="T33" fmla="*/ 0 h 245"/>
                <a:gd name="T34" fmla="*/ 158 w 448"/>
                <a:gd name="T35" fmla="*/ 5 h 245"/>
                <a:gd name="T36" fmla="*/ 118 w 448"/>
                <a:gd name="T37" fmla="*/ 14 h 245"/>
                <a:gd name="T38" fmla="*/ 81 w 448"/>
                <a:gd name="T39" fmla="*/ 28 h 245"/>
                <a:gd name="T40" fmla="*/ 52 w 448"/>
                <a:gd name="T41" fmla="*/ 45 h 245"/>
                <a:gd name="T42" fmla="*/ 28 w 448"/>
                <a:gd name="T43" fmla="*/ 64 h 245"/>
                <a:gd name="T44" fmla="*/ 10 w 448"/>
                <a:gd name="T45" fmla="*/ 85 h 245"/>
                <a:gd name="T46" fmla="*/ 1 w 448"/>
                <a:gd name="T47" fmla="*/ 110 h 245"/>
                <a:gd name="T48" fmla="*/ 1 w 448"/>
                <a:gd name="T49" fmla="*/ 135 h 245"/>
                <a:gd name="T50" fmla="*/ 10 w 448"/>
                <a:gd name="T51" fmla="*/ 158 h 245"/>
                <a:gd name="T52" fmla="*/ 28 w 448"/>
                <a:gd name="T53" fmla="*/ 180 h 245"/>
                <a:gd name="T54" fmla="*/ 52 w 448"/>
                <a:gd name="T55" fmla="*/ 200 h 245"/>
                <a:gd name="T56" fmla="*/ 81 w 448"/>
                <a:gd name="T57" fmla="*/ 217 h 245"/>
                <a:gd name="T58" fmla="*/ 118 w 448"/>
                <a:gd name="T59" fmla="*/ 230 h 245"/>
                <a:gd name="T60" fmla="*/ 158 w 448"/>
                <a:gd name="T61" fmla="*/ 238 h 245"/>
                <a:gd name="T62" fmla="*/ 201 w 448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8" h="245">
                  <a:moveTo>
                    <a:pt x="224" y="245"/>
                  </a:moveTo>
                  <a:lnTo>
                    <a:pt x="247" y="244"/>
                  </a:lnTo>
                  <a:lnTo>
                    <a:pt x="270" y="242"/>
                  </a:lnTo>
                  <a:lnTo>
                    <a:pt x="291" y="238"/>
                  </a:lnTo>
                  <a:lnTo>
                    <a:pt x="312" y="235"/>
                  </a:lnTo>
                  <a:lnTo>
                    <a:pt x="331" y="230"/>
                  </a:lnTo>
                  <a:lnTo>
                    <a:pt x="350" y="223"/>
                  </a:lnTo>
                  <a:lnTo>
                    <a:pt x="367" y="217"/>
                  </a:lnTo>
                  <a:lnTo>
                    <a:pt x="383" y="209"/>
                  </a:lnTo>
                  <a:lnTo>
                    <a:pt x="397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0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8" y="122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5"/>
                  </a:lnTo>
                  <a:lnTo>
                    <a:pt x="430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7" y="45"/>
                  </a:lnTo>
                  <a:lnTo>
                    <a:pt x="383" y="36"/>
                  </a:lnTo>
                  <a:lnTo>
                    <a:pt x="367" y="28"/>
                  </a:lnTo>
                  <a:lnTo>
                    <a:pt x="350" y="20"/>
                  </a:lnTo>
                  <a:lnTo>
                    <a:pt x="331" y="14"/>
                  </a:lnTo>
                  <a:lnTo>
                    <a:pt x="312" y="9"/>
                  </a:lnTo>
                  <a:lnTo>
                    <a:pt x="291" y="5"/>
                  </a:lnTo>
                  <a:lnTo>
                    <a:pt x="270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9" y="3"/>
                  </a:lnTo>
                  <a:lnTo>
                    <a:pt x="158" y="5"/>
                  </a:lnTo>
                  <a:lnTo>
                    <a:pt x="137" y="9"/>
                  </a:lnTo>
                  <a:lnTo>
                    <a:pt x="118" y="14"/>
                  </a:lnTo>
                  <a:lnTo>
                    <a:pt x="99" y="20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2" y="45"/>
                  </a:lnTo>
                  <a:lnTo>
                    <a:pt x="38" y="54"/>
                  </a:lnTo>
                  <a:lnTo>
                    <a:pt x="28" y="64"/>
                  </a:lnTo>
                  <a:lnTo>
                    <a:pt x="17" y="74"/>
                  </a:lnTo>
                  <a:lnTo>
                    <a:pt x="10" y="85"/>
                  </a:lnTo>
                  <a:lnTo>
                    <a:pt x="5" y="97"/>
                  </a:lnTo>
                  <a:lnTo>
                    <a:pt x="1" y="110"/>
                  </a:lnTo>
                  <a:lnTo>
                    <a:pt x="0" y="122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58"/>
                  </a:lnTo>
                  <a:lnTo>
                    <a:pt x="17" y="170"/>
                  </a:lnTo>
                  <a:lnTo>
                    <a:pt x="28" y="180"/>
                  </a:lnTo>
                  <a:lnTo>
                    <a:pt x="38" y="190"/>
                  </a:lnTo>
                  <a:lnTo>
                    <a:pt x="52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8" y="230"/>
                  </a:lnTo>
                  <a:lnTo>
                    <a:pt x="137" y="235"/>
                  </a:lnTo>
                  <a:lnTo>
                    <a:pt x="158" y="238"/>
                  </a:lnTo>
                  <a:lnTo>
                    <a:pt x="179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0" name="Freeform 64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1" name="Freeform 65"/>
            <p:cNvSpPr>
              <a:spLocks/>
            </p:cNvSpPr>
            <p:nvPr/>
          </p:nvSpPr>
          <p:spPr bwMode="auto">
            <a:xfrm>
              <a:off x="6773863" y="3417888"/>
              <a:ext cx="177800" cy="98425"/>
            </a:xfrm>
            <a:custGeom>
              <a:avLst/>
              <a:gdLst>
                <a:gd name="T0" fmla="*/ 247 w 449"/>
                <a:gd name="T1" fmla="*/ 244 h 245"/>
                <a:gd name="T2" fmla="*/ 290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0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0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3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3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0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2" name="Freeform 66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3" name="Freeform 67"/>
            <p:cNvSpPr>
              <a:spLocks/>
            </p:cNvSpPr>
            <p:nvPr/>
          </p:nvSpPr>
          <p:spPr bwMode="auto">
            <a:xfrm>
              <a:off x="7466013" y="3441700"/>
              <a:ext cx="177800" cy="96838"/>
            </a:xfrm>
            <a:custGeom>
              <a:avLst/>
              <a:gdLst>
                <a:gd name="T0" fmla="*/ 247 w 449"/>
                <a:gd name="T1" fmla="*/ 245 h 245"/>
                <a:gd name="T2" fmla="*/ 291 w 449"/>
                <a:gd name="T3" fmla="*/ 240 h 245"/>
                <a:gd name="T4" fmla="*/ 331 w 449"/>
                <a:gd name="T5" fmla="*/ 231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1 h 245"/>
                <a:gd name="T12" fmla="*/ 439 w 449"/>
                <a:gd name="T13" fmla="*/ 160 h 245"/>
                <a:gd name="T14" fmla="*/ 447 w 449"/>
                <a:gd name="T15" fmla="*/ 135 h 245"/>
                <a:gd name="T16" fmla="*/ 447 w 449"/>
                <a:gd name="T17" fmla="*/ 110 h 245"/>
                <a:gd name="T18" fmla="*/ 439 w 449"/>
                <a:gd name="T19" fmla="*/ 87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5 h 245"/>
                <a:gd name="T28" fmla="*/ 291 w 449"/>
                <a:gd name="T29" fmla="*/ 5 h 245"/>
                <a:gd name="T30" fmla="*/ 247 w 449"/>
                <a:gd name="T31" fmla="*/ 1 h 245"/>
                <a:gd name="T32" fmla="*/ 201 w 449"/>
                <a:gd name="T33" fmla="*/ 1 h 245"/>
                <a:gd name="T34" fmla="*/ 158 w 449"/>
                <a:gd name="T35" fmla="*/ 5 h 245"/>
                <a:gd name="T36" fmla="*/ 117 w 449"/>
                <a:gd name="T37" fmla="*/ 15 h 245"/>
                <a:gd name="T38" fmla="*/ 82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7 h 245"/>
                <a:gd name="T46" fmla="*/ 1 w 449"/>
                <a:gd name="T47" fmla="*/ 110 h 245"/>
                <a:gd name="T48" fmla="*/ 1 w 449"/>
                <a:gd name="T49" fmla="*/ 135 h 245"/>
                <a:gd name="T50" fmla="*/ 10 w 449"/>
                <a:gd name="T51" fmla="*/ 160 h 245"/>
                <a:gd name="T52" fmla="*/ 27 w 449"/>
                <a:gd name="T53" fmla="*/ 181 h 245"/>
                <a:gd name="T54" fmla="*/ 51 w 449"/>
                <a:gd name="T55" fmla="*/ 200 h 245"/>
                <a:gd name="T56" fmla="*/ 82 w 449"/>
                <a:gd name="T57" fmla="*/ 217 h 245"/>
                <a:gd name="T58" fmla="*/ 117 w 449"/>
                <a:gd name="T59" fmla="*/ 231 h 245"/>
                <a:gd name="T60" fmla="*/ 158 w 449"/>
                <a:gd name="T61" fmla="*/ 240 h 245"/>
                <a:gd name="T62" fmla="*/ 201 w 449"/>
                <a:gd name="T63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5"/>
                  </a:lnTo>
                  <a:lnTo>
                    <a:pt x="269" y="242"/>
                  </a:lnTo>
                  <a:lnTo>
                    <a:pt x="291" y="240"/>
                  </a:lnTo>
                  <a:lnTo>
                    <a:pt x="311" y="236"/>
                  </a:lnTo>
                  <a:lnTo>
                    <a:pt x="331" y="231"/>
                  </a:lnTo>
                  <a:lnTo>
                    <a:pt x="349" y="225"/>
                  </a:lnTo>
                  <a:lnTo>
                    <a:pt x="367" y="217"/>
                  </a:lnTo>
                  <a:lnTo>
                    <a:pt x="382" y="209"/>
                  </a:lnTo>
                  <a:lnTo>
                    <a:pt x="398" y="200"/>
                  </a:lnTo>
                  <a:lnTo>
                    <a:pt x="411" y="191"/>
                  </a:lnTo>
                  <a:lnTo>
                    <a:pt x="422" y="181"/>
                  </a:lnTo>
                  <a:lnTo>
                    <a:pt x="431" y="170"/>
                  </a:lnTo>
                  <a:lnTo>
                    <a:pt x="439" y="160"/>
                  </a:lnTo>
                  <a:lnTo>
                    <a:pt x="444" y="147"/>
                  </a:lnTo>
                  <a:lnTo>
                    <a:pt x="447" y="135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8"/>
                  </a:lnTo>
                  <a:lnTo>
                    <a:pt x="439" y="87"/>
                  </a:lnTo>
                  <a:lnTo>
                    <a:pt x="431" y="75"/>
                  </a:lnTo>
                  <a:lnTo>
                    <a:pt x="422" y="64"/>
                  </a:lnTo>
                  <a:lnTo>
                    <a:pt x="411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5"/>
                  </a:lnTo>
                  <a:lnTo>
                    <a:pt x="311" y="10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1"/>
                  </a:lnTo>
                  <a:lnTo>
                    <a:pt x="224" y="0"/>
                  </a:lnTo>
                  <a:lnTo>
                    <a:pt x="201" y="1"/>
                  </a:lnTo>
                  <a:lnTo>
                    <a:pt x="180" y="3"/>
                  </a:lnTo>
                  <a:lnTo>
                    <a:pt x="158" y="5"/>
                  </a:lnTo>
                  <a:lnTo>
                    <a:pt x="138" y="10"/>
                  </a:lnTo>
                  <a:lnTo>
                    <a:pt x="117" y="15"/>
                  </a:lnTo>
                  <a:lnTo>
                    <a:pt x="99" y="21"/>
                  </a:lnTo>
                  <a:lnTo>
                    <a:pt x="82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5"/>
                  </a:lnTo>
                  <a:lnTo>
                    <a:pt x="10" y="87"/>
                  </a:lnTo>
                  <a:lnTo>
                    <a:pt x="5" y="98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5"/>
                  </a:lnTo>
                  <a:lnTo>
                    <a:pt x="5" y="147"/>
                  </a:lnTo>
                  <a:lnTo>
                    <a:pt x="10" y="160"/>
                  </a:lnTo>
                  <a:lnTo>
                    <a:pt x="18" y="170"/>
                  </a:lnTo>
                  <a:lnTo>
                    <a:pt x="27" y="181"/>
                  </a:lnTo>
                  <a:lnTo>
                    <a:pt x="38" y="191"/>
                  </a:lnTo>
                  <a:lnTo>
                    <a:pt x="51" y="200"/>
                  </a:lnTo>
                  <a:lnTo>
                    <a:pt x="66" y="209"/>
                  </a:lnTo>
                  <a:lnTo>
                    <a:pt x="82" y="217"/>
                  </a:lnTo>
                  <a:lnTo>
                    <a:pt x="99" y="225"/>
                  </a:lnTo>
                  <a:lnTo>
                    <a:pt x="117" y="231"/>
                  </a:lnTo>
                  <a:lnTo>
                    <a:pt x="138" y="236"/>
                  </a:lnTo>
                  <a:lnTo>
                    <a:pt x="158" y="240"/>
                  </a:lnTo>
                  <a:lnTo>
                    <a:pt x="180" y="242"/>
                  </a:lnTo>
                  <a:lnTo>
                    <a:pt x="201" y="245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4" name="Freeform 68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5" name="Freeform 69"/>
            <p:cNvSpPr>
              <a:spLocks/>
            </p:cNvSpPr>
            <p:nvPr/>
          </p:nvSpPr>
          <p:spPr bwMode="auto">
            <a:xfrm>
              <a:off x="8126413" y="3462338"/>
              <a:ext cx="177800" cy="96837"/>
            </a:xfrm>
            <a:custGeom>
              <a:avLst/>
              <a:gdLst>
                <a:gd name="T0" fmla="*/ 247 w 449"/>
                <a:gd name="T1" fmla="*/ 244 h 245"/>
                <a:gd name="T2" fmla="*/ 291 w 449"/>
                <a:gd name="T3" fmla="*/ 239 h 245"/>
                <a:gd name="T4" fmla="*/ 331 w 449"/>
                <a:gd name="T5" fmla="*/ 230 h 245"/>
                <a:gd name="T6" fmla="*/ 367 w 449"/>
                <a:gd name="T7" fmla="*/ 217 h 245"/>
                <a:gd name="T8" fmla="*/ 398 w 449"/>
                <a:gd name="T9" fmla="*/ 200 h 245"/>
                <a:gd name="T10" fmla="*/ 422 w 449"/>
                <a:gd name="T11" fmla="*/ 180 h 245"/>
                <a:gd name="T12" fmla="*/ 438 w 449"/>
                <a:gd name="T13" fmla="*/ 158 h 245"/>
                <a:gd name="T14" fmla="*/ 447 w 449"/>
                <a:gd name="T15" fmla="*/ 134 h 245"/>
                <a:gd name="T16" fmla="*/ 447 w 449"/>
                <a:gd name="T17" fmla="*/ 110 h 245"/>
                <a:gd name="T18" fmla="*/ 438 w 449"/>
                <a:gd name="T19" fmla="*/ 86 h 245"/>
                <a:gd name="T20" fmla="*/ 422 w 449"/>
                <a:gd name="T21" fmla="*/ 64 h 245"/>
                <a:gd name="T22" fmla="*/ 398 w 449"/>
                <a:gd name="T23" fmla="*/ 45 h 245"/>
                <a:gd name="T24" fmla="*/ 367 w 449"/>
                <a:gd name="T25" fmla="*/ 28 h 245"/>
                <a:gd name="T26" fmla="*/ 331 w 449"/>
                <a:gd name="T27" fmla="*/ 14 h 245"/>
                <a:gd name="T28" fmla="*/ 291 w 449"/>
                <a:gd name="T29" fmla="*/ 5 h 245"/>
                <a:gd name="T30" fmla="*/ 247 w 449"/>
                <a:gd name="T31" fmla="*/ 0 h 245"/>
                <a:gd name="T32" fmla="*/ 201 w 449"/>
                <a:gd name="T33" fmla="*/ 0 h 245"/>
                <a:gd name="T34" fmla="*/ 158 w 449"/>
                <a:gd name="T35" fmla="*/ 5 h 245"/>
                <a:gd name="T36" fmla="*/ 117 w 449"/>
                <a:gd name="T37" fmla="*/ 14 h 245"/>
                <a:gd name="T38" fmla="*/ 81 w 449"/>
                <a:gd name="T39" fmla="*/ 28 h 245"/>
                <a:gd name="T40" fmla="*/ 51 w 449"/>
                <a:gd name="T41" fmla="*/ 45 h 245"/>
                <a:gd name="T42" fmla="*/ 27 w 449"/>
                <a:gd name="T43" fmla="*/ 64 h 245"/>
                <a:gd name="T44" fmla="*/ 10 w 449"/>
                <a:gd name="T45" fmla="*/ 86 h 245"/>
                <a:gd name="T46" fmla="*/ 1 w 449"/>
                <a:gd name="T47" fmla="*/ 110 h 245"/>
                <a:gd name="T48" fmla="*/ 1 w 449"/>
                <a:gd name="T49" fmla="*/ 134 h 245"/>
                <a:gd name="T50" fmla="*/ 10 w 449"/>
                <a:gd name="T51" fmla="*/ 158 h 245"/>
                <a:gd name="T52" fmla="*/ 27 w 449"/>
                <a:gd name="T53" fmla="*/ 180 h 245"/>
                <a:gd name="T54" fmla="*/ 51 w 449"/>
                <a:gd name="T55" fmla="*/ 200 h 245"/>
                <a:gd name="T56" fmla="*/ 81 w 449"/>
                <a:gd name="T57" fmla="*/ 217 h 245"/>
                <a:gd name="T58" fmla="*/ 117 w 449"/>
                <a:gd name="T59" fmla="*/ 230 h 245"/>
                <a:gd name="T60" fmla="*/ 158 w 449"/>
                <a:gd name="T61" fmla="*/ 239 h 245"/>
                <a:gd name="T62" fmla="*/ 201 w 449"/>
                <a:gd name="T63" fmla="*/ 24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9" h="245">
                  <a:moveTo>
                    <a:pt x="224" y="245"/>
                  </a:moveTo>
                  <a:lnTo>
                    <a:pt x="247" y="244"/>
                  </a:lnTo>
                  <a:lnTo>
                    <a:pt x="269" y="242"/>
                  </a:lnTo>
                  <a:lnTo>
                    <a:pt x="291" y="239"/>
                  </a:lnTo>
                  <a:lnTo>
                    <a:pt x="311" y="235"/>
                  </a:lnTo>
                  <a:lnTo>
                    <a:pt x="331" y="230"/>
                  </a:lnTo>
                  <a:lnTo>
                    <a:pt x="349" y="223"/>
                  </a:lnTo>
                  <a:lnTo>
                    <a:pt x="367" y="217"/>
                  </a:lnTo>
                  <a:lnTo>
                    <a:pt x="382" y="208"/>
                  </a:lnTo>
                  <a:lnTo>
                    <a:pt x="398" y="200"/>
                  </a:lnTo>
                  <a:lnTo>
                    <a:pt x="410" y="190"/>
                  </a:lnTo>
                  <a:lnTo>
                    <a:pt x="422" y="180"/>
                  </a:lnTo>
                  <a:lnTo>
                    <a:pt x="431" y="170"/>
                  </a:lnTo>
                  <a:lnTo>
                    <a:pt x="438" y="158"/>
                  </a:lnTo>
                  <a:lnTo>
                    <a:pt x="444" y="147"/>
                  </a:lnTo>
                  <a:lnTo>
                    <a:pt x="447" y="134"/>
                  </a:lnTo>
                  <a:lnTo>
                    <a:pt x="449" y="123"/>
                  </a:lnTo>
                  <a:lnTo>
                    <a:pt x="447" y="110"/>
                  </a:lnTo>
                  <a:lnTo>
                    <a:pt x="444" y="97"/>
                  </a:lnTo>
                  <a:lnTo>
                    <a:pt x="438" y="86"/>
                  </a:lnTo>
                  <a:lnTo>
                    <a:pt x="431" y="74"/>
                  </a:lnTo>
                  <a:lnTo>
                    <a:pt x="422" y="64"/>
                  </a:lnTo>
                  <a:lnTo>
                    <a:pt x="410" y="54"/>
                  </a:lnTo>
                  <a:lnTo>
                    <a:pt x="398" y="45"/>
                  </a:lnTo>
                  <a:lnTo>
                    <a:pt x="382" y="36"/>
                  </a:lnTo>
                  <a:lnTo>
                    <a:pt x="367" y="28"/>
                  </a:lnTo>
                  <a:lnTo>
                    <a:pt x="349" y="21"/>
                  </a:lnTo>
                  <a:lnTo>
                    <a:pt x="331" y="14"/>
                  </a:lnTo>
                  <a:lnTo>
                    <a:pt x="311" y="9"/>
                  </a:lnTo>
                  <a:lnTo>
                    <a:pt x="291" y="5"/>
                  </a:lnTo>
                  <a:lnTo>
                    <a:pt x="269" y="3"/>
                  </a:lnTo>
                  <a:lnTo>
                    <a:pt x="247" y="0"/>
                  </a:lnTo>
                  <a:lnTo>
                    <a:pt x="224" y="0"/>
                  </a:lnTo>
                  <a:lnTo>
                    <a:pt x="201" y="0"/>
                  </a:lnTo>
                  <a:lnTo>
                    <a:pt x="178" y="3"/>
                  </a:lnTo>
                  <a:lnTo>
                    <a:pt x="158" y="5"/>
                  </a:lnTo>
                  <a:lnTo>
                    <a:pt x="136" y="9"/>
                  </a:lnTo>
                  <a:lnTo>
                    <a:pt x="117" y="14"/>
                  </a:lnTo>
                  <a:lnTo>
                    <a:pt x="99" y="21"/>
                  </a:lnTo>
                  <a:lnTo>
                    <a:pt x="81" y="28"/>
                  </a:lnTo>
                  <a:lnTo>
                    <a:pt x="66" y="36"/>
                  </a:lnTo>
                  <a:lnTo>
                    <a:pt x="51" y="45"/>
                  </a:lnTo>
                  <a:lnTo>
                    <a:pt x="38" y="54"/>
                  </a:lnTo>
                  <a:lnTo>
                    <a:pt x="27" y="64"/>
                  </a:lnTo>
                  <a:lnTo>
                    <a:pt x="18" y="74"/>
                  </a:lnTo>
                  <a:lnTo>
                    <a:pt x="10" y="86"/>
                  </a:lnTo>
                  <a:lnTo>
                    <a:pt x="4" y="97"/>
                  </a:lnTo>
                  <a:lnTo>
                    <a:pt x="1" y="110"/>
                  </a:lnTo>
                  <a:lnTo>
                    <a:pt x="0" y="123"/>
                  </a:lnTo>
                  <a:lnTo>
                    <a:pt x="1" y="134"/>
                  </a:lnTo>
                  <a:lnTo>
                    <a:pt x="4" y="147"/>
                  </a:lnTo>
                  <a:lnTo>
                    <a:pt x="10" y="158"/>
                  </a:lnTo>
                  <a:lnTo>
                    <a:pt x="18" y="170"/>
                  </a:lnTo>
                  <a:lnTo>
                    <a:pt x="27" y="180"/>
                  </a:lnTo>
                  <a:lnTo>
                    <a:pt x="38" y="190"/>
                  </a:lnTo>
                  <a:lnTo>
                    <a:pt x="51" y="200"/>
                  </a:lnTo>
                  <a:lnTo>
                    <a:pt x="66" y="208"/>
                  </a:lnTo>
                  <a:lnTo>
                    <a:pt x="81" y="217"/>
                  </a:lnTo>
                  <a:lnTo>
                    <a:pt x="99" y="223"/>
                  </a:lnTo>
                  <a:lnTo>
                    <a:pt x="117" y="230"/>
                  </a:lnTo>
                  <a:lnTo>
                    <a:pt x="136" y="235"/>
                  </a:lnTo>
                  <a:lnTo>
                    <a:pt x="158" y="239"/>
                  </a:lnTo>
                  <a:lnTo>
                    <a:pt x="178" y="242"/>
                  </a:lnTo>
                  <a:lnTo>
                    <a:pt x="201" y="244"/>
                  </a:lnTo>
                  <a:lnTo>
                    <a:pt x="224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6" name="Freeform 70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7" name="Freeform 71"/>
            <p:cNvSpPr>
              <a:spLocks/>
            </p:cNvSpPr>
            <p:nvPr/>
          </p:nvSpPr>
          <p:spPr bwMode="auto">
            <a:xfrm>
              <a:off x="7940675" y="2854325"/>
              <a:ext cx="158750" cy="87313"/>
            </a:xfrm>
            <a:custGeom>
              <a:avLst/>
              <a:gdLst>
                <a:gd name="T0" fmla="*/ 220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80 h 219"/>
                <a:gd name="T10" fmla="*/ 377 w 402"/>
                <a:gd name="T11" fmla="*/ 162 h 219"/>
                <a:gd name="T12" fmla="*/ 391 w 402"/>
                <a:gd name="T13" fmla="*/ 143 h 219"/>
                <a:gd name="T14" fmla="*/ 400 w 402"/>
                <a:gd name="T15" fmla="*/ 121 h 219"/>
                <a:gd name="T16" fmla="*/ 400 w 402"/>
                <a:gd name="T17" fmla="*/ 99 h 219"/>
                <a:gd name="T18" fmla="*/ 391 w 402"/>
                <a:gd name="T19" fmla="*/ 78 h 219"/>
                <a:gd name="T20" fmla="*/ 377 w 402"/>
                <a:gd name="T21" fmla="*/ 57 h 219"/>
                <a:gd name="T22" fmla="*/ 356 w 402"/>
                <a:gd name="T23" fmla="*/ 41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0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4 w 402"/>
                <a:gd name="T37" fmla="*/ 14 h 219"/>
                <a:gd name="T38" fmla="*/ 73 w 402"/>
                <a:gd name="T39" fmla="*/ 25 h 219"/>
                <a:gd name="T40" fmla="*/ 46 w 402"/>
                <a:gd name="T41" fmla="*/ 41 h 219"/>
                <a:gd name="T42" fmla="*/ 24 w 402"/>
                <a:gd name="T43" fmla="*/ 57 h 219"/>
                <a:gd name="T44" fmla="*/ 9 w 402"/>
                <a:gd name="T45" fmla="*/ 78 h 219"/>
                <a:gd name="T46" fmla="*/ 0 w 402"/>
                <a:gd name="T47" fmla="*/ 99 h 219"/>
                <a:gd name="T48" fmla="*/ 0 w 402"/>
                <a:gd name="T49" fmla="*/ 121 h 219"/>
                <a:gd name="T50" fmla="*/ 9 w 402"/>
                <a:gd name="T51" fmla="*/ 143 h 219"/>
                <a:gd name="T52" fmla="*/ 24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4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0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2"/>
                  </a:lnTo>
                  <a:lnTo>
                    <a:pt x="296" y="206"/>
                  </a:lnTo>
                  <a:lnTo>
                    <a:pt x="312" y="201"/>
                  </a:lnTo>
                  <a:lnTo>
                    <a:pt x="328" y="195"/>
                  </a:lnTo>
                  <a:lnTo>
                    <a:pt x="342" y="187"/>
                  </a:lnTo>
                  <a:lnTo>
                    <a:pt x="356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3"/>
                  </a:lnTo>
                  <a:lnTo>
                    <a:pt x="391" y="143"/>
                  </a:lnTo>
                  <a:lnTo>
                    <a:pt x="396" y="133"/>
                  </a:lnTo>
                  <a:lnTo>
                    <a:pt x="400" y="121"/>
                  </a:lnTo>
                  <a:lnTo>
                    <a:pt x="402" y="110"/>
                  </a:lnTo>
                  <a:lnTo>
                    <a:pt x="400" y="99"/>
                  </a:lnTo>
                  <a:lnTo>
                    <a:pt x="396" y="88"/>
                  </a:lnTo>
                  <a:lnTo>
                    <a:pt x="391" y="78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41"/>
                  </a:lnTo>
                  <a:lnTo>
                    <a:pt x="342" y="33"/>
                  </a:lnTo>
                  <a:lnTo>
                    <a:pt x="328" y="25"/>
                  </a:lnTo>
                  <a:lnTo>
                    <a:pt x="312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59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3" y="48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3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4" y="206"/>
                  </a:lnTo>
                  <a:lnTo>
                    <a:pt x="122" y="212"/>
                  </a:lnTo>
                  <a:lnTo>
                    <a:pt x="140" y="214"/>
                  </a:lnTo>
                  <a:lnTo>
                    <a:pt x="159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8" name="Freeform 72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09" name="Freeform 73"/>
            <p:cNvSpPr>
              <a:spLocks/>
            </p:cNvSpPr>
            <p:nvPr/>
          </p:nvSpPr>
          <p:spPr bwMode="auto">
            <a:xfrm>
              <a:off x="7062788" y="2746375"/>
              <a:ext cx="158750" cy="87313"/>
            </a:xfrm>
            <a:custGeom>
              <a:avLst/>
              <a:gdLst>
                <a:gd name="T0" fmla="*/ 221 w 401"/>
                <a:gd name="T1" fmla="*/ 220 h 220"/>
                <a:gd name="T2" fmla="*/ 260 w 401"/>
                <a:gd name="T3" fmla="*/ 215 h 220"/>
                <a:gd name="T4" fmla="*/ 295 w 401"/>
                <a:gd name="T5" fmla="*/ 207 h 220"/>
                <a:gd name="T6" fmla="*/ 328 w 401"/>
                <a:gd name="T7" fmla="*/ 194 h 220"/>
                <a:gd name="T8" fmla="*/ 355 w 401"/>
                <a:gd name="T9" fmla="*/ 180 h 220"/>
                <a:gd name="T10" fmla="*/ 377 w 401"/>
                <a:gd name="T11" fmla="*/ 162 h 220"/>
                <a:gd name="T12" fmla="*/ 392 w 401"/>
                <a:gd name="T13" fmla="*/ 142 h 220"/>
                <a:gd name="T14" fmla="*/ 400 w 401"/>
                <a:gd name="T15" fmla="*/ 122 h 220"/>
                <a:gd name="T16" fmla="*/ 400 w 401"/>
                <a:gd name="T17" fmla="*/ 99 h 220"/>
                <a:gd name="T18" fmla="*/ 392 w 401"/>
                <a:gd name="T19" fmla="*/ 77 h 220"/>
                <a:gd name="T20" fmla="*/ 377 w 401"/>
                <a:gd name="T21" fmla="*/ 58 h 220"/>
                <a:gd name="T22" fmla="*/ 355 w 401"/>
                <a:gd name="T23" fmla="*/ 40 h 220"/>
                <a:gd name="T24" fmla="*/ 328 w 401"/>
                <a:gd name="T25" fmla="*/ 26 h 220"/>
                <a:gd name="T26" fmla="*/ 295 w 401"/>
                <a:gd name="T27" fmla="*/ 13 h 220"/>
                <a:gd name="T28" fmla="*/ 260 w 401"/>
                <a:gd name="T29" fmla="*/ 6 h 220"/>
                <a:gd name="T30" fmla="*/ 221 w 401"/>
                <a:gd name="T31" fmla="*/ 0 h 220"/>
                <a:gd name="T32" fmla="*/ 179 w 401"/>
                <a:gd name="T33" fmla="*/ 0 h 220"/>
                <a:gd name="T34" fmla="*/ 141 w 401"/>
                <a:gd name="T35" fmla="*/ 6 h 220"/>
                <a:gd name="T36" fmla="*/ 104 w 401"/>
                <a:gd name="T37" fmla="*/ 13 h 220"/>
                <a:gd name="T38" fmla="*/ 72 w 401"/>
                <a:gd name="T39" fmla="*/ 26 h 220"/>
                <a:gd name="T40" fmla="*/ 45 w 401"/>
                <a:gd name="T41" fmla="*/ 40 h 220"/>
                <a:gd name="T42" fmla="*/ 24 w 401"/>
                <a:gd name="T43" fmla="*/ 58 h 220"/>
                <a:gd name="T44" fmla="*/ 8 w 401"/>
                <a:gd name="T45" fmla="*/ 77 h 220"/>
                <a:gd name="T46" fmla="*/ 1 w 401"/>
                <a:gd name="T47" fmla="*/ 99 h 220"/>
                <a:gd name="T48" fmla="*/ 1 w 401"/>
                <a:gd name="T49" fmla="*/ 122 h 220"/>
                <a:gd name="T50" fmla="*/ 8 w 401"/>
                <a:gd name="T51" fmla="*/ 142 h 220"/>
                <a:gd name="T52" fmla="*/ 24 w 401"/>
                <a:gd name="T53" fmla="*/ 162 h 220"/>
                <a:gd name="T54" fmla="*/ 45 w 401"/>
                <a:gd name="T55" fmla="*/ 180 h 220"/>
                <a:gd name="T56" fmla="*/ 72 w 401"/>
                <a:gd name="T57" fmla="*/ 194 h 220"/>
                <a:gd name="T58" fmla="*/ 104 w 401"/>
                <a:gd name="T59" fmla="*/ 207 h 220"/>
                <a:gd name="T60" fmla="*/ 141 w 401"/>
                <a:gd name="T61" fmla="*/ 215 h 220"/>
                <a:gd name="T62" fmla="*/ 179 w 401"/>
                <a:gd name="T6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20">
                  <a:moveTo>
                    <a:pt x="200" y="220"/>
                  </a:moveTo>
                  <a:lnTo>
                    <a:pt x="221" y="220"/>
                  </a:lnTo>
                  <a:lnTo>
                    <a:pt x="240" y="217"/>
                  </a:lnTo>
                  <a:lnTo>
                    <a:pt x="260" y="215"/>
                  </a:lnTo>
                  <a:lnTo>
                    <a:pt x="279" y="211"/>
                  </a:lnTo>
                  <a:lnTo>
                    <a:pt x="295" y="207"/>
                  </a:lnTo>
                  <a:lnTo>
                    <a:pt x="312" y="201"/>
                  </a:lnTo>
                  <a:lnTo>
                    <a:pt x="328" y="194"/>
                  </a:lnTo>
                  <a:lnTo>
                    <a:pt x="342" y="188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2"/>
                  </a:lnTo>
                  <a:lnTo>
                    <a:pt x="397" y="132"/>
                  </a:lnTo>
                  <a:lnTo>
                    <a:pt x="400" y="122"/>
                  </a:lnTo>
                  <a:lnTo>
                    <a:pt x="401" y="110"/>
                  </a:lnTo>
                  <a:lnTo>
                    <a:pt x="400" y="99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6" y="68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2" y="32"/>
                  </a:lnTo>
                  <a:lnTo>
                    <a:pt x="328" y="26"/>
                  </a:lnTo>
                  <a:lnTo>
                    <a:pt x="312" y="20"/>
                  </a:lnTo>
                  <a:lnTo>
                    <a:pt x="295" y="13"/>
                  </a:lnTo>
                  <a:lnTo>
                    <a:pt x="279" y="9"/>
                  </a:lnTo>
                  <a:lnTo>
                    <a:pt x="260" y="6"/>
                  </a:lnTo>
                  <a:lnTo>
                    <a:pt x="240" y="3"/>
                  </a:lnTo>
                  <a:lnTo>
                    <a:pt x="221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1" y="6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7" y="20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5" y="40"/>
                  </a:lnTo>
                  <a:lnTo>
                    <a:pt x="34" y="49"/>
                  </a:lnTo>
                  <a:lnTo>
                    <a:pt x="24" y="58"/>
                  </a:lnTo>
                  <a:lnTo>
                    <a:pt x="15" y="68"/>
                  </a:lnTo>
                  <a:lnTo>
                    <a:pt x="8" y="77"/>
                  </a:lnTo>
                  <a:lnTo>
                    <a:pt x="3" y="88"/>
                  </a:lnTo>
                  <a:lnTo>
                    <a:pt x="1" y="99"/>
                  </a:lnTo>
                  <a:lnTo>
                    <a:pt x="0" y="110"/>
                  </a:lnTo>
                  <a:lnTo>
                    <a:pt x="1" y="122"/>
                  </a:lnTo>
                  <a:lnTo>
                    <a:pt x="3" y="132"/>
                  </a:lnTo>
                  <a:lnTo>
                    <a:pt x="8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5" y="180"/>
                  </a:lnTo>
                  <a:lnTo>
                    <a:pt x="58" y="188"/>
                  </a:lnTo>
                  <a:lnTo>
                    <a:pt x="72" y="194"/>
                  </a:lnTo>
                  <a:lnTo>
                    <a:pt x="87" y="201"/>
                  </a:lnTo>
                  <a:lnTo>
                    <a:pt x="104" y="207"/>
                  </a:lnTo>
                  <a:lnTo>
                    <a:pt x="122" y="211"/>
                  </a:lnTo>
                  <a:lnTo>
                    <a:pt x="141" y="215"/>
                  </a:lnTo>
                  <a:lnTo>
                    <a:pt x="160" y="217"/>
                  </a:lnTo>
                  <a:lnTo>
                    <a:pt x="179" y="220"/>
                  </a:lnTo>
                  <a:lnTo>
                    <a:pt x="200" y="22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0" name="Freeform 74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1" name="Freeform 75"/>
            <p:cNvSpPr>
              <a:spLocks/>
            </p:cNvSpPr>
            <p:nvPr/>
          </p:nvSpPr>
          <p:spPr bwMode="auto">
            <a:xfrm>
              <a:off x="6235700" y="2566988"/>
              <a:ext cx="158750" cy="85725"/>
            </a:xfrm>
            <a:custGeom>
              <a:avLst/>
              <a:gdLst>
                <a:gd name="T0" fmla="*/ 221 w 402"/>
                <a:gd name="T1" fmla="*/ 219 h 219"/>
                <a:gd name="T2" fmla="*/ 260 w 402"/>
                <a:gd name="T3" fmla="*/ 214 h 219"/>
                <a:gd name="T4" fmla="*/ 296 w 402"/>
                <a:gd name="T5" fmla="*/ 206 h 219"/>
                <a:gd name="T6" fmla="*/ 328 w 402"/>
                <a:gd name="T7" fmla="*/ 195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9 h 219"/>
                <a:gd name="T18" fmla="*/ 393 w 402"/>
                <a:gd name="T19" fmla="*/ 77 h 219"/>
                <a:gd name="T20" fmla="*/ 378 w 402"/>
                <a:gd name="T21" fmla="*/ 57 h 219"/>
                <a:gd name="T22" fmla="*/ 356 w 402"/>
                <a:gd name="T23" fmla="*/ 40 h 219"/>
                <a:gd name="T24" fmla="*/ 328 w 402"/>
                <a:gd name="T25" fmla="*/ 25 h 219"/>
                <a:gd name="T26" fmla="*/ 296 w 402"/>
                <a:gd name="T27" fmla="*/ 14 h 219"/>
                <a:gd name="T28" fmla="*/ 260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0 w 402"/>
                <a:gd name="T35" fmla="*/ 5 h 219"/>
                <a:gd name="T36" fmla="*/ 105 w 402"/>
                <a:gd name="T37" fmla="*/ 14 h 219"/>
                <a:gd name="T38" fmla="*/ 73 w 402"/>
                <a:gd name="T39" fmla="*/ 25 h 219"/>
                <a:gd name="T40" fmla="*/ 46 w 402"/>
                <a:gd name="T41" fmla="*/ 40 h 219"/>
                <a:gd name="T42" fmla="*/ 24 w 402"/>
                <a:gd name="T43" fmla="*/ 57 h 219"/>
                <a:gd name="T44" fmla="*/ 9 w 402"/>
                <a:gd name="T45" fmla="*/ 77 h 219"/>
                <a:gd name="T46" fmla="*/ 1 w 402"/>
                <a:gd name="T47" fmla="*/ 99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3 w 402"/>
                <a:gd name="T57" fmla="*/ 195 h 219"/>
                <a:gd name="T58" fmla="*/ 105 w 402"/>
                <a:gd name="T59" fmla="*/ 206 h 219"/>
                <a:gd name="T60" fmla="*/ 140 w 402"/>
                <a:gd name="T61" fmla="*/ 214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0" y="214"/>
                  </a:lnTo>
                  <a:lnTo>
                    <a:pt x="278" y="211"/>
                  </a:lnTo>
                  <a:lnTo>
                    <a:pt x="296" y="206"/>
                  </a:lnTo>
                  <a:lnTo>
                    <a:pt x="313" y="201"/>
                  </a:lnTo>
                  <a:lnTo>
                    <a:pt x="328" y="195"/>
                  </a:lnTo>
                  <a:lnTo>
                    <a:pt x="343" y="187"/>
                  </a:lnTo>
                  <a:lnTo>
                    <a:pt x="356" y="179"/>
                  </a:lnTo>
                  <a:lnTo>
                    <a:pt x="367" y="170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2"/>
                  </a:lnTo>
                  <a:lnTo>
                    <a:pt x="398" y="132"/>
                  </a:lnTo>
                  <a:lnTo>
                    <a:pt x="401" y="121"/>
                  </a:lnTo>
                  <a:lnTo>
                    <a:pt x="402" y="109"/>
                  </a:lnTo>
                  <a:lnTo>
                    <a:pt x="401" y="99"/>
                  </a:lnTo>
                  <a:lnTo>
                    <a:pt x="398" y="88"/>
                  </a:lnTo>
                  <a:lnTo>
                    <a:pt x="393" y="77"/>
                  </a:lnTo>
                  <a:lnTo>
                    <a:pt x="385" y="67"/>
                  </a:lnTo>
                  <a:lnTo>
                    <a:pt x="378" y="57"/>
                  </a:lnTo>
                  <a:lnTo>
                    <a:pt x="367" y="48"/>
                  </a:lnTo>
                  <a:lnTo>
                    <a:pt x="356" y="40"/>
                  </a:lnTo>
                  <a:lnTo>
                    <a:pt x="343" y="33"/>
                  </a:lnTo>
                  <a:lnTo>
                    <a:pt x="328" y="25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80" y="1"/>
                  </a:lnTo>
                  <a:lnTo>
                    <a:pt x="161" y="2"/>
                  </a:lnTo>
                  <a:lnTo>
                    <a:pt x="140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3"/>
                  </a:lnTo>
                  <a:lnTo>
                    <a:pt x="46" y="40"/>
                  </a:lnTo>
                  <a:lnTo>
                    <a:pt x="35" y="48"/>
                  </a:lnTo>
                  <a:lnTo>
                    <a:pt x="24" y="57"/>
                  </a:lnTo>
                  <a:lnTo>
                    <a:pt x="15" y="67"/>
                  </a:lnTo>
                  <a:lnTo>
                    <a:pt x="9" y="77"/>
                  </a:lnTo>
                  <a:lnTo>
                    <a:pt x="4" y="88"/>
                  </a:lnTo>
                  <a:lnTo>
                    <a:pt x="1" y="99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2"/>
                  </a:lnTo>
                  <a:lnTo>
                    <a:pt x="9" y="142"/>
                  </a:lnTo>
                  <a:lnTo>
                    <a:pt x="15" y="153"/>
                  </a:lnTo>
                  <a:lnTo>
                    <a:pt x="24" y="162"/>
                  </a:lnTo>
                  <a:lnTo>
                    <a:pt x="35" y="170"/>
                  </a:lnTo>
                  <a:lnTo>
                    <a:pt x="46" y="179"/>
                  </a:lnTo>
                  <a:lnTo>
                    <a:pt x="59" y="187"/>
                  </a:lnTo>
                  <a:lnTo>
                    <a:pt x="73" y="195"/>
                  </a:lnTo>
                  <a:lnTo>
                    <a:pt x="88" y="201"/>
                  </a:lnTo>
                  <a:lnTo>
                    <a:pt x="105" y="206"/>
                  </a:lnTo>
                  <a:lnTo>
                    <a:pt x="123" y="211"/>
                  </a:lnTo>
                  <a:lnTo>
                    <a:pt x="140" y="214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2" name="Freeform 76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3" name="Freeform 77"/>
            <p:cNvSpPr>
              <a:spLocks/>
            </p:cNvSpPr>
            <p:nvPr/>
          </p:nvSpPr>
          <p:spPr bwMode="auto">
            <a:xfrm>
              <a:off x="5537200" y="2382838"/>
              <a:ext cx="158750" cy="87312"/>
            </a:xfrm>
            <a:custGeom>
              <a:avLst/>
              <a:gdLst>
                <a:gd name="T0" fmla="*/ 221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6 w 402"/>
                <a:gd name="T27" fmla="*/ 13 h 219"/>
                <a:gd name="T28" fmla="*/ 260 w 402"/>
                <a:gd name="T29" fmla="*/ 5 h 219"/>
                <a:gd name="T30" fmla="*/ 221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6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6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8" y="19"/>
                  </a:lnTo>
                  <a:lnTo>
                    <a:pt x="73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8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4" name="Freeform 78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5" name="Freeform 79"/>
            <p:cNvSpPr>
              <a:spLocks/>
            </p:cNvSpPr>
            <p:nvPr/>
          </p:nvSpPr>
          <p:spPr bwMode="auto">
            <a:xfrm>
              <a:off x="4864100" y="2130425"/>
              <a:ext cx="158750" cy="87313"/>
            </a:xfrm>
            <a:custGeom>
              <a:avLst/>
              <a:gdLst>
                <a:gd name="T0" fmla="*/ 220 w 401"/>
                <a:gd name="T1" fmla="*/ 218 h 219"/>
                <a:gd name="T2" fmla="*/ 260 w 401"/>
                <a:gd name="T3" fmla="*/ 214 h 219"/>
                <a:gd name="T4" fmla="*/ 295 w 401"/>
                <a:gd name="T5" fmla="*/ 207 h 219"/>
                <a:gd name="T6" fmla="*/ 327 w 401"/>
                <a:gd name="T7" fmla="*/ 194 h 219"/>
                <a:gd name="T8" fmla="*/ 355 w 401"/>
                <a:gd name="T9" fmla="*/ 180 h 219"/>
                <a:gd name="T10" fmla="*/ 377 w 401"/>
                <a:gd name="T11" fmla="*/ 162 h 219"/>
                <a:gd name="T12" fmla="*/ 392 w 401"/>
                <a:gd name="T13" fmla="*/ 142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7 h 219"/>
                <a:gd name="T20" fmla="*/ 377 w 401"/>
                <a:gd name="T21" fmla="*/ 57 h 219"/>
                <a:gd name="T22" fmla="*/ 355 w 401"/>
                <a:gd name="T23" fmla="*/ 40 h 219"/>
                <a:gd name="T24" fmla="*/ 327 w 401"/>
                <a:gd name="T25" fmla="*/ 26 h 219"/>
                <a:gd name="T26" fmla="*/ 295 w 401"/>
                <a:gd name="T27" fmla="*/ 13 h 219"/>
                <a:gd name="T28" fmla="*/ 260 w 401"/>
                <a:gd name="T29" fmla="*/ 5 h 219"/>
                <a:gd name="T30" fmla="*/ 220 w 401"/>
                <a:gd name="T31" fmla="*/ 0 h 219"/>
                <a:gd name="T32" fmla="*/ 179 w 401"/>
                <a:gd name="T33" fmla="*/ 0 h 219"/>
                <a:gd name="T34" fmla="*/ 140 w 401"/>
                <a:gd name="T35" fmla="*/ 5 h 219"/>
                <a:gd name="T36" fmla="*/ 104 w 401"/>
                <a:gd name="T37" fmla="*/ 13 h 219"/>
                <a:gd name="T38" fmla="*/ 72 w 401"/>
                <a:gd name="T39" fmla="*/ 26 h 219"/>
                <a:gd name="T40" fmla="*/ 46 w 401"/>
                <a:gd name="T41" fmla="*/ 40 h 219"/>
                <a:gd name="T42" fmla="*/ 24 w 401"/>
                <a:gd name="T43" fmla="*/ 57 h 219"/>
                <a:gd name="T44" fmla="*/ 9 w 401"/>
                <a:gd name="T45" fmla="*/ 77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2 h 219"/>
                <a:gd name="T52" fmla="*/ 24 w 401"/>
                <a:gd name="T53" fmla="*/ 162 h 219"/>
                <a:gd name="T54" fmla="*/ 46 w 401"/>
                <a:gd name="T55" fmla="*/ 180 h 219"/>
                <a:gd name="T56" fmla="*/ 72 w 401"/>
                <a:gd name="T57" fmla="*/ 194 h 219"/>
                <a:gd name="T58" fmla="*/ 104 w 401"/>
                <a:gd name="T59" fmla="*/ 207 h 219"/>
                <a:gd name="T60" fmla="*/ 140 w 401"/>
                <a:gd name="T61" fmla="*/ 214 h 219"/>
                <a:gd name="T62" fmla="*/ 179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0" y="219"/>
                  </a:moveTo>
                  <a:lnTo>
                    <a:pt x="220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8" y="210"/>
                  </a:lnTo>
                  <a:lnTo>
                    <a:pt x="295" y="207"/>
                  </a:lnTo>
                  <a:lnTo>
                    <a:pt x="312" y="200"/>
                  </a:lnTo>
                  <a:lnTo>
                    <a:pt x="327" y="194"/>
                  </a:lnTo>
                  <a:lnTo>
                    <a:pt x="343" y="187"/>
                  </a:lnTo>
                  <a:lnTo>
                    <a:pt x="355" y="180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5" y="152"/>
                  </a:lnTo>
                  <a:lnTo>
                    <a:pt x="392" y="142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7"/>
                  </a:lnTo>
                  <a:lnTo>
                    <a:pt x="385" y="68"/>
                  </a:lnTo>
                  <a:lnTo>
                    <a:pt x="377" y="57"/>
                  </a:lnTo>
                  <a:lnTo>
                    <a:pt x="367" y="49"/>
                  </a:lnTo>
                  <a:lnTo>
                    <a:pt x="355" y="40"/>
                  </a:lnTo>
                  <a:lnTo>
                    <a:pt x="343" y="32"/>
                  </a:lnTo>
                  <a:lnTo>
                    <a:pt x="327" y="26"/>
                  </a:lnTo>
                  <a:lnTo>
                    <a:pt x="312" y="19"/>
                  </a:lnTo>
                  <a:lnTo>
                    <a:pt x="295" y="13"/>
                  </a:lnTo>
                  <a:lnTo>
                    <a:pt x="278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0" y="0"/>
                  </a:lnTo>
                  <a:lnTo>
                    <a:pt x="200" y="0"/>
                  </a:lnTo>
                  <a:lnTo>
                    <a:pt x="179" y="0"/>
                  </a:lnTo>
                  <a:lnTo>
                    <a:pt x="160" y="3"/>
                  </a:lnTo>
                  <a:lnTo>
                    <a:pt x="140" y="5"/>
                  </a:lnTo>
                  <a:lnTo>
                    <a:pt x="122" y="9"/>
                  </a:lnTo>
                  <a:lnTo>
                    <a:pt x="104" y="13"/>
                  </a:lnTo>
                  <a:lnTo>
                    <a:pt x="88" y="19"/>
                  </a:lnTo>
                  <a:lnTo>
                    <a:pt x="72" y="26"/>
                  </a:lnTo>
                  <a:lnTo>
                    <a:pt x="58" y="32"/>
                  </a:lnTo>
                  <a:lnTo>
                    <a:pt x="46" y="40"/>
                  </a:lnTo>
                  <a:lnTo>
                    <a:pt x="34" y="49"/>
                  </a:lnTo>
                  <a:lnTo>
                    <a:pt x="24" y="57"/>
                  </a:lnTo>
                  <a:lnTo>
                    <a:pt x="15" y="68"/>
                  </a:lnTo>
                  <a:lnTo>
                    <a:pt x="9" y="77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80"/>
                  </a:lnTo>
                  <a:lnTo>
                    <a:pt x="58" y="187"/>
                  </a:lnTo>
                  <a:lnTo>
                    <a:pt x="72" y="194"/>
                  </a:lnTo>
                  <a:lnTo>
                    <a:pt x="88" y="200"/>
                  </a:lnTo>
                  <a:lnTo>
                    <a:pt x="104" y="207"/>
                  </a:lnTo>
                  <a:lnTo>
                    <a:pt x="122" y="210"/>
                  </a:lnTo>
                  <a:lnTo>
                    <a:pt x="140" y="214"/>
                  </a:lnTo>
                  <a:lnTo>
                    <a:pt x="160" y="217"/>
                  </a:lnTo>
                  <a:lnTo>
                    <a:pt x="179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6" name="Freeform 80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7" name="Freeform 81"/>
            <p:cNvSpPr>
              <a:spLocks/>
            </p:cNvSpPr>
            <p:nvPr/>
          </p:nvSpPr>
          <p:spPr bwMode="auto">
            <a:xfrm>
              <a:off x="3811588" y="2179638"/>
              <a:ext cx="160337" cy="85725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2 h 219"/>
                <a:gd name="T52" fmla="*/ 24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8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89" y="19"/>
                  </a:lnTo>
                  <a:lnTo>
                    <a:pt x="74" y="24"/>
                  </a:lnTo>
                  <a:lnTo>
                    <a:pt x="59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5" y="66"/>
                  </a:lnTo>
                  <a:lnTo>
                    <a:pt x="9" y="77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2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59" y="188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3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8" name="Freeform 82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19" name="Freeform 83"/>
            <p:cNvSpPr>
              <a:spLocks/>
            </p:cNvSpPr>
            <p:nvPr/>
          </p:nvSpPr>
          <p:spPr bwMode="auto">
            <a:xfrm>
              <a:off x="3036888" y="2382838"/>
              <a:ext cx="158750" cy="87312"/>
            </a:xfrm>
            <a:custGeom>
              <a:avLst/>
              <a:gdLst>
                <a:gd name="T0" fmla="*/ 221 w 401"/>
                <a:gd name="T1" fmla="*/ 218 h 219"/>
                <a:gd name="T2" fmla="*/ 261 w 401"/>
                <a:gd name="T3" fmla="*/ 214 h 219"/>
                <a:gd name="T4" fmla="*/ 297 w 401"/>
                <a:gd name="T5" fmla="*/ 205 h 219"/>
                <a:gd name="T6" fmla="*/ 329 w 401"/>
                <a:gd name="T7" fmla="*/ 194 h 219"/>
                <a:gd name="T8" fmla="*/ 355 w 401"/>
                <a:gd name="T9" fmla="*/ 178 h 219"/>
                <a:gd name="T10" fmla="*/ 377 w 401"/>
                <a:gd name="T11" fmla="*/ 162 h 219"/>
                <a:gd name="T12" fmla="*/ 392 w 401"/>
                <a:gd name="T13" fmla="*/ 141 h 219"/>
                <a:gd name="T14" fmla="*/ 400 w 401"/>
                <a:gd name="T15" fmla="*/ 121 h 219"/>
                <a:gd name="T16" fmla="*/ 400 w 401"/>
                <a:gd name="T17" fmla="*/ 98 h 219"/>
                <a:gd name="T18" fmla="*/ 392 w 401"/>
                <a:gd name="T19" fmla="*/ 76 h 219"/>
                <a:gd name="T20" fmla="*/ 377 w 401"/>
                <a:gd name="T21" fmla="*/ 57 h 219"/>
                <a:gd name="T22" fmla="*/ 355 w 401"/>
                <a:gd name="T23" fmla="*/ 39 h 219"/>
                <a:gd name="T24" fmla="*/ 329 w 401"/>
                <a:gd name="T25" fmla="*/ 25 h 219"/>
                <a:gd name="T26" fmla="*/ 297 w 401"/>
                <a:gd name="T27" fmla="*/ 13 h 219"/>
                <a:gd name="T28" fmla="*/ 261 w 401"/>
                <a:gd name="T29" fmla="*/ 5 h 219"/>
                <a:gd name="T30" fmla="*/ 221 w 401"/>
                <a:gd name="T31" fmla="*/ 0 h 219"/>
                <a:gd name="T32" fmla="*/ 181 w 401"/>
                <a:gd name="T33" fmla="*/ 0 h 219"/>
                <a:gd name="T34" fmla="*/ 141 w 401"/>
                <a:gd name="T35" fmla="*/ 5 h 219"/>
                <a:gd name="T36" fmla="*/ 105 w 401"/>
                <a:gd name="T37" fmla="*/ 13 h 219"/>
                <a:gd name="T38" fmla="*/ 74 w 401"/>
                <a:gd name="T39" fmla="*/ 25 h 219"/>
                <a:gd name="T40" fmla="*/ 46 w 401"/>
                <a:gd name="T41" fmla="*/ 39 h 219"/>
                <a:gd name="T42" fmla="*/ 24 w 401"/>
                <a:gd name="T43" fmla="*/ 57 h 219"/>
                <a:gd name="T44" fmla="*/ 9 w 401"/>
                <a:gd name="T45" fmla="*/ 76 h 219"/>
                <a:gd name="T46" fmla="*/ 1 w 401"/>
                <a:gd name="T47" fmla="*/ 98 h 219"/>
                <a:gd name="T48" fmla="*/ 1 w 401"/>
                <a:gd name="T49" fmla="*/ 121 h 219"/>
                <a:gd name="T50" fmla="*/ 9 w 401"/>
                <a:gd name="T51" fmla="*/ 141 h 219"/>
                <a:gd name="T52" fmla="*/ 24 w 401"/>
                <a:gd name="T53" fmla="*/ 162 h 219"/>
                <a:gd name="T54" fmla="*/ 46 w 401"/>
                <a:gd name="T55" fmla="*/ 178 h 219"/>
                <a:gd name="T56" fmla="*/ 74 w 401"/>
                <a:gd name="T57" fmla="*/ 194 h 219"/>
                <a:gd name="T58" fmla="*/ 105 w 401"/>
                <a:gd name="T59" fmla="*/ 205 h 219"/>
                <a:gd name="T60" fmla="*/ 141 w 401"/>
                <a:gd name="T61" fmla="*/ 214 h 219"/>
                <a:gd name="T62" fmla="*/ 181 w 401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1" h="219">
                  <a:moveTo>
                    <a:pt x="201" y="219"/>
                  </a:moveTo>
                  <a:lnTo>
                    <a:pt x="221" y="218"/>
                  </a:lnTo>
                  <a:lnTo>
                    <a:pt x="241" y="217"/>
                  </a:lnTo>
                  <a:lnTo>
                    <a:pt x="261" y="214"/>
                  </a:lnTo>
                  <a:lnTo>
                    <a:pt x="279" y="210"/>
                  </a:lnTo>
                  <a:lnTo>
                    <a:pt x="297" y="205"/>
                  </a:lnTo>
                  <a:lnTo>
                    <a:pt x="313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5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2" y="141"/>
                  </a:lnTo>
                  <a:lnTo>
                    <a:pt x="397" y="131"/>
                  </a:lnTo>
                  <a:lnTo>
                    <a:pt x="400" y="121"/>
                  </a:lnTo>
                  <a:lnTo>
                    <a:pt x="401" y="110"/>
                  </a:lnTo>
                  <a:lnTo>
                    <a:pt x="400" y="98"/>
                  </a:lnTo>
                  <a:lnTo>
                    <a:pt x="397" y="88"/>
                  </a:lnTo>
                  <a:lnTo>
                    <a:pt x="392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5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3" y="19"/>
                  </a:lnTo>
                  <a:lnTo>
                    <a:pt x="297" y="13"/>
                  </a:lnTo>
                  <a:lnTo>
                    <a:pt x="279" y="9"/>
                  </a:lnTo>
                  <a:lnTo>
                    <a:pt x="261" y="5"/>
                  </a:lnTo>
                  <a:lnTo>
                    <a:pt x="241" y="2"/>
                  </a:lnTo>
                  <a:lnTo>
                    <a:pt x="221" y="0"/>
                  </a:lnTo>
                  <a:lnTo>
                    <a:pt x="201" y="0"/>
                  </a:lnTo>
                  <a:lnTo>
                    <a:pt x="181" y="0"/>
                  </a:lnTo>
                  <a:lnTo>
                    <a:pt x="160" y="2"/>
                  </a:lnTo>
                  <a:lnTo>
                    <a:pt x="141" y="5"/>
                  </a:lnTo>
                  <a:lnTo>
                    <a:pt x="123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4" y="25"/>
                  </a:lnTo>
                  <a:lnTo>
                    <a:pt x="58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6" y="66"/>
                  </a:lnTo>
                  <a:lnTo>
                    <a:pt x="9" y="76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1"/>
                  </a:lnTo>
                  <a:lnTo>
                    <a:pt x="3" y="131"/>
                  </a:lnTo>
                  <a:lnTo>
                    <a:pt x="9" y="141"/>
                  </a:lnTo>
                  <a:lnTo>
                    <a:pt x="16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8" y="187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3" y="210"/>
                  </a:lnTo>
                  <a:lnTo>
                    <a:pt x="141" y="214"/>
                  </a:lnTo>
                  <a:lnTo>
                    <a:pt x="160" y="217"/>
                  </a:lnTo>
                  <a:lnTo>
                    <a:pt x="181" y="218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0" name="Freeform 84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1" name="Freeform 85"/>
            <p:cNvSpPr>
              <a:spLocks/>
            </p:cNvSpPr>
            <p:nvPr/>
          </p:nvSpPr>
          <p:spPr bwMode="auto">
            <a:xfrm>
              <a:off x="2317750" y="2714625"/>
              <a:ext cx="160338" cy="87313"/>
            </a:xfrm>
            <a:custGeom>
              <a:avLst/>
              <a:gdLst>
                <a:gd name="T0" fmla="*/ 222 w 402"/>
                <a:gd name="T1" fmla="*/ 218 h 219"/>
                <a:gd name="T2" fmla="*/ 262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8 w 402"/>
                <a:gd name="T11" fmla="*/ 162 h 219"/>
                <a:gd name="T12" fmla="*/ 393 w 402"/>
                <a:gd name="T13" fmla="*/ 142 h 219"/>
                <a:gd name="T14" fmla="*/ 402 w 402"/>
                <a:gd name="T15" fmla="*/ 121 h 219"/>
                <a:gd name="T16" fmla="*/ 402 w 402"/>
                <a:gd name="T17" fmla="*/ 98 h 219"/>
                <a:gd name="T18" fmla="*/ 393 w 402"/>
                <a:gd name="T19" fmla="*/ 77 h 219"/>
                <a:gd name="T20" fmla="*/ 378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2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5 w 402"/>
                <a:gd name="T43" fmla="*/ 58 h 219"/>
                <a:gd name="T44" fmla="*/ 9 w 402"/>
                <a:gd name="T45" fmla="*/ 77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2 h 219"/>
                <a:gd name="T52" fmla="*/ 25 w 402"/>
                <a:gd name="T53" fmla="*/ 162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3" y="217"/>
                  </a:lnTo>
                  <a:lnTo>
                    <a:pt x="262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1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7" y="66"/>
                  </a:lnTo>
                  <a:lnTo>
                    <a:pt x="378" y="58"/>
                  </a:lnTo>
                  <a:lnTo>
                    <a:pt x="368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2" y="5"/>
                  </a:lnTo>
                  <a:lnTo>
                    <a:pt x="243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5"/>
                  </a:lnTo>
                  <a:lnTo>
                    <a:pt x="124" y="9"/>
                  </a:lnTo>
                  <a:lnTo>
                    <a:pt x="106" y="13"/>
                  </a:lnTo>
                  <a:lnTo>
                    <a:pt x="90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5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4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2" name="Freeform 86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3" name="Freeform 87"/>
            <p:cNvSpPr>
              <a:spLocks/>
            </p:cNvSpPr>
            <p:nvPr/>
          </p:nvSpPr>
          <p:spPr bwMode="auto">
            <a:xfrm>
              <a:off x="1549400" y="2874963"/>
              <a:ext cx="158750" cy="87312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1 h 219"/>
                <a:gd name="T14" fmla="*/ 401 w 402"/>
                <a:gd name="T15" fmla="*/ 121 h 219"/>
                <a:gd name="T16" fmla="*/ 401 w 402"/>
                <a:gd name="T17" fmla="*/ 98 h 219"/>
                <a:gd name="T18" fmla="*/ 393 w 402"/>
                <a:gd name="T19" fmla="*/ 76 h 219"/>
                <a:gd name="T20" fmla="*/ 378 w 402"/>
                <a:gd name="T21" fmla="*/ 57 h 219"/>
                <a:gd name="T22" fmla="*/ 356 w 402"/>
                <a:gd name="T23" fmla="*/ 39 h 219"/>
                <a:gd name="T24" fmla="*/ 329 w 402"/>
                <a:gd name="T25" fmla="*/ 25 h 219"/>
                <a:gd name="T26" fmla="*/ 297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5 h 219"/>
                <a:gd name="T36" fmla="*/ 106 w 402"/>
                <a:gd name="T37" fmla="*/ 13 h 219"/>
                <a:gd name="T38" fmla="*/ 74 w 402"/>
                <a:gd name="T39" fmla="*/ 25 h 219"/>
                <a:gd name="T40" fmla="*/ 46 w 402"/>
                <a:gd name="T41" fmla="*/ 39 h 219"/>
                <a:gd name="T42" fmla="*/ 25 w 402"/>
                <a:gd name="T43" fmla="*/ 57 h 219"/>
                <a:gd name="T44" fmla="*/ 9 w 402"/>
                <a:gd name="T45" fmla="*/ 76 h 219"/>
                <a:gd name="T46" fmla="*/ 2 w 402"/>
                <a:gd name="T47" fmla="*/ 98 h 219"/>
                <a:gd name="T48" fmla="*/ 2 w 402"/>
                <a:gd name="T49" fmla="*/ 121 h 219"/>
                <a:gd name="T50" fmla="*/ 9 w 402"/>
                <a:gd name="T51" fmla="*/ 141 h 219"/>
                <a:gd name="T52" fmla="*/ 25 w 402"/>
                <a:gd name="T53" fmla="*/ 162 h 219"/>
                <a:gd name="T54" fmla="*/ 46 w 402"/>
                <a:gd name="T55" fmla="*/ 180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80" y="210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7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98"/>
                  </a:lnTo>
                  <a:lnTo>
                    <a:pt x="398" y="88"/>
                  </a:lnTo>
                  <a:lnTo>
                    <a:pt x="393" y="76"/>
                  </a:lnTo>
                  <a:lnTo>
                    <a:pt x="387" y="66"/>
                  </a:lnTo>
                  <a:lnTo>
                    <a:pt x="378" y="57"/>
                  </a:lnTo>
                  <a:lnTo>
                    <a:pt x="368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5"/>
                  </a:lnTo>
                  <a:lnTo>
                    <a:pt x="314" y="19"/>
                  </a:lnTo>
                  <a:lnTo>
                    <a:pt x="297" y="13"/>
                  </a:lnTo>
                  <a:lnTo>
                    <a:pt x="280" y="9"/>
                  </a:lnTo>
                  <a:lnTo>
                    <a:pt x="260" y="5"/>
                  </a:lnTo>
                  <a:lnTo>
                    <a:pt x="241" y="3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6" y="13"/>
                  </a:lnTo>
                  <a:lnTo>
                    <a:pt x="90" y="19"/>
                  </a:lnTo>
                  <a:lnTo>
                    <a:pt x="74" y="25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5" y="48"/>
                  </a:lnTo>
                  <a:lnTo>
                    <a:pt x="25" y="57"/>
                  </a:lnTo>
                  <a:lnTo>
                    <a:pt x="17" y="66"/>
                  </a:lnTo>
                  <a:lnTo>
                    <a:pt x="9" y="76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7" y="152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7"/>
                  </a:lnTo>
                  <a:lnTo>
                    <a:pt x="74" y="194"/>
                  </a:lnTo>
                  <a:lnTo>
                    <a:pt x="90" y="200"/>
                  </a:lnTo>
                  <a:lnTo>
                    <a:pt x="106" y="205"/>
                  </a:lnTo>
                  <a:lnTo>
                    <a:pt x="123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4" name="Freeform 88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5" name="Freeform 89"/>
            <p:cNvSpPr>
              <a:spLocks/>
            </p:cNvSpPr>
            <p:nvPr/>
          </p:nvSpPr>
          <p:spPr bwMode="auto">
            <a:xfrm>
              <a:off x="722313" y="2917825"/>
              <a:ext cx="158750" cy="87313"/>
            </a:xfrm>
            <a:custGeom>
              <a:avLst/>
              <a:gdLst>
                <a:gd name="T0" fmla="*/ 222 w 402"/>
                <a:gd name="T1" fmla="*/ 218 h 219"/>
                <a:gd name="T2" fmla="*/ 260 w 402"/>
                <a:gd name="T3" fmla="*/ 214 h 219"/>
                <a:gd name="T4" fmla="*/ 296 w 402"/>
                <a:gd name="T5" fmla="*/ 205 h 219"/>
                <a:gd name="T6" fmla="*/ 329 w 402"/>
                <a:gd name="T7" fmla="*/ 194 h 219"/>
                <a:gd name="T8" fmla="*/ 356 w 402"/>
                <a:gd name="T9" fmla="*/ 178 h 219"/>
                <a:gd name="T10" fmla="*/ 377 w 402"/>
                <a:gd name="T11" fmla="*/ 162 h 219"/>
                <a:gd name="T12" fmla="*/ 393 w 402"/>
                <a:gd name="T13" fmla="*/ 141 h 219"/>
                <a:gd name="T14" fmla="*/ 400 w 402"/>
                <a:gd name="T15" fmla="*/ 121 h 219"/>
                <a:gd name="T16" fmla="*/ 400 w 402"/>
                <a:gd name="T17" fmla="*/ 98 h 219"/>
                <a:gd name="T18" fmla="*/ 393 w 402"/>
                <a:gd name="T19" fmla="*/ 76 h 219"/>
                <a:gd name="T20" fmla="*/ 377 w 402"/>
                <a:gd name="T21" fmla="*/ 57 h 219"/>
                <a:gd name="T22" fmla="*/ 356 w 402"/>
                <a:gd name="T23" fmla="*/ 39 h 219"/>
                <a:gd name="T24" fmla="*/ 329 w 402"/>
                <a:gd name="T25" fmla="*/ 24 h 219"/>
                <a:gd name="T26" fmla="*/ 296 w 402"/>
                <a:gd name="T27" fmla="*/ 13 h 219"/>
                <a:gd name="T28" fmla="*/ 260 w 402"/>
                <a:gd name="T29" fmla="*/ 5 h 219"/>
                <a:gd name="T30" fmla="*/ 222 w 402"/>
                <a:gd name="T31" fmla="*/ 0 h 219"/>
                <a:gd name="T32" fmla="*/ 180 w 402"/>
                <a:gd name="T33" fmla="*/ 0 h 219"/>
                <a:gd name="T34" fmla="*/ 142 w 402"/>
                <a:gd name="T35" fmla="*/ 5 h 219"/>
                <a:gd name="T36" fmla="*/ 105 w 402"/>
                <a:gd name="T37" fmla="*/ 13 h 219"/>
                <a:gd name="T38" fmla="*/ 73 w 402"/>
                <a:gd name="T39" fmla="*/ 24 h 219"/>
                <a:gd name="T40" fmla="*/ 46 w 402"/>
                <a:gd name="T41" fmla="*/ 39 h 219"/>
                <a:gd name="T42" fmla="*/ 24 w 402"/>
                <a:gd name="T43" fmla="*/ 57 h 219"/>
                <a:gd name="T44" fmla="*/ 9 w 402"/>
                <a:gd name="T45" fmla="*/ 76 h 219"/>
                <a:gd name="T46" fmla="*/ 1 w 402"/>
                <a:gd name="T47" fmla="*/ 98 h 219"/>
                <a:gd name="T48" fmla="*/ 1 w 402"/>
                <a:gd name="T49" fmla="*/ 121 h 219"/>
                <a:gd name="T50" fmla="*/ 9 w 402"/>
                <a:gd name="T51" fmla="*/ 141 h 219"/>
                <a:gd name="T52" fmla="*/ 24 w 402"/>
                <a:gd name="T53" fmla="*/ 162 h 219"/>
                <a:gd name="T54" fmla="*/ 46 w 402"/>
                <a:gd name="T55" fmla="*/ 178 h 219"/>
                <a:gd name="T56" fmla="*/ 73 w 402"/>
                <a:gd name="T57" fmla="*/ 194 h 219"/>
                <a:gd name="T58" fmla="*/ 105 w 402"/>
                <a:gd name="T59" fmla="*/ 205 h 219"/>
                <a:gd name="T60" fmla="*/ 142 w 402"/>
                <a:gd name="T61" fmla="*/ 214 h 219"/>
                <a:gd name="T62" fmla="*/ 180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0" y="219"/>
                  </a:moveTo>
                  <a:lnTo>
                    <a:pt x="222" y="218"/>
                  </a:lnTo>
                  <a:lnTo>
                    <a:pt x="241" y="217"/>
                  </a:lnTo>
                  <a:lnTo>
                    <a:pt x="260" y="214"/>
                  </a:lnTo>
                  <a:lnTo>
                    <a:pt x="279" y="210"/>
                  </a:lnTo>
                  <a:lnTo>
                    <a:pt x="296" y="205"/>
                  </a:lnTo>
                  <a:lnTo>
                    <a:pt x="312" y="200"/>
                  </a:lnTo>
                  <a:lnTo>
                    <a:pt x="329" y="194"/>
                  </a:lnTo>
                  <a:lnTo>
                    <a:pt x="343" y="187"/>
                  </a:lnTo>
                  <a:lnTo>
                    <a:pt x="356" y="178"/>
                  </a:lnTo>
                  <a:lnTo>
                    <a:pt x="367" y="171"/>
                  </a:lnTo>
                  <a:lnTo>
                    <a:pt x="377" y="162"/>
                  </a:lnTo>
                  <a:lnTo>
                    <a:pt x="386" y="152"/>
                  </a:lnTo>
                  <a:lnTo>
                    <a:pt x="393" y="141"/>
                  </a:lnTo>
                  <a:lnTo>
                    <a:pt x="398" y="131"/>
                  </a:lnTo>
                  <a:lnTo>
                    <a:pt x="400" y="121"/>
                  </a:lnTo>
                  <a:lnTo>
                    <a:pt x="402" y="109"/>
                  </a:lnTo>
                  <a:lnTo>
                    <a:pt x="400" y="98"/>
                  </a:lnTo>
                  <a:lnTo>
                    <a:pt x="398" y="87"/>
                  </a:lnTo>
                  <a:lnTo>
                    <a:pt x="393" y="76"/>
                  </a:lnTo>
                  <a:lnTo>
                    <a:pt x="386" y="66"/>
                  </a:lnTo>
                  <a:lnTo>
                    <a:pt x="377" y="57"/>
                  </a:lnTo>
                  <a:lnTo>
                    <a:pt x="367" y="48"/>
                  </a:lnTo>
                  <a:lnTo>
                    <a:pt x="356" y="39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2" y="19"/>
                  </a:lnTo>
                  <a:lnTo>
                    <a:pt x="296" y="13"/>
                  </a:lnTo>
                  <a:lnTo>
                    <a:pt x="279" y="9"/>
                  </a:lnTo>
                  <a:lnTo>
                    <a:pt x="260" y="5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0" y="0"/>
                  </a:lnTo>
                  <a:lnTo>
                    <a:pt x="180" y="0"/>
                  </a:lnTo>
                  <a:lnTo>
                    <a:pt x="161" y="2"/>
                  </a:lnTo>
                  <a:lnTo>
                    <a:pt x="142" y="5"/>
                  </a:lnTo>
                  <a:lnTo>
                    <a:pt x="122" y="9"/>
                  </a:lnTo>
                  <a:lnTo>
                    <a:pt x="105" y="13"/>
                  </a:lnTo>
                  <a:lnTo>
                    <a:pt x="89" y="19"/>
                  </a:lnTo>
                  <a:lnTo>
                    <a:pt x="73" y="24"/>
                  </a:lnTo>
                  <a:lnTo>
                    <a:pt x="59" y="32"/>
                  </a:lnTo>
                  <a:lnTo>
                    <a:pt x="46" y="39"/>
                  </a:lnTo>
                  <a:lnTo>
                    <a:pt x="34" y="48"/>
                  </a:lnTo>
                  <a:lnTo>
                    <a:pt x="24" y="57"/>
                  </a:lnTo>
                  <a:lnTo>
                    <a:pt x="15" y="66"/>
                  </a:lnTo>
                  <a:lnTo>
                    <a:pt x="9" y="76"/>
                  </a:lnTo>
                  <a:lnTo>
                    <a:pt x="4" y="87"/>
                  </a:lnTo>
                  <a:lnTo>
                    <a:pt x="1" y="98"/>
                  </a:lnTo>
                  <a:lnTo>
                    <a:pt x="0" y="109"/>
                  </a:lnTo>
                  <a:lnTo>
                    <a:pt x="1" y="121"/>
                  </a:lnTo>
                  <a:lnTo>
                    <a:pt x="4" y="131"/>
                  </a:lnTo>
                  <a:lnTo>
                    <a:pt x="9" y="141"/>
                  </a:lnTo>
                  <a:lnTo>
                    <a:pt x="15" y="152"/>
                  </a:lnTo>
                  <a:lnTo>
                    <a:pt x="24" y="162"/>
                  </a:lnTo>
                  <a:lnTo>
                    <a:pt x="34" y="171"/>
                  </a:lnTo>
                  <a:lnTo>
                    <a:pt x="46" y="178"/>
                  </a:lnTo>
                  <a:lnTo>
                    <a:pt x="59" y="187"/>
                  </a:lnTo>
                  <a:lnTo>
                    <a:pt x="73" y="194"/>
                  </a:lnTo>
                  <a:lnTo>
                    <a:pt x="89" y="200"/>
                  </a:lnTo>
                  <a:lnTo>
                    <a:pt x="105" y="205"/>
                  </a:lnTo>
                  <a:lnTo>
                    <a:pt x="122" y="210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0" y="218"/>
                  </a:lnTo>
                  <a:lnTo>
                    <a:pt x="200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6" name="Freeform 90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7" name="Freeform 91"/>
            <p:cNvSpPr>
              <a:spLocks/>
            </p:cNvSpPr>
            <p:nvPr/>
          </p:nvSpPr>
          <p:spPr bwMode="auto">
            <a:xfrm>
              <a:off x="1190625" y="2274888"/>
              <a:ext cx="158750" cy="87312"/>
            </a:xfrm>
            <a:custGeom>
              <a:avLst/>
              <a:gdLst>
                <a:gd name="T0" fmla="*/ 221 w 402"/>
                <a:gd name="T1" fmla="*/ 219 h 219"/>
                <a:gd name="T2" fmla="*/ 261 w 402"/>
                <a:gd name="T3" fmla="*/ 216 h 219"/>
                <a:gd name="T4" fmla="*/ 296 w 402"/>
                <a:gd name="T5" fmla="*/ 207 h 219"/>
                <a:gd name="T6" fmla="*/ 328 w 402"/>
                <a:gd name="T7" fmla="*/ 195 h 219"/>
                <a:gd name="T8" fmla="*/ 356 w 402"/>
                <a:gd name="T9" fmla="*/ 180 h 219"/>
                <a:gd name="T10" fmla="*/ 378 w 402"/>
                <a:gd name="T11" fmla="*/ 162 h 219"/>
                <a:gd name="T12" fmla="*/ 393 w 402"/>
                <a:gd name="T13" fmla="*/ 143 h 219"/>
                <a:gd name="T14" fmla="*/ 401 w 402"/>
                <a:gd name="T15" fmla="*/ 121 h 219"/>
                <a:gd name="T16" fmla="*/ 401 w 402"/>
                <a:gd name="T17" fmla="*/ 100 h 219"/>
                <a:gd name="T18" fmla="*/ 393 w 402"/>
                <a:gd name="T19" fmla="*/ 78 h 219"/>
                <a:gd name="T20" fmla="*/ 378 w 402"/>
                <a:gd name="T21" fmla="*/ 59 h 219"/>
                <a:gd name="T22" fmla="*/ 356 w 402"/>
                <a:gd name="T23" fmla="*/ 41 h 219"/>
                <a:gd name="T24" fmla="*/ 328 w 402"/>
                <a:gd name="T25" fmla="*/ 26 h 219"/>
                <a:gd name="T26" fmla="*/ 296 w 402"/>
                <a:gd name="T27" fmla="*/ 14 h 219"/>
                <a:gd name="T28" fmla="*/ 261 w 402"/>
                <a:gd name="T29" fmla="*/ 5 h 219"/>
                <a:gd name="T30" fmla="*/ 221 w 402"/>
                <a:gd name="T31" fmla="*/ 1 h 219"/>
                <a:gd name="T32" fmla="*/ 180 w 402"/>
                <a:gd name="T33" fmla="*/ 1 h 219"/>
                <a:gd name="T34" fmla="*/ 142 w 402"/>
                <a:gd name="T35" fmla="*/ 5 h 219"/>
                <a:gd name="T36" fmla="*/ 105 w 402"/>
                <a:gd name="T37" fmla="*/ 14 h 219"/>
                <a:gd name="T38" fmla="*/ 73 w 402"/>
                <a:gd name="T39" fmla="*/ 26 h 219"/>
                <a:gd name="T40" fmla="*/ 46 w 402"/>
                <a:gd name="T41" fmla="*/ 41 h 219"/>
                <a:gd name="T42" fmla="*/ 25 w 402"/>
                <a:gd name="T43" fmla="*/ 59 h 219"/>
                <a:gd name="T44" fmla="*/ 9 w 402"/>
                <a:gd name="T45" fmla="*/ 78 h 219"/>
                <a:gd name="T46" fmla="*/ 2 w 402"/>
                <a:gd name="T47" fmla="*/ 100 h 219"/>
                <a:gd name="T48" fmla="*/ 2 w 402"/>
                <a:gd name="T49" fmla="*/ 121 h 219"/>
                <a:gd name="T50" fmla="*/ 9 w 402"/>
                <a:gd name="T51" fmla="*/ 143 h 219"/>
                <a:gd name="T52" fmla="*/ 25 w 402"/>
                <a:gd name="T53" fmla="*/ 162 h 219"/>
                <a:gd name="T54" fmla="*/ 46 w 402"/>
                <a:gd name="T55" fmla="*/ 180 h 219"/>
                <a:gd name="T56" fmla="*/ 73 w 402"/>
                <a:gd name="T57" fmla="*/ 195 h 219"/>
                <a:gd name="T58" fmla="*/ 105 w 402"/>
                <a:gd name="T59" fmla="*/ 207 h 219"/>
                <a:gd name="T60" fmla="*/ 142 w 402"/>
                <a:gd name="T61" fmla="*/ 216 h 219"/>
                <a:gd name="T62" fmla="*/ 180 w 402"/>
                <a:gd name="T6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1" y="219"/>
                  </a:moveTo>
                  <a:lnTo>
                    <a:pt x="221" y="219"/>
                  </a:lnTo>
                  <a:lnTo>
                    <a:pt x="241" y="218"/>
                  </a:lnTo>
                  <a:lnTo>
                    <a:pt x="261" y="216"/>
                  </a:lnTo>
                  <a:lnTo>
                    <a:pt x="278" y="212"/>
                  </a:lnTo>
                  <a:lnTo>
                    <a:pt x="296" y="207"/>
                  </a:lnTo>
                  <a:lnTo>
                    <a:pt x="313" y="202"/>
                  </a:lnTo>
                  <a:lnTo>
                    <a:pt x="328" y="195"/>
                  </a:lnTo>
                  <a:lnTo>
                    <a:pt x="343" y="188"/>
                  </a:lnTo>
                  <a:lnTo>
                    <a:pt x="356" y="180"/>
                  </a:lnTo>
                  <a:lnTo>
                    <a:pt x="368" y="171"/>
                  </a:lnTo>
                  <a:lnTo>
                    <a:pt x="378" y="162"/>
                  </a:lnTo>
                  <a:lnTo>
                    <a:pt x="385" y="153"/>
                  </a:lnTo>
                  <a:lnTo>
                    <a:pt x="393" y="143"/>
                  </a:lnTo>
                  <a:lnTo>
                    <a:pt x="398" y="133"/>
                  </a:lnTo>
                  <a:lnTo>
                    <a:pt x="401" y="121"/>
                  </a:lnTo>
                  <a:lnTo>
                    <a:pt x="402" y="110"/>
                  </a:lnTo>
                  <a:lnTo>
                    <a:pt x="401" y="100"/>
                  </a:lnTo>
                  <a:lnTo>
                    <a:pt x="398" y="88"/>
                  </a:lnTo>
                  <a:lnTo>
                    <a:pt x="393" y="78"/>
                  </a:lnTo>
                  <a:lnTo>
                    <a:pt x="385" y="68"/>
                  </a:lnTo>
                  <a:lnTo>
                    <a:pt x="378" y="59"/>
                  </a:lnTo>
                  <a:lnTo>
                    <a:pt x="368" y="49"/>
                  </a:lnTo>
                  <a:lnTo>
                    <a:pt x="356" y="41"/>
                  </a:lnTo>
                  <a:lnTo>
                    <a:pt x="343" y="33"/>
                  </a:lnTo>
                  <a:lnTo>
                    <a:pt x="328" y="26"/>
                  </a:lnTo>
                  <a:lnTo>
                    <a:pt x="313" y="19"/>
                  </a:lnTo>
                  <a:lnTo>
                    <a:pt x="296" y="14"/>
                  </a:lnTo>
                  <a:lnTo>
                    <a:pt x="278" y="9"/>
                  </a:lnTo>
                  <a:lnTo>
                    <a:pt x="261" y="5"/>
                  </a:lnTo>
                  <a:lnTo>
                    <a:pt x="241" y="3"/>
                  </a:lnTo>
                  <a:lnTo>
                    <a:pt x="221" y="1"/>
                  </a:lnTo>
                  <a:lnTo>
                    <a:pt x="201" y="0"/>
                  </a:lnTo>
                  <a:lnTo>
                    <a:pt x="180" y="1"/>
                  </a:lnTo>
                  <a:lnTo>
                    <a:pt x="161" y="3"/>
                  </a:lnTo>
                  <a:lnTo>
                    <a:pt x="142" y="5"/>
                  </a:lnTo>
                  <a:lnTo>
                    <a:pt x="123" y="9"/>
                  </a:lnTo>
                  <a:lnTo>
                    <a:pt x="105" y="14"/>
                  </a:lnTo>
                  <a:lnTo>
                    <a:pt x="88" y="19"/>
                  </a:lnTo>
                  <a:lnTo>
                    <a:pt x="73" y="26"/>
                  </a:lnTo>
                  <a:lnTo>
                    <a:pt x="59" y="33"/>
                  </a:lnTo>
                  <a:lnTo>
                    <a:pt x="46" y="41"/>
                  </a:lnTo>
                  <a:lnTo>
                    <a:pt x="35" y="49"/>
                  </a:lnTo>
                  <a:lnTo>
                    <a:pt x="25" y="59"/>
                  </a:lnTo>
                  <a:lnTo>
                    <a:pt x="16" y="68"/>
                  </a:lnTo>
                  <a:lnTo>
                    <a:pt x="9" y="78"/>
                  </a:lnTo>
                  <a:lnTo>
                    <a:pt x="4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4" y="133"/>
                  </a:lnTo>
                  <a:lnTo>
                    <a:pt x="9" y="143"/>
                  </a:lnTo>
                  <a:lnTo>
                    <a:pt x="16" y="153"/>
                  </a:lnTo>
                  <a:lnTo>
                    <a:pt x="25" y="162"/>
                  </a:lnTo>
                  <a:lnTo>
                    <a:pt x="35" y="171"/>
                  </a:lnTo>
                  <a:lnTo>
                    <a:pt x="46" y="180"/>
                  </a:lnTo>
                  <a:lnTo>
                    <a:pt x="59" y="188"/>
                  </a:lnTo>
                  <a:lnTo>
                    <a:pt x="73" y="195"/>
                  </a:lnTo>
                  <a:lnTo>
                    <a:pt x="88" y="202"/>
                  </a:lnTo>
                  <a:lnTo>
                    <a:pt x="105" y="207"/>
                  </a:lnTo>
                  <a:lnTo>
                    <a:pt x="123" y="212"/>
                  </a:lnTo>
                  <a:lnTo>
                    <a:pt x="142" y="216"/>
                  </a:lnTo>
                  <a:lnTo>
                    <a:pt x="161" y="218"/>
                  </a:lnTo>
                  <a:lnTo>
                    <a:pt x="180" y="219"/>
                  </a:lnTo>
                  <a:lnTo>
                    <a:pt x="201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8" name="Freeform 92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29" name="Freeform 93"/>
            <p:cNvSpPr>
              <a:spLocks/>
            </p:cNvSpPr>
            <p:nvPr/>
          </p:nvSpPr>
          <p:spPr bwMode="auto">
            <a:xfrm>
              <a:off x="2049463" y="2271713"/>
              <a:ext cx="158750" cy="85725"/>
            </a:xfrm>
            <a:custGeom>
              <a:avLst/>
              <a:gdLst>
                <a:gd name="T0" fmla="*/ 222 w 402"/>
                <a:gd name="T1" fmla="*/ 218 h 219"/>
                <a:gd name="T2" fmla="*/ 261 w 402"/>
                <a:gd name="T3" fmla="*/ 214 h 219"/>
                <a:gd name="T4" fmla="*/ 297 w 402"/>
                <a:gd name="T5" fmla="*/ 205 h 219"/>
                <a:gd name="T6" fmla="*/ 329 w 402"/>
                <a:gd name="T7" fmla="*/ 194 h 219"/>
                <a:gd name="T8" fmla="*/ 356 w 402"/>
                <a:gd name="T9" fmla="*/ 179 h 219"/>
                <a:gd name="T10" fmla="*/ 377 w 402"/>
                <a:gd name="T11" fmla="*/ 161 h 219"/>
                <a:gd name="T12" fmla="*/ 393 w 402"/>
                <a:gd name="T13" fmla="*/ 142 h 219"/>
                <a:gd name="T14" fmla="*/ 402 w 402"/>
                <a:gd name="T15" fmla="*/ 120 h 219"/>
                <a:gd name="T16" fmla="*/ 402 w 402"/>
                <a:gd name="T17" fmla="*/ 98 h 219"/>
                <a:gd name="T18" fmla="*/ 393 w 402"/>
                <a:gd name="T19" fmla="*/ 77 h 219"/>
                <a:gd name="T20" fmla="*/ 377 w 402"/>
                <a:gd name="T21" fmla="*/ 58 h 219"/>
                <a:gd name="T22" fmla="*/ 356 w 402"/>
                <a:gd name="T23" fmla="*/ 40 h 219"/>
                <a:gd name="T24" fmla="*/ 329 w 402"/>
                <a:gd name="T25" fmla="*/ 24 h 219"/>
                <a:gd name="T26" fmla="*/ 297 w 402"/>
                <a:gd name="T27" fmla="*/ 13 h 219"/>
                <a:gd name="T28" fmla="*/ 261 w 402"/>
                <a:gd name="T29" fmla="*/ 4 h 219"/>
                <a:gd name="T30" fmla="*/ 222 w 402"/>
                <a:gd name="T31" fmla="*/ 0 h 219"/>
                <a:gd name="T32" fmla="*/ 181 w 402"/>
                <a:gd name="T33" fmla="*/ 0 h 219"/>
                <a:gd name="T34" fmla="*/ 142 w 402"/>
                <a:gd name="T35" fmla="*/ 4 h 219"/>
                <a:gd name="T36" fmla="*/ 106 w 402"/>
                <a:gd name="T37" fmla="*/ 13 h 219"/>
                <a:gd name="T38" fmla="*/ 74 w 402"/>
                <a:gd name="T39" fmla="*/ 24 h 219"/>
                <a:gd name="T40" fmla="*/ 46 w 402"/>
                <a:gd name="T41" fmla="*/ 40 h 219"/>
                <a:gd name="T42" fmla="*/ 24 w 402"/>
                <a:gd name="T43" fmla="*/ 58 h 219"/>
                <a:gd name="T44" fmla="*/ 9 w 402"/>
                <a:gd name="T45" fmla="*/ 77 h 219"/>
                <a:gd name="T46" fmla="*/ 1 w 402"/>
                <a:gd name="T47" fmla="*/ 98 h 219"/>
                <a:gd name="T48" fmla="*/ 1 w 402"/>
                <a:gd name="T49" fmla="*/ 120 h 219"/>
                <a:gd name="T50" fmla="*/ 9 w 402"/>
                <a:gd name="T51" fmla="*/ 142 h 219"/>
                <a:gd name="T52" fmla="*/ 24 w 402"/>
                <a:gd name="T53" fmla="*/ 161 h 219"/>
                <a:gd name="T54" fmla="*/ 46 w 402"/>
                <a:gd name="T55" fmla="*/ 179 h 219"/>
                <a:gd name="T56" fmla="*/ 74 w 402"/>
                <a:gd name="T57" fmla="*/ 194 h 219"/>
                <a:gd name="T58" fmla="*/ 106 w 402"/>
                <a:gd name="T59" fmla="*/ 205 h 219"/>
                <a:gd name="T60" fmla="*/ 142 w 402"/>
                <a:gd name="T61" fmla="*/ 214 h 219"/>
                <a:gd name="T62" fmla="*/ 181 w 402"/>
                <a:gd name="T63" fmla="*/ 21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2" h="219">
                  <a:moveTo>
                    <a:pt x="202" y="219"/>
                  </a:moveTo>
                  <a:lnTo>
                    <a:pt x="222" y="218"/>
                  </a:lnTo>
                  <a:lnTo>
                    <a:pt x="242" y="217"/>
                  </a:lnTo>
                  <a:lnTo>
                    <a:pt x="261" y="214"/>
                  </a:lnTo>
                  <a:lnTo>
                    <a:pt x="279" y="211"/>
                  </a:lnTo>
                  <a:lnTo>
                    <a:pt x="297" y="205"/>
                  </a:lnTo>
                  <a:lnTo>
                    <a:pt x="314" y="200"/>
                  </a:lnTo>
                  <a:lnTo>
                    <a:pt x="329" y="194"/>
                  </a:lnTo>
                  <a:lnTo>
                    <a:pt x="343" y="186"/>
                  </a:lnTo>
                  <a:lnTo>
                    <a:pt x="356" y="179"/>
                  </a:lnTo>
                  <a:lnTo>
                    <a:pt x="367" y="171"/>
                  </a:lnTo>
                  <a:lnTo>
                    <a:pt x="377" y="161"/>
                  </a:lnTo>
                  <a:lnTo>
                    <a:pt x="386" y="152"/>
                  </a:lnTo>
                  <a:lnTo>
                    <a:pt x="393" y="142"/>
                  </a:lnTo>
                  <a:lnTo>
                    <a:pt x="398" y="131"/>
                  </a:lnTo>
                  <a:lnTo>
                    <a:pt x="402" y="120"/>
                  </a:lnTo>
                  <a:lnTo>
                    <a:pt x="402" y="110"/>
                  </a:lnTo>
                  <a:lnTo>
                    <a:pt x="402" y="98"/>
                  </a:lnTo>
                  <a:lnTo>
                    <a:pt x="398" y="87"/>
                  </a:lnTo>
                  <a:lnTo>
                    <a:pt x="393" y="77"/>
                  </a:lnTo>
                  <a:lnTo>
                    <a:pt x="386" y="66"/>
                  </a:lnTo>
                  <a:lnTo>
                    <a:pt x="377" y="58"/>
                  </a:lnTo>
                  <a:lnTo>
                    <a:pt x="367" y="49"/>
                  </a:lnTo>
                  <a:lnTo>
                    <a:pt x="356" y="40"/>
                  </a:lnTo>
                  <a:lnTo>
                    <a:pt x="343" y="32"/>
                  </a:lnTo>
                  <a:lnTo>
                    <a:pt x="329" y="24"/>
                  </a:lnTo>
                  <a:lnTo>
                    <a:pt x="314" y="18"/>
                  </a:lnTo>
                  <a:lnTo>
                    <a:pt x="297" y="13"/>
                  </a:lnTo>
                  <a:lnTo>
                    <a:pt x="279" y="8"/>
                  </a:lnTo>
                  <a:lnTo>
                    <a:pt x="261" y="4"/>
                  </a:lnTo>
                  <a:lnTo>
                    <a:pt x="242" y="1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1" y="0"/>
                  </a:lnTo>
                  <a:lnTo>
                    <a:pt x="161" y="1"/>
                  </a:lnTo>
                  <a:lnTo>
                    <a:pt x="142" y="4"/>
                  </a:lnTo>
                  <a:lnTo>
                    <a:pt x="124" y="8"/>
                  </a:lnTo>
                  <a:lnTo>
                    <a:pt x="106" y="13"/>
                  </a:lnTo>
                  <a:lnTo>
                    <a:pt x="89" y="18"/>
                  </a:lnTo>
                  <a:lnTo>
                    <a:pt x="74" y="24"/>
                  </a:lnTo>
                  <a:lnTo>
                    <a:pt x="60" y="32"/>
                  </a:lnTo>
                  <a:lnTo>
                    <a:pt x="46" y="40"/>
                  </a:lnTo>
                  <a:lnTo>
                    <a:pt x="35" y="49"/>
                  </a:lnTo>
                  <a:lnTo>
                    <a:pt x="24" y="58"/>
                  </a:lnTo>
                  <a:lnTo>
                    <a:pt x="17" y="66"/>
                  </a:lnTo>
                  <a:lnTo>
                    <a:pt x="9" y="77"/>
                  </a:lnTo>
                  <a:lnTo>
                    <a:pt x="5" y="87"/>
                  </a:lnTo>
                  <a:lnTo>
                    <a:pt x="1" y="98"/>
                  </a:lnTo>
                  <a:lnTo>
                    <a:pt x="0" y="110"/>
                  </a:lnTo>
                  <a:lnTo>
                    <a:pt x="1" y="120"/>
                  </a:lnTo>
                  <a:lnTo>
                    <a:pt x="5" y="131"/>
                  </a:lnTo>
                  <a:lnTo>
                    <a:pt x="9" y="142"/>
                  </a:lnTo>
                  <a:lnTo>
                    <a:pt x="17" y="152"/>
                  </a:lnTo>
                  <a:lnTo>
                    <a:pt x="24" y="161"/>
                  </a:lnTo>
                  <a:lnTo>
                    <a:pt x="35" y="171"/>
                  </a:lnTo>
                  <a:lnTo>
                    <a:pt x="46" y="179"/>
                  </a:lnTo>
                  <a:lnTo>
                    <a:pt x="60" y="186"/>
                  </a:lnTo>
                  <a:lnTo>
                    <a:pt x="74" y="194"/>
                  </a:lnTo>
                  <a:lnTo>
                    <a:pt x="89" y="200"/>
                  </a:lnTo>
                  <a:lnTo>
                    <a:pt x="106" y="205"/>
                  </a:lnTo>
                  <a:lnTo>
                    <a:pt x="124" y="211"/>
                  </a:lnTo>
                  <a:lnTo>
                    <a:pt x="142" y="214"/>
                  </a:lnTo>
                  <a:lnTo>
                    <a:pt x="161" y="217"/>
                  </a:lnTo>
                  <a:lnTo>
                    <a:pt x="181" y="218"/>
                  </a:lnTo>
                  <a:lnTo>
                    <a:pt x="202" y="21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0" name="Freeform 94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1" name="Freeform 95"/>
            <p:cNvSpPr>
              <a:spLocks/>
            </p:cNvSpPr>
            <p:nvPr/>
          </p:nvSpPr>
          <p:spPr bwMode="auto">
            <a:xfrm>
              <a:off x="6427788" y="2230438"/>
              <a:ext cx="125412" cy="68262"/>
            </a:xfrm>
            <a:custGeom>
              <a:avLst/>
              <a:gdLst>
                <a:gd name="T0" fmla="*/ 173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7 w 316"/>
                <a:gd name="T7" fmla="*/ 152 h 172"/>
                <a:gd name="T8" fmla="*/ 279 w 316"/>
                <a:gd name="T9" fmla="*/ 140 h 172"/>
                <a:gd name="T10" fmla="*/ 297 w 316"/>
                <a:gd name="T11" fmla="*/ 127 h 172"/>
                <a:gd name="T12" fmla="*/ 308 w 316"/>
                <a:gd name="T13" fmla="*/ 111 h 172"/>
                <a:gd name="T14" fmla="*/ 315 w 316"/>
                <a:gd name="T15" fmla="*/ 94 h 172"/>
                <a:gd name="T16" fmla="*/ 315 w 316"/>
                <a:gd name="T17" fmla="*/ 76 h 172"/>
                <a:gd name="T18" fmla="*/ 308 w 316"/>
                <a:gd name="T19" fmla="*/ 60 h 172"/>
                <a:gd name="T20" fmla="*/ 297 w 316"/>
                <a:gd name="T21" fmla="*/ 45 h 172"/>
                <a:gd name="T22" fmla="*/ 279 w 316"/>
                <a:gd name="T23" fmla="*/ 31 h 172"/>
                <a:gd name="T24" fmla="*/ 257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3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5 w 316"/>
                <a:gd name="T41" fmla="*/ 31 h 172"/>
                <a:gd name="T42" fmla="*/ 19 w 316"/>
                <a:gd name="T43" fmla="*/ 45 h 172"/>
                <a:gd name="T44" fmla="*/ 6 w 316"/>
                <a:gd name="T45" fmla="*/ 60 h 172"/>
                <a:gd name="T46" fmla="*/ 0 w 316"/>
                <a:gd name="T47" fmla="*/ 76 h 172"/>
                <a:gd name="T48" fmla="*/ 0 w 316"/>
                <a:gd name="T49" fmla="*/ 94 h 172"/>
                <a:gd name="T50" fmla="*/ 6 w 316"/>
                <a:gd name="T51" fmla="*/ 111 h 172"/>
                <a:gd name="T52" fmla="*/ 19 w 316"/>
                <a:gd name="T53" fmla="*/ 127 h 172"/>
                <a:gd name="T54" fmla="*/ 35 w 316"/>
                <a:gd name="T55" fmla="*/ 140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3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7" y="152"/>
                  </a:lnTo>
                  <a:lnTo>
                    <a:pt x="269" y="147"/>
                  </a:lnTo>
                  <a:lnTo>
                    <a:pt x="279" y="140"/>
                  </a:lnTo>
                  <a:lnTo>
                    <a:pt x="288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1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6"/>
                  </a:lnTo>
                  <a:lnTo>
                    <a:pt x="312" y="69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8" y="38"/>
                  </a:lnTo>
                  <a:lnTo>
                    <a:pt x="279" y="31"/>
                  </a:lnTo>
                  <a:lnTo>
                    <a:pt x="269" y="25"/>
                  </a:lnTo>
                  <a:lnTo>
                    <a:pt x="257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3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5" y="31"/>
                  </a:lnTo>
                  <a:lnTo>
                    <a:pt x="26" y="38"/>
                  </a:lnTo>
                  <a:lnTo>
                    <a:pt x="19" y="45"/>
                  </a:lnTo>
                  <a:lnTo>
                    <a:pt x="12" y="52"/>
                  </a:lnTo>
                  <a:lnTo>
                    <a:pt x="6" y="60"/>
                  </a:lnTo>
                  <a:lnTo>
                    <a:pt x="2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2" y="103"/>
                  </a:lnTo>
                  <a:lnTo>
                    <a:pt x="6" y="111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6" y="134"/>
                  </a:lnTo>
                  <a:lnTo>
                    <a:pt x="35" y="140"/>
                  </a:lnTo>
                  <a:lnTo>
                    <a:pt x="46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2" name="Freeform 96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3" name="Freeform 97"/>
            <p:cNvSpPr>
              <a:spLocks/>
            </p:cNvSpPr>
            <p:nvPr/>
          </p:nvSpPr>
          <p:spPr bwMode="auto">
            <a:xfrm>
              <a:off x="7204075" y="2413000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4 w 316"/>
                <a:gd name="T3" fmla="*/ 168 h 172"/>
                <a:gd name="T4" fmla="*/ 234 w 316"/>
                <a:gd name="T5" fmla="*/ 162 h 172"/>
                <a:gd name="T6" fmla="*/ 258 w 316"/>
                <a:gd name="T7" fmla="*/ 153 h 172"/>
                <a:gd name="T8" fmla="*/ 279 w 316"/>
                <a:gd name="T9" fmla="*/ 141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5 h 172"/>
                <a:gd name="T16" fmla="*/ 315 w 316"/>
                <a:gd name="T17" fmla="*/ 77 h 172"/>
                <a:gd name="T18" fmla="*/ 309 w 316"/>
                <a:gd name="T19" fmla="*/ 61 h 172"/>
                <a:gd name="T20" fmla="*/ 297 w 316"/>
                <a:gd name="T21" fmla="*/ 46 h 172"/>
                <a:gd name="T22" fmla="*/ 279 w 316"/>
                <a:gd name="T23" fmla="*/ 32 h 172"/>
                <a:gd name="T24" fmla="*/ 258 w 316"/>
                <a:gd name="T25" fmla="*/ 20 h 172"/>
                <a:gd name="T26" fmla="*/ 234 w 316"/>
                <a:gd name="T27" fmla="*/ 10 h 172"/>
                <a:gd name="T28" fmla="*/ 204 w 316"/>
                <a:gd name="T29" fmla="*/ 4 h 172"/>
                <a:gd name="T30" fmla="*/ 174 w 316"/>
                <a:gd name="T31" fmla="*/ 1 h 172"/>
                <a:gd name="T32" fmla="*/ 142 w 316"/>
                <a:gd name="T33" fmla="*/ 1 h 172"/>
                <a:gd name="T34" fmla="*/ 111 w 316"/>
                <a:gd name="T35" fmla="*/ 4 h 172"/>
                <a:gd name="T36" fmla="*/ 83 w 316"/>
                <a:gd name="T37" fmla="*/ 10 h 172"/>
                <a:gd name="T38" fmla="*/ 58 w 316"/>
                <a:gd name="T39" fmla="*/ 20 h 172"/>
                <a:gd name="T40" fmla="*/ 36 w 316"/>
                <a:gd name="T41" fmla="*/ 32 h 172"/>
                <a:gd name="T42" fmla="*/ 19 w 316"/>
                <a:gd name="T43" fmla="*/ 46 h 172"/>
                <a:gd name="T44" fmla="*/ 7 w 316"/>
                <a:gd name="T45" fmla="*/ 61 h 172"/>
                <a:gd name="T46" fmla="*/ 0 w 316"/>
                <a:gd name="T47" fmla="*/ 77 h 172"/>
                <a:gd name="T48" fmla="*/ 0 w 316"/>
                <a:gd name="T49" fmla="*/ 95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1 h 172"/>
                <a:gd name="T56" fmla="*/ 58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0"/>
                  </a:lnTo>
                  <a:lnTo>
                    <a:pt x="204" y="168"/>
                  </a:lnTo>
                  <a:lnTo>
                    <a:pt x="220" y="165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1"/>
                  </a:lnTo>
                  <a:lnTo>
                    <a:pt x="288" y="135"/>
                  </a:lnTo>
                  <a:lnTo>
                    <a:pt x="297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7" y="46"/>
                  </a:lnTo>
                  <a:lnTo>
                    <a:pt x="288" y="38"/>
                  </a:lnTo>
                  <a:lnTo>
                    <a:pt x="279" y="32"/>
                  </a:lnTo>
                  <a:lnTo>
                    <a:pt x="269" y="25"/>
                  </a:lnTo>
                  <a:lnTo>
                    <a:pt x="258" y="20"/>
                  </a:lnTo>
                  <a:lnTo>
                    <a:pt x="246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4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8" y="0"/>
                  </a:lnTo>
                  <a:lnTo>
                    <a:pt x="142" y="1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6" y="7"/>
                  </a:lnTo>
                  <a:lnTo>
                    <a:pt x="83" y="10"/>
                  </a:lnTo>
                  <a:lnTo>
                    <a:pt x="69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2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3" y="103"/>
                  </a:lnTo>
                  <a:lnTo>
                    <a:pt x="7" y="112"/>
                  </a:lnTo>
                  <a:lnTo>
                    <a:pt x="12" y="120"/>
                  </a:lnTo>
                  <a:lnTo>
                    <a:pt x="19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69" y="158"/>
                  </a:lnTo>
                  <a:lnTo>
                    <a:pt x="83" y="162"/>
                  </a:lnTo>
                  <a:lnTo>
                    <a:pt x="96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4" name="Freeform 98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5" name="Freeform 99"/>
            <p:cNvSpPr>
              <a:spLocks/>
            </p:cNvSpPr>
            <p:nvPr/>
          </p:nvSpPr>
          <p:spPr bwMode="auto">
            <a:xfrm>
              <a:off x="7837488" y="2154238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9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9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9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9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2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6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0 w 316"/>
                <a:gd name="T47" fmla="*/ 78 h 174"/>
                <a:gd name="T48" fmla="*/ 0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6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2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9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8" y="136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9" y="62"/>
                  </a:lnTo>
                  <a:lnTo>
                    <a:pt x="304" y="54"/>
                  </a:lnTo>
                  <a:lnTo>
                    <a:pt x="297" y="46"/>
                  </a:lnTo>
                  <a:lnTo>
                    <a:pt x="288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9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2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9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6" y="62"/>
                  </a:lnTo>
                  <a:lnTo>
                    <a:pt x="3" y="71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6"/>
                  </a:lnTo>
                  <a:lnTo>
                    <a:pt x="36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2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6" name="Freeform 100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7" name="Freeform 101"/>
            <p:cNvSpPr>
              <a:spLocks/>
            </p:cNvSpPr>
            <p:nvPr/>
          </p:nvSpPr>
          <p:spPr bwMode="auto">
            <a:xfrm>
              <a:off x="8069263" y="2533650"/>
              <a:ext cx="125412" cy="68263"/>
            </a:xfrm>
            <a:custGeom>
              <a:avLst/>
              <a:gdLst>
                <a:gd name="T0" fmla="*/ 174 w 317"/>
                <a:gd name="T1" fmla="*/ 172 h 173"/>
                <a:gd name="T2" fmla="*/ 206 w 317"/>
                <a:gd name="T3" fmla="*/ 169 h 173"/>
                <a:gd name="T4" fmla="*/ 234 w 317"/>
                <a:gd name="T5" fmla="*/ 162 h 173"/>
                <a:gd name="T6" fmla="*/ 259 w 317"/>
                <a:gd name="T7" fmla="*/ 153 h 173"/>
                <a:gd name="T8" fmla="*/ 280 w 317"/>
                <a:gd name="T9" fmla="*/ 141 h 173"/>
                <a:gd name="T10" fmla="*/ 298 w 317"/>
                <a:gd name="T11" fmla="*/ 127 h 173"/>
                <a:gd name="T12" fmla="*/ 309 w 317"/>
                <a:gd name="T13" fmla="*/ 112 h 173"/>
                <a:gd name="T14" fmla="*/ 315 w 317"/>
                <a:gd name="T15" fmla="*/ 95 h 173"/>
                <a:gd name="T16" fmla="*/ 315 w 317"/>
                <a:gd name="T17" fmla="*/ 78 h 173"/>
                <a:gd name="T18" fmla="*/ 309 w 317"/>
                <a:gd name="T19" fmla="*/ 61 h 173"/>
                <a:gd name="T20" fmla="*/ 298 w 317"/>
                <a:gd name="T21" fmla="*/ 46 h 173"/>
                <a:gd name="T22" fmla="*/ 280 w 317"/>
                <a:gd name="T23" fmla="*/ 32 h 173"/>
                <a:gd name="T24" fmla="*/ 259 w 317"/>
                <a:gd name="T25" fmla="*/ 20 h 173"/>
                <a:gd name="T26" fmla="*/ 234 w 317"/>
                <a:gd name="T27" fmla="*/ 10 h 173"/>
                <a:gd name="T28" fmla="*/ 206 w 317"/>
                <a:gd name="T29" fmla="*/ 4 h 173"/>
                <a:gd name="T30" fmla="*/ 174 w 317"/>
                <a:gd name="T31" fmla="*/ 1 h 173"/>
                <a:gd name="T32" fmla="*/ 142 w 317"/>
                <a:gd name="T33" fmla="*/ 1 h 173"/>
                <a:gd name="T34" fmla="*/ 111 w 317"/>
                <a:gd name="T35" fmla="*/ 4 h 173"/>
                <a:gd name="T36" fmla="*/ 83 w 317"/>
                <a:gd name="T37" fmla="*/ 10 h 173"/>
                <a:gd name="T38" fmla="*/ 58 w 317"/>
                <a:gd name="T39" fmla="*/ 20 h 173"/>
                <a:gd name="T40" fmla="*/ 36 w 317"/>
                <a:gd name="T41" fmla="*/ 32 h 173"/>
                <a:gd name="T42" fmla="*/ 20 w 317"/>
                <a:gd name="T43" fmla="*/ 46 h 173"/>
                <a:gd name="T44" fmla="*/ 7 w 317"/>
                <a:gd name="T45" fmla="*/ 61 h 173"/>
                <a:gd name="T46" fmla="*/ 2 w 317"/>
                <a:gd name="T47" fmla="*/ 78 h 173"/>
                <a:gd name="T48" fmla="*/ 2 w 317"/>
                <a:gd name="T49" fmla="*/ 95 h 173"/>
                <a:gd name="T50" fmla="*/ 7 w 317"/>
                <a:gd name="T51" fmla="*/ 112 h 173"/>
                <a:gd name="T52" fmla="*/ 20 w 317"/>
                <a:gd name="T53" fmla="*/ 127 h 173"/>
                <a:gd name="T54" fmla="*/ 36 w 317"/>
                <a:gd name="T55" fmla="*/ 141 h 173"/>
                <a:gd name="T56" fmla="*/ 58 w 317"/>
                <a:gd name="T57" fmla="*/ 153 h 173"/>
                <a:gd name="T58" fmla="*/ 83 w 317"/>
                <a:gd name="T59" fmla="*/ 162 h 173"/>
                <a:gd name="T60" fmla="*/ 111 w 317"/>
                <a:gd name="T61" fmla="*/ 169 h 173"/>
                <a:gd name="T62" fmla="*/ 142 w 317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3">
                  <a:moveTo>
                    <a:pt x="159" y="173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6" y="169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90" y="135"/>
                  </a:lnTo>
                  <a:lnTo>
                    <a:pt x="298" y="127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3" y="104"/>
                  </a:lnTo>
                  <a:lnTo>
                    <a:pt x="315" y="95"/>
                  </a:lnTo>
                  <a:lnTo>
                    <a:pt x="317" y="86"/>
                  </a:lnTo>
                  <a:lnTo>
                    <a:pt x="315" y="78"/>
                  </a:lnTo>
                  <a:lnTo>
                    <a:pt x="313" y="69"/>
                  </a:lnTo>
                  <a:lnTo>
                    <a:pt x="309" y="61"/>
                  </a:lnTo>
                  <a:lnTo>
                    <a:pt x="304" y="53"/>
                  </a:lnTo>
                  <a:lnTo>
                    <a:pt x="298" y="46"/>
                  </a:lnTo>
                  <a:lnTo>
                    <a:pt x="290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4" y="1"/>
                  </a:lnTo>
                  <a:lnTo>
                    <a:pt x="159" y="0"/>
                  </a:lnTo>
                  <a:lnTo>
                    <a:pt x="142" y="1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1" y="15"/>
                  </a:lnTo>
                  <a:lnTo>
                    <a:pt x="58" y="20"/>
                  </a:lnTo>
                  <a:lnTo>
                    <a:pt x="46" y="25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20" y="46"/>
                  </a:lnTo>
                  <a:lnTo>
                    <a:pt x="13" y="53"/>
                  </a:lnTo>
                  <a:lnTo>
                    <a:pt x="7" y="61"/>
                  </a:lnTo>
                  <a:lnTo>
                    <a:pt x="3" y="69"/>
                  </a:lnTo>
                  <a:lnTo>
                    <a:pt x="2" y="78"/>
                  </a:lnTo>
                  <a:lnTo>
                    <a:pt x="0" y="86"/>
                  </a:lnTo>
                  <a:lnTo>
                    <a:pt x="2" y="95"/>
                  </a:lnTo>
                  <a:lnTo>
                    <a:pt x="3" y="104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20" y="127"/>
                  </a:lnTo>
                  <a:lnTo>
                    <a:pt x="27" y="135"/>
                  </a:lnTo>
                  <a:lnTo>
                    <a:pt x="36" y="141"/>
                  </a:lnTo>
                  <a:lnTo>
                    <a:pt x="46" y="148"/>
                  </a:lnTo>
                  <a:lnTo>
                    <a:pt x="58" y="153"/>
                  </a:lnTo>
                  <a:lnTo>
                    <a:pt x="71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9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8" name="Freeform 102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39" name="Freeform 103"/>
            <p:cNvSpPr>
              <a:spLocks/>
            </p:cNvSpPr>
            <p:nvPr/>
          </p:nvSpPr>
          <p:spPr bwMode="auto">
            <a:xfrm>
              <a:off x="8408988" y="2168525"/>
              <a:ext cx="66675" cy="38100"/>
            </a:xfrm>
            <a:custGeom>
              <a:avLst/>
              <a:gdLst>
                <a:gd name="T0" fmla="*/ 85 w 171"/>
                <a:gd name="T1" fmla="*/ 93 h 93"/>
                <a:gd name="T2" fmla="*/ 103 w 171"/>
                <a:gd name="T3" fmla="*/ 92 h 93"/>
                <a:gd name="T4" fmla="*/ 119 w 171"/>
                <a:gd name="T5" fmla="*/ 89 h 93"/>
                <a:gd name="T6" fmla="*/ 134 w 171"/>
                <a:gd name="T7" fmla="*/ 85 h 93"/>
                <a:gd name="T8" fmla="*/ 147 w 171"/>
                <a:gd name="T9" fmla="*/ 79 h 93"/>
                <a:gd name="T10" fmla="*/ 157 w 171"/>
                <a:gd name="T11" fmla="*/ 73 h 93"/>
                <a:gd name="T12" fmla="*/ 164 w 171"/>
                <a:gd name="T13" fmla="*/ 65 h 93"/>
                <a:gd name="T14" fmla="*/ 167 w 171"/>
                <a:gd name="T15" fmla="*/ 61 h 93"/>
                <a:gd name="T16" fmla="*/ 170 w 171"/>
                <a:gd name="T17" fmla="*/ 56 h 93"/>
                <a:gd name="T18" fmla="*/ 171 w 171"/>
                <a:gd name="T19" fmla="*/ 51 h 93"/>
                <a:gd name="T20" fmla="*/ 171 w 171"/>
                <a:gd name="T21" fmla="*/ 47 h 93"/>
                <a:gd name="T22" fmla="*/ 171 w 171"/>
                <a:gd name="T23" fmla="*/ 42 h 93"/>
                <a:gd name="T24" fmla="*/ 170 w 171"/>
                <a:gd name="T25" fmla="*/ 37 h 93"/>
                <a:gd name="T26" fmla="*/ 167 w 171"/>
                <a:gd name="T27" fmla="*/ 33 h 93"/>
                <a:gd name="T28" fmla="*/ 164 w 171"/>
                <a:gd name="T29" fmla="*/ 28 h 93"/>
                <a:gd name="T30" fmla="*/ 157 w 171"/>
                <a:gd name="T31" fmla="*/ 20 h 93"/>
                <a:gd name="T32" fmla="*/ 147 w 171"/>
                <a:gd name="T33" fmla="*/ 14 h 93"/>
                <a:gd name="T34" fmla="*/ 134 w 171"/>
                <a:gd name="T35" fmla="*/ 8 h 93"/>
                <a:gd name="T36" fmla="*/ 119 w 171"/>
                <a:gd name="T37" fmla="*/ 4 h 93"/>
                <a:gd name="T38" fmla="*/ 103 w 171"/>
                <a:gd name="T39" fmla="*/ 1 h 93"/>
                <a:gd name="T40" fmla="*/ 85 w 171"/>
                <a:gd name="T41" fmla="*/ 0 h 93"/>
                <a:gd name="T42" fmla="*/ 69 w 171"/>
                <a:gd name="T43" fmla="*/ 1 h 93"/>
                <a:gd name="T44" fmla="*/ 52 w 171"/>
                <a:gd name="T45" fmla="*/ 4 h 93"/>
                <a:gd name="T46" fmla="*/ 38 w 171"/>
                <a:gd name="T47" fmla="*/ 8 h 93"/>
                <a:gd name="T48" fmla="*/ 26 w 171"/>
                <a:gd name="T49" fmla="*/ 14 h 93"/>
                <a:gd name="T50" fmla="*/ 15 w 171"/>
                <a:gd name="T51" fmla="*/ 20 h 93"/>
                <a:gd name="T52" fmla="*/ 8 w 171"/>
                <a:gd name="T53" fmla="*/ 28 h 93"/>
                <a:gd name="T54" fmla="*/ 4 w 171"/>
                <a:gd name="T55" fmla="*/ 33 h 93"/>
                <a:gd name="T56" fmla="*/ 3 w 171"/>
                <a:gd name="T57" fmla="*/ 37 h 93"/>
                <a:gd name="T58" fmla="*/ 1 w 171"/>
                <a:gd name="T59" fmla="*/ 42 h 93"/>
                <a:gd name="T60" fmla="*/ 0 w 171"/>
                <a:gd name="T61" fmla="*/ 47 h 93"/>
                <a:gd name="T62" fmla="*/ 1 w 171"/>
                <a:gd name="T63" fmla="*/ 51 h 93"/>
                <a:gd name="T64" fmla="*/ 3 w 171"/>
                <a:gd name="T65" fmla="*/ 56 h 93"/>
                <a:gd name="T66" fmla="*/ 4 w 171"/>
                <a:gd name="T67" fmla="*/ 61 h 93"/>
                <a:gd name="T68" fmla="*/ 8 w 171"/>
                <a:gd name="T69" fmla="*/ 65 h 93"/>
                <a:gd name="T70" fmla="*/ 15 w 171"/>
                <a:gd name="T71" fmla="*/ 73 h 93"/>
                <a:gd name="T72" fmla="*/ 26 w 171"/>
                <a:gd name="T73" fmla="*/ 79 h 93"/>
                <a:gd name="T74" fmla="*/ 38 w 171"/>
                <a:gd name="T75" fmla="*/ 85 h 93"/>
                <a:gd name="T76" fmla="*/ 52 w 171"/>
                <a:gd name="T77" fmla="*/ 89 h 93"/>
                <a:gd name="T78" fmla="*/ 69 w 171"/>
                <a:gd name="T79" fmla="*/ 92 h 93"/>
                <a:gd name="T80" fmla="*/ 85 w 171"/>
                <a:gd name="T81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93">
                  <a:moveTo>
                    <a:pt x="85" y="93"/>
                  </a:moveTo>
                  <a:lnTo>
                    <a:pt x="103" y="92"/>
                  </a:lnTo>
                  <a:lnTo>
                    <a:pt x="119" y="89"/>
                  </a:lnTo>
                  <a:lnTo>
                    <a:pt x="134" y="85"/>
                  </a:lnTo>
                  <a:lnTo>
                    <a:pt x="147" y="79"/>
                  </a:lnTo>
                  <a:lnTo>
                    <a:pt x="157" y="73"/>
                  </a:lnTo>
                  <a:lnTo>
                    <a:pt x="164" y="65"/>
                  </a:lnTo>
                  <a:lnTo>
                    <a:pt x="167" y="61"/>
                  </a:lnTo>
                  <a:lnTo>
                    <a:pt x="170" y="56"/>
                  </a:lnTo>
                  <a:lnTo>
                    <a:pt x="171" y="51"/>
                  </a:lnTo>
                  <a:lnTo>
                    <a:pt x="171" y="47"/>
                  </a:lnTo>
                  <a:lnTo>
                    <a:pt x="171" y="42"/>
                  </a:lnTo>
                  <a:lnTo>
                    <a:pt x="170" y="37"/>
                  </a:lnTo>
                  <a:lnTo>
                    <a:pt x="167" y="33"/>
                  </a:lnTo>
                  <a:lnTo>
                    <a:pt x="164" y="28"/>
                  </a:lnTo>
                  <a:lnTo>
                    <a:pt x="157" y="20"/>
                  </a:lnTo>
                  <a:lnTo>
                    <a:pt x="147" y="14"/>
                  </a:lnTo>
                  <a:lnTo>
                    <a:pt x="134" y="8"/>
                  </a:lnTo>
                  <a:lnTo>
                    <a:pt x="119" y="4"/>
                  </a:lnTo>
                  <a:lnTo>
                    <a:pt x="103" y="1"/>
                  </a:lnTo>
                  <a:lnTo>
                    <a:pt x="85" y="0"/>
                  </a:lnTo>
                  <a:lnTo>
                    <a:pt x="69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26" y="14"/>
                  </a:lnTo>
                  <a:lnTo>
                    <a:pt x="15" y="20"/>
                  </a:lnTo>
                  <a:lnTo>
                    <a:pt x="8" y="28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1" y="42"/>
                  </a:lnTo>
                  <a:lnTo>
                    <a:pt x="0" y="47"/>
                  </a:lnTo>
                  <a:lnTo>
                    <a:pt x="1" y="51"/>
                  </a:lnTo>
                  <a:lnTo>
                    <a:pt x="3" y="56"/>
                  </a:lnTo>
                  <a:lnTo>
                    <a:pt x="4" y="61"/>
                  </a:lnTo>
                  <a:lnTo>
                    <a:pt x="8" y="65"/>
                  </a:lnTo>
                  <a:lnTo>
                    <a:pt x="15" y="73"/>
                  </a:lnTo>
                  <a:lnTo>
                    <a:pt x="26" y="79"/>
                  </a:lnTo>
                  <a:lnTo>
                    <a:pt x="38" y="85"/>
                  </a:lnTo>
                  <a:lnTo>
                    <a:pt x="52" y="89"/>
                  </a:lnTo>
                  <a:lnTo>
                    <a:pt x="69" y="92"/>
                  </a:lnTo>
                  <a:lnTo>
                    <a:pt x="85" y="9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0" name="Freeform 104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1" name="Freeform 105"/>
            <p:cNvSpPr>
              <a:spLocks/>
            </p:cNvSpPr>
            <p:nvPr/>
          </p:nvSpPr>
          <p:spPr bwMode="auto">
            <a:xfrm>
              <a:off x="5915025" y="2016125"/>
              <a:ext cx="125413" cy="68263"/>
            </a:xfrm>
            <a:custGeom>
              <a:avLst/>
              <a:gdLst>
                <a:gd name="T0" fmla="*/ 174 w 316"/>
                <a:gd name="T1" fmla="*/ 172 h 172"/>
                <a:gd name="T2" fmla="*/ 205 w 316"/>
                <a:gd name="T3" fmla="*/ 168 h 172"/>
                <a:gd name="T4" fmla="*/ 233 w 316"/>
                <a:gd name="T5" fmla="*/ 162 h 172"/>
                <a:gd name="T6" fmla="*/ 259 w 316"/>
                <a:gd name="T7" fmla="*/ 153 h 172"/>
                <a:gd name="T8" fmla="*/ 280 w 316"/>
                <a:gd name="T9" fmla="*/ 142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6 h 172"/>
                <a:gd name="T16" fmla="*/ 315 w 316"/>
                <a:gd name="T17" fmla="*/ 78 h 172"/>
                <a:gd name="T18" fmla="*/ 308 w 316"/>
                <a:gd name="T19" fmla="*/ 61 h 172"/>
                <a:gd name="T20" fmla="*/ 297 w 316"/>
                <a:gd name="T21" fmla="*/ 45 h 172"/>
                <a:gd name="T22" fmla="*/ 280 w 316"/>
                <a:gd name="T23" fmla="*/ 32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4 h 172"/>
                <a:gd name="T30" fmla="*/ 174 w 316"/>
                <a:gd name="T31" fmla="*/ 0 h 172"/>
                <a:gd name="T32" fmla="*/ 141 w 316"/>
                <a:gd name="T33" fmla="*/ 0 h 172"/>
                <a:gd name="T34" fmla="*/ 111 w 316"/>
                <a:gd name="T35" fmla="*/ 4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2 h 172"/>
                <a:gd name="T42" fmla="*/ 19 w 316"/>
                <a:gd name="T43" fmla="*/ 45 h 172"/>
                <a:gd name="T44" fmla="*/ 7 w 316"/>
                <a:gd name="T45" fmla="*/ 61 h 172"/>
                <a:gd name="T46" fmla="*/ 1 w 316"/>
                <a:gd name="T47" fmla="*/ 78 h 172"/>
                <a:gd name="T48" fmla="*/ 1 w 316"/>
                <a:gd name="T49" fmla="*/ 96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2 h 172"/>
                <a:gd name="T56" fmla="*/ 57 w 316"/>
                <a:gd name="T57" fmla="*/ 153 h 172"/>
                <a:gd name="T58" fmla="*/ 83 w 316"/>
                <a:gd name="T59" fmla="*/ 162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4" y="172"/>
                  </a:lnTo>
                  <a:lnTo>
                    <a:pt x="190" y="171"/>
                  </a:lnTo>
                  <a:lnTo>
                    <a:pt x="205" y="168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7"/>
                  </a:lnTo>
                  <a:lnTo>
                    <a:pt x="280" y="142"/>
                  </a:lnTo>
                  <a:lnTo>
                    <a:pt x="289" y="134"/>
                  </a:lnTo>
                  <a:lnTo>
                    <a:pt x="297" y="127"/>
                  </a:lnTo>
                  <a:lnTo>
                    <a:pt x="303" y="120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69"/>
                  </a:lnTo>
                  <a:lnTo>
                    <a:pt x="308" y="61"/>
                  </a:lnTo>
                  <a:lnTo>
                    <a:pt x="303" y="52"/>
                  </a:lnTo>
                  <a:lnTo>
                    <a:pt x="297" y="45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6"/>
                  </a:lnTo>
                  <a:lnTo>
                    <a:pt x="259" y="19"/>
                  </a:lnTo>
                  <a:lnTo>
                    <a:pt x="246" y="15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4"/>
                  </a:lnTo>
                  <a:lnTo>
                    <a:pt x="190" y="1"/>
                  </a:lnTo>
                  <a:lnTo>
                    <a:pt x="174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4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5"/>
                  </a:lnTo>
                  <a:lnTo>
                    <a:pt x="57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20"/>
                  </a:lnTo>
                  <a:lnTo>
                    <a:pt x="19" y="127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6" y="171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2" name="Freeform 106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3" name="Freeform 107"/>
            <p:cNvSpPr>
              <a:spLocks/>
            </p:cNvSpPr>
            <p:nvPr/>
          </p:nvSpPr>
          <p:spPr bwMode="auto">
            <a:xfrm>
              <a:off x="5365750" y="1881188"/>
              <a:ext cx="127000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9 h 172"/>
                <a:gd name="T4" fmla="*/ 233 w 316"/>
                <a:gd name="T5" fmla="*/ 162 h 172"/>
                <a:gd name="T6" fmla="*/ 259 w 316"/>
                <a:gd name="T7" fmla="*/ 152 h 172"/>
                <a:gd name="T8" fmla="*/ 280 w 316"/>
                <a:gd name="T9" fmla="*/ 141 h 172"/>
                <a:gd name="T10" fmla="*/ 297 w 316"/>
                <a:gd name="T11" fmla="*/ 128 h 172"/>
                <a:gd name="T12" fmla="*/ 310 w 316"/>
                <a:gd name="T13" fmla="*/ 111 h 172"/>
                <a:gd name="T14" fmla="*/ 315 w 316"/>
                <a:gd name="T15" fmla="*/ 95 h 172"/>
                <a:gd name="T16" fmla="*/ 315 w 316"/>
                <a:gd name="T17" fmla="*/ 77 h 172"/>
                <a:gd name="T18" fmla="*/ 310 w 316"/>
                <a:gd name="T19" fmla="*/ 60 h 172"/>
                <a:gd name="T20" fmla="*/ 297 w 316"/>
                <a:gd name="T21" fmla="*/ 45 h 172"/>
                <a:gd name="T22" fmla="*/ 280 w 316"/>
                <a:gd name="T23" fmla="*/ 31 h 172"/>
                <a:gd name="T24" fmla="*/ 259 w 316"/>
                <a:gd name="T25" fmla="*/ 20 h 172"/>
                <a:gd name="T26" fmla="*/ 233 w 316"/>
                <a:gd name="T27" fmla="*/ 11 h 172"/>
                <a:gd name="T28" fmla="*/ 205 w 316"/>
                <a:gd name="T29" fmla="*/ 4 h 172"/>
                <a:gd name="T30" fmla="*/ 175 w 316"/>
                <a:gd name="T31" fmla="*/ 0 h 172"/>
                <a:gd name="T32" fmla="*/ 143 w 316"/>
                <a:gd name="T33" fmla="*/ 0 h 172"/>
                <a:gd name="T34" fmla="*/ 111 w 316"/>
                <a:gd name="T35" fmla="*/ 4 h 172"/>
                <a:gd name="T36" fmla="*/ 83 w 316"/>
                <a:gd name="T37" fmla="*/ 11 h 172"/>
                <a:gd name="T38" fmla="*/ 57 w 316"/>
                <a:gd name="T39" fmla="*/ 20 h 172"/>
                <a:gd name="T40" fmla="*/ 37 w 316"/>
                <a:gd name="T41" fmla="*/ 31 h 172"/>
                <a:gd name="T42" fmla="*/ 19 w 316"/>
                <a:gd name="T43" fmla="*/ 45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5 h 172"/>
                <a:gd name="T50" fmla="*/ 8 w 316"/>
                <a:gd name="T51" fmla="*/ 111 h 172"/>
                <a:gd name="T52" fmla="*/ 19 w 316"/>
                <a:gd name="T53" fmla="*/ 128 h 172"/>
                <a:gd name="T54" fmla="*/ 37 w 316"/>
                <a:gd name="T55" fmla="*/ 141 h 172"/>
                <a:gd name="T56" fmla="*/ 57 w 316"/>
                <a:gd name="T57" fmla="*/ 152 h 172"/>
                <a:gd name="T58" fmla="*/ 83 w 316"/>
                <a:gd name="T59" fmla="*/ 162 h 172"/>
                <a:gd name="T60" fmla="*/ 111 w 316"/>
                <a:gd name="T61" fmla="*/ 169 h 172"/>
                <a:gd name="T62" fmla="*/ 143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5" y="169"/>
                  </a:lnTo>
                  <a:lnTo>
                    <a:pt x="219" y="166"/>
                  </a:lnTo>
                  <a:lnTo>
                    <a:pt x="233" y="162"/>
                  </a:lnTo>
                  <a:lnTo>
                    <a:pt x="246" y="157"/>
                  </a:lnTo>
                  <a:lnTo>
                    <a:pt x="259" y="152"/>
                  </a:lnTo>
                  <a:lnTo>
                    <a:pt x="270" y="147"/>
                  </a:lnTo>
                  <a:lnTo>
                    <a:pt x="280" y="141"/>
                  </a:lnTo>
                  <a:lnTo>
                    <a:pt x="289" y="134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10" y="111"/>
                  </a:lnTo>
                  <a:lnTo>
                    <a:pt x="314" y="104"/>
                  </a:lnTo>
                  <a:lnTo>
                    <a:pt x="315" y="95"/>
                  </a:lnTo>
                  <a:lnTo>
                    <a:pt x="316" y="86"/>
                  </a:lnTo>
                  <a:lnTo>
                    <a:pt x="315" y="77"/>
                  </a:lnTo>
                  <a:lnTo>
                    <a:pt x="314" y="69"/>
                  </a:lnTo>
                  <a:lnTo>
                    <a:pt x="310" y="60"/>
                  </a:lnTo>
                  <a:lnTo>
                    <a:pt x="303" y="53"/>
                  </a:lnTo>
                  <a:lnTo>
                    <a:pt x="297" y="45"/>
                  </a:lnTo>
                  <a:lnTo>
                    <a:pt x="289" y="39"/>
                  </a:lnTo>
                  <a:lnTo>
                    <a:pt x="280" y="31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6" y="14"/>
                  </a:lnTo>
                  <a:lnTo>
                    <a:pt x="233" y="11"/>
                  </a:lnTo>
                  <a:lnTo>
                    <a:pt x="219" y="7"/>
                  </a:lnTo>
                  <a:lnTo>
                    <a:pt x="205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3" y="0"/>
                  </a:lnTo>
                  <a:lnTo>
                    <a:pt x="126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4"/>
                  </a:lnTo>
                  <a:lnTo>
                    <a:pt x="57" y="20"/>
                  </a:lnTo>
                  <a:lnTo>
                    <a:pt x="47" y="25"/>
                  </a:lnTo>
                  <a:lnTo>
                    <a:pt x="37" y="31"/>
                  </a:lnTo>
                  <a:lnTo>
                    <a:pt x="27" y="39"/>
                  </a:lnTo>
                  <a:lnTo>
                    <a:pt x="19" y="45"/>
                  </a:lnTo>
                  <a:lnTo>
                    <a:pt x="13" y="53"/>
                  </a:lnTo>
                  <a:lnTo>
                    <a:pt x="8" y="60"/>
                  </a:lnTo>
                  <a:lnTo>
                    <a:pt x="4" y="69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1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7" y="141"/>
                  </a:lnTo>
                  <a:lnTo>
                    <a:pt x="47" y="147"/>
                  </a:lnTo>
                  <a:lnTo>
                    <a:pt x="57" y="152"/>
                  </a:lnTo>
                  <a:lnTo>
                    <a:pt x="70" y="157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9"/>
                  </a:lnTo>
                  <a:lnTo>
                    <a:pt x="126" y="171"/>
                  </a:lnTo>
                  <a:lnTo>
                    <a:pt x="143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4" name="Freeform 108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5" name="Freeform 109"/>
            <p:cNvSpPr>
              <a:spLocks/>
            </p:cNvSpPr>
            <p:nvPr/>
          </p:nvSpPr>
          <p:spPr bwMode="auto">
            <a:xfrm>
              <a:off x="4433888" y="1890713"/>
              <a:ext cx="125412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1 w 316"/>
                <a:gd name="T9" fmla="*/ 140 h 172"/>
                <a:gd name="T10" fmla="*/ 297 w 316"/>
                <a:gd name="T11" fmla="*/ 127 h 172"/>
                <a:gd name="T12" fmla="*/ 309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9 w 316"/>
                <a:gd name="T19" fmla="*/ 60 h 172"/>
                <a:gd name="T20" fmla="*/ 297 w 316"/>
                <a:gd name="T21" fmla="*/ 44 h 172"/>
                <a:gd name="T22" fmla="*/ 281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2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8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8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8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8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2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1" y="140"/>
                  </a:lnTo>
                  <a:lnTo>
                    <a:pt x="290" y="133"/>
                  </a:lnTo>
                  <a:lnTo>
                    <a:pt x="297" y="127"/>
                  </a:lnTo>
                  <a:lnTo>
                    <a:pt x="304" y="119"/>
                  </a:lnTo>
                  <a:lnTo>
                    <a:pt x="309" y="112"/>
                  </a:lnTo>
                  <a:lnTo>
                    <a:pt x="313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3" y="68"/>
                  </a:lnTo>
                  <a:lnTo>
                    <a:pt x="309" y="60"/>
                  </a:lnTo>
                  <a:lnTo>
                    <a:pt x="304" y="52"/>
                  </a:lnTo>
                  <a:lnTo>
                    <a:pt x="297" y="44"/>
                  </a:lnTo>
                  <a:lnTo>
                    <a:pt x="290" y="38"/>
                  </a:lnTo>
                  <a:lnTo>
                    <a:pt x="281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8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8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6" name="Freeform 110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7" name="Freeform 111"/>
            <p:cNvSpPr>
              <a:spLocks/>
            </p:cNvSpPr>
            <p:nvPr/>
          </p:nvSpPr>
          <p:spPr bwMode="auto">
            <a:xfrm>
              <a:off x="2965450" y="1890713"/>
              <a:ext cx="125413" cy="68262"/>
            </a:xfrm>
            <a:custGeom>
              <a:avLst/>
              <a:gdLst>
                <a:gd name="T0" fmla="*/ 175 w 316"/>
                <a:gd name="T1" fmla="*/ 172 h 172"/>
                <a:gd name="T2" fmla="*/ 205 w 316"/>
                <a:gd name="T3" fmla="*/ 168 h 172"/>
                <a:gd name="T4" fmla="*/ 233 w 316"/>
                <a:gd name="T5" fmla="*/ 161 h 172"/>
                <a:gd name="T6" fmla="*/ 259 w 316"/>
                <a:gd name="T7" fmla="*/ 153 h 172"/>
                <a:gd name="T8" fmla="*/ 280 w 316"/>
                <a:gd name="T9" fmla="*/ 140 h 172"/>
                <a:gd name="T10" fmla="*/ 297 w 316"/>
                <a:gd name="T11" fmla="*/ 127 h 172"/>
                <a:gd name="T12" fmla="*/ 308 w 316"/>
                <a:gd name="T13" fmla="*/ 112 h 172"/>
                <a:gd name="T14" fmla="*/ 315 w 316"/>
                <a:gd name="T15" fmla="*/ 94 h 172"/>
                <a:gd name="T16" fmla="*/ 315 w 316"/>
                <a:gd name="T17" fmla="*/ 77 h 172"/>
                <a:gd name="T18" fmla="*/ 308 w 316"/>
                <a:gd name="T19" fmla="*/ 60 h 172"/>
                <a:gd name="T20" fmla="*/ 297 w 316"/>
                <a:gd name="T21" fmla="*/ 44 h 172"/>
                <a:gd name="T22" fmla="*/ 280 w 316"/>
                <a:gd name="T23" fmla="*/ 30 h 172"/>
                <a:gd name="T24" fmla="*/ 259 w 316"/>
                <a:gd name="T25" fmla="*/ 19 h 172"/>
                <a:gd name="T26" fmla="*/ 233 w 316"/>
                <a:gd name="T27" fmla="*/ 10 h 172"/>
                <a:gd name="T28" fmla="*/ 205 w 316"/>
                <a:gd name="T29" fmla="*/ 3 h 172"/>
                <a:gd name="T30" fmla="*/ 175 w 316"/>
                <a:gd name="T31" fmla="*/ 0 h 172"/>
                <a:gd name="T32" fmla="*/ 141 w 316"/>
                <a:gd name="T33" fmla="*/ 0 h 172"/>
                <a:gd name="T34" fmla="*/ 111 w 316"/>
                <a:gd name="T35" fmla="*/ 3 h 172"/>
                <a:gd name="T36" fmla="*/ 83 w 316"/>
                <a:gd name="T37" fmla="*/ 10 h 172"/>
                <a:gd name="T38" fmla="*/ 57 w 316"/>
                <a:gd name="T39" fmla="*/ 19 h 172"/>
                <a:gd name="T40" fmla="*/ 36 w 316"/>
                <a:gd name="T41" fmla="*/ 30 h 172"/>
                <a:gd name="T42" fmla="*/ 19 w 316"/>
                <a:gd name="T43" fmla="*/ 44 h 172"/>
                <a:gd name="T44" fmla="*/ 7 w 316"/>
                <a:gd name="T45" fmla="*/ 60 h 172"/>
                <a:gd name="T46" fmla="*/ 1 w 316"/>
                <a:gd name="T47" fmla="*/ 77 h 172"/>
                <a:gd name="T48" fmla="*/ 1 w 316"/>
                <a:gd name="T49" fmla="*/ 94 h 172"/>
                <a:gd name="T50" fmla="*/ 7 w 316"/>
                <a:gd name="T51" fmla="*/ 112 h 172"/>
                <a:gd name="T52" fmla="*/ 19 w 316"/>
                <a:gd name="T53" fmla="*/ 127 h 172"/>
                <a:gd name="T54" fmla="*/ 36 w 316"/>
                <a:gd name="T55" fmla="*/ 140 h 172"/>
                <a:gd name="T56" fmla="*/ 57 w 316"/>
                <a:gd name="T57" fmla="*/ 153 h 172"/>
                <a:gd name="T58" fmla="*/ 83 w 316"/>
                <a:gd name="T59" fmla="*/ 161 h 172"/>
                <a:gd name="T60" fmla="*/ 111 w 316"/>
                <a:gd name="T61" fmla="*/ 168 h 172"/>
                <a:gd name="T62" fmla="*/ 141 w 316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2">
                  <a:moveTo>
                    <a:pt x="158" y="172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8"/>
                  </a:lnTo>
                  <a:lnTo>
                    <a:pt x="219" y="165"/>
                  </a:lnTo>
                  <a:lnTo>
                    <a:pt x="233" y="161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0" y="146"/>
                  </a:lnTo>
                  <a:lnTo>
                    <a:pt x="280" y="140"/>
                  </a:lnTo>
                  <a:lnTo>
                    <a:pt x="289" y="133"/>
                  </a:lnTo>
                  <a:lnTo>
                    <a:pt x="297" y="127"/>
                  </a:lnTo>
                  <a:lnTo>
                    <a:pt x="303" y="119"/>
                  </a:lnTo>
                  <a:lnTo>
                    <a:pt x="308" y="112"/>
                  </a:lnTo>
                  <a:lnTo>
                    <a:pt x="312" y="103"/>
                  </a:lnTo>
                  <a:lnTo>
                    <a:pt x="315" y="94"/>
                  </a:lnTo>
                  <a:lnTo>
                    <a:pt x="316" y="85"/>
                  </a:lnTo>
                  <a:lnTo>
                    <a:pt x="315" y="77"/>
                  </a:lnTo>
                  <a:lnTo>
                    <a:pt x="312" y="68"/>
                  </a:lnTo>
                  <a:lnTo>
                    <a:pt x="308" y="60"/>
                  </a:lnTo>
                  <a:lnTo>
                    <a:pt x="303" y="52"/>
                  </a:lnTo>
                  <a:lnTo>
                    <a:pt x="297" y="44"/>
                  </a:lnTo>
                  <a:lnTo>
                    <a:pt x="289" y="38"/>
                  </a:lnTo>
                  <a:lnTo>
                    <a:pt x="280" y="30"/>
                  </a:lnTo>
                  <a:lnTo>
                    <a:pt x="270" y="25"/>
                  </a:lnTo>
                  <a:lnTo>
                    <a:pt x="259" y="19"/>
                  </a:lnTo>
                  <a:lnTo>
                    <a:pt x="246" y="14"/>
                  </a:lnTo>
                  <a:lnTo>
                    <a:pt x="233" y="10"/>
                  </a:lnTo>
                  <a:lnTo>
                    <a:pt x="219" y="6"/>
                  </a:lnTo>
                  <a:lnTo>
                    <a:pt x="205" y="3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1" y="0"/>
                  </a:lnTo>
                  <a:lnTo>
                    <a:pt x="126" y="1"/>
                  </a:lnTo>
                  <a:lnTo>
                    <a:pt x="111" y="3"/>
                  </a:lnTo>
                  <a:lnTo>
                    <a:pt x="97" y="6"/>
                  </a:lnTo>
                  <a:lnTo>
                    <a:pt x="83" y="10"/>
                  </a:lnTo>
                  <a:lnTo>
                    <a:pt x="70" y="14"/>
                  </a:lnTo>
                  <a:lnTo>
                    <a:pt x="57" y="19"/>
                  </a:lnTo>
                  <a:lnTo>
                    <a:pt x="46" y="25"/>
                  </a:lnTo>
                  <a:lnTo>
                    <a:pt x="36" y="30"/>
                  </a:lnTo>
                  <a:lnTo>
                    <a:pt x="27" y="38"/>
                  </a:lnTo>
                  <a:lnTo>
                    <a:pt x="19" y="44"/>
                  </a:lnTo>
                  <a:lnTo>
                    <a:pt x="13" y="52"/>
                  </a:lnTo>
                  <a:lnTo>
                    <a:pt x="7" y="60"/>
                  </a:lnTo>
                  <a:lnTo>
                    <a:pt x="4" y="68"/>
                  </a:lnTo>
                  <a:lnTo>
                    <a:pt x="1" y="77"/>
                  </a:lnTo>
                  <a:lnTo>
                    <a:pt x="0" y="85"/>
                  </a:lnTo>
                  <a:lnTo>
                    <a:pt x="1" y="94"/>
                  </a:lnTo>
                  <a:lnTo>
                    <a:pt x="4" y="103"/>
                  </a:lnTo>
                  <a:lnTo>
                    <a:pt x="7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7" y="133"/>
                  </a:lnTo>
                  <a:lnTo>
                    <a:pt x="36" y="140"/>
                  </a:lnTo>
                  <a:lnTo>
                    <a:pt x="46" y="146"/>
                  </a:lnTo>
                  <a:lnTo>
                    <a:pt x="57" y="153"/>
                  </a:lnTo>
                  <a:lnTo>
                    <a:pt x="70" y="158"/>
                  </a:lnTo>
                  <a:lnTo>
                    <a:pt x="83" y="161"/>
                  </a:lnTo>
                  <a:lnTo>
                    <a:pt x="97" y="165"/>
                  </a:lnTo>
                  <a:lnTo>
                    <a:pt x="111" y="168"/>
                  </a:lnTo>
                  <a:lnTo>
                    <a:pt x="126" y="170"/>
                  </a:lnTo>
                  <a:lnTo>
                    <a:pt x="141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8" name="Freeform 112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49" name="Freeform 113"/>
            <p:cNvSpPr>
              <a:spLocks/>
            </p:cNvSpPr>
            <p:nvPr/>
          </p:nvSpPr>
          <p:spPr bwMode="auto">
            <a:xfrm>
              <a:off x="2079625" y="1841500"/>
              <a:ext cx="125413" cy="68263"/>
            </a:xfrm>
            <a:custGeom>
              <a:avLst/>
              <a:gdLst>
                <a:gd name="T0" fmla="*/ 175 w 317"/>
                <a:gd name="T1" fmla="*/ 172 h 172"/>
                <a:gd name="T2" fmla="*/ 206 w 317"/>
                <a:gd name="T3" fmla="*/ 168 h 172"/>
                <a:gd name="T4" fmla="*/ 234 w 317"/>
                <a:gd name="T5" fmla="*/ 162 h 172"/>
                <a:gd name="T6" fmla="*/ 259 w 317"/>
                <a:gd name="T7" fmla="*/ 153 h 172"/>
                <a:gd name="T8" fmla="*/ 281 w 317"/>
                <a:gd name="T9" fmla="*/ 142 h 172"/>
                <a:gd name="T10" fmla="*/ 297 w 317"/>
                <a:gd name="T11" fmla="*/ 128 h 172"/>
                <a:gd name="T12" fmla="*/ 309 w 317"/>
                <a:gd name="T13" fmla="*/ 112 h 172"/>
                <a:gd name="T14" fmla="*/ 315 w 317"/>
                <a:gd name="T15" fmla="*/ 96 h 172"/>
                <a:gd name="T16" fmla="*/ 315 w 317"/>
                <a:gd name="T17" fmla="*/ 78 h 172"/>
                <a:gd name="T18" fmla="*/ 309 w 317"/>
                <a:gd name="T19" fmla="*/ 61 h 172"/>
                <a:gd name="T20" fmla="*/ 297 w 317"/>
                <a:gd name="T21" fmla="*/ 45 h 172"/>
                <a:gd name="T22" fmla="*/ 281 w 317"/>
                <a:gd name="T23" fmla="*/ 32 h 172"/>
                <a:gd name="T24" fmla="*/ 259 w 317"/>
                <a:gd name="T25" fmla="*/ 19 h 172"/>
                <a:gd name="T26" fmla="*/ 234 w 317"/>
                <a:gd name="T27" fmla="*/ 10 h 172"/>
                <a:gd name="T28" fmla="*/ 206 w 317"/>
                <a:gd name="T29" fmla="*/ 4 h 172"/>
                <a:gd name="T30" fmla="*/ 175 w 317"/>
                <a:gd name="T31" fmla="*/ 0 h 172"/>
                <a:gd name="T32" fmla="*/ 142 w 317"/>
                <a:gd name="T33" fmla="*/ 0 h 172"/>
                <a:gd name="T34" fmla="*/ 111 w 317"/>
                <a:gd name="T35" fmla="*/ 4 h 172"/>
                <a:gd name="T36" fmla="*/ 83 w 317"/>
                <a:gd name="T37" fmla="*/ 10 h 172"/>
                <a:gd name="T38" fmla="*/ 58 w 317"/>
                <a:gd name="T39" fmla="*/ 19 h 172"/>
                <a:gd name="T40" fmla="*/ 36 w 317"/>
                <a:gd name="T41" fmla="*/ 32 h 172"/>
                <a:gd name="T42" fmla="*/ 19 w 317"/>
                <a:gd name="T43" fmla="*/ 45 h 172"/>
                <a:gd name="T44" fmla="*/ 8 w 317"/>
                <a:gd name="T45" fmla="*/ 61 h 172"/>
                <a:gd name="T46" fmla="*/ 2 w 317"/>
                <a:gd name="T47" fmla="*/ 78 h 172"/>
                <a:gd name="T48" fmla="*/ 2 w 317"/>
                <a:gd name="T49" fmla="*/ 96 h 172"/>
                <a:gd name="T50" fmla="*/ 8 w 317"/>
                <a:gd name="T51" fmla="*/ 112 h 172"/>
                <a:gd name="T52" fmla="*/ 19 w 317"/>
                <a:gd name="T53" fmla="*/ 128 h 172"/>
                <a:gd name="T54" fmla="*/ 36 w 317"/>
                <a:gd name="T55" fmla="*/ 142 h 172"/>
                <a:gd name="T56" fmla="*/ 58 w 317"/>
                <a:gd name="T57" fmla="*/ 153 h 172"/>
                <a:gd name="T58" fmla="*/ 83 w 317"/>
                <a:gd name="T59" fmla="*/ 162 h 172"/>
                <a:gd name="T60" fmla="*/ 111 w 317"/>
                <a:gd name="T61" fmla="*/ 168 h 172"/>
                <a:gd name="T62" fmla="*/ 142 w 317"/>
                <a:gd name="T6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172">
                  <a:moveTo>
                    <a:pt x="158" y="172"/>
                  </a:moveTo>
                  <a:lnTo>
                    <a:pt x="175" y="172"/>
                  </a:lnTo>
                  <a:lnTo>
                    <a:pt x="190" y="171"/>
                  </a:lnTo>
                  <a:lnTo>
                    <a:pt x="206" y="168"/>
                  </a:lnTo>
                  <a:lnTo>
                    <a:pt x="220" y="166"/>
                  </a:lnTo>
                  <a:lnTo>
                    <a:pt x="234" y="162"/>
                  </a:lnTo>
                  <a:lnTo>
                    <a:pt x="246" y="158"/>
                  </a:lnTo>
                  <a:lnTo>
                    <a:pt x="259" y="153"/>
                  </a:lnTo>
                  <a:lnTo>
                    <a:pt x="271" y="147"/>
                  </a:lnTo>
                  <a:lnTo>
                    <a:pt x="281" y="142"/>
                  </a:lnTo>
                  <a:lnTo>
                    <a:pt x="290" y="134"/>
                  </a:lnTo>
                  <a:lnTo>
                    <a:pt x="297" y="128"/>
                  </a:lnTo>
                  <a:lnTo>
                    <a:pt x="304" y="120"/>
                  </a:lnTo>
                  <a:lnTo>
                    <a:pt x="309" y="112"/>
                  </a:lnTo>
                  <a:lnTo>
                    <a:pt x="314" y="103"/>
                  </a:lnTo>
                  <a:lnTo>
                    <a:pt x="315" y="96"/>
                  </a:lnTo>
                  <a:lnTo>
                    <a:pt x="317" y="87"/>
                  </a:lnTo>
                  <a:lnTo>
                    <a:pt x="315" y="78"/>
                  </a:lnTo>
                  <a:lnTo>
                    <a:pt x="314" y="69"/>
                  </a:lnTo>
                  <a:lnTo>
                    <a:pt x="309" y="61"/>
                  </a:lnTo>
                  <a:lnTo>
                    <a:pt x="304" y="52"/>
                  </a:lnTo>
                  <a:lnTo>
                    <a:pt x="297" y="45"/>
                  </a:lnTo>
                  <a:lnTo>
                    <a:pt x="290" y="38"/>
                  </a:lnTo>
                  <a:lnTo>
                    <a:pt x="281" y="32"/>
                  </a:lnTo>
                  <a:lnTo>
                    <a:pt x="271" y="26"/>
                  </a:lnTo>
                  <a:lnTo>
                    <a:pt x="259" y="19"/>
                  </a:lnTo>
                  <a:lnTo>
                    <a:pt x="246" y="16"/>
                  </a:lnTo>
                  <a:lnTo>
                    <a:pt x="234" y="10"/>
                  </a:lnTo>
                  <a:lnTo>
                    <a:pt x="220" y="7"/>
                  </a:lnTo>
                  <a:lnTo>
                    <a:pt x="206" y="4"/>
                  </a:lnTo>
                  <a:lnTo>
                    <a:pt x="190" y="2"/>
                  </a:lnTo>
                  <a:lnTo>
                    <a:pt x="175" y="0"/>
                  </a:lnTo>
                  <a:lnTo>
                    <a:pt x="158" y="0"/>
                  </a:lnTo>
                  <a:lnTo>
                    <a:pt x="142" y="0"/>
                  </a:lnTo>
                  <a:lnTo>
                    <a:pt x="127" y="2"/>
                  </a:lnTo>
                  <a:lnTo>
                    <a:pt x="111" y="4"/>
                  </a:lnTo>
                  <a:lnTo>
                    <a:pt x="97" y="7"/>
                  </a:lnTo>
                  <a:lnTo>
                    <a:pt x="83" y="10"/>
                  </a:lnTo>
                  <a:lnTo>
                    <a:pt x="70" y="16"/>
                  </a:lnTo>
                  <a:lnTo>
                    <a:pt x="58" y="19"/>
                  </a:lnTo>
                  <a:lnTo>
                    <a:pt x="46" y="26"/>
                  </a:lnTo>
                  <a:lnTo>
                    <a:pt x="36" y="32"/>
                  </a:lnTo>
                  <a:lnTo>
                    <a:pt x="27" y="38"/>
                  </a:lnTo>
                  <a:lnTo>
                    <a:pt x="19" y="45"/>
                  </a:lnTo>
                  <a:lnTo>
                    <a:pt x="13" y="52"/>
                  </a:lnTo>
                  <a:lnTo>
                    <a:pt x="8" y="61"/>
                  </a:lnTo>
                  <a:lnTo>
                    <a:pt x="4" y="69"/>
                  </a:lnTo>
                  <a:lnTo>
                    <a:pt x="2" y="78"/>
                  </a:lnTo>
                  <a:lnTo>
                    <a:pt x="0" y="87"/>
                  </a:lnTo>
                  <a:lnTo>
                    <a:pt x="2" y="96"/>
                  </a:lnTo>
                  <a:lnTo>
                    <a:pt x="4" y="103"/>
                  </a:lnTo>
                  <a:lnTo>
                    <a:pt x="8" y="112"/>
                  </a:lnTo>
                  <a:lnTo>
                    <a:pt x="13" y="120"/>
                  </a:lnTo>
                  <a:lnTo>
                    <a:pt x="19" y="128"/>
                  </a:lnTo>
                  <a:lnTo>
                    <a:pt x="27" y="134"/>
                  </a:lnTo>
                  <a:lnTo>
                    <a:pt x="36" y="142"/>
                  </a:lnTo>
                  <a:lnTo>
                    <a:pt x="46" y="147"/>
                  </a:lnTo>
                  <a:lnTo>
                    <a:pt x="58" y="153"/>
                  </a:lnTo>
                  <a:lnTo>
                    <a:pt x="70" y="158"/>
                  </a:lnTo>
                  <a:lnTo>
                    <a:pt x="83" y="162"/>
                  </a:lnTo>
                  <a:lnTo>
                    <a:pt x="97" y="166"/>
                  </a:lnTo>
                  <a:lnTo>
                    <a:pt x="111" y="168"/>
                  </a:lnTo>
                  <a:lnTo>
                    <a:pt x="127" y="171"/>
                  </a:lnTo>
                  <a:lnTo>
                    <a:pt x="142" y="172"/>
                  </a:lnTo>
                  <a:lnTo>
                    <a:pt x="158" y="17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0" name="Freeform 114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1" name="Freeform 115"/>
            <p:cNvSpPr>
              <a:spLocks/>
            </p:cNvSpPr>
            <p:nvPr/>
          </p:nvSpPr>
          <p:spPr bwMode="auto">
            <a:xfrm>
              <a:off x="6462713" y="1928813"/>
              <a:ext cx="125412" cy="68262"/>
            </a:xfrm>
            <a:custGeom>
              <a:avLst/>
              <a:gdLst>
                <a:gd name="T0" fmla="*/ 173 w 316"/>
                <a:gd name="T1" fmla="*/ 173 h 174"/>
                <a:gd name="T2" fmla="*/ 205 w 316"/>
                <a:gd name="T3" fmla="*/ 170 h 174"/>
                <a:gd name="T4" fmla="*/ 233 w 316"/>
                <a:gd name="T5" fmla="*/ 164 h 174"/>
                <a:gd name="T6" fmla="*/ 258 w 316"/>
                <a:gd name="T7" fmla="*/ 153 h 174"/>
                <a:gd name="T8" fmla="*/ 279 w 316"/>
                <a:gd name="T9" fmla="*/ 142 h 174"/>
                <a:gd name="T10" fmla="*/ 297 w 316"/>
                <a:gd name="T11" fmla="*/ 128 h 174"/>
                <a:gd name="T12" fmla="*/ 308 w 316"/>
                <a:gd name="T13" fmla="*/ 113 h 174"/>
                <a:gd name="T14" fmla="*/ 315 w 316"/>
                <a:gd name="T15" fmla="*/ 96 h 174"/>
                <a:gd name="T16" fmla="*/ 315 w 316"/>
                <a:gd name="T17" fmla="*/ 78 h 174"/>
                <a:gd name="T18" fmla="*/ 308 w 316"/>
                <a:gd name="T19" fmla="*/ 62 h 174"/>
                <a:gd name="T20" fmla="*/ 297 w 316"/>
                <a:gd name="T21" fmla="*/ 46 h 174"/>
                <a:gd name="T22" fmla="*/ 279 w 316"/>
                <a:gd name="T23" fmla="*/ 32 h 174"/>
                <a:gd name="T24" fmla="*/ 258 w 316"/>
                <a:gd name="T25" fmla="*/ 21 h 174"/>
                <a:gd name="T26" fmla="*/ 233 w 316"/>
                <a:gd name="T27" fmla="*/ 12 h 174"/>
                <a:gd name="T28" fmla="*/ 205 w 316"/>
                <a:gd name="T29" fmla="*/ 6 h 174"/>
                <a:gd name="T30" fmla="*/ 173 w 316"/>
                <a:gd name="T31" fmla="*/ 2 h 174"/>
                <a:gd name="T32" fmla="*/ 141 w 316"/>
                <a:gd name="T33" fmla="*/ 2 h 174"/>
                <a:gd name="T34" fmla="*/ 111 w 316"/>
                <a:gd name="T35" fmla="*/ 6 h 174"/>
                <a:gd name="T36" fmla="*/ 83 w 316"/>
                <a:gd name="T37" fmla="*/ 12 h 174"/>
                <a:gd name="T38" fmla="*/ 57 w 316"/>
                <a:gd name="T39" fmla="*/ 21 h 174"/>
                <a:gd name="T40" fmla="*/ 35 w 316"/>
                <a:gd name="T41" fmla="*/ 32 h 174"/>
                <a:gd name="T42" fmla="*/ 19 w 316"/>
                <a:gd name="T43" fmla="*/ 46 h 174"/>
                <a:gd name="T44" fmla="*/ 6 w 316"/>
                <a:gd name="T45" fmla="*/ 62 h 174"/>
                <a:gd name="T46" fmla="*/ 1 w 316"/>
                <a:gd name="T47" fmla="*/ 78 h 174"/>
                <a:gd name="T48" fmla="*/ 1 w 316"/>
                <a:gd name="T49" fmla="*/ 96 h 174"/>
                <a:gd name="T50" fmla="*/ 6 w 316"/>
                <a:gd name="T51" fmla="*/ 113 h 174"/>
                <a:gd name="T52" fmla="*/ 19 w 316"/>
                <a:gd name="T53" fmla="*/ 128 h 174"/>
                <a:gd name="T54" fmla="*/ 35 w 316"/>
                <a:gd name="T55" fmla="*/ 142 h 174"/>
                <a:gd name="T56" fmla="*/ 57 w 316"/>
                <a:gd name="T57" fmla="*/ 153 h 174"/>
                <a:gd name="T58" fmla="*/ 83 w 316"/>
                <a:gd name="T59" fmla="*/ 164 h 174"/>
                <a:gd name="T60" fmla="*/ 111 w 316"/>
                <a:gd name="T61" fmla="*/ 170 h 174"/>
                <a:gd name="T62" fmla="*/ 141 w 316"/>
                <a:gd name="T6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4">
                  <a:moveTo>
                    <a:pt x="158" y="174"/>
                  </a:moveTo>
                  <a:lnTo>
                    <a:pt x="173" y="173"/>
                  </a:lnTo>
                  <a:lnTo>
                    <a:pt x="190" y="171"/>
                  </a:lnTo>
                  <a:lnTo>
                    <a:pt x="205" y="170"/>
                  </a:lnTo>
                  <a:lnTo>
                    <a:pt x="219" y="166"/>
                  </a:lnTo>
                  <a:lnTo>
                    <a:pt x="233" y="164"/>
                  </a:lnTo>
                  <a:lnTo>
                    <a:pt x="246" y="159"/>
                  </a:lnTo>
                  <a:lnTo>
                    <a:pt x="258" y="153"/>
                  </a:lnTo>
                  <a:lnTo>
                    <a:pt x="269" y="148"/>
                  </a:lnTo>
                  <a:lnTo>
                    <a:pt x="279" y="142"/>
                  </a:lnTo>
                  <a:lnTo>
                    <a:pt x="289" y="136"/>
                  </a:lnTo>
                  <a:lnTo>
                    <a:pt x="297" y="128"/>
                  </a:lnTo>
                  <a:lnTo>
                    <a:pt x="303" y="120"/>
                  </a:lnTo>
                  <a:lnTo>
                    <a:pt x="308" y="113"/>
                  </a:lnTo>
                  <a:lnTo>
                    <a:pt x="312" y="105"/>
                  </a:lnTo>
                  <a:lnTo>
                    <a:pt x="315" y="96"/>
                  </a:lnTo>
                  <a:lnTo>
                    <a:pt x="316" y="87"/>
                  </a:lnTo>
                  <a:lnTo>
                    <a:pt x="315" y="78"/>
                  </a:lnTo>
                  <a:lnTo>
                    <a:pt x="312" y="71"/>
                  </a:lnTo>
                  <a:lnTo>
                    <a:pt x="308" y="62"/>
                  </a:lnTo>
                  <a:lnTo>
                    <a:pt x="303" y="54"/>
                  </a:lnTo>
                  <a:lnTo>
                    <a:pt x="297" y="46"/>
                  </a:lnTo>
                  <a:lnTo>
                    <a:pt x="289" y="39"/>
                  </a:lnTo>
                  <a:lnTo>
                    <a:pt x="279" y="32"/>
                  </a:lnTo>
                  <a:lnTo>
                    <a:pt x="269" y="26"/>
                  </a:lnTo>
                  <a:lnTo>
                    <a:pt x="258" y="21"/>
                  </a:lnTo>
                  <a:lnTo>
                    <a:pt x="246" y="16"/>
                  </a:lnTo>
                  <a:lnTo>
                    <a:pt x="233" y="12"/>
                  </a:lnTo>
                  <a:lnTo>
                    <a:pt x="219" y="8"/>
                  </a:lnTo>
                  <a:lnTo>
                    <a:pt x="205" y="6"/>
                  </a:lnTo>
                  <a:lnTo>
                    <a:pt x="190" y="3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3"/>
                  </a:lnTo>
                  <a:lnTo>
                    <a:pt x="111" y="6"/>
                  </a:lnTo>
                  <a:lnTo>
                    <a:pt x="97" y="8"/>
                  </a:lnTo>
                  <a:lnTo>
                    <a:pt x="83" y="12"/>
                  </a:lnTo>
                  <a:lnTo>
                    <a:pt x="70" y="16"/>
                  </a:lnTo>
                  <a:lnTo>
                    <a:pt x="57" y="21"/>
                  </a:lnTo>
                  <a:lnTo>
                    <a:pt x="46" y="26"/>
                  </a:lnTo>
                  <a:lnTo>
                    <a:pt x="35" y="32"/>
                  </a:lnTo>
                  <a:lnTo>
                    <a:pt x="26" y="39"/>
                  </a:lnTo>
                  <a:lnTo>
                    <a:pt x="19" y="46"/>
                  </a:lnTo>
                  <a:lnTo>
                    <a:pt x="12" y="54"/>
                  </a:lnTo>
                  <a:lnTo>
                    <a:pt x="6" y="62"/>
                  </a:lnTo>
                  <a:lnTo>
                    <a:pt x="2" y="71"/>
                  </a:lnTo>
                  <a:lnTo>
                    <a:pt x="1" y="78"/>
                  </a:lnTo>
                  <a:lnTo>
                    <a:pt x="0" y="87"/>
                  </a:lnTo>
                  <a:lnTo>
                    <a:pt x="1" y="96"/>
                  </a:lnTo>
                  <a:lnTo>
                    <a:pt x="2" y="105"/>
                  </a:lnTo>
                  <a:lnTo>
                    <a:pt x="6" y="113"/>
                  </a:lnTo>
                  <a:lnTo>
                    <a:pt x="12" y="120"/>
                  </a:lnTo>
                  <a:lnTo>
                    <a:pt x="19" y="128"/>
                  </a:lnTo>
                  <a:lnTo>
                    <a:pt x="26" y="136"/>
                  </a:lnTo>
                  <a:lnTo>
                    <a:pt x="35" y="142"/>
                  </a:lnTo>
                  <a:lnTo>
                    <a:pt x="46" y="148"/>
                  </a:lnTo>
                  <a:lnTo>
                    <a:pt x="57" y="153"/>
                  </a:lnTo>
                  <a:lnTo>
                    <a:pt x="70" y="159"/>
                  </a:lnTo>
                  <a:lnTo>
                    <a:pt x="83" y="164"/>
                  </a:lnTo>
                  <a:lnTo>
                    <a:pt x="97" y="166"/>
                  </a:lnTo>
                  <a:lnTo>
                    <a:pt x="111" y="170"/>
                  </a:lnTo>
                  <a:lnTo>
                    <a:pt x="126" y="171"/>
                  </a:lnTo>
                  <a:lnTo>
                    <a:pt x="141" y="173"/>
                  </a:lnTo>
                  <a:lnTo>
                    <a:pt x="158" y="17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2" name="Freeform 116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3" name="Freeform 117"/>
            <p:cNvSpPr>
              <a:spLocks/>
            </p:cNvSpPr>
            <p:nvPr/>
          </p:nvSpPr>
          <p:spPr bwMode="auto">
            <a:xfrm>
              <a:off x="7208838" y="2044700"/>
              <a:ext cx="125412" cy="69850"/>
            </a:xfrm>
            <a:custGeom>
              <a:avLst/>
              <a:gdLst>
                <a:gd name="T0" fmla="*/ 175 w 316"/>
                <a:gd name="T1" fmla="*/ 172 h 173"/>
                <a:gd name="T2" fmla="*/ 205 w 316"/>
                <a:gd name="T3" fmla="*/ 169 h 173"/>
                <a:gd name="T4" fmla="*/ 233 w 316"/>
                <a:gd name="T5" fmla="*/ 163 h 173"/>
                <a:gd name="T6" fmla="*/ 259 w 316"/>
                <a:gd name="T7" fmla="*/ 153 h 173"/>
                <a:gd name="T8" fmla="*/ 280 w 316"/>
                <a:gd name="T9" fmla="*/ 141 h 173"/>
                <a:gd name="T10" fmla="*/ 297 w 316"/>
                <a:gd name="T11" fmla="*/ 127 h 173"/>
                <a:gd name="T12" fmla="*/ 310 w 316"/>
                <a:gd name="T13" fmla="*/ 112 h 173"/>
                <a:gd name="T14" fmla="*/ 316 w 316"/>
                <a:gd name="T15" fmla="*/ 95 h 173"/>
                <a:gd name="T16" fmla="*/ 316 w 316"/>
                <a:gd name="T17" fmla="*/ 77 h 173"/>
                <a:gd name="T18" fmla="*/ 310 w 316"/>
                <a:gd name="T19" fmla="*/ 61 h 173"/>
                <a:gd name="T20" fmla="*/ 297 w 316"/>
                <a:gd name="T21" fmla="*/ 46 h 173"/>
                <a:gd name="T22" fmla="*/ 280 w 316"/>
                <a:gd name="T23" fmla="*/ 32 h 173"/>
                <a:gd name="T24" fmla="*/ 259 w 316"/>
                <a:gd name="T25" fmla="*/ 20 h 173"/>
                <a:gd name="T26" fmla="*/ 233 w 316"/>
                <a:gd name="T27" fmla="*/ 11 h 173"/>
                <a:gd name="T28" fmla="*/ 205 w 316"/>
                <a:gd name="T29" fmla="*/ 5 h 173"/>
                <a:gd name="T30" fmla="*/ 175 w 316"/>
                <a:gd name="T31" fmla="*/ 1 h 173"/>
                <a:gd name="T32" fmla="*/ 143 w 316"/>
                <a:gd name="T33" fmla="*/ 1 h 173"/>
                <a:gd name="T34" fmla="*/ 112 w 316"/>
                <a:gd name="T35" fmla="*/ 5 h 173"/>
                <a:gd name="T36" fmla="*/ 83 w 316"/>
                <a:gd name="T37" fmla="*/ 11 h 173"/>
                <a:gd name="T38" fmla="*/ 59 w 316"/>
                <a:gd name="T39" fmla="*/ 20 h 173"/>
                <a:gd name="T40" fmla="*/ 37 w 316"/>
                <a:gd name="T41" fmla="*/ 32 h 173"/>
                <a:gd name="T42" fmla="*/ 19 w 316"/>
                <a:gd name="T43" fmla="*/ 46 h 173"/>
                <a:gd name="T44" fmla="*/ 8 w 316"/>
                <a:gd name="T45" fmla="*/ 61 h 173"/>
                <a:gd name="T46" fmla="*/ 1 w 316"/>
                <a:gd name="T47" fmla="*/ 77 h 173"/>
                <a:gd name="T48" fmla="*/ 1 w 316"/>
                <a:gd name="T49" fmla="*/ 95 h 173"/>
                <a:gd name="T50" fmla="*/ 8 w 316"/>
                <a:gd name="T51" fmla="*/ 112 h 173"/>
                <a:gd name="T52" fmla="*/ 19 w 316"/>
                <a:gd name="T53" fmla="*/ 127 h 173"/>
                <a:gd name="T54" fmla="*/ 37 w 316"/>
                <a:gd name="T55" fmla="*/ 141 h 173"/>
                <a:gd name="T56" fmla="*/ 59 w 316"/>
                <a:gd name="T57" fmla="*/ 153 h 173"/>
                <a:gd name="T58" fmla="*/ 83 w 316"/>
                <a:gd name="T59" fmla="*/ 163 h 173"/>
                <a:gd name="T60" fmla="*/ 112 w 316"/>
                <a:gd name="T61" fmla="*/ 169 h 173"/>
                <a:gd name="T62" fmla="*/ 143 w 316"/>
                <a:gd name="T63" fmla="*/ 17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6" h="173">
                  <a:moveTo>
                    <a:pt x="158" y="173"/>
                  </a:moveTo>
                  <a:lnTo>
                    <a:pt x="175" y="172"/>
                  </a:lnTo>
                  <a:lnTo>
                    <a:pt x="190" y="170"/>
                  </a:lnTo>
                  <a:lnTo>
                    <a:pt x="205" y="169"/>
                  </a:lnTo>
                  <a:lnTo>
                    <a:pt x="221" y="165"/>
                  </a:lnTo>
                  <a:lnTo>
                    <a:pt x="233" y="163"/>
                  </a:lnTo>
                  <a:lnTo>
                    <a:pt x="247" y="158"/>
                  </a:lnTo>
                  <a:lnTo>
                    <a:pt x="259" y="153"/>
                  </a:lnTo>
                  <a:lnTo>
                    <a:pt x="270" y="148"/>
                  </a:lnTo>
                  <a:lnTo>
                    <a:pt x="280" y="141"/>
                  </a:lnTo>
                  <a:lnTo>
                    <a:pt x="289" y="135"/>
                  </a:lnTo>
                  <a:lnTo>
                    <a:pt x="297" y="127"/>
                  </a:lnTo>
                  <a:lnTo>
                    <a:pt x="305" y="119"/>
                  </a:lnTo>
                  <a:lnTo>
                    <a:pt x="310" y="112"/>
                  </a:lnTo>
                  <a:lnTo>
                    <a:pt x="314" y="104"/>
                  </a:lnTo>
                  <a:lnTo>
                    <a:pt x="316" y="95"/>
                  </a:lnTo>
                  <a:lnTo>
                    <a:pt x="316" y="86"/>
                  </a:lnTo>
                  <a:lnTo>
                    <a:pt x="316" y="77"/>
                  </a:lnTo>
                  <a:lnTo>
                    <a:pt x="314" y="70"/>
                  </a:lnTo>
                  <a:lnTo>
                    <a:pt x="310" y="61"/>
                  </a:lnTo>
                  <a:lnTo>
                    <a:pt x="305" y="53"/>
                  </a:lnTo>
                  <a:lnTo>
                    <a:pt x="297" y="46"/>
                  </a:lnTo>
                  <a:lnTo>
                    <a:pt x="289" y="38"/>
                  </a:lnTo>
                  <a:lnTo>
                    <a:pt x="280" y="32"/>
                  </a:lnTo>
                  <a:lnTo>
                    <a:pt x="270" y="25"/>
                  </a:lnTo>
                  <a:lnTo>
                    <a:pt x="259" y="20"/>
                  </a:lnTo>
                  <a:lnTo>
                    <a:pt x="247" y="15"/>
                  </a:lnTo>
                  <a:lnTo>
                    <a:pt x="233" y="11"/>
                  </a:lnTo>
                  <a:lnTo>
                    <a:pt x="221" y="7"/>
                  </a:lnTo>
                  <a:lnTo>
                    <a:pt x="205" y="5"/>
                  </a:lnTo>
                  <a:lnTo>
                    <a:pt x="190" y="2"/>
                  </a:lnTo>
                  <a:lnTo>
                    <a:pt x="175" y="1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6" y="2"/>
                  </a:lnTo>
                  <a:lnTo>
                    <a:pt x="112" y="5"/>
                  </a:lnTo>
                  <a:lnTo>
                    <a:pt x="97" y="7"/>
                  </a:lnTo>
                  <a:lnTo>
                    <a:pt x="83" y="11"/>
                  </a:lnTo>
                  <a:lnTo>
                    <a:pt x="70" y="15"/>
                  </a:lnTo>
                  <a:lnTo>
                    <a:pt x="59" y="20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8" y="38"/>
                  </a:lnTo>
                  <a:lnTo>
                    <a:pt x="19" y="46"/>
                  </a:lnTo>
                  <a:lnTo>
                    <a:pt x="13" y="53"/>
                  </a:lnTo>
                  <a:lnTo>
                    <a:pt x="8" y="61"/>
                  </a:lnTo>
                  <a:lnTo>
                    <a:pt x="4" y="70"/>
                  </a:lnTo>
                  <a:lnTo>
                    <a:pt x="1" y="77"/>
                  </a:lnTo>
                  <a:lnTo>
                    <a:pt x="0" y="86"/>
                  </a:lnTo>
                  <a:lnTo>
                    <a:pt x="1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3" y="119"/>
                  </a:lnTo>
                  <a:lnTo>
                    <a:pt x="19" y="127"/>
                  </a:lnTo>
                  <a:lnTo>
                    <a:pt x="28" y="135"/>
                  </a:lnTo>
                  <a:lnTo>
                    <a:pt x="37" y="141"/>
                  </a:lnTo>
                  <a:lnTo>
                    <a:pt x="47" y="148"/>
                  </a:lnTo>
                  <a:lnTo>
                    <a:pt x="59" y="153"/>
                  </a:lnTo>
                  <a:lnTo>
                    <a:pt x="70" y="158"/>
                  </a:lnTo>
                  <a:lnTo>
                    <a:pt x="83" y="163"/>
                  </a:lnTo>
                  <a:lnTo>
                    <a:pt x="97" y="165"/>
                  </a:lnTo>
                  <a:lnTo>
                    <a:pt x="112" y="169"/>
                  </a:lnTo>
                  <a:lnTo>
                    <a:pt x="126" y="170"/>
                  </a:lnTo>
                  <a:lnTo>
                    <a:pt x="143" y="172"/>
                  </a:lnTo>
                  <a:lnTo>
                    <a:pt x="158" y="17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4" name="Freeform 118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5" name="Freeform 119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6" name="Freeform 120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7" name="Freeform 121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8" name="Freeform 122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59" name="Freeform 123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0" name="Freeform 124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1" name="Freeform 125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2" name="Freeform 126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3" name="Freeform 127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4" name="Freeform 128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5" name="Freeform 129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6" name="Freeform 130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7" name="Freeform 131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8" name="Freeform 132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69" name="Freeform 133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0" name="Freeform 134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1" name="Freeform 135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2" name="Freeform 136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3" name="Freeform 137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4" name="Freeform 138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5" name="Freeform 139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6" name="Freeform 140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7" name="Freeform 141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8" name="Freeform 142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79" name="Freeform 143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0" name="Freeform 144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1" name="Freeform 145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2" name="Freeform 146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3" name="Freeform 147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4" name="Freeform 148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5" name="Freeform 149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6" name="Freeform 150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7" name="Freeform 151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8" name="Freeform 152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89" name="Freeform 153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0" name="Freeform 154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1" name="Freeform 155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2" name="Freeform 156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3" name="Freeform 157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4" name="Freeform 158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5" name="Freeform 159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6" name="Freeform 160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7" name="Freeform 161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8" name="Freeform 162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699" name="Freeform 163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0" name="Freeform 164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1" name="Freeform 165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2" name="Freeform 166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3" name="Freeform 167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4" name="Freeform 168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5" name="Freeform 169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6" name="Freeform 170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7" name="Freeform 171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8" name="Freeform 172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09" name="Freeform 173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0" name="Freeform 174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1" name="Freeform 175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2" name="Freeform 176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3" name="Freeform 177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4" name="Freeform 178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5" name="Freeform 179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6" name="Freeform 180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7" name="Freeform 181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8" name="Freeform 182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19" name="Freeform 183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0" name="Freeform 184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1" name="Freeform 185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2" name="Freeform 186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3" name="Freeform 187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4" name="Freeform 188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5" name="Freeform 189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6" name="Freeform 190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7" name="Freeform 191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8" name="Freeform 192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29" name="Freeform 193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0" name="Freeform 194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1" name="Freeform 195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2" name="Freeform 196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3" name="Freeform 197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4" name="Freeform 198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5" name="Freeform 199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6" name="Freeform 200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7" name="Freeform 201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8" name="Freeform 202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39" name="Freeform 203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0" name="Freeform 204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1" name="Freeform 205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2" name="Freeform 206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3" name="Freeform 207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4" name="Freeform 208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5" name="Freeform 209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6" name="Freeform 210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7" name="Freeform 211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8" name="Freeform 212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49" name="Freeform 213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50" name="Freeform 214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51" name="Freeform 215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grpSp>
          <p:nvGrpSpPr>
            <p:cNvPr id="2" name="Group 216"/>
            <p:cNvGrpSpPr>
              <a:grpSpLocks/>
            </p:cNvGrpSpPr>
            <p:nvPr/>
          </p:nvGrpSpPr>
          <p:grpSpPr bwMode="auto">
            <a:xfrm>
              <a:off x="4284663" y="2852738"/>
              <a:ext cx="371475" cy="352425"/>
              <a:chOff x="6655" y="1484"/>
              <a:chExt cx="234" cy="222"/>
            </a:xfrm>
          </p:grpSpPr>
          <p:sp>
            <p:nvSpPr>
              <p:cNvPr id="65753" name="Freeform 217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54" name="Freeform 218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3" name="Group 219"/>
            <p:cNvGrpSpPr>
              <a:grpSpLocks/>
            </p:cNvGrpSpPr>
            <p:nvPr/>
          </p:nvGrpSpPr>
          <p:grpSpPr bwMode="auto">
            <a:xfrm>
              <a:off x="4772025" y="2009775"/>
              <a:ext cx="371475" cy="352425"/>
              <a:chOff x="6655" y="1484"/>
              <a:chExt cx="234" cy="222"/>
            </a:xfrm>
          </p:grpSpPr>
          <p:sp>
            <p:nvSpPr>
              <p:cNvPr id="65756" name="Freeform 220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57" name="Freeform 221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4" name="Group 222"/>
            <p:cNvGrpSpPr>
              <a:grpSpLocks/>
            </p:cNvGrpSpPr>
            <p:nvPr/>
          </p:nvGrpSpPr>
          <p:grpSpPr bwMode="auto">
            <a:xfrm>
              <a:off x="4594225" y="2520950"/>
              <a:ext cx="371475" cy="352425"/>
              <a:chOff x="6655" y="1484"/>
              <a:chExt cx="234" cy="222"/>
            </a:xfrm>
          </p:grpSpPr>
          <p:sp>
            <p:nvSpPr>
              <p:cNvPr id="65759" name="Freeform 223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0" name="Freeform 224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5" name="Group 225"/>
            <p:cNvGrpSpPr>
              <a:grpSpLocks/>
            </p:cNvGrpSpPr>
            <p:nvPr/>
          </p:nvGrpSpPr>
          <p:grpSpPr bwMode="auto">
            <a:xfrm>
              <a:off x="3957638" y="2447925"/>
              <a:ext cx="371475" cy="352425"/>
              <a:chOff x="6655" y="1484"/>
              <a:chExt cx="234" cy="222"/>
            </a:xfrm>
          </p:grpSpPr>
          <p:sp>
            <p:nvSpPr>
              <p:cNvPr id="65762" name="Freeform 226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3" name="Freeform 227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6" name="Group 228"/>
            <p:cNvGrpSpPr>
              <a:grpSpLocks/>
            </p:cNvGrpSpPr>
            <p:nvPr/>
          </p:nvGrpSpPr>
          <p:grpSpPr bwMode="auto">
            <a:xfrm>
              <a:off x="3836988" y="2036763"/>
              <a:ext cx="371475" cy="352425"/>
              <a:chOff x="6655" y="1484"/>
              <a:chExt cx="234" cy="222"/>
            </a:xfrm>
          </p:grpSpPr>
          <p:sp>
            <p:nvSpPr>
              <p:cNvPr id="65765" name="Freeform 229"/>
              <p:cNvSpPr>
                <a:spLocks/>
              </p:cNvSpPr>
              <p:nvPr/>
            </p:nvSpPr>
            <p:spPr bwMode="auto">
              <a:xfrm>
                <a:off x="6655" y="1484"/>
                <a:ext cx="234" cy="222"/>
              </a:xfrm>
              <a:custGeom>
                <a:avLst/>
                <a:gdLst>
                  <a:gd name="T0" fmla="*/ 253 w 1876"/>
                  <a:gd name="T1" fmla="*/ 249 h 1776"/>
                  <a:gd name="T2" fmla="*/ 624 w 1876"/>
                  <a:gd name="T3" fmla="*/ 489 h 1776"/>
                  <a:gd name="T4" fmla="*/ 703 w 1876"/>
                  <a:gd name="T5" fmla="*/ 452 h 1776"/>
                  <a:gd name="T6" fmla="*/ 833 w 1876"/>
                  <a:gd name="T7" fmla="*/ 408 h 1776"/>
                  <a:gd name="T8" fmla="*/ 891 w 1876"/>
                  <a:gd name="T9" fmla="*/ 395 h 1776"/>
                  <a:gd name="T10" fmla="*/ 933 w 1876"/>
                  <a:gd name="T11" fmla="*/ 0 h 1776"/>
                  <a:gd name="T12" fmla="*/ 1020 w 1876"/>
                  <a:gd name="T13" fmla="*/ 389 h 1776"/>
                  <a:gd name="T14" fmla="*/ 1100 w 1876"/>
                  <a:gd name="T15" fmla="*/ 403 h 1776"/>
                  <a:gd name="T16" fmla="*/ 1173 w 1876"/>
                  <a:gd name="T17" fmla="*/ 425 h 1776"/>
                  <a:gd name="T18" fmla="*/ 1230 w 1876"/>
                  <a:gd name="T19" fmla="*/ 452 h 1776"/>
                  <a:gd name="T20" fmla="*/ 1296 w 1876"/>
                  <a:gd name="T21" fmla="*/ 497 h 1776"/>
                  <a:gd name="T22" fmla="*/ 1356 w 1876"/>
                  <a:gd name="T23" fmla="*/ 571 h 1776"/>
                  <a:gd name="T24" fmla="*/ 1391 w 1876"/>
                  <a:gd name="T25" fmla="*/ 618 h 1776"/>
                  <a:gd name="T26" fmla="*/ 1422 w 1876"/>
                  <a:gd name="T27" fmla="*/ 676 h 1776"/>
                  <a:gd name="T28" fmla="*/ 1445 w 1876"/>
                  <a:gd name="T29" fmla="*/ 739 h 1776"/>
                  <a:gd name="T30" fmla="*/ 1469 w 1876"/>
                  <a:gd name="T31" fmla="*/ 824 h 1776"/>
                  <a:gd name="T32" fmla="*/ 1876 w 1876"/>
                  <a:gd name="T33" fmla="*/ 885 h 1776"/>
                  <a:gd name="T34" fmla="*/ 1467 w 1876"/>
                  <a:gd name="T35" fmla="*/ 946 h 1776"/>
                  <a:gd name="T36" fmla="*/ 1452 w 1876"/>
                  <a:gd name="T37" fmla="*/ 1004 h 1776"/>
                  <a:gd name="T38" fmla="*/ 1430 w 1876"/>
                  <a:gd name="T39" fmla="*/ 1071 h 1776"/>
                  <a:gd name="T40" fmla="*/ 1402 w 1876"/>
                  <a:gd name="T41" fmla="*/ 1136 h 1776"/>
                  <a:gd name="T42" fmla="*/ 1370 w 1876"/>
                  <a:gd name="T43" fmla="*/ 1195 h 1776"/>
                  <a:gd name="T44" fmla="*/ 1584 w 1876"/>
                  <a:gd name="T45" fmla="*/ 1505 h 1776"/>
                  <a:gd name="T46" fmla="*/ 1294 w 1876"/>
                  <a:gd name="T47" fmla="*/ 1271 h 1776"/>
                  <a:gd name="T48" fmla="*/ 1244 w 1876"/>
                  <a:gd name="T49" fmla="*/ 1301 h 1776"/>
                  <a:gd name="T50" fmla="*/ 1181 w 1876"/>
                  <a:gd name="T51" fmla="*/ 1333 h 1776"/>
                  <a:gd name="T52" fmla="*/ 1112 w 1876"/>
                  <a:gd name="T53" fmla="*/ 1361 h 1776"/>
                  <a:gd name="T54" fmla="*/ 1044 w 1876"/>
                  <a:gd name="T55" fmla="*/ 1385 h 1776"/>
                  <a:gd name="T56" fmla="*/ 980 w 1876"/>
                  <a:gd name="T57" fmla="*/ 1399 h 1776"/>
                  <a:gd name="T58" fmla="*/ 903 w 1876"/>
                  <a:gd name="T59" fmla="*/ 1389 h 1776"/>
                  <a:gd name="T60" fmla="*/ 856 w 1876"/>
                  <a:gd name="T61" fmla="*/ 1380 h 1776"/>
                  <a:gd name="T62" fmla="*/ 753 w 1876"/>
                  <a:gd name="T63" fmla="*/ 1349 h 1776"/>
                  <a:gd name="T64" fmla="*/ 644 w 1876"/>
                  <a:gd name="T65" fmla="*/ 1303 h 1776"/>
                  <a:gd name="T66" fmla="*/ 587 w 1876"/>
                  <a:gd name="T67" fmla="*/ 1272 h 1776"/>
                  <a:gd name="T68" fmla="*/ 499 w 1876"/>
                  <a:gd name="T69" fmla="*/ 1217 h 1776"/>
                  <a:gd name="T70" fmla="*/ 469 w 1876"/>
                  <a:gd name="T71" fmla="*/ 1174 h 1776"/>
                  <a:gd name="T72" fmla="*/ 447 w 1876"/>
                  <a:gd name="T73" fmla="*/ 1122 h 1776"/>
                  <a:gd name="T74" fmla="*/ 427 w 1876"/>
                  <a:gd name="T75" fmla="*/ 1043 h 1776"/>
                  <a:gd name="T76" fmla="*/ 405 w 1876"/>
                  <a:gd name="T77" fmla="*/ 929 h 1776"/>
                  <a:gd name="T78" fmla="*/ 410 w 1876"/>
                  <a:gd name="T79" fmla="*/ 857 h 1776"/>
                  <a:gd name="T80" fmla="*/ 447 w 1876"/>
                  <a:gd name="T81" fmla="*/ 737 h 1776"/>
                  <a:gd name="T82" fmla="*/ 482 w 1876"/>
                  <a:gd name="T83" fmla="*/ 660 h 1776"/>
                  <a:gd name="T84" fmla="*/ 511 w 1876"/>
                  <a:gd name="T85" fmla="*/ 612 h 1776"/>
                  <a:gd name="T86" fmla="*/ 540 w 1876"/>
                  <a:gd name="T87" fmla="*/ 5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6" h="1776">
                    <a:moveTo>
                      <a:pt x="540" y="575"/>
                    </a:moveTo>
                    <a:lnTo>
                      <a:pt x="253" y="254"/>
                    </a:lnTo>
                    <a:lnTo>
                      <a:pt x="253" y="249"/>
                    </a:lnTo>
                    <a:lnTo>
                      <a:pt x="592" y="509"/>
                    </a:lnTo>
                    <a:lnTo>
                      <a:pt x="607" y="499"/>
                    </a:lnTo>
                    <a:lnTo>
                      <a:pt x="624" y="489"/>
                    </a:lnTo>
                    <a:lnTo>
                      <a:pt x="642" y="481"/>
                    </a:lnTo>
                    <a:lnTo>
                      <a:pt x="662" y="471"/>
                    </a:lnTo>
                    <a:lnTo>
                      <a:pt x="703" y="452"/>
                    </a:lnTo>
                    <a:lnTo>
                      <a:pt x="747" y="436"/>
                    </a:lnTo>
                    <a:lnTo>
                      <a:pt x="790" y="421"/>
                    </a:lnTo>
                    <a:lnTo>
                      <a:pt x="833" y="408"/>
                    </a:lnTo>
                    <a:lnTo>
                      <a:pt x="853" y="403"/>
                    </a:lnTo>
                    <a:lnTo>
                      <a:pt x="873" y="398"/>
                    </a:lnTo>
                    <a:lnTo>
                      <a:pt x="891" y="395"/>
                    </a:lnTo>
                    <a:lnTo>
                      <a:pt x="909" y="393"/>
                    </a:lnTo>
                    <a:lnTo>
                      <a:pt x="933" y="5"/>
                    </a:lnTo>
                    <a:lnTo>
                      <a:pt x="933" y="0"/>
                    </a:lnTo>
                    <a:lnTo>
                      <a:pt x="973" y="387"/>
                    </a:lnTo>
                    <a:lnTo>
                      <a:pt x="995" y="387"/>
                    </a:lnTo>
                    <a:lnTo>
                      <a:pt x="1020" y="389"/>
                    </a:lnTo>
                    <a:lnTo>
                      <a:pt x="1046" y="394"/>
                    </a:lnTo>
                    <a:lnTo>
                      <a:pt x="1073" y="398"/>
                    </a:lnTo>
                    <a:lnTo>
                      <a:pt x="1100" y="403"/>
                    </a:lnTo>
                    <a:lnTo>
                      <a:pt x="1127" y="410"/>
                    </a:lnTo>
                    <a:lnTo>
                      <a:pt x="1152" y="418"/>
                    </a:lnTo>
                    <a:lnTo>
                      <a:pt x="1173" y="425"/>
                    </a:lnTo>
                    <a:lnTo>
                      <a:pt x="1194" y="434"/>
                    </a:lnTo>
                    <a:lnTo>
                      <a:pt x="1213" y="443"/>
                    </a:lnTo>
                    <a:lnTo>
                      <a:pt x="1230" y="452"/>
                    </a:lnTo>
                    <a:lnTo>
                      <a:pt x="1245" y="461"/>
                    </a:lnTo>
                    <a:lnTo>
                      <a:pt x="1272" y="480"/>
                    </a:lnTo>
                    <a:lnTo>
                      <a:pt x="1296" y="497"/>
                    </a:lnTo>
                    <a:lnTo>
                      <a:pt x="1624" y="260"/>
                    </a:lnTo>
                    <a:lnTo>
                      <a:pt x="1343" y="558"/>
                    </a:lnTo>
                    <a:lnTo>
                      <a:pt x="1356" y="571"/>
                    </a:lnTo>
                    <a:lnTo>
                      <a:pt x="1368" y="585"/>
                    </a:lnTo>
                    <a:lnTo>
                      <a:pt x="1380" y="600"/>
                    </a:lnTo>
                    <a:lnTo>
                      <a:pt x="1391" y="618"/>
                    </a:lnTo>
                    <a:lnTo>
                      <a:pt x="1402" y="636"/>
                    </a:lnTo>
                    <a:lnTo>
                      <a:pt x="1412" y="655"/>
                    </a:lnTo>
                    <a:lnTo>
                      <a:pt x="1422" y="676"/>
                    </a:lnTo>
                    <a:lnTo>
                      <a:pt x="1430" y="696"/>
                    </a:lnTo>
                    <a:lnTo>
                      <a:pt x="1438" y="717"/>
                    </a:lnTo>
                    <a:lnTo>
                      <a:pt x="1445" y="739"/>
                    </a:lnTo>
                    <a:lnTo>
                      <a:pt x="1453" y="760"/>
                    </a:lnTo>
                    <a:lnTo>
                      <a:pt x="1460" y="782"/>
                    </a:lnTo>
                    <a:lnTo>
                      <a:pt x="1469" y="824"/>
                    </a:lnTo>
                    <a:lnTo>
                      <a:pt x="1478" y="863"/>
                    </a:lnTo>
                    <a:lnTo>
                      <a:pt x="1876" y="879"/>
                    </a:lnTo>
                    <a:lnTo>
                      <a:pt x="1876" y="885"/>
                    </a:lnTo>
                    <a:lnTo>
                      <a:pt x="1472" y="913"/>
                    </a:lnTo>
                    <a:lnTo>
                      <a:pt x="1470" y="928"/>
                    </a:lnTo>
                    <a:lnTo>
                      <a:pt x="1467" y="946"/>
                    </a:lnTo>
                    <a:lnTo>
                      <a:pt x="1463" y="964"/>
                    </a:lnTo>
                    <a:lnTo>
                      <a:pt x="1459" y="984"/>
                    </a:lnTo>
                    <a:lnTo>
                      <a:pt x="1452" y="1004"/>
                    </a:lnTo>
                    <a:lnTo>
                      <a:pt x="1445" y="1026"/>
                    </a:lnTo>
                    <a:lnTo>
                      <a:pt x="1438" y="1048"/>
                    </a:lnTo>
                    <a:lnTo>
                      <a:pt x="1430" y="1071"/>
                    </a:lnTo>
                    <a:lnTo>
                      <a:pt x="1422" y="1092"/>
                    </a:lnTo>
                    <a:lnTo>
                      <a:pt x="1412" y="1114"/>
                    </a:lnTo>
                    <a:lnTo>
                      <a:pt x="1402" y="1136"/>
                    </a:lnTo>
                    <a:lnTo>
                      <a:pt x="1392" y="1157"/>
                    </a:lnTo>
                    <a:lnTo>
                      <a:pt x="1381" y="1176"/>
                    </a:lnTo>
                    <a:lnTo>
                      <a:pt x="1370" y="1195"/>
                    </a:lnTo>
                    <a:lnTo>
                      <a:pt x="1359" y="1212"/>
                    </a:lnTo>
                    <a:lnTo>
                      <a:pt x="1349" y="1227"/>
                    </a:lnTo>
                    <a:lnTo>
                      <a:pt x="1584" y="1505"/>
                    </a:lnTo>
                    <a:lnTo>
                      <a:pt x="1577" y="1510"/>
                    </a:lnTo>
                    <a:lnTo>
                      <a:pt x="1307" y="1261"/>
                    </a:lnTo>
                    <a:lnTo>
                      <a:pt x="1294" y="1271"/>
                    </a:lnTo>
                    <a:lnTo>
                      <a:pt x="1279" y="1281"/>
                    </a:lnTo>
                    <a:lnTo>
                      <a:pt x="1263" y="1291"/>
                    </a:lnTo>
                    <a:lnTo>
                      <a:pt x="1244" y="1301"/>
                    </a:lnTo>
                    <a:lnTo>
                      <a:pt x="1225" y="1312"/>
                    </a:lnTo>
                    <a:lnTo>
                      <a:pt x="1203" y="1322"/>
                    </a:lnTo>
                    <a:lnTo>
                      <a:pt x="1181" y="1333"/>
                    </a:lnTo>
                    <a:lnTo>
                      <a:pt x="1159" y="1343"/>
                    </a:lnTo>
                    <a:lnTo>
                      <a:pt x="1136" y="1353"/>
                    </a:lnTo>
                    <a:lnTo>
                      <a:pt x="1112" y="1361"/>
                    </a:lnTo>
                    <a:lnTo>
                      <a:pt x="1090" y="1370"/>
                    </a:lnTo>
                    <a:lnTo>
                      <a:pt x="1066" y="1378"/>
                    </a:lnTo>
                    <a:lnTo>
                      <a:pt x="1044" y="1385"/>
                    </a:lnTo>
                    <a:lnTo>
                      <a:pt x="1021" y="1391"/>
                    </a:lnTo>
                    <a:lnTo>
                      <a:pt x="999" y="1396"/>
                    </a:lnTo>
                    <a:lnTo>
                      <a:pt x="980" y="1399"/>
                    </a:lnTo>
                    <a:lnTo>
                      <a:pt x="938" y="1776"/>
                    </a:lnTo>
                    <a:lnTo>
                      <a:pt x="938" y="1771"/>
                    </a:lnTo>
                    <a:lnTo>
                      <a:pt x="903" y="1389"/>
                    </a:lnTo>
                    <a:lnTo>
                      <a:pt x="889" y="1386"/>
                    </a:lnTo>
                    <a:lnTo>
                      <a:pt x="873" y="1384"/>
                    </a:lnTo>
                    <a:lnTo>
                      <a:pt x="856" y="1380"/>
                    </a:lnTo>
                    <a:lnTo>
                      <a:pt x="837" y="1375"/>
                    </a:lnTo>
                    <a:lnTo>
                      <a:pt x="797" y="1363"/>
                    </a:lnTo>
                    <a:lnTo>
                      <a:pt x="753" y="1349"/>
                    </a:lnTo>
                    <a:lnTo>
                      <a:pt x="710" y="1332"/>
                    </a:lnTo>
                    <a:lnTo>
                      <a:pt x="666" y="1313"/>
                    </a:lnTo>
                    <a:lnTo>
                      <a:pt x="644" y="1303"/>
                    </a:lnTo>
                    <a:lnTo>
                      <a:pt x="624" y="1293"/>
                    </a:lnTo>
                    <a:lnTo>
                      <a:pt x="605" y="1283"/>
                    </a:lnTo>
                    <a:lnTo>
                      <a:pt x="587" y="1272"/>
                    </a:lnTo>
                    <a:lnTo>
                      <a:pt x="265" y="1543"/>
                    </a:lnTo>
                    <a:lnTo>
                      <a:pt x="270" y="1521"/>
                    </a:lnTo>
                    <a:lnTo>
                      <a:pt x="499" y="1217"/>
                    </a:lnTo>
                    <a:lnTo>
                      <a:pt x="488" y="1203"/>
                    </a:lnTo>
                    <a:lnTo>
                      <a:pt x="479" y="1189"/>
                    </a:lnTo>
                    <a:lnTo>
                      <a:pt x="469" y="1174"/>
                    </a:lnTo>
                    <a:lnTo>
                      <a:pt x="462" y="1157"/>
                    </a:lnTo>
                    <a:lnTo>
                      <a:pt x="454" y="1139"/>
                    </a:lnTo>
                    <a:lnTo>
                      <a:pt x="447" y="1122"/>
                    </a:lnTo>
                    <a:lnTo>
                      <a:pt x="442" y="1102"/>
                    </a:lnTo>
                    <a:lnTo>
                      <a:pt x="437" y="1084"/>
                    </a:lnTo>
                    <a:lnTo>
                      <a:pt x="427" y="1043"/>
                    </a:lnTo>
                    <a:lnTo>
                      <a:pt x="419" y="1004"/>
                    </a:lnTo>
                    <a:lnTo>
                      <a:pt x="412" y="966"/>
                    </a:lnTo>
                    <a:lnTo>
                      <a:pt x="405" y="929"/>
                    </a:lnTo>
                    <a:lnTo>
                      <a:pt x="0" y="885"/>
                    </a:lnTo>
                    <a:lnTo>
                      <a:pt x="7" y="879"/>
                    </a:lnTo>
                    <a:lnTo>
                      <a:pt x="410" y="857"/>
                    </a:lnTo>
                    <a:lnTo>
                      <a:pt x="421" y="817"/>
                    </a:lnTo>
                    <a:lnTo>
                      <a:pt x="433" y="777"/>
                    </a:lnTo>
                    <a:lnTo>
                      <a:pt x="447" y="737"/>
                    </a:lnTo>
                    <a:lnTo>
                      <a:pt x="464" y="697"/>
                    </a:lnTo>
                    <a:lnTo>
                      <a:pt x="472" y="679"/>
                    </a:lnTo>
                    <a:lnTo>
                      <a:pt x="482" y="660"/>
                    </a:lnTo>
                    <a:lnTo>
                      <a:pt x="491" y="644"/>
                    </a:lnTo>
                    <a:lnTo>
                      <a:pt x="501" y="628"/>
                    </a:lnTo>
                    <a:lnTo>
                      <a:pt x="511" y="612"/>
                    </a:lnTo>
                    <a:lnTo>
                      <a:pt x="520" y="598"/>
                    </a:lnTo>
                    <a:lnTo>
                      <a:pt x="530" y="586"/>
                    </a:lnTo>
                    <a:lnTo>
                      <a:pt x="540" y="575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766" name="Freeform 230"/>
              <p:cNvSpPr>
                <a:spLocks/>
              </p:cNvSpPr>
              <p:nvPr/>
            </p:nvSpPr>
            <p:spPr bwMode="auto">
              <a:xfrm>
                <a:off x="6731" y="1547"/>
                <a:ext cx="81" cy="94"/>
              </a:xfrm>
              <a:custGeom>
                <a:avLst/>
                <a:gdLst>
                  <a:gd name="T0" fmla="*/ 0 w 644"/>
                  <a:gd name="T1" fmla="*/ 192 h 752"/>
                  <a:gd name="T2" fmla="*/ 321 w 644"/>
                  <a:gd name="T3" fmla="*/ 0 h 752"/>
                  <a:gd name="T4" fmla="*/ 644 w 644"/>
                  <a:gd name="T5" fmla="*/ 193 h 752"/>
                  <a:gd name="T6" fmla="*/ 644 w 644"/>
                  <a:gd name="T7" fmla="*/ 561 h 752"/>
                  <a:gd name="T8" fmla="*/ 321 w 644"/>
                  <a:gd name="T9" fmla="*/ 752 h 752"/>
                  <a:gd name="T10" fmla="*/ 0 w 644"/>
                  <a:gd name="T11" fmla="*/ 562 h 752"/>
                  <a:gd name="T12" fmla="*/ 0 w 644"/>
                  <a:gd name="T13" fmla="*/ 192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4" h="752">
                    <a:moveTo>
                      <a:pt x="0" y="192"/>
                    </a:moveTo>
                    <a:lnTo>
                      <a:pt x="321" y="0"/>
                    </a:lnTo>
                    <a:lnTo>
                      <a:pt x="644" y="193"/>
                    </a:lnTo>
                    <a:lnTo>
                      <a:pt x="644" y="561"/>
                    </a:lnTo>
                    <a:lnTo>
                      <a:pt x="321" y="752"/>
                    </a:lnTo>
                    <a:lnTo>
                      <a:pt x="0" y="562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5767" name="AutoShape 231"/>
            <p:cNvSpPr>
              <a:spLocks noChangeArrowheads="1"/>
            </p:cNvSpPr>
            <p:nvPr/>
          </p:nvSpPr>
          <p:spPr bwMode="auto">
            <a:xfrm rot="3102736">
              <a:off x="3925888" y="1574800"/>
              <a:ext cx="1163638" cy="1182687"/>
            </a:xfrm>
            <a:prstGeom prst="lightningBol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sp>
          <p:nvSpPr>
            <p:cNvPr id="65768" name="Freeform 232"/>
            <p:cNvSpPr>
              <a:spLocks/>
            </p:cNvSpPr>
            <p:nvPr/>
          </p:nvSpPr>
          <p:spPr bwMode="auto">
            <a:xfrm>
              <a:off x="520700" y="4589463"/>
              <a:ext cx="8077200" cy="1741487"/>
            </a:xfrm>
            <a:custGeom>
              <a:avLst/>
              <a:gdLst>
                <a:gd name="T0" fmla="*/ 13260 w 20354"/>
                <a:gd name="T1" fmla="*/ 4358 h 4387"/>
                <a:gd name="T2" fmla="*/ 12595 w 20354"/>
                <a:gd name="T3" fmla="*/ 4247 h 4387"/>
                <a:gd name="T4" fmla="*/ 11928 w 20354"/>
                <a:gd name="T5" fmla="*/ 4142 h 4387"/>
                <a:gd name="T6" fmla="*/ 11258 w 20354"/>
                <a:gd name="T7" fmla="*/ 4048 h 4387"/>
                <a:gd name="T8" fmla="*/ 9939 w 20354"/>
                <a:gd name="T9" fmla="*/ 3907 h 4387"/>
                <a:gd name="T10" fmla="*/ 9644 w 20354"/>
                <a:gd name="T11" fmla="*/ 3889 h 4387"/>
                <a:gd name="T12" fmla="*/ 9351 w 20354"/>
                <a:gd name="T13" fmla="*/ 3875 h 4387"/>
                <a:gd name="T14" fmla="*/ 9056 w 20354"/>
                <a:gd name="T15" fmla="*/ 3864 h 4387"/>
                <a:gd name="T16" fmla="*/ 8762 w 20354"/>
                <a:gd name="T17" fmla="*/ 3858 h 4387"/>
                <a:gd name="T18" fmla="*/ 8383 w 20354"/>
                <a:gd name="T19" fmla="*/ 3866 h 4387"/>
                <a:gd name="T20" fmla="*/ 8007 w 20354"/>
                <a:gd name="T21" fmla="*/ 3880 h 4387"/>
                <a:gd name="T22" fmla="*/ 7630 w 20354"/>
                <a:gd name="T23" fmla="*/ 3899 h 4387"/>
                <a:gd name="T24" fmla="*/ 7252 w 20354"/>
                <a:gd name="T25" fmla="*/ 3924 h 4387"/>
                <a:gd name="T26" fmla="*/ 6784 w 20354"/>
                <a:gd name="T27" fmla="*/ 3972 h 4387"/>
                <a:gd name="T28" fmla="*/ 6318 w 20354"/>
                <a:gd name="T29" fmla="*/ 4025 h 4387"/>
                <a:gd name="T30" fmla="*/ 5852 w 20354"/>
                <a:gd name="T31" fmla="*/ 4085 h 4387"/>
                <a:gd name="T32" fmla="*/ 5387 w 20354"/>
                <a:gd name="T33" fmla="*/ 4153 h 4387"/>
                <a:gd name="T34" fmla="*/ 5057 w 20354"/>
                <a:gd name="T35" fmla="*/ 4207 h 4387"/>
                <a:gd name="T36" fmla="*/ 4728 w 20354"/>
                <a:gd name="T37" fmla="*/ 4265 h 4387"/>
                <a:gd name="T38" fmla="*/ 4400 w 20354"/>
                <a:gd name="T39" fmla="*/ 4325 h 4387"/>
                <a:gd name="T40" fmla="*/ 4072 w 20354"/>
                <a:gd name="T41" fmla="*/ 4387 h 4387"/>
                <a:gd name="T42" fmla="*/ 92 w 20354"/>
                <a:gd name="T43" fmla="*/ 1510 h 4387"/>
                <a:gd name="T44" fmla="*/ 277 w 20354"/>
                <a:gd name="T45" fmla="*/ 1459 h 4387"/>
                <a:gd name="T46" fmla="*/ 658 w 20354"/>
                <a:gd name="T47" fmla="*/ 1348 h 4387"/>
                <a:gd name="T48" fmla="*/ 1237 w 20354"/>
                <a:gd name="T49" fmla="*/ 1188 h 4387"/>
                <a:gd name="T50" fmla="*/ 1818 w 20354"/>
                <a:gd name="T51" fmla="*/ 1036 h 4387"/>
                <a:gd name="T52" fmla="*/ 2402 w 20354"/>
                <a:gd name="T53" fmla="*/ 892 h 4387"/>
                <a:gd name="T54" fmla="*/ 3030 w 20354"/>
                <a:gd name="T55" fmla="*/ 747 h 4387"/>
                <a:gd name="T56" fmla="*/ 3700 w 20354"/>
                <a:gd name="T57" fmla="*/ 604 h 4387"/>
                <a:gd name="T58" fmla="*/ 4373 w 20354"/>
                <a:gd name="T59" fmla="*/ 471 h 4387"/>
                <a:gd name="T60" fmla="*/ 5048 w 20354"/>
                <a:gd name="T61" fmla="*/ 350 h 4387"/>
                <a:gd name="T62" fmla="*/ 5620 w 20354"/>
                <a:gd name="T63" fmla="*/ 260 h 4387"/>
                <a:gd name="T64" fmla="*/ 6086 w 20354"/>
                <a:gd name="T65" fmla="*/ 196 h 4387"/>
                <a:gd name="T66" fmla="*/ 6551 w 20354"/>
                <a:gd name="T67" fmla="*/ 140 h 4387"/>
                <a:gd name="T68" fmla="*/ 7018 w 20354"/>
                <a:gd name="T69" fmla="*/ 89 h 4387"/>
                <a:gd name="T70" fmla="*/ 7442 w 20354"/>
                <a:gd name="T71" fmla="*/ 53 h 4387"/>
                <a:gd name="T72" fmla="*/ 7818 w 20354"/>
                <a:gd name="T73" fmla="*/ 31 h 4387"/>
                <a:gd name="T74" fmla="*/ 8195 w 20354"/>
                <a:gd name="T75" fmla="*/ 14 h 4387"/>
                <a:gd name="T76" fmla="*/ 8573 w 20354"/>
                <a:gd name="T77" fmla="*/ 3 h 4387"/>
                <a:gd name="T78" fmla="*/ 8910 w 20354"/>
                <a:gd name="T79" fmla="*/ 3 h 4387"/>
                <a:gd name="T80" fmla="*/ 9204 w 20354"/>
                <a:gd name="T81" fmla="*/ 11 h 4387"/>
                <a:gd name="T82" fmla="*/ 9498 w 20354"/>
                <a:gd name="T83" fmla="*/ 24 h 4387"/>
                <a:gd name="T84" fmla="*/ 9791 w 20354"/>
                <a:gd name="T85" fmla="*/ 39 h 4387"/>
                <a:gd name="T86" fmla="*/ 11012 w 20354"/>
                <a:gd name="T87" fmla="*/ 158 h 4387"/>
                <a:gd name="T88" fmla="*/ 12035 w 20354"/>
                <a:gd name="T89" fmla="*/ 300 h 4387"/>
                <a:gd name="T90" fmla="*/ 13052 w 20354"/>
                <a:gd name="T91" fmla="*/ 465 h 4387"/>
                <a:gd name="T92" fmla="*/ 14322 w 20354"/>
                <a:gd name="T93" fmla="*/ 690 h 4387"/>
                <a:gd name="T94" fmla="*/ 16351 w 20354"/>
                <a:gd name="T95" fmla="*/ 1073 h 4387"/>
                <a:gd name="T96" fmla="*/ 17619 w 20354"/>
                <a:gd name="T97" fmla="*/ 1305 h 4387"/>
                <a:gd name="T98" fmla="*/ 18637 w 20354"/>
                <a:gd name="T99" fmla="*/ 1479 h 4387"/>
                <a:gd name="T100" fmla="*/ 19166 w 20354"/>
                <a:gd name="T101" fmla="*/ 1560 h 4387"/>
                <a:gd name="T102" fmla="*/ 19531 w 20354"/>
                <a:gd name="T103" fmla="*/ 1609 h 4387"/>
                <a:gd name="T104" fmla="*/ 19897 w 20354"/>
                <a:gd name="T105" fmla="*/ 1655 h 4387"/>
                <a:gd name="T106" fmla="*/ 20262 w 20354"/>
                <a:gd name="T107" fmla="*/ 1696 h 4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354" h="4387">
                  <a:moveTo>
                    <a:pt x="20354" y="1706"/>
                  </a:moveTo>
                  <a:lnTo>
                    <a:pt x="20354" y="4387"/>
                  </a:lnTo>
                  <a:lnTo>
                    <a:pt x="13426" y="4387"/>
                  </a:lnTo>
                  <a:lnTo>
                    <a:pt x="13260" y="4358"/>
                  </a:lnTo>
                  <a:lnTo>
                    <a:pt x="13093" y="4330"/>
                  </a:lnTo>
                  <a:lnTo>
                    <a:pt x="12927" y="4302"/>
                  </a:lnTo>
                  <a:lnTo>
                    <a:pt x="12760" y="4274"/>
                  </a:lnTo>
                  <a:lnTo>
                    <a:pt x="12595" y="4247"/>
                  </a:lnTo>
                  <a:lnTo>
                    <a:pt x="12428" y="4220"/>
                  </a:lnTo>
                  <a:lnTo>
                    <a:pt x="12261" y="4193"/>
                  </a:lnTo>
                  <a:lnTo>
                    <a:pt x="12094" y="4168"/>
                  </a:lnTo>
                  <a:lnTo>
                    <a:pt x="11928" y="4142"/>
                  </a:lnTo>
                  <a:lnTo>
                    <a:pt x="11761" y="4118"/>
                  </a:lnTo>
                  <a:lnTo>
                    <a:pt x="11594" y="4094"/>
                  </a:lnTo>
                  <a:lnTo>
                    <a:pt x="11425" y="4071"/>
                  </a:lnTo>
                  <a:lnTo>
                    <a:pt x="11258" y="4048"/>
                  </a:lnTo>
                  <a:lnTo>
                    <a:pt x="11091" y="4026"/>
                  </a:lnTo>
                  <a:lnTo>
                    <a:pt x="10924" y="4005"/>
                  </a:lnTo>
                  <a:lnTo>
                    <a:pt x="10756" y="3984"/>
                  </a:lnTo>
                  <a:lnTo>
                    <a:pt x="9939" y="3907"/>
                  </a:lnTo>
                  <a:lnTo>
                    <a:pt x="9865" y="3901"/>
                  </a:lnTo>
                  <a:lnTo>
                    <a:pt x="9791" y="3898"/>
                  </a:lnTo>
                  <a:lnTo>
                    <a:pt x="9718" y="3893"/>
                  </a:lnTo>
                  <a:lnTo>
                    <a:pt x="9644" y="3889"/>
                  </a:lnTo>
                  <a:lnTo>
                    <a:pt x="9570" y="3885"/>
                  </a:lnTo>
                  <a:lnTo>
                    <a:pt x="9498" y="3881"/>
                  </a:lnTo>
                  <a:lnTo>
                    <a:pt x="9424" y="3879"/>
                  </a:lnTo>
                  <a:lnTo>
                    <a:pt x="9351" y="3875"/>
                  </a:lnTo>
                  <a:lnTo>
                    <a:pt x="9277" y="3872"/>
                  </a:lnTo>
                  <a:lnTo>
                    <a:pt x="9204" y="3870"/>
                  </a:lnTo>
                  <a:lnTo>
                    <a:pt x="9130" y="3867"/>
                  </a:lnTo>
                  <a:lnTo>
                    <a:pt x="9056" y="3864"/>
                  </a:lnTo>
                  <a:lnTo>
                    <a:pt x="8984" y="3863"/>
                  </a:lnTo>
                  <a:lnTo>
                    <a:pt x="8910" y="3861"/>
                  </a:lnTo>
                  <a:lnTo>
                    <a:pt x="8836" y="3859"/>
                  </a:lnTo>
                  <a:lnTo>
                    <a:pt x="8762" y="3858"/>
                  </a:lnTo>
                  <a:lnTo>
                    <a:pt x="8668" y="3859"/>
                  </a:lnTo>
                  <a:lnTo>
                    <a:pt x="8573" y="3861"/>
                  </a:lnTo>
                  <a:lnTo>
                    <a:pt x="8478" y="3863"/>
                  </a:lnTo>
                  <a:lnTo>
                    <a:pt x="8383" y="3866"/>
                  </a:lnTo>
                  <a:lnTo>
                    <a:pt x="8289" y="3868"/>
                  </a:lnTo>
                  <a:lnTo>
                    <a:pt x="8195" y="3872"/>
                  </a:lnTo>
                  <a:lnTo>
                    <a:pt x="8101" y="3876"/>
                  </a:lnTo>
                  <a:lnTo>
                    <a:pt x="8007" y="3880"/>
                  </a:lnTo>
                  <a:lnTo>
                    <a:pt x="7913" y="3884"/>
                  </a:lnTo>
                  <a:lnTo>
                    <a:pt x="7818" y="3889"/>
                  </a:lnTo>
                  <a:lnTo>
                    <a:pt x="7724" y="3894"/>
                  </a:lnTo>
                  <a:lnTo>
                    <a:pt x="7630" y="3899"/>
                  </a:lnTo>
                  <a:lnTo>
                    <a:pt x="7535" y="3905"/>
                  </a:lnTo>
                  <a:lnTo>
                    <a:pt x="7442" y="3912"/>
                  </a:lnTo>
                  <a:lnTo>
                    <a:pt x="7347" y="3918"/>
                  </a:lnTo>
                  <a:lnTo>
                    <a:pt x="7252" y="3924"/>
                  </a:lnTo>
                  <a:lnTo>
                    <a:pt x="7135" y="3936"/>
                  </a:lnTo>
                  <a:lnTo>
                    <a:pt x="7018" y="3947"/>
                  </a:lnTo>
                  <a:lnTo>
                    <a:pt x="6902" y="3959"/>
                  </a:lnTo>
                  <a:lnTo>
                    <a:pt x="6784" y="3972"/>
                  </a:lnTo>
                  <a:lnTo>
                    <a:pt x="6668" y="3984"/>
                  </a:lnTo>
                  <a:lnTo>
                    <a:pt x="6551" y="3997"/>
                  </a:lnTo>
                  <a:lnTo>
                    <a:pt x="6435" y="4011"/>
                  </a:lnTo>
                  <a:lnTo>
                    <a:pt x="6318" y="4025"/>
                  </a:lnTo>
                  <a:lnTo>
                    <a:pt x="6202" y="4039"/>
                  </a:lnTo>
                  <a:lnTo>
                    <a:pt x="6086" y="4054"/>
                  </a:lnTo>
                  <a:lnTo>
                    <a:pt x="5968" y="4070"/>
                  </a:lnTo>
                  <a:lnTo>
                    <a:pt x="5852" y="4085"/>
                  </a:lnTo>
                  <a:lnTo>
                    <a:pt x="5736" y="4102"/>
                  </a:lnTo>
                  <a:lnTo>
                    <a:pt x="5620" y="4118"/>
                  </a:lnTo>
                  <a:lnTo>
                    <a:pt x="5503" y="4135"/>
                  </a:lnTo>
                  <a:lnTo>
                    <a:pt x="5387" y="4153"/>
                  </a:lnTo>
                  <a:lnTo>
                    <a:pt x="5304" y="4165"/>
                  </a:lnTo>
                  <a:lnTo>
                    <a:pt x="5223" y="4179"/>
                  </a:lnTo>
                  <a:lnTo>
                    <a:pt x="5140" y="4193"/>
                  </a:lnTo>
                  <a:lnTo>
                    <a:pt x="5057" y="4207"/>
                  </a:lnTo>
                  <a:lnTo>
                    <a:pt x="4975" y="4221"/>
                  </a:lnTo>
                  <a:lnTo>
                    <a:pt x="4892" y="4235"/>
                  </a:lnTo>
                  <a:lnTo>
                    <a:pt x="4811" y="4249"/>
                  </a:lnTo>
                  <a:lnTo>
                    <a:pt x="4728" y="4265"/>
                  </a:lnTo>
                  <a:lnTo>
                    <a:pt x="4646" y="4279"/>
                  </a:lnTo>
                  <a:lnTo>
                    <a:pt x="4565" y="4294"/>
                  </a:lnTo>
                  <a:lnTo>
                    <a:pt x="4482" y="4309"/>
                  </a:lnTo>
                  <a:lnTo>
                    <a:pt x="4400" y="4325"/>
                  </a:lnTo>
                  <a:lnTo>
                    <a:pt x="4319" y="4340"/>
                  </a:lnTo>
                  <a:lnTo>
                    <a:pt x="4236" y="4355"/>
                  </a:lnTo>
                  <a:lnTo>
                    <a:pt x="4154" y="4372"/>
                  </a:lnTo>
                  <a:lnTo>
                    <a:pt x="4072" y="4387"/>
                  </a:lnTo>
                  <a:lnTo>
                    <a:pt x="5" y="4387"/>
                  </a:lnTo>
                  <a:lnTo>
                    <a:pt x="0" y="1534"/>
                  </a:lnTo>
                  <a:lnTo>
                    <a:pt x="46" y="1523"/>
                  </a:lnTo>
                  <a:lnTo>
                    <a:pt x="92" y="1510"/>
                  </a:lnTo>
                  <a:lnTo>
                    <a:pt x="139" y="1497"/>
                  </a:lnTo>
                  <a:lnTo>
                    <a:pt x="185" y="1485"/>
                  </a:lnTo>
                  <a:lnTo>
                    <a:pt x="231" y="1472"/>
                  </a:lnTo>
                  <a:lnTo>
                    <a:pt x="277" y="1459"/>
                  </a:lnTo>
                  <a:lnTo>
                    <a:pt x="323" y="1445"/>
                  </a:lnTo>
                  <a:lnTo>
                    <a:pt x="369" y="1431"/>
                  </a:lnTo>
                  <a:lnTo>
                    <a:pt x="513" y="1389"/>
                  </a:lnTo>
                  <a:lnTo>
                    <a:pt x="658" y="1348"/>
                  </a:lnTo>
                  <a:lnTo>
                    <a:pt x="802" y="1307"/>
                  </a:lnTo>
                  <a:lnTo>
                    <a:pt x="947" y="1267"/>
                  </a:lnTo>
                  <a:lnTo>
                    <a:pt x="1092" y="1227"/>
                  </a:lnTo>
                  <a:lnTo>
                    <a:pt x="1237" y="1188"/>
                  </a:lnTo>
                  <a:lnTo>
                    <a:pt x="1382" y="1149"/>
                  </a:lnTo>
                  <a:lnTo>
                    <a:pt x="1528" y="1111"/>
                  </a:lnTo>
                  <a:lnTo>
                    <a:pt x="1673" y="1073"/>
                  </a:lnTo>
                  <a:lnTo>
                    <a:pt x="1818" y="1036"/>
                  </a:lnTo>
                  <a:lnTo>
                    <a:pt x="1965" y="999"/>
                  </a:lnTo>
                  <a:lnTo>
                    <a:pt x="2110" y="963"/>
                  </a:lnTo>
                  <a:lnTo>
                    <a:pt x="2256" y="928"/>
                  </a:lnTo>
                  <a:lnTo>
                    <a:pt x="2402" y="892"/>
                  </a:lnTo>
                  <a:lnTo>
                    <a:pt x="2549" y="856"/>
                  </a:lnTo>
                  <a:lnTo>
                    <a:pt x="2695" y="822"/>
                  </a:lnTo>
                  <a:lnTo>
                    <a:pt x="2863" y="783"/>
                  </a:lnTo>
                  <a:lnTo>
                    <a:pt x="3030" y="747"/>
                  </a:lnTo>
                  <a:lnTo>
                    <a:pt x="3198" y="710"/>
                  </a:lnTo>
                  <a:lnTo>
                    <a:pt x="3365" y="674"/>
                  </a:lnTo>
                  <a:lnTo>
                    <a:pt x="3533" y="638"/>
                  </a:lnTo>
                  <a:lnTo>
                    <a:pt x="3700" y="604"/>
                  </a:lnTo>
                  <a:lnTo>
                    <a:pt x="3868" y="569"/>
                  </a:lnTo>
                  <a:lnTo>
                    <a:pt x="4037" y="536"/>
                  </a:lnTo>
                  <a:lnTo>
                    <a:pt x="4205" y="503"/>
                  </a:lnTo>
                  <a:lnTo>
                    <a:pt x="4373" y="471"/>
                  </a:lnTo>
                  <a:lnTo>
                    <a:pt x="4542" y="441"/>
                  </a:lnTo>
                  <a:lnTo>
                    <a:pt x="4710" y="410"/>
                  </a:lnTo>
                  <a:lnTo>
                    <a:pt x="4880" y="379"/>
                  </a:lnTo>
                  <a:lnTo>
                    <a:pt x="5048" y="350"/>
                  </a:lnTo>
                  <a:lnTo>
                    <a:pt x="5217" y="322"/>
                  </a:lnTo>
                  <a:lnTo>
                    <a:pt x="5387" y="294"/>
                  </a:lnTo>
                  <a:lnTo>
                    <a:pt x="5503" y="277"/>
                  </a:lnTo>
                  <a:lnTo>
                    <a:pt x="5620" y="260"/>
                  </a:lnTo>
                  <a:lnTo>
                    <a:pt x="5736" y="243"/>
                  </a:lnTo>
                  <a:lnTo>
                    <a:pt x="5852" y="228"/>
                  </a:lnTo>
                  <a:lnTo>
                    <a:pt x="5968" y="211"/>
                  </a:lnTo>
                  <a:lnTo>
                    <a:pt x="6086" y="196"/>
                  </a:lnTo>
                  <a:lnTo>
                    <a:pt x="6202" y="182"/>
                  </a:lnTo>
                  <a:lnTo>
                    <a:pt x="6318" y="167"/>
                  </a:lnTo>
                  <a:lnTo>
                    <a:pt x="6435" y="152"/>
                  </a:lnTo>
                  <a:lnTo>
                    <a:pt x="6551" y="140"/>
                  </a:lnTo>
                  <a:lnTo>
                    <a:pt x="6668" y="126"/>
                  </a:lnTo>
                  <a:lnTo>
                    <a:pt x="6784" y="113"/>
                  </a:lnTo>
                  <a:lnTo>
                    <a:pt x="6902" y="101"/>
                  </a:lnTo>
                  <a:lnTo>
                    <a:pt x="7018" y="89"/>
                  </a:lnTo>
                  <a:lnTo>
                    <a:pt x="7135" y="77"/>
                  </a:lnTo>
                  <a:lnTo>
                    <a:pt x="7252" y="67"/>
                  </a:lnTo>
                  <a:lnTo>
                    <a:pt x="7347" y="59"/>
                  </a:lnTo>
                  <a:lnTo>
                    <a:pt x="7442" y="53"/>
                  </a:lnTo>
                  <a:lnTo>
                    <a:pt x="7535" y="47"/>
                  </a:lnTo>
                  <a:lnTo>
                    <a:pt x="7630" y="42"/>
                  </a:lnTo>
                  <a:lnTo>
                    <a:pt x="7724" y="36"/>
                  </a:lnTo>
                  <a:lnTo>
                    <a:pt x="7818" y="31"/>
                  </a:lnTo>
                  <a:lnTo>
                    <a:pt x="7913" y="26"/>
                  </a:lnTo>
                  <a:lnTo>
                    <a:pt x="8007" y="21"/>
                  </a:lnTo>
                  <a:lnTo>
                    <a:pt x="8101" y="17"/>
                  </a:lnTo>
                  <a:lnTo>
                    <a:pt x="8195" y="14"/>
                  </a:lnTo>
                  <a:lnTo>
                    <a:pt x="8289" y="11"/>
                  </a:lnTo>
                  <a:lnTo>
                    <a:pt x="8383" y="8"/>
                  </a:lnTo>
                  <a:lnTo>
                    <a:pt x="8478" y="6"/>
                  </a:lnTo>
                  <a:lnTo>
                    <a:pt x="8573" y="3"/>
                  </a:lnTo>
                  <a:lnTo>
                    <a:pt x="8668" y="2"/>
                  </a:lnTo>
                  <a:lnTo>
                    <a:pt x="8762" y="0"/>
                  </a:lnTo>
                  <a:lnTo>
                    <a:pt x="8836" y="1"/>
                  </a:lnTo>
                  <a:lnTo>
                    <a:pt x="8910" y="3"/>
                  </a:lnTo>
                  <a:lnTo>
                    <a:pt x="8984" y="5"/>
                  </a:lnTo>
                  <a:lnTo>
                    <a:pt x="9056" y="7"/>
                  </a:lnTo>
                  <a:lnTo>
                    <a:pt x="9130" y="8"/>
                  </a:lnTo>
                  <a:lnTo>
                    <a:pt x="9204" y="11"/>
                  </a:lnTo>
                  <a:lnTo>
                    <a:pt x="9277" y="14"/>
                  </a:lnTo>
                  <a:lnTo>
                    <a:pt x="9351" y="17"/>
                  </a:lnTo>
                  <a:lnTo>
                    <a:pt x="9424" y="20"/>
                  </a:lnTo>
                  <a:lnTo>
                    <a:pt x="9498" y="24"/>
                  </a:lnTo>
                  <a:lnTo>
                    <a:pt x="9570" y="28"/>
                  </a:lnTo>
                  <a:lnTo>
                    <a:pt x="9644" y="31"/>
                  </a:lnTo>
                  <a:lnTo>
                    <a:pt x="9718" y="35"/>
                  </a:lnTo>
                  <a:lnTo>
                    <a:pt x="9791" y="39"/>
                  </a:lnTo>
                  <a:lnTo>
                    <a:pt x="9865" y="44"/>
                  </a:lnTo>
                  <a:lnTo>
                    <a:pt x="9939" y="48"/>
                  </a:lnTo>
                  <a:lnTo>
                    <a:pt x="10756" y="126"/>
                  </a:lnTo>
                  <a:lnTo>
                    <a:pt x="11012" y="158"/>
                  </a:lnTo>
                  <a:lnTo>
                    <a:pt x="11269" y="191"/>
                  </a:lnTo>
                  <a:lnTo>
                    <a:pt x="11524" y="226"/>
                  </a:lnTo>
                  <a:lnTo>
                    <a:pt x="11779" y="263"/>
                  </a:lnTo>
                  <a:lnTo>
                    <a:pt x="12035" y="300"/>
                  </a:lnTo>
                  <a:lnTo>
                    <a:pt x="12290" y="340"/>
                  </a:lnTo>
                  <a:lnTo>
                    <a:pt x="12544" y="381"/>
                  </a:lnTo>
                  <a:lnTo>
                    <a:pt x="12799" y="423"/>
                  </a:lnTo>
                  <a:lnTo>
                    <a:pt x="13052" y="465"/>
                  </a:lnTo>
                  <a:lnTo>
                    <a:pt x="13307" y="508"/>
                  </a:lnTo>
                  <a:lnTo>
                    <a:pt x="13561" y="553"/>
                  </a:lnTo>
                  <a:lnTo>
                    <a:pt x="13815" y="599"/>
                  </a:lnTo>
                  <a:lnTo>
                    <a:pt x="14322" y="690"/>
                  </a:lnTo>
                  <a:lnTo>
                    <a:pt x="14830" y="785"/>
                  </a:lnTo>
                  <a:lnTo>
                    <a:pt x="15336" y="880"/>
                  </a:lnTo>
                  <a:lnTo>
                    <a:pt x="15843" y="977"/>
                  </a:lnTo>
                  <a:lnTo>
                    <a:pt x="16351" y="1073"/>
                  </a:lnTo>
                  <a:lnTo>
                    <a:pt x="16857" y="1167"/>
                  </a:lnTo>
                  <a:lnTo>
                    <a:pt x="17111" y="1214"/>
                  </a:lnTo>
                  <a:lnTo>
                    <a:pt x="17366" y="1260"/>
                  </a:lnTo>
                  <a:lnTo>
                    <a:pt x="17619" y="1305"/>
                  </a:lnTo>
                  <a:lnTo>
                    <a:pt x="17873" y="1351"/>
                  </a:lnTo>
                  <a:lnTo>
                    <a:pt x="18127" y="1394"/>
                  </a:lnTo>
                  <a:lnTo>
                    <a:pt x="18382" y="1437"/>
                  </a:lnTo>
                  <a:lnTo>
                    <a:pt x="18637" y="1479"/>
                  </a:lnTo>
                  <a:lnTo>
                    <a:pt x="18891" y="1520"/>
                  </a:lnTo>
                  <a:lnTo>
                    <a:pt x="18982" y="1533"/>
                  </a:lnTo>
                  <a:lnTo>
                    <a:pt x="19074" y="1547"/>
                  </a:lnTo>
                  <a:lnTo>
                    <a:pt x="19166" y="1560"/>
                  </a:lnTo>
                  <a:lnTo>
                    <a:pt x="19256" y="1573"/>
                  </a:lnTo>
                  <a:lnTo>
                    <a:pt x="19348" y="1585"/>
                  </a:lnTo>
                  <a:lnTo>
                    <a:pt x="19440" y="1597"/>
                  </a:lnTo>
                  <a:lnTo>
                    <a:pt x="19531" y="1609"/>
                  </a:lnTo>
                  <a:lnTo>
                    <a:pt x="19622" y="1621"/>
                  </a:lnTo>
                  <a:lnTo>
                    <a:pt x="19714" y="1632"/>
                  </a:lnTo>
                  <a:lnTo>
                    <a:pt x="19805" y="1644"/>
                  </a:lnTo>
                  <a:lnTo>
                    <a:pt x="19897" y="1655"/>
                  </a:lnTo>
                  <a:lnTo>
                    <a:pt x="19988" y="1666"/>
                  </a:lnTo>
                  <a:lnTo>
                    <a:pt x="20080" y="1677"/>
                  </a:lnTo>
                  <a:lnTo>
                    <a:pt x="20171" y="1687"/>
                  </a:lnTo>
                  <a:lnTo>
                    <a:pt x="20262" y="1696"/>
                  </a:lnTo>
                  <a:lnTo>
                    <a:pt x="20354" y="1706"/>
                  </a:lnTo>
                  <a:close/>
                </a:path>
              </a:pathLst>
            </a:custGeom>
            <a:solidFill>
              <a:srgbClr val="EE9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69" name="Freeform 233"/>
            <p:cNvSpPr>
              <a:spLocks/>
            </p:cNvSpPr>
            <p:nvPr/>
          </p:nvSpPr>
          <p:spPr bwMode="auto">
            <a:xfrm>
              <a:off x="517525" y="5145088"/>
              <a:ext cx="152400" cy="65087"/>
            </a:xfrm>
            <a:custGeom>
              <a:avLst/>
              <a:gdLst>
                <a:gd name="T0" fmla="*/ 368 w 386"/>
                <a:gd name="T1" fmla="*/ 0 h 165"/>
                <a:gd name="T2" fmla="*/ 368 w 386"/>
                <a:gd name="T3" fmla="*/ 0 h 165"/>
                <a:gd name="T4" fmla="*/ 322 w 386"/>
                <a:gd name="T5" fmla="*/ 14 h 165"/>
                <a:gd name="T6" fmla="*/ 276 w 386"/>
                <a:gd name="T7" fmla="*/ 27 h 165"/>
                <a:gd name="T8" fmla="*/ 230 w 386"/>
                <a:gd name="T9" fmla="*/ 41 h 165"/>
                <a:gd name="T10" fmla="*/ 184 w 386"/>
                <a:gd name="T11" fmla="*/ 54 h 165"/>
                <a:gd name="T12" fmla="*/ 138 w 386"/>
                <a:gd name="T13" fmla="*/ 67 h 165"/>
                <a:gd name="T14" fmla="*/ 92 w 386"/>
                <a:gd name="T15" fmla="*/ 79 h 165"/>
                <a:gd name="T16" fmla="*/ 46 w 386"/>
                <a:gd name="T17" fmla="*/ 91 h 165"/>
                <a:gd name="T18" fmla="*/ 0 w 386"/>
                <a:gd name="T19" fmla="*/ 104 h 165"/>
                <a:gd name="T20" fmla="*/ 16 w 386"/>
                <a:gd name="T21" fmla="*/ 165 h 165"/>
                <a:gd name="T22" fmla="*/ 63 w 386"/>
                <a:gd name="T23" fmla="*/ 153 h 165"/>
                <a:gd name="T24" fmla="*/ 109 w 386"/>
                <a:gd name="T25" fmla="*/ 141 h 165"/>
                <a:gd name="T26" fmla="*/ 155 w 386"/>
                <a:gd name="T27" fmla="*/ 128 h 165"/>
                <a:gd name="T28" fmla="*/ 201 w 386"/>
                <a:gd name="T29" fmla="*/ 115 h 165"/>
                <a:gd name="T30" fmla="*/ 248 w 386"/>
                <a:gd name="T31" fmla="*/ 102 h 165"/>
                <a:gd name="T32" fmla="*/ 294 w 386"/>
                <a:gd name="T33" fmla="*/ 90 h 165"/>
                <a:gd name="T34" fmla="*/ 340 w 386"/>
                <a:gd name="T35" fmla="*/ 76 h 165"/>
                <a:gd name="T36" fmla="*/ 386 w 386"/>
                <a:gd name="T37" fmla="*/ 62 h 165"/>
                <a:gd name="T38" fmla="*/ 386 w 386"/>
                <a:gd name="T39" fmla="*/ 62 h 165"/>
                <a:gd name="T40" fmla="*/ 368 w 386"/>
                <a:gd name="T41" fmla="*/ 0 h 165"/>
                <a:gd name="T42" fmla="*/ 368 w 386"/>
                <a:gd name="T43" fmla="*/ 0 h 165"/>
                <a:gd name="T44" fmla="*/ 368 w 386"/>
                <a:gd name="T4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6" h="165">
                  <a:moveTo>
                    <a:pt x="368" y="0"/>
                  </a:moveTo>
                  <a:lnTo>
                    <a:pt x="368" y="0"/>
                  </a:lnTo>
                  <a:lnTo>
                    <a:pt x="322" y="14"/>
                  </a:lnTo>
                  <a:lnTo>
                    <a:pt x="276" y="27"/>
                  </a:lnTo>
                  <a:lnTo>
                    <a:pt x="230" y="41"/>
                  </a:lnTo>
                  <a:lnTo>
                    <a:pt x="184" y="54"/>
                  </a:lnTo>
                  <a:lnTo>
                    <a:pt x="138" y="67"/>
                  </a:lnTo>
                  <a:lnTo>
                    <a:pt x="92" y="79"/>
                  </a:lnTo>
                  <a:lnTo>
                    <a:pt x="46" y="91"/>
                  </a:lnTo>
                  <a:lnTo>
                    <a:pt x="0" y="104"/>
                  </a:lnTo>
                  <a:lnTo>
                    <a:pt x="16" y="165"/>
                  </a:lnTo>
                  <a:lnTo>
                    <a:pt x="63" y="153"/>
                  </a:lnTo>
                  <a:lnTo>
                    <a:pt x="109" y="141"/>
                  </a:lnTo>
                  <a:lnTo>
                    <a:pt x="155" y="128"/>
                  </a:lnTo>
                  <a:lnTo>
                    <a:pt x="201" y="115"/>
                  </a:lnTo>
                  <a:lnTo>
                    <a:pt x="248" y="102"/>
                  </a:lnTo>
                  <a:lnTo>
                    <a:pt x="294" y="90"/>
                  </a:lnTo>
                  <a:lnTo>
                    <a:pt x="340" y="76"/>
                  </a:lnTo>
                  <a:lnTo>
                    <a:pt x="386" y="62"/>
                  </a:lnTo>
                  <a:lnTo>
                    <a:pt x="386" y="62"/>
                  </a:lnTo>
                  <a:lnTo>
                    <a:pt x="368" y="0"/>
                  </a:lnTo>
                  <a:lnTo>
                    <a:pt x="368" y="0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0" name="Freeform 234"/>
            <p:cNvSpPr>
              <a:spLocks/>
            </p:cNvSpPr>
            <p:nvPr/>
          </p:nvSpPr>
          <p:spPr bwMode="auto">
            <a:xfrm>
              <a:off x="663575" y="4903788"/>
              <a:ext cx="928688" cy="266700"/>
            </a:xfrm>
            <a:custGeom>
              <a:avLst/>
              <a:gdLst>
                <a:gd name="T0" fmla="*/ 2328 w 2342"/>
                <a:gd name="T1" fmla="*/ 0 h 671"/>
                <a:gd name="T2" fmla="*/ 2328 w 2342"/>
                <a:gd name="T3" fmla="*/ 0 h 671"/>
                <a:gd name="T4" fmla="*/ 2181 w 2342"/>
                <a:gd name="T5" fmla="*/ 35 h 671"/>
                <a:gd name="T6" fmla="*/ 2035 w 2342"/>
                <a:gd name="T7" fmla="*/ 69 h 671"/>
                <a:gd name="T8" fmla="*/ 1889 w 2342"/>
                <a:gd name="T9" fmla="*/ 105 h 671"/>
                <a:gd name="T10" fmla="*/ 1743 w 2342"/>
                <a:gd name="T11" fmla="*/ 140 h 671"/>
                <a:gd name="T12" fmla="*/ 1596 w 2342"/>
                <a:gd name="T13" fmla="*/ 177 h 671"/>
                <a:gd name="T14" fmla="*/ 1451 w 2342"/>
                <a:gd name="T15" fmla="*/ 214 h 671"/>
                <a:gd name="T16" fmla="*/ 1305 w 2342"/>
                <a:gd name="T17" fmla="*/ 251 h 671"/>
                <a:gd name="T18" fmla="*/ 1160 w 2342"/>
                <a:gd name="T19" fmla="*/ 289 h 671"/>
                <a:gd name="T20" fmla="*/ 1015 w 2342"/>
                <a:gd name="T21" fmla="*/ 328 h 671"/>
                <a:gd name="T22" fmla="*/ 869 w 2342"/>
                <a:gd name="T23" fmla="*/ 366 h 671"/>
                <a:gd name="T24" fmla="*/ 724 w 2342"/>
                <a:gd name="T25" fmla="*/ 405 h 671"/>
                <a:gd name="T26" fmla="*/ 579 w 2342"/>
                <a:gd name="T27" fmla="*/ 445 h 671"/>
                <a:gd name="T28" fmla="*/ 433 w 2342"/>
                <a:gd name="T29" fmla="*/ 486 h 671"/>
                <a:gd name="T30" fmla="*/ 289 w 2342"/>
                <a:gd name="T31" fmla="*/ 527 h 671"/>
                <a:gd name="T32" fmla="*/ 144 w 2342"/>
                <a:gd name="T33" fmla="*/ 567 h 671"/>
                <a:gd name="T34" fmla="*/ 0 w 2342"/>
                <a:gd name="T35" fmla="*/ 609 h 671"/>
                <a:gd name="T36" fmla="*/ 18 w 2342"/>
                <a:gd name="T37" fmla="*/ 671 h 671"/>
                <a:gd name="T38" fmla="*/ 162 w 2342"/>
                <a:gd name="T39" fmla="*/ 629 h 671"/>
                <a:gd name="T40" fmla="*/ 306 w 2342"/>
                <a:gd name="T41" fmla="*/ 588 h 671"/>
                <a:gd name="T42" fmla="*/ 451 w 2342"/>
                <a:gd name="T43" fmla="*/ 547 h 671"/>
                <a:gd name="T44" fmla="*/ 595 w 2342"/>
                <a:gd name="T45" fmla="*/ 506 h 671"/>
                <a:gd name="T46" fmla="*/ 740 w 2342"/>
                <a:gd name="T47" fmla="*/ 467 h 671"/>
                <a:gd name="T48" fmla="*/ 886 w 2342"/>
                <a:gd name="T49" fmla="*/ 427 h 671"/>
                <a:gd name="T50" fmla="*/ 1030 w 2342"/>
                <a:gd name="T51" fmla="*/ 389 h 671"/>
                <a:gd name="T52" fmla="*/ 1175 w 2342"/>
                <a:gd name="T53" fmla="*/ 351 h 671"/>
                <a:gd name="T54" fmla="*/ 1321 w 2342"/>
                <a:gd name="T55" fmla="*/ 312 h 671"/>
                <a:gd name="T56" fmla="*/ 1466 w 2342"/>
                <a:gd name="T57" fmla="*/ 275 h 671"/>
                <a:gd name="T58" fmla="*/ 1613 w 2342"/>
                <a:gd name="T59" fmla="*/ 240 h 671"/>
                <a:gd name="T60" fmla="*/ 1758 w 2342"/>
                <a:gd name="T61" fmla="*/ 203 h 671"/>
                <a:gd name="T62" fmla="*/ 1903 w 2342"/>
                <a:gd name="T63" fmla="*/ 167 h 671"/>
                <a:gd name="T64" fmla="*/ 2050 w 2342"/>
                <a:gd name="T65" fmla="*/ 131 h 671"/>
                <a:gd name="T66" fmla="*/ 2197 w 2342"/>
                <a:gd name="T67" fmla="*/ 97 h 671"/>
                <a:gd name="T68" fmla="*/ 2342 w 2342"/>
                <a:gd name="T69" fmla="*/ 61 h 671"/>
                <a:gd name="T70" fmla="*/ 2342 w 2342"/>
                <a:gd name="T71" fmla="*/ 61 h 671"/>
                <a:gd name="T72" fmla="*/ 2328 w 2342"/>
                <a:gd name="T73" fmla="*/ 0 h 671"/>
                <a:gd name="T74" fmla="*/ 2328 w 2342"/>
                <a:gd name="T75" fmla="*/ 0 h 671"/>
                <a:gd name="T76" fmla="*/ 2328 w 2342"/>
                <a:gd name="T77" fmla="*/ 0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42" h="671">
                  <a:moveTo>
                    <a:pt x="2328" y="0"/>
                  </a:moveTo>
                  <a:lnTo>
                    <a:pt x="2328" y="0"/>
                  </a:lnTo>
                  <a:lnTo>
                    <a:pt x="2181" y="35"/>
                  </a:lnTo>
                  <a:lnTo>
                    <a:pt x="2035" y="69"/>
                  </a:lnTo>
                  <a:lnTo>
                    <a:pt x="1889" y="105"/>
                  </a:lnTo>
                  <a:lnTo>
                    <a:pt x="1743" y="140"/>
                  </a:lnTo>
                  <a:lnTo>
                    <a:pt x="1596" y="177"/>
                  </a:lnTo>
                  <a:lnTo>
                    <a:pt x="1451" y="214"/>
                  </a:lnTo>
                  <a:lnTo>
                    <a:pt x="1305" y="251"/>
                  </a:lnTo>
                  <a:lnTo>
                    <a:pt x="1160" y="289"/>
                  </a:lnTo>
                  <a:lnTo>
                    <a:pt x="1015" y="328"/>
                  </a:lnTo>
                  <a:lnTo>
                    <a:pt x="869" y="366"/>
                  </a:lnTo>
                  <a:lnTo>
                    <a:pt x="724" y="405"/>
                  </a:lnTo>
                  <a:lnTo>
                    <a:pt x="579" y="445"/>
                  </a:lnTo>
                  <a:lnTo>
                    <a:pt x="433" y="486"/>
                  </a:lnTo>
                  <a:lnTo>
                    <a:pt x="289" y="527"/>
                  </a:lnTo>
                  <a:lnTo>
                    <a:pt x="144" y="567"/>
                  </a:lnTo>
                  <a:lnTo>
                    <a:pt x="0" y="609"/>
                  </a:lnTo>
                  <a:lnTo>
                    <a:pt x="18" y="671"/>
                  </a:lnTo>
                  <a:lnTo>
                    <a:pt x="162" y="629"/>
                  </a:lnTo>
                  <a:lnTo>
                    <a:pt x="306" y="588"/>
                  </a:lnTo>
                  <a:lnTo>
                    <a:pt x="451" y="547"/>
                  </a:lnTo>
                  <a:lnTo>
                    <a:pt x="595" y="506"/>
                  </a:lnTo>
                  <a:lnTo>
                    <a:pt x="740" y="467"/>
                  </a:lnTo>
                  <a:lnTo>
                    <a:pt x="886" y="427"/>
                  </a:lnTo>
                  <a:lnTo>
                    <a:pt x="1030" y="389"/>
                  </a:lnTo>
                  <a:lnTo>
                    <a:pt x="1175" y="351"/>
                  </a:lnTo>
                  <a:lnTo>
                    <a:pt x="1321" y="312"/>
                  </a:lnTo>
                  <a:lnTo>
                    <a:pt x="1466" y="275"/>
                  </a:lnTo>
                  <a:lnTo>
                    <a:pt x="1613" y="240"/>
                  </a:lnTo>
                  <a:lnTo>
                    <a:pt x="1758" y="203"/>
                  </a:lnTo>
                  <a:lnTo>
                    <a:pt x="1903" y="167"/>
                  </a:lnTo>
                  <a:lnTo>
                    <a:pt x="2050" y="131"/>
                  </a:lnTo>
                  <a:lnTo>
                    <a:pt x="2197" y="97"/>
                  </a:lnTo>
                  <a:lnTo>
                    <a:pt x="2342" y="61"/>
                  </a:lnTo>
                  <a:lnTo>
                    <a:pt x="2342" y="61"/>
                  </a:lnTo>
                  <a:lnTo>
                    <a:pt x="2328" y="0"/>
                  </a:lnTo>
                  <a:lnTo>
                    <a:pt x="2328" y="0"/>
                  </a:lnTo>
                  <a:lnTo>
                    <a:pt x="232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1" name="Freeform 235"/>
            <p:cNvSpPr>
              <a:spLocks/>
            </p:cNvSpPr>
            <p:nvPr/>
          </p:nvSpPr>
          <p:spPr bwMode="auto">
            <a:xfrm>
              <a:off x="1587500" y="4694238"/>
              <a:ext cx="1073150" cy="233362"/>
            </a:xfrm>
            <a:custGeom>
              <a:avLst/>
              <a:gdLst>
                <a:gd name="T0" fmla="*/ 2694 w 2704"/>
                <a:gd name="T1" fmla="*/ 0 h 590"/>
                <a:gd name="T2" fmla="*/ 2694 w 2704"/>
                <a:gd name="T3" fmla="*/ 0 h 590"/>
                <a:gd name="T4" fmla="*/ 2524 w 2704"/>
                <a:gd name="T5" fmla="*/ 28 h 590"/>
                <a:gd name="T6" fmla="*/ 2355 w 2704"/>
                <a:gd name="T7" fmla="*/ 57 h 590"/>
                <a:gd name="T8" fmla="*/ 2185 w 2704"/>
                <a:gd name="T9" fmla="*/ 87 h 590"/>
                <a:gd name="T10" fmla="*/ 2017 w 2704"/>
                <a:gd name="T11" fmla="*/ 116 h 590"/>
                <a:gd name="T12" fmla="*/ 1847 w 2704"/>
                <a:gd name="T13" fmla="*/ 147 h 590"/>
                <a:gd name="T14" fmla="*/ 1679 w 2704"/>
                <a:gd name="T15" fmla="*/ 179 h 590"/>
                <a:gd name="T16" fmla="*/ 1511 w 2704"/>
                <a:gd name="T17" fmla="*/ 210 h 590"/>
                <a:gd name="T18" fmla="*/ 1342 w 2704"/>
                <a:gd name="T19" fmla="*/ 242 h 590"/>
                <a:gd name="T20" fmla="*/ 1174 w 2704"/>
                <a:gd name="T21" fmla="*/ 277 h 590"/>
                <a:gd name="T22" fmla="*/ 1006 w 2704"/>
                <a:gd name="T23" fmla="*/ 310 h 590"/>
                <a:gd name="T24" fmla="*/ 839 w 2704"/>
                <a:gd name="T25" fmla="*/ 346 h 590"/>
                <a:gd name="T26" fmla="*/ 670 w 2704"/>
                <a:gd name="T27" fmla="*/ 380 h 590"/>
                <a:gd name="T28" fmla="*/ 502 w 2704"/>
                <a:gd name="T29" fmla="*/ 417 h 590"/>
                <a:gd name="T30" fmla="*/ 335 w 2704"/>
                <a:gd name="T31" fmla="*/ 454 h 590"/>
                <a:gd name="T32" fmla="*/ 167 w 2704"/>
                <a:gd name="T33" fmla="*/ 491 h 590"/>
                <a:gd name="T34" fmla="*/ 0 w 2704"/>
                <a:gd name="T35" fmla="*/ 529 h 590"/>
                <a:gd name="T36" fmla="*/ 14 w 2704"/>
                <a:gd name="T37" fmla="*/ 590 h 590"/>
                <a:gd name="T38" fmla="*/ 181 w 2704"/>
                <a:gd name="T39" fmla="*/ 553 h 590"/>
                <a:gd name="T40" fmla="*/ 349 w 2704"/>
                <a:gd name="T41" fmla="*/ 515 h 590"/>
                <a:gd name="T42" fmla="*/ 516 w 2704"/>
                <a:gd name="T43" fmla="*/ 479 h 590"/>
                <a:gd name="T44" fmla="*/ 683 w 2704"/>
                <a:gd name="T45" fmla="*/ 442 h 590"/>
                <a:gd name="T46" fmla="*/ 852 w 2704"/>
                <a:gd name="T47" fmla="*/ 408 h 590"/>
                <a:gd name="T48" fmla="*/ 1019 w 2704"/>
                <a:gd name="T49" fmla="*/ 372 h 590"/>
                <a:gd name="T50" fmla="*/ 1187 w 2704"/>
                <a:gd name="T51" fmla="*/ 339 h 590"/>
                <a:gd name="T52" fmla="*/ 1355 w 2704"/>
                <a:gd name="T53" fmla="*/ 306 h 590"/>
                <a:gd name="T54" fmla="*/ 1522 w 2704"/>
                <a:gd name="T55" fmla="*/ 273 h 590"/>
                <a:gd name="T56" fmla="*/ 1690 w 2704"/>
                <a:gd name="T57" fmla="*/ 241 h 590"/>
                <a:gd name="T58" fmla="*/ 1859 w 2704"/>
                <a:gd name="T59" fmla="*/ 209 h 590"/>
                <a:gd name="T60" fmla="*/ 2028 w 2704"/>
                <a:gd name="T61" fmla="*/ 179 h 590"/>
                <a:gd name="T62" fmla="*/ 2197 w 2704"/>
                <a:gd name="T63" fmla="*/ 149 h 590"/>
                <a:gd name="T64" fmla="*/ 2365 w 2704"/>
                <a:gd name="T65" fmla="*/ 120 h 590"/>
                <a:gd name="T66" fmla="*/ 2535 w 2704"/>
                <a:gd name="T67" fmla="*/ 92 h 590"/>
                <a:gd name="T68" fmla="*/ 2704 w 2704"/>
                <a:gd name="T69" fmla="*/ 64 h 590"/>
                <a:gd name="T70" fmla="*/ 2704 w 2704"/>
                <a:gd name="T71" fmla="*/ 64 h 590"/>
                <a:gd name="T72" fmla="*/ 2694 w 2704"/>
                <a:gd name="T73" fmla="*/ 0 h 590"/>
                <a:gd name="T74" fmla="*/ 2694 w 2704"/>
                <a:gd name="T75" fmla="*/ 0 h 590"/>
                <a:gd name="T76" fmla="*/ 2694 w 2704"/>
                <a:gd name="T77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04" h="590">
                  <a:moveTo>
                    <a:pt x="2694" y="0"/>
                  </a:moveTo>
                  <a:lnTo>
                    <a:pt x="2694" y="0"/>
                  </a:lnTo>
                  <a:lnTo>
                    <a:pt x="2524" y="28"/>
                  </a:lnTo>
                  <a:lnTo>
                    <a:pt x="2355" y="57"/>
                  </a:lnTo>
                  <a:lnTo>
                    <a:pt x="2185" y="87"/>
                  </a:lnTo>
                  <a:lnTo>
                    <a:pt x="2017" y="116"/>
                  </a:lnTo>
                  <a:lnTo>
                    <a:pt x="1847" y="147"/>
                  </a:lnTo>
                  <a:lnTo>
                    <a:pt x="1679" y="179"/>
                  </a:lnTo>
                  <a:lnTo>
                    <a:pt x="1511" y="210"/>
                  </a:lnTo>
                  <a:lnTo>
                    <a:pt x="1342" y="242"/>
                  </a:lnTo>
                  <a:lnTo>
                    <a:pt x="1174" y="277"/>
                  </a:lnTo>
                  <a:lnTo>
                    <a:pt x="1006" y="310"/>
                  </a:lnTo>
                  <a:lnTo>
                    <a:pt x="839" y="346"/>
                  </a:lnTo>
                  <a:lnTo>
                    <a:pt x="670" y="380"/>
                  </a:lnTo>
                  <a:lnTo>
                    <a:pt x="502" y="417"/>
                  </a:lnTo>
                  <a:lnTo>
                    <a:pt x="335" y="454"/>
                  </a:lnTo>
                  <a:lnTo>
                    <a:pt x="167" y="491"/>
                  </a:lnTo>
                  <a:lnTo>
                    <a:pt x="0" y="529"/>
                  </a:lnTo>
                  <a:lnTo>
                    <a:pt x="14" y="590"/>
                  </a:lnTo>
                  <a:lnTo>
                    <a:pt x="181" y="553"/>
                  </a:lnTo>
                  <a:lnTo>
                    <a:pt x="349" y="515"/>
                  </a:lnTo>
                  <a:lnTo>
                    <a:pt x="516" y="479"/>
                  </a:lnTo>
                  <a:lnTo>
                    <a:pt x="683" y="442"/>
                  </a:lnTo>
                  <a:lnTo>
                    <a:pt x="852" y="408"/>
                  </a:lnTo>
                  <a:lnTo>
                    <a:pt x="1019" y="372"/>
                  </a:lnTo>
                  <a:lnTo>
                    <a:pt x="1187" y="339"/>
                  </a:lnTo>
                  <a:lnTo>
                    <a:pt x="1355" y="306"/>
                  </a:lnTo>
                  <a:lnTo>
                    <a:pt x="1522" y="273"/>
                  </a:lnTo>
                  <a:lnTo>
                    <a:pt x="1690" y="241"/>
                  </a:lnTo>
                  <a:lnTo>
                    <a:pt x="1859" y="209"/>
                  </a:lnTo>
                  <a:lnTo>
                    <a:pt x="2028" y="179"/>
                  </a:lnTo>
                  <a:lnTo>
                    <a:pt x="2197" y="149"/>
                  </a:lnTo>
                  <a:lnTo>
                    <a:pt x="2365" y="120"/>
                  </a:lnTo>
                  <a:lnTo>
                    <a:pt x="2535" y="92"/>
                  </a:lnTo>
                  <a:lnTo>
                    <a:pt x="2704" y="64"/>
                  </a:lnTo>
                  <a:lnTo>
                    <a:pt x="2704" y="64"/>
                  </a:lnTo>
                  <a:lnTo>
                    <a:pt x="2694" y="0"/>
                  </a:lnTo>
                  <a:lnTo>
                    <a:pt x="2694" y="0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2" name="Freeform 236"/>
            <p:cNvSpPr>
              <a:spLocks/>
            </p:cNvSpPr>
            <p:nvPr/>
          </p:nvSpPr>
          <p:spPr bwMode="auto">
            <a:xfrm>
              <a:off x="2655888" y="4603750"/>
              <a:ext cx="744537" cy="115888"/>
            </a:xfrm>
            <a:custGeom>
              <a:avLst/>
              <a:gdLst>
                <a:gd name="T0" fmla="*/ 1868 w 1874"/>
                <a:gd name="T1" fmla="*/ 0 h 291"/>
                <a:gd name="T2" fmla="*/ 1868 w 1874"/>
                <a:gd name="T3" fmla="*/ 0 h 291"/>
                <a:gd name="T4" fmla="*/ 1750 w 1874"/>
                <a:gd name="T5" fmla="*/ 12 h 291"/>
                <a:gd name="T6" fmla="*/ 1633 w 1874"/>
                <a:gd name="T7" fmla="*/ 23 h 291"/>
                <a:gd name="T8" fmla="*/ 1516 w 1874"/>
                <a:gd name="T9" fmla="*/ 35 h 291"/>
                <a:gd name="T10" fmla="*/ 1399 w 1874"/>
                <a:gd name="T11" fmla="*/ 47 h 291"/>
                <a:gd name="T12" fmla="*/ 1283 w 1874"/>
                <a:gd name="T13" fmla="*/ 60 h 291"/>
                <a:gd name="T14" fmla="*/ 1165 w 1874"/>
                <a:gd name="T15" fmla="*/ 73 h 291"/>
                <a:gd name="T16" fmla="*/ 1049 w 1874"/>
                <a:gd name="T17" fmla="*/ 87 h 291"/>
                <a:gd name="T18" fmla="*/ 932 w 1874"/>
                <a:gd name="T19" fmla="*/ 101 h 291"/>
                <a:gd name="T20" fmla="*/ 816 w 1874"/>
                <a:gd name="T21" fmla="*/ 115 h 291"/>
                <a:gd name="T22" fmla="*/ 700 w 1874"/>
                <a:gd name="T23" fmla="*/ 130 h 291"/>
                <a:gd name="T24" fmla="*/ 583 w 1874"/>
                <a:gd name="T25" fmla="*/ 146 h 291"/>
                <a:gd name="T26" fmla="*/ 467 w 1874"/>
                <a:gd name="T27" fmla="*/ 161 h 291"/>
                <a:gd name="T28" fmla="*/ 351 w 1874"/>
                <a:gd name="T29" fmla="*/ 177 h 291"/>
                <a:gd name="T30" fmla="*/ 233 w 1874"/>
                <a:gd name="T31" fmla="*/ 193 h 291"/>
                <a:gd name="T32" fmla="*/ 117 w 1874"/>
                <a:gd name="T33" fmla="*/ 211 h 291"/>
                <a:gd name="T34" fmla="*/ 0 w 1874"/>
                <a:gd name="T35" fmla="*/ 227 h 291"/>
                <a:gd name="T36" fmla="*/ 10 w 1874"/>
                <a:gd name="T37" fmla="*/ 291 h 291"/>
                <a:gd name="T38" fmla="*/ 126 w 1874"/>
                <a:gd name="T39" fmla="*/ 273 h 291"/>
                <a:gd name="T40" fmla="*/ 242 w 1874"/>
                <a:gd name="T41" fmla="*/ 256 h 291"/>
                <a:gd name="T42" fmla="*/ 358 w 1874"/>
                <a:gd name="T43" fmla="*/ 240 h 291"/>
                <a:gd name="T44" fmla="*/ 475 w 1874"/>
                <a:gd name="T45" fmla="*/ 225 h 291"/>
                <a:gd name="T46" fmla="*/ 592 w 1874"/>
                <a:gd name="T47" fmla="*/ 208 h 291"/>
                <a:gd name="T48" fmla="*/ 708 w 1874"/>
                <a:gd name="T49" fmla="*/ 193 h 291"/>
                <a:gd name="T50" fmla="*/ 824 w 1874"/>
                <a:gd name="T51" fmla="*/ 179 h 291"/>
                <a:gd name="T52" fmla="*/ 940 w 1874"/>
                <a:gd name="T53" fmla="*/ 163 h 291"/>
                <a:gd name="T54" fmla="*/ 1057 w 1874"/>
                <a:gd name="T55" fmla="*/ 149 h 291"/>
                <a:gd name="T56" fmla="*/ 1173 w 1874"/>
                <a:gd name="T57" fmla="*/ 137 h 291"/>
                <a:gd name="T58" fmla="*/ 1289 w 1874"/>
                <a:gd name="T59" fmla="*/ 123 h 291"/>
                <a:gd name="T60" fmla="*/ 1406 w 1874"/>
                <a:gd name="T61" fmla="*/ 110 h 291"/>
                <a:gd name="T62" fmla="*/ 1522 w 1874"/>
                <a:gd name="T63" fmla="*/ 98 h 291"/>
                <a:gd name="T64" fmla="*/ 1640 w 1874"/>
                <a:gd name="T65" fmla="*/ 86 h 291"/>
                <a:gd name="T66" fmla="*/ 1757 w 1874"/>
                <a:gd name="T67" fmla="*/ 74 h 291"/>
                <a:gd name="T68" fmla="*/ 1874 w 1874"/>
                <a:gd name="T69" fmla="*/ 64 h 291"/>
                <a:gd name="T70" fmla="*/ 1873 w 1874"/>
                <a:gd name="T71" fmla="*/ 64 h 291"/>
                <a:gd name="T72" fmla="*/ 1868 w 1874"/>
                <a:gd name="T73" fmla="*/ 0 h 291"/>
                <a:gd name="T74" fmla="*/ 1868 w 1874"/>
                <a:gd name="T75" fmla="*/ 0 h 291"/>
                <a:gd name="T76" fmla="*/ 1868 w 1874"/>
                <a:gd name="T7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4" h="291">
                  <a:moveTo>
                    <a:pt x="1868" y="0"/>
                  </a:moveTo>
                  <a:lnTo>
                    <a:pt x="1868" y="0"/>
                  </a:lnTo>
                  <a:lnTo>
                    <a:pt x="1750" y="12"/>
                  </a:lnTo>
                  <a:lnTo>
                    <a:pt x="1633" y="23"/>
                  </a:lnTo>
                  <a:lnTo>
                    <a:pt x="1516" y="35"/>
                  </a:lnTo>
                  <a:lnTo>
                    <a:pt x="1399" y="47"/>
                  </a:lnTo>
                  <a:lnTo>
                    <a:pt x="1283" y="60"/>
                  </a:lnTo>
                  <a:lnTo>
                    <a:pt x="1165" y="73"/>
                  </a:lnTo>
                  <a:lnTo>
                    <a:pt x="1049" y="87"/>
                  </a:lnTo>
                  <a:lnTo>
                    <a:pt x="932" y="101"/>
                  </a:lnTo>
                  <a:lnTo>
                    <a:pt x="816" y="115"/>
                  </a:lnTo>
                  <a:lnTo>
                    <a:pt x="700" y="130"/>
                  </a:lnTo>
                  <a:lnTo>
                    <a:pt x="583" y="146"/>
                  </a:lnTo>
                  <a:lnTo>
                    <a:pt x="467" y="161"/>
                  </a:lnTo>
                  <a:lnTo>
                    <a:pt x="351" y="177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10" y="291"/>
                  </a:lnTo>
                  <a:lnTo>
                    <a:pt x="126" y="273"/>
                  </a:lnTo>
                  <a:lnTo>
                    <a:pt x="242" y="256"/>
                  </a:lnTo>
                  <a:lnTo>
                    <a:pt x="358" y="240"/>
                  </a:lnTo>
                  <a:lnTo>
                    <a:pt x="475" y="225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9"/>
                  </a:lnTo>
                  <a:lnTo>
                    <a:pt x="940" y="163"/>
                  </a:lnTo>
                  <a:lnTo>
                    <a:pt x="1057" y="149"/>
                  </a:lnTo>
                  <a:lnTo>
                    <a:pt x="1173" y="137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8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73" y="64"/>
                  </a:lnTo>
                  <a:lnTo>
                    <a:pt x="1868" y="0"/>
                  </a:lnTo>
                  <a:lnTo>
                    <a:pt x="1868" y="0"/>
                  </a:lnTo>
                  <a:lnTo>
                    <a:pt x="1868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3" name="Freeform 237"/>
            <p:cNvSpPr>
              <a:spLocks/>
            </p:cNvSpPr>
            <p:nvPr/>
          </p:nvSpPr>
          <p:spPr bwMode="auto">
            <a:xfrm>
              <a:off x="3397250" y="4576763"/>
              <a:ext cx="600075" cy="52387"/>
            </a:xfrm>
            <a:custGeom>
              <a:avLst/>
              <a:gdLst>
                <a:gd name="T0" fmla="*/ 1512 w 1512"/>
                <a:gd name="T1" fmla="*/ 1 h 131"/>
                <a:gd name="T2" fmla="*/ 1512 w 1512"/>
                <a:gd name="T3" fmla="*/ 1 h 131"/>
                <a:gd name="T4" fmla="*/ 1416 w 1512"/>
                <a:gd name="T5" fmla="*/ 2 h 131"/>
                <a:gd name="T6" fmla="*/ 1322 w 1512"/>
                <a:gd name="T7" fmla="*/ 3 h 131"/>
                <a:gd name="T8" fmla="*/ 1228 w 1512"/>
                <a:gd name="T9" fmla="*/ 6 h 131"/>
                <a:gd name="T10" fmla="*/ 1133 w 1512"/>
                <a:gd name="T11" fmla="*/ 9 h 131"/>
                <a:gd name="T12" fmla="*/ 1039 w 1512"/>
                <a:gd name="T13" fmla="*/ 11 h 131"/>
                <a:gd name="T14" fmla="*/ 945 w 1512"/>
                <a:gd name="T15" fmla="*/ 14 h 131"/>
                <a:gd name="T16" fmla="*/ 850 w 1512"/>
                <a:gd name="T17" fmla="*/ 17 h 131"/>
                <a:gd name="T18" fmla="*/ 756 w 1512"/>
                <a:gd name="T19" fmla="*/ 21 h 131"/>
                <a:gd name="T20" fmla="*/ 662 w 1512"/>
                <a:gd name="T21" fmla="*/ 26 h 131"/>
                <a:gd name="T22" fmla="*/ 567 w 1512"/>
                <a:gd name="T23" fmla="*/ 32 h 131"/>
                <a:gd name="T24" fmla="*/ 473 w 1512"/>
                <a:gd name="T25" fmla="*/ 37 h 131"/>
                <a:gd name="T26" fmla="*/ 378 w 1512"/>
                <a:gd name="T27" fmla="*/ 42 h 131"/>
                <a:gd name="T28" fmla="*/ 284 w 1512"/>
                <a:gd name="T29" fmla="*/ 47 h 131"/>
                <a:gd name="T30" fmla="*/ 190 w 1512"/>
                <a:gd name="T31" fmla="*/ 53 h 131"/>
                <a:gd name="T32" fmla="*/ 95 w 1512"/>
                <a:gd name="T33" fmla="*/ 60 h 131"/>
                <a:gd name="T34" fmla="*/ 0 w 1512"/>
                <a:gd name="T35" fmla="*/ 67 h 131"/>
                <a:gd name="T36" fmla="*/ 5 w 1512"/>
                <a:gd name="T37" fmla="*/ 131 h 131"/>
                <a:gd name="T38" fmla="*/ 99 w 1512"/>
                <a:gd name="T39" fmla="*/ 123 h 131"/>
                <a:gd name="T40" fmla="*/ 194 w 1512"/>
                <a:gd name="T41" fmla="*/ 117 h 131"/>
                <a:gd name="T42" fmla="*/ 288 w 1512"/>
                <a:gd name="T43" fmla="*/ 111 h 131"/>
                <a:gd name="T44" fmla="*/ 382 w 1512"/>
                <a:gd name="T45" fmla="*/ 105 h 131"/>
                <a:gd name="T46" fmla="*/ 477 w 1512"/>
                <a:gd name="T47" fmla="*/ 100 h 131"/>
                <a:gd name="T48" fmla="*/ 570 w 1512"/>
                <a:gd name="T49" fmla="*/ 95 h 131"/>
                <a:gd name="T50" fmla="*/ 664 w 1512"/>
                <a:gd name="T51" fmla="*/ 90 h 131"/>
                <a:gd name="T52" fmla="*/ 758 w 1512"/>
                <a:gd name="T53" fmla="*/ 85 h 131"/>
                <a:gd name="T54" fmla="*/ 853 w 1512"/>
                <a:gd name="T55" fmla="*/ 81 h 131"/>
                <a:gd name="T56" fmla="*/ 946 w 1512"/>
                <a:gd name="T57" fmla="*/ 77 h 131"/>
                <a:gd name="T58" fmla="*/ 1040 w 1512"/>
                <a:gd name="T59" fmla="*/ 75 h 131"/>
                <a:gd name="T60" fmla="*/ 1135 w 1512"/>
                <a:gd name="T61" fmla="*/ 72 h 131"/>
                <a:gd name="T62" fmla="*/ 1229 w 1512"/>
                <a:gd name="T63" fmla="*/ 70 h 131"/>
                <a:gd name="T64" fmla="*/ 1323 w 1512"/>
                <a:gd name="T65" fmla="*/ 67 h 131"/>
                <a:gd name="T66" fmla="*/ 1418 w 1512"/>
                <a:gd name="T67" fmla="*/ 66 h 131"/>
                <a:gd name="T68" fmla="*/ 1512 w 1512"/>
                <a:gd name="T69" fmla="*/ 63 h 131"/>
                <a:gd name="T70" fmla="*/ 1512 w 1512"/>
                <a:gd name="T71" fmla="*/ 63 h 131"/>
                <a:gd name="T72" fmla="*/ 1512 w 1512"/>
                <a:gd name="T73" fmla="*/ 1 h 131"/>
                <a:gd name="T74" fmla="*/ 1512 w 1512"/>
                <a:gd name="T75" fmla="*/ 0 h 131"/>
                <a:gd name="T76" fmla="*/ 1512 w 1512"/>
                <a:gd name="T7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12" h="131">
                  <a:moveTo>
                    <a:pt x="1512" y="1"/>
                  </a:moveTo>
                  <a:lnTo>
                    <a:pt x="1512" y="1"/>
                  </a:lnTo>
                  <a:lnTo>
                    <a:pt x="1416" y="2"/>
                  </a:lnTo>
                  <a:lnTo>
                    <a:pt x="1322" y="3"/>
                  </a:lnTo>
                  <a:lnTo>
                    <a:pt x="1228" y="6"/>
                  </a:lnTo>
                  <a:lnTo>
                    <a:pt x="1133" y="9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7"/>
                  </a:lnTo>
                  <a:lnTo>
                    <a:pt x="756" y="21"/>
                  </a:lnTo>
                  <a:lnTo>
                    <a:pt x="662" y="26"/>
                  </a:lnTo>
                  <a:lnTo>
                    <a:pt x="567" y="32"/>
                  </a:lnTo>
                  <a:lnTo>
                    <a:pt x="473" y="37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5" y="131"/>
                  </a:lnTo>
                  <a:lnTo>
                    <a:pt x="99" y="123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5"/>
                  </a:lnTo>
                  <a:lnTo>
                    <a:pt x="477" y="100"/>
                  </a:lnTo>
                  <a:lnTo>
                    <a:pt x="570" y="95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7"/>
                  </a:lnTo>
                  <a:lnTo>
                    <a:pt x="1040" y="75"/>
                  </a:lnTo>
                  <a:lnTo>
                    <a:pt x="1135" y="72"/>
                  </a:lnTo>
                  <a:lnTo>
                    <a:pt x="1229" y="70"/>
                  </a:lnTo>
                  <a:lnTo>
                    <a:pt x="1323" y="67"/>
                  </a:lnTo>
                  <a:lnTo>
                    <a:pt x="1418" y="66"/>
                  </a:lnTo>
                  <a:lnTo>
                    <a:pt x="1512" y="63"/>
                  </a:lnTo>
                  <a:lnTo>
                    <a:pt x="1512" y="63"/>
                  </a:lnTo>
                  <a:lnTo>
                    <a:pt x="1512" y="1"/>
                  </a:lnTo>
                  <a:lnTo>
                    <a:pt x="1512" y="0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4" name="Freeform 238"/>
            <p:cNvSpPr>
              <a:spLocks/>
            </p:cNvSpPr>
            <p:nvPr/>
          </p:nvSpPr>
          <p:spPr bwMode="auto">
            <a:xfrm>
              <a:off x="3997325" y="4576763"/>
              <a:ext cx="468313" cy="44450"/>
            </a:xfrm>
            <a:custGeom>
              <a:avLst/>
              <a:gdLst>
                <a:gd name="T0" fmla="*/ 1179 w 1179"/>
                <a:gd name="T1" fmla="*/ 47 h 111"/>
                <a:gd name="T2" fmla="*/ 1178 w 1179"/>
                <a:gd name="T3" fmla="*/ 47 h 111"/>
                <a:gd name="T4" fmla="*/ 1105 w 1179"/>
                <a:gd name="T5" fmla="*/ 43 h 111"/>
                <a:gd name="T6" fmla="*/ 1031 w 1179"/>
                <a:gd name="T7" fmla="*/ 38 h 111"/>
                <a:gd name="T8" fmla="*/ 957 w 1179"/>
                <a:gd name="T9" fmla="*/ 34 h 111"/>
                <a:gd name="T10" fmla="*/ 884 w 1179"/>
                <a:gd name="T11" fmla="*/ 31 h 111"/>
                <a:gd name="T12" fmla="*/ 811 w 1179"/>
                <a:gd name="T13" fmla="*/ 27 h 111"/>
                <a:gd name="T14" fmla="*/ 737 w 1179"/>
                <a:gd name="T15" fmla="*/ 23 h 111"/>
                <a:gd name="T16" fmla="*/ 663 w 1179"/>
                <a:gd name="T17" fmla="*/ 19 h 111"/>
                <a:gd name="T18" fmla="*/ 590 w 1179"/>
                <a:gd name="T19" fmla="*/ 16 h 111"/>
                <a:gd name="T20" fmla="*/ 516 w 1179"/>
                <a:gd name="T21" fmla="*/ 13 h 111"/>
                <a:gd name="T22" fmla="*/ 442 w 1179"/>
                <a:gd name="T23" fmla="*/ 10 h 111"/>
                <a:gd name="T24" fmla="*/ 370 w 1179"/>
                <a:gd name="T25" fmla="*/ 8 h 111"/>
                <a:gd name="T26" fmla="*/ 296 w 1179"/>
                <a:gd name="T27" fmla="*/ 6 h 111"/>
                <a:gd name="T28" fmla="*/ 222 w 1179"/>
                <a:gd name="T29" fmla="*/ 4 h 111"/>
                <a:gd name="T30" fmla="*/ 148 w 1179"/>
                <a:gd name="T31" fmla="*/ 2 h 111"/>
                <a:gd name="T32" fmla="*/ 74 w 1179"/>
                <a:gd name="T33" fmla="*/ 0 h 111"/>
                <a:gd name="T34" fmla="*/ 0 w 1179"/>
                <a:gd name="T35" fmla="*/ 0 h 111"/>
                <a:gd name="T36" fmla="*/ 0 w 1179"/>
                <a:gd name="T37" fmla="*/ 62 h 111"/>
                <a:gd name="T38" fmla="*/ 74 w 1179"/>
                <a:gd name="T39" fmla="*/ 64 h 111"/>
                <a:gd name="T40" fmla="*/ 147 w 1179"/>
                <a:gd name="T41" fmla="*/ 66 h 111"/>
                <a:gd name="T42" fmla="*/ 221 w 1179"/>
                <a:gd name="T43" fmla="*/ 67 h 111"/>
                <a:gd name="T44" fmla="*/ 294 w 1179"/>
                <a:gd name="T45" fmla="*/ 70 h 111"/>
                <a:gd name="T46" fmla="*/ 367 w 1179"/>
                <a:gd name="T47" fmla="*/ 71 h 111"/>
                <a:gd name="T48" fmla="*/ 441 w 1179"/>
                <a:gd name="T49" fmla="*/ 74 h 111"/>
                <a:gd name="T50" fmla="*/ 514 w 1179"/>
                <a:gd name="T51" fmla="*/ 76 h 111"/>
                <a:gd name="T52" fmla="*/ 588 w 1179"/>
                <a:gd name="T53" fmla="*/ 80 h 111"/>
                <a:gd name="T54" fmla="*/ 660 w 1179"/>
                <a:gd name="T55" fmla="*/ 83 h 111"/>
                <a:gd name="T56" fmla="*/ 734 w 1179"/>
                <a:gd name="T57" fmla="*/ 87 h 111"/>
                <a:gd name="T58" fmla="*/ 807 w 1179"/>
                <a:gd name="T59" fmla="*/ 90 h 111"/>
                <a:gd name="T60" fmla="*/ 881 w 1179"/>
                <a:gd name="T61" fmla="*/ 94 h 111"/>
                <a:gd name="T62" fmla="*/ 954 w 1179"/>
                <a:gd name="T63" fmla="*/ 98 h 111"/>
                <a:gd name="T64" fmla="*/ 1028 w 1179"/>
                <a:gd name="T65" fmla="*/ 102 h 111"/>
                <a:gd name="T66" fmla="*/ 1102 w 1179"/>
                <a:gd name="T67" fmla="*/ 107 h 111"/>
                <a:gd name="T68" fmla="*/ 1174 w 1179"/>
                <a:gd name="T69" fmla="*/ 111 h 111"/>
                <a:gd name="T70" fmla="*/ 1174 w 1179"/>
                <a:gd name="T71" fmla="*/ 111 h 111"/>
                <a:gd name="T72" fmla="*/ 1179 w 1179"/>
                <a:gd name="T73" fmla="*/ 47 h 111"/>
                <a:gd name="T74" fmla="*/ 1179 w 1179"/>
                <a:gd name="T75" fmla="*/ 47 h 111"/>
                <a:gd name="T76" fmla="*/ 1178 w 1179"/>
                <a:gd name="T77" fmla="*/ 47 h 111"/>
                <a:gd name="T78" fmla="*/ 1179 w 1179"/>
                <a:gd name="T79" fmla="*/ 4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9" h="111">
                  <a:moveTo>
                    <a:pt x="1179" y="47"/>
                  </a:moveTo>
                  <a:lnTo>
                    <a:pt x="1178" y="47"/>
                  </a:lnTo>
                  <a:lnTo>
                    <a:pt x="1105" y="43"/>
                  </a:lnTo>
                  <a:lnTo>
                    <a:pt x="1031" y="38"/>
                  </a:lnTo>
                  <a:lnTo>
                    <a:pt x="957" y="34"/>
                  </a:lnTo>
                  <a:lnTo>
                    <a:pt x="884" y="31"/>
                  </a:lnTo>
                  <a:lnTo>
                    <a:pt x="811" y="27"/>
                  </a:lnTo>
                  <a:lnTo>
                    <a:pt x="737" y="23"/>
                  </a:lnTo>
                  <a:lnTo>
                    <a:pt x="663" y="19"/>
                  </a:lnTo>
                  <a:lnTo>
                    <a:pt x="590" y="16"/>
                  </a:lnTo>
                  <a:lnTo>
                    <a:pt x="516" y="13"/>
                  </a:lnTo>
                  <a:lnTo>
                    <a:pt x="442" y="10"/>
                  </a:lnTo>
                  <a:lnTo>
                    <a:pt x="370" y="8"/>
                  </a:lnTo>
                  <a:lnTo>
                    <a:pt x="296" y="6"/>
                  </a:lnTo>
                  <a:lnTo>
                    <a:pt x="222" y="4"/>
                  </a:lnTo>
                  <a:lnTo>
                    <a:pt x="148" y="2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4"/>
                  </a:lnTo>
                  <a:lnTo>
                    <a:pt x="147" y="66"/>
                  </a:lnTo>
                  <a:lnTo>
                    <a:pt x="221" y="67"/>
                  </a:lnTo>
                  <a:lnTo>
                    <a:pt x="294" y="70"/>
                  </a:lnTo>
                  <a:lnTo>
                    <a:pt x="367" y="71"/>
                  </a:lnTo>
                  <a:lnTo>
                    <a:pt x="441" y="74"/>
                  </a:lnTo>
                  <a:lnTo>
                    <a:pt x="514" y="76"/>
                  </a:lnTo>
                  <a:lnTo>
                    <a:pt x="588" y="80"/>
                  </a:lnTo>
                  <a:lnTo>
                    <a:pt x="660" y="83"/>
                  </a:lnTo>
                  <a:lnTo>
                    <a:pt x="734" y="87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8"/>
                  </a:lnTo>
                  <a:lnTo>
                    <a:pt x="1028" y="102"/>
                  </a:lnTo>
                  <a:lnTo>
                    <a:pt x="1102" y="107"/>
                  </a:lnTo>
                  <a:lnTo>
                    <a:pt x="1174" y="111"/>
                  </a:lnTo>
                  <a:lnTo>
                    <a:pt x="1174" y="111"/>
                  </a:lnTo>
                  <a:lnTo>
                    <a:pt x="1179" y="47"/>
                  </a:lnTo>
                  <a:lnTo>
                    <a:pt x="1179" y="47"/>
                  </a:lnTo>
                  <a:lnTo>
                    <a:pt x="1178" y="47"/>
                  </a:lnTo>
                  <a:lnTo>
                    <a:pt x="1179" y="47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5" name="Freeform 239"/>
            <p:cNvSpPr>
              <a:spLocks/>
            </p:cNvSpPr>
            <p:nvPr/>
          </p:nvSpPr>
          <p:spPr bwMode="auto">
            <a:xfrm>
              <a:off x="4464050" y="4595813"/>
              <a:ext cx="327025" cy="57150"/>
            </a:xfrm>
            <a:custGeom>
              <a:avLst/>
              <a:gdLst>
                <a:gd name="T0" fmla="*/ 824 w 824"/>
                <a:gd name="T1" fmla="*/ 79 h 142"/>
                <a:gd name="T2" fmla="*/ 823 w 824"/>
                <a:gd name="T3" fmla="*/ 79 h 142"/>
                <a:gd name="T4" fmla="*/ 5 w 824"/>
                <a:gd name="T5" fmla="*/ 0 h 142"/>
                <a:gd name="T6" fmla="*/ 0 w 824"/>
                <a:gd name="T7" fmla="*/ 64 h 142"/>
                <a:gd name="T8" fmla="*/ 817 w 824"/>
                <a:gd name="T9" fmla="*/ 142 h 142"/>
                <a:gd name="T10" fmla="*/ 824 w 824"/>
                <a:gd name="T11" fmla="*/ 79 h 142"/>
                <a:gd name="T12" fmla="*/ 824 w 824"/>
                <a:gd name="T13" fmla="*/ 79 h 142"/>
                <a:gd name="T14" fmla="*/ 824 w 824"/>
                <a:gd name="T15" fmla="*/ 79 h 142"/>
                <a:gd name="T16" fmla="*/ 823 w 824"/>
                <a:gd name="T17" fmla="*/ 79 h 142"/>
                <a:gd name="T18" fmla="*/ 824 w 824"/>
                <a:gd name="T19" fmla="*/ 7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4" h="142">
                  <a:moveTo>
                    <a:pt x="824" y="79"/>
                  </a:moveTo>
                  <a:lnTo>
                    <a:pt x="823" y="79"/>
                  </a:lnTo>
                  <a:lnTo>
                    <a:pt x="5" y="0"/>
                  </a:lnTo>
                  <a:lnTo>
                    <a:pt x="0" y="64"/>
                  </a:lnTo>
                  <a:lnTo>
                    <a:pt x="817" y="142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4" y="79"/>
                  </a:lnTo>
                  <a:lnTo>
                    <a:pt x="823" y="79"/>
                  </a:lnTo>
                  <a:lnTo>
                    <a:pt x="824" y="7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6" name="Freeform 240"/>
            <p:cNvSpPr>
              <a:spLocks/>
            </p:cNvSpPr>
            <p:nvPr/>
          </p:nvSpPr>
          <p:spPr bwMode="auto">
            <a:xfrm>
              <a:off x="4787900" y="4627563"/>
              <a:ext cx="3232150" cy="577850"/>
            </a:xfrm>
            <a:custGeom>
              <a:avLst/>
              <a:gdLst>
                <a:gd name="T0" fmla="*/ 8144 w 8144"/>
                <a:gd name="T1" fmla="*/ 1393 h 1456"/>
                <a:gd name="T2" fmla="*/ 8144 w 8144"/>
                <a:gd name="T3" fmla="*/ 1393 h 1456"/>
                <a:gd name="T4" fmla="*/ 7890 w 8144"/>
                <a:gd name="T5" fmla="*/ 1353 h 1456"/>
                <a:gd name="T6" fmla="*/ 7635 w 8144"/>
                <a:gd name="T7" fmla="*/ 1311 h 1456"/>
                <a:gd name="T8" fmla="*/ 7381 w 8144"/>
                <a:gd name="T9" fmla="*/ 1267 h 1456"/>
                <a:gd name="T10" fmla="*/ 7126 w 8144"/>
                <a:gd name="T11" fmla="*/ 1224 h 1456"/>
                <a:gd name="T12" fmla="*/ 6872 w 8144"/>
                <a:gd name="T13" fmla="*/ 1179 h 1456"/>
                <a:gd name="T14" fmla="*/ 6619 w 8144"/>
                <a:gd name="T15" fmla="*/ 1133 h 1456"/>
                <a:gd name="T16" fmla="*/ 6365 w 8144"/>
                <a:gd name="T17" fmla="*/ 1087 h 1456"/>
                <a:gd name="T18" fmla="*/ 6111 w 8144"/>
                <a:gd name="T19" fmla="*/ 1040 h 1456"/>
                <a:gd name="T20" fmla="*/ 5604 w 8144"/>
                <a:gd name="T21" fmla="*/ 946 h 1456"/>
                <a:gd name="T22" fmla="*/ 5098 w 8144"/>
                <a:gd name="T23" fmla="*/ 850 h 1456"/>
                <a:gd name="T24" fmla="*/ 4590 w 8144"/>
                <a:gd name="T25" fmla="*/ 755 h 1456"/>
                <a:gd name="T26" fmla="*/ 4083 w 8144"/>
                <a:gd name="T27" fmla="*/ 659 h 1456"/>
                <a:gd name="T28" fmla="*/ 3577 w 8144"/>
                <a:gd name="T29" fmla="*/ 565 h 1456"/>
                <a:gd name="T30" fmla="*/ 3068 w 8144"/>
                <a:gd name="T31" fmla="*/ 472 h 1456"/>
                <a:gd name="T32" fmla="*/ 2814 w 8144"/>
                <a:gd name="T33" fmla="*/ 427 h 1456"/>
                <a:gd name="T34" fmla="*/ 2560 w 8144"/>
                <a:gd name="T35" fmla="*/ 383 h 1456"/>
                <a:gd name="T36" fmla="*/ 2305 w 8144"/>
                <a:gd name="T37" fmla="*/ 338 h 1456"/>
                <a:gd name="T38" fmla="*/ 2052 w 8144"/>
                <a:gd name="T39" fmla="*/ 296 h 1456"/>
                <a:gd name="T40" fmla="*/ 1797 w 8144"/>
                <a:gd name="T41" fmla="*/ 254 h 1456"/>
                <a:gd name="T42" fmla="*/ 1542 w 8144"/>
                <a:gd name="T43" fmla="*/ 213 h 1456"/>
                <a:gd name="T44" fmla="*/ 1287 w 8144"/>
                <a:gd name="T45" fmla="*/ 175 h 1456"/>
                <a:gd name="T46" fmla="*/ 1032 w 8144"/>
                <a:gd name="T47" fmla="*/ 137 h 1456"/>
                <a:gd name="T48" fmla="*/ 777 w 8144"/>
                <a:gd name="T49" fmla="*/ 100 h 1456"/>
                <a:gd name="T50" fmla="*/ 520 w 8144"/>
                <a:gd name="T51" fmla="*/ 65 h 1456"/>
                <a:gd name="T52" fmla="*/ 264 w 8144"/>
                <a:gd name="T53" fmla="*/ 32 h 1456"/>
                <a:gd name="T54" fmla="*/ 8 w 8144"/>
                <a:gd name="T55" fmla="*/ 0 h 1456"/>
                <a:gd name="T56" fmla="*/ 0 w 8144"/>
                <a:gd name="T57" fmla="*/ 63 h 1456"/>
                <a:gd name="T58" fmla="*/ 256 w 8144"/>
                <a:gd name="T59" fmla="*/ 94 h 1456"/>
                <a:gd name="T60" fmla="*/ 511 w 8144"/>
                <a:gd name="T61" fmla="*/ 128 h 1456"/>
                <a:gd name="T62" fmla="*/ 768 w 8144"/>
                <a:gd name="T63" fmla="*/ 163 h 1456"/>
                <a:gd name="T64" fmla="*/ 1023 w 8144"/>
                <a:gd name="T65" fmla="*/ 199 h 1456"/>
                <a:gd name="T66" fmla="*/ 1278 w 8144"/>
                <a:gd name="T67" fmla="*/ 237 h 1456"/>
                <a:gd name="T68" fmla="*/ 1533 w 8144"/>
                <a:gd name="T69" fmla="*/ 277 h 1456"/>
                <a:gd name="T70" fmla="*/ 1786 w 8144"/>
                <a:gd name="T71" fmla="*/ 318 h 1456"/>
                <a:gd name="T72" fmla="*/ 2041 w 8144"/>
                <a:gd name="T73" fmla="*/ 358 h 1456"/>
                <a:gd name="T74" fmla="*/ 2295 w 8144"/>
                <a:gd name="T75" fmla="*/ 402 h 1456"/>
                <a:gd name="T76" fmla="*/ 2549 w 8144"/>
                <a:gd name="T77" fmla="*/ 445 h 1456"/>
                <a:gd name="T78" fmla="*/ 2804 w 8144"/>
                <a:gd name="T79" fmla="*/ 490 h 1456"/>
                <a:gd name="T80" fmla="*/ 3058 w 8144"/>
                <a:gd name="T81" fmla="*/ 534 h 1456"/>
                <a:gd name="T82" fmla="*/ 3565 w 8144"/>
                <a:gd name="T83" fmla="*/ 627 h 1456"/>
                <a:gd name="T84" fmla="*/ 4071 w 8144"/>
                <a:gd name="T85" fmla="*/ 722 h 1456"/>
                <a:gd name="T86" fmla="*/ 4579 w 8144"/>
                <a:gd name="T87" fmla="*/ 817 h 1456"/>
                <a:gd name="T88" fmla="*/ 5085 w 8144"/>
                <a:gd name="T89" fmla="*/ 913 h 1456"/>
                <a:gd name="T90" fmla="*/ 5592 w 8144"/>
                <a:gd name="T91" fmla="*/ 1008 h 1456"/>
                <a:gd name="T92" fmla="*/ 6100 w 8144"/>
                <a:gd name="T93" fmla="*/ 1104 h 1456"/>
                <a:gd name="T94" fmla="*/ 6354 w 8144"/>
                <a:gd name="T95" fmla="*/ 1150 h 1456"/>
                <a:gd name="T96" fmla="*/ 6607 w 8144"/>
                <a:gd name="T97" fmla="*/ 1196 h 1456"/>
                <a:gd name="T98" fmla="*/ 6861 w 8144"/>
                <a:gd name="T99" fmla="*/ 1242 h 1456"/>
                <a:gd name="T100" fmla="*/ 7116 w 8144"/>
                <a:gd name="T101" fmla="*/ 1286 h 1456"/>
                <a:gd name="T102" fmla="*/ 7370 w 8144"/>
                <a:gd name="T103" fmla="*/ 1331 h 1456"/>
                <a:gd name="T104" fmla="*/ 7625 w 8144"/>
                <a:gd name="T105" fmla="*/ 1373 h 1456"/>
                <a:gd name="T106" fmla="*/ 7878 w 8144"/>
                <a:gd name="T107" fmla="*/ 1415 h 1456"/>
                <a:gd name="T108" fmla="*/ 8135 w 8144"/>
                <a:gd name="T109" fmla="*/ 1456 h 1456"/>
                <a:gd name="T110" fmla="*/ 8135 w 8144"/>
                <a:gd name="T111" fmla="*/ 1456 h 1456"/>
                <a:gd name="T112" fmla="*/ 8135 w 8144"/>
                <a:gd name="T113" fmla="*/ 1456 h 1456"/>
                <a:gd name="T114" fmla="*/ 8135 w 8144"/>
                <a:gd name="T115" fmla="*/ 1456 h 1456"/>
                <a:gd name="T116" fmla="*/ 8135 w 8144"/>
                <a:gd name="T117" fmla="*/ 1456 h 1456"/>
                <a:gd name="T118" fmla="*/ 8144 w 8144"/>
                <a:gd name="T119" fmla="*/ 1393 h 1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44" h="1456">
                  <a:moveTo>
                    <a:pt x="8144" y="1393"/>
                  </a:moveTo>
                  <a:lnTo>
                    <a:pt x="8144" y="1393"/>
                  </a:lnTo>
                  <a:lnTo>
                    <a:pt x="7890" y="1353"/>
                  </a:lnTo>
                  <a:lnTo>
                    <a:pt x="7635" y="1311"/>
                  </a:lnTo>
                  <a:lnTo>
                    <a:pt x="7381" y="1267"/>
                  </a:lnTo>
                  <a:lnTo>
                    <a:pt x="7126" y="1224"/>
                  </a:lnTo>
                  <a:lnTo>
                    <a:pt x="6872" y="1179"/>
                  </a:lnTo>
                  <a:lnTo>
                    <a:pt x="6619" y="1133"/>
                  </a:lnTo>
                  <a:lnTo>
                    <a:pt x="6365" y="1087"/>
                  </a:lnTo>
                  <a:lnTo>
                    <a:pt x="6111" y="1040"/>
                  </a:lnTo>
                  <a:lnTo>
                    <a:pt x="5604" y="946"/>
                  </a:lnTo>
                  <a:lnTo>
                    <a:pt x="5098" y="850"/>
                  </a:lnTo>
                  <a:lnTo>
                    <a:pt x="4590" y="755"/>
                  </a:lnTo>
                  <a:lnTo>
                    <a:pt x="4083" y="659"/>
                  </a:lnTo>
                  <a:lnTo>
                    <a:pt x="3577" y="565"/>
                  </a:lnTo>
                  <a:lnTo>
                    <a:pt x="3068" y="472"/>
                  </a:lnTo>
                  <a:lnTo>
                    <a:pt x="2814" y="427"/>
                  </a:lnTo>
                  <a:lnTo>
                    <a:pt x="2560" y="383"/>
                  </a:lnTo>
                  <a:lnTo>
                    <a:pt x="2305" y="338"/>
                  </a:lnTo>
                  <a:lnTo>
                    <a:pt x="2052" y="296"/>
                  </a:lnTo>
                  <a:lnTo>
                    <a:pt x="1797" y="254"/>
                  </a:lnTo>
                  <a:lnTo>
                    <a:pt x="1542" y="213"/>
                  </a:lnTo>
                  <a:lnTo>
                    <a:pt x="1287" y="175"/>
                  </a:lnTo>
                  <a:lnTo>
                    <a:pt x="1032" y="137"/>
                  </a:lnTo>
                  <a:lnTo>
                    <a:pt x="777" y="100"/>
                  </a:lnTo>
                  <a:lnTo>
                    <a:pt x="520" y="65"/>
                  </a:lnTo>
                  <a:lnTo>
                    <a:pt x="264" y="32"/>
                  </a:lnTo>
                  <a:lnTo>
                    <a:pt x="8" y="0"/>
                  </a:lnTo>
                  <a:lnTo>
                    <a:pt x="0" y="63"/>
                  </a:lnTo>
                  <a:lnTo>
                    <a:pt x="256" y="94"/>
                  </a:lnTo>
                  <a:lnTo>
                    <a:pt x="511" y="128"/>
                  </a:lnTo>
                  <a:lnTo>
                    <a:pt x="768" y="163"/>
                  </a:lnTo>
                  <a:lnTo>
                    <a:pt x="1023" y="199"/>
                  </a:lnTo>
                  <a:lnTo>
                    <a:pt x="1278" y="237"/>
                  </a:lnTo>
                  <a:lnTo>
                    <a:pt x="1533" y="277"/>
                  </a:lnTo>
                  <a:lnTo>
                    <a:pt x="1786" y="318"/>
                  </a:lnTo>
                  <a:lnTo>
                    <a:pt x="2041" y="358"/>
                  </a:lnTo>
                  <a:lnTo>
                    <a:pt x="2295" y="402"/>
                  </a:lnTo>
                  <a:lnTo>
                    <a:pt x="2549" y="445"/>
                  </a:lnTo>
                  <a:lnTo>
                    <a:pt x="2804" y="490"/>
                  </a:lnTo>
                  <a:lnTo>
                    <a:pt x="3058" y="534"/>
                  </a:lnTo>
                  <a:lnTo>
                    <a:pt x="3565" y="627"/>
                  </a:lnTo>
                  <a:lnTo>
                    <a:pt x="4071" y="722"/>
                  </a:lnTo>
                  <a:lnTo>
                    <a:pt x="4579" y="817"/>
                  </a:lnTo>
                  <a:lnTo>
                    <a:pt x="5085" y="913"/>
                  </a:lnTo>
                  <a:lnTo>
                    <a:pt x="5592" y="1008"/>
                  </a:lnTo>
                  <a:lnTo>
                    <a:pt x="6100" y="1104"/>
                  </a:lnTo>
                  <a:lnTo>
                    <a:pt x="6354" y="1150"/>
                  </a:lnTo>
                  <a:lnTo>
                    <a:pt x="6607" y="1196"/>
                  </a:lnTo>
                  <a:lnTo>
                    <a:pt x="6861" y="1242"/>
                  </a:lnTo>
                  <a:lnTo>
                    <a:pt x="7116" y="1286"/>
                  </a:lnTo>
                  <a:lnTo>
                    <a:pt x="7370" y="1331"/>
                  </a:lnTo>
                  <a:lnTo>
                    <a:pt x="7625" y="1373"/>
                  </a:lnTo>
                  <a:lnTo>
                    <a:pt x="7878" y="1415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35" y="1456"/>
                  </a:lnTo>
                  <a:lnTo>
                    <a:pt x="8144" y="1393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7" name="Freeform 241"/>
            <p:cNvSpPr>
              <a:spLocks/>
            </p:cNvSpPr>
            <p:nvPr/>
          </p:nvSpPr>
          <p:spPr bwMode="auto">
            <a:xfrm>
              <a:off x="8015288" y="5180013"/>
              <a:ext cx="593725" cy="100012"/>
            </a:xfrm>
            <a:custGeom>
              <a:avLst/>
              <a:gdLst>
                <a:gd name="T0" fmla="*/ 1494 w 1494"/>
                <a:gd name="T1" fmla="*/ 189 h 253"/>
                <a:gd name="T2" fmla="*/ 1401 w 1494"/>
                <a:gd name="T3" fmla="*/ 179 h 253"/>
                <a:gd name="T4" fmla="*/ 1308 w 1494"/>
                <a:gd name="T5" fmla="*/ 169 h 253"/>
                <a:gd name="T6" fmla="*/ 1215 w 1494"/>
                <a:gd name="T7" fmla="*/ 158 h 253"/>
                <a:gd name="T8" fmla="*/ 1122 w 1494"/>
                <a:gd name="T9" fmla="*/ 148 h 253"/>
                <a:gd name="T10" fmla="*/ 1029 w 1494"/>
                <a:gd name="T11" fmla="*/ 137 h 253"/>
                <a:gd name="T12" fmla="*/ 937 w 1494"/>
                <a:gd name="T13" fmla="*/ 127 h 253"/>
                <a:gd name="T14" fmla="*/ 844 w 1494"/>
                <a:gd name="T15" fmla="*/ 115 h 253"/>
                <a:gd name="T16" fmla="*/ 751 w 1494"/>
                <a:gd name="T17" fmla="*/ 104 h 253"/>
                <a:gd name="T18" fmla="*/ 658 w 1494"/>
                <a:gd name="T19" fmla="*/ 91 h 253"/>
                <a:gd name="T20" fmla="*/ 566 w 1494"/>
                <a:gd name="T21" fmla="*/ 78 h 253"/>
                <a:gd name="T22" fmla="*/ 473 w 1494"/>
                <a:gd name="T23" fmla="*/ 67 h 253"/>
                <a:gd name="T24" fmla="*/ 380 w 1494"/>
                <a:gd name="T25" fmla="*/ 54 h 253"/>
                <a:gd name="T26" fmla="*/ 287 w 1494"/>
                <a:gd name="T27" fmla="*/ 40 h 253"/>
                <a:gd name="T28" fmla="*/ 195 w 1494"/>
                <a:gd name="T29" fmla="*/ 27 h 253"/>
                <a:gd name="T30" fmla="*/ 102 w 1494"/>
                <a:gd name="T31" fmla="*/ 14 h 253"/>
                <a:gd name="T32" fmla="*/ 9 w 1494"/>
                <a:gd name="T33" fmla="*/ 0 h 253"/>
                <a:gd name="T34" fmla="*/ 0 w 1494"/>
                <a:gd name="T35" fmla="*/ 63 h 253"/>
                <a:gd name="T36" fmla="*/ 93 w 1494"/>
                <a:gd name="T37" fmla="*/ 77 h 253"/>
                <a:gd name="T38" fmla="*/ 186 w 1494"/>
                <a:gd name="T39" fmla="*/ 91 h 253"/>
                <a:gd name="T40" fmla="*/ 278 w 1494"/>
                <a:gd name="T41" fmla="*/ 104 h 253"/>
                <a:gd name="T42" fmla="*/ 371 w 1494"/>
                <a:gd name="T43" fmla="*/ 116 h 253"/>
                <a:gd name="T44" fmla="*/ 464 w 1494"/>
                <a:gd name="T45" fmla="*/ 129 h 253"/>
                <a:gd name="T46" fmla="*/ 557 w 1494"/>
                <a:gd name="T47" fmla="*/ 142 h 253"/>
                <a:gd name="T48" fmla="*/ 650 w 1494"/>
                <a:gd name="T49" fmla="*/ 155 h 253"/>
                <a:gd name="T50" fmla="*/ 743 w 1494"/>
                <a:gd name="T51" fmla="*/ 166 h 253"/>
                <a:gd name="T52" fmla="*/ 836 w 1494"/>
                <a:gd name="T53" fmla="*/ 178 h 253"/>
                <a:gd name="T54" fmla="*/ 929 w 1494"/>
                <a:gd name="T55" fmla="*/ 189 h 253"/>
                <a:gd name="T56" fmla="*/ 1022 w 1494"/>
                <a:gd name="T57" fmla="*/ 201 h 253"/>
                <a:gd name="T58" fmla="*/ 1115 w 1494"/>
                <a:gd name="T59" fmla="*/ 212 h 253"/>
                <a:gd name="T60" fmla="*/ 1208 w 1494"/>
                <a:gd name="T61" fmla="*/ 222 h 253"/>
                <a:gd name="T62" fmla="*/ 1301 w 1494"/>
                <a:gd name="T63" fmla="*/ 232 h 253"/>
                <a:gd name="T64" fmla="*/ 1395 w 1494"/>
                <a:gd name="T65" fmla="*/ 243 h 253"/>
                <a:gd name="T66" fmla="*/ 1488 w 1494"/>
                <a:gd name="T67" fmla="*/ 253 h 253"/>
                <a:gd name="T68" fmla="*/ 1494 w 1494"/>
                <a:gd name="T69" fmla="*/ 18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94" h="253">
                  <a:moveTo>
                    <a:pt x="1494" y="189"/>
                  </a:moveTo>
                  <a:lnTo>
                    <a:pt x="1401" y="179"/>
                  </a:lnTo>
                  <a:lnTo>
                    <a:pt x="1308" y="169"/>
                  </a:lnTo>
                  <a:lnTo>
                    <a:pt x="1215" y="158"/>
                  </a:lnTo>
                  <a:lnTo>
                    <a:pt x="1122" y="148"/>
                  </a:lnTo>
                  <a:lnTo>
                    <a:pt x="1029" y="137"/>
                  </a:lnTo>
                  <a:lnTo>
                    <a:pt x="937" y="127"/>
                  </a:lnTo>
                  <a:lnTo>
                    <a:pt x="844" y="115"/>
                  </a:lnTo>
                  <a:lnTo>
                    <a:pt x="751" y="104"/>
                  </a:lnTo>
                  <a:lnTo>
                    <a:pt x="658" y="91"/>
                  </a:lnTo>
                  <a:lnTo>
                    <a:pt x="566" y="78"/>
                  </a:lnTo>
                  <a:lnTo>
                    <a:pt x="473" y="67"/>
                  </a:lnTo>
                  <a:lnTo>
                    <a:pt x="380" y="54"/>
                  </a:lnTo>
                  <a:lnTo>
                    <a:pt x="287" y="40"/>
                  </a:lnTo>
                  <a:lnTo>
                    <a:pt x="195" y="27"/>
                  </a:lnTo>
                  <a:lnTo>
                    <a:pt x="102" y="14"/>
                  </a:lnTo>
                  <a:lnTo>
                    <a:pt x="9" y="0"/>
                  </a:lnTo>
                  <a:lnTo>
                    <a:pt x="0" y="63"/>
                  </a:lnTo>
                  <a:lnTo>
                    <a:pt x="93" y="77"/>
                  </a:lnTo>
                  <a:lnTo>
                    <a:pt x="186" y="91"/>
                  </a:lnTo>
                  <a:lnTo>
                    <a:pt x="278" y="104"/>
                  </a:lnTo>
                  <a:lnTo>
                    <a:pt x="371" y="116"/>
                  </a:lnTo>
                  <a:lnTo>
                    <a:pt x="464" y="129"/>
                  </a:lnTo>
                  <a:lnTo>
                    <a:pt x="557" y="142"/>
                  </a:lnTo>
                  <a:lnTo>
                    <a:pt x="650" y="155"/>
                  </a:lnTo>
                  <a:lnTo>
                    <a:pt x="743" y="166"/>
                  </a:lnTo>
                  <a:lnTo>
                    <a:pt x="836" y="178"/>
                  </a:lnTo>
                  <a:lnTo>
                    <a:pt x="929" y="189"/>
                  </a:lnTo>
                  <a:lnTo>
                    <a:pt x="1022" y="201"/>
                  </a:lnTo>
                  <a:lnTo>
                    <a:pt x="1115" y="212"/>
                  </a:lnTo>
                  <a:lnTo>
                    <a:pt x="1208" y="222"/>
                  </a:lnTo>
                  <a:lnTo>
                    <a:pt x="1301" y="232"/>
                  </a:lnTo>
                  <a:lnTo>
                    <a:pt x="1395" y="243"/>
                  </a:lnTo>
                  <a:lnTo>
                    <a:pt x="1488" y="253"/>
                  </a:lnTo>
                  <a:lnTo>
                    <a:pt x="1494" y="189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8" name="Freeform 242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79" name="Freeform 243"/>
            <p:cNvSpPr>
              <a:spLocks/>
            </p:cNvSpPr>
            <p:nvPr/>
          </p:nvSpPr>
          <p:spPr bwMode="auto">
            <a:xfrm>
              <a:off x="6310313" y="6232525"/>
              <a:ext cx="136525" cy="93663"/>
            </a:xfrm>
            <a:custGeom>
              <a:avLst/>
              <a:gdLst>
                <a:gd name="T0" fmla="*/ 79 w 345"/>
                <a:gd name="T1" fmla="*/ 158 h 233"/>
                <a:gd name="T2" fmla="*/ 53 w 345"/>
                <a:gd name="T3" fmla="*/ 135 h 233"/>
                <a:gd name="T4" fmla="*/ 31 w 345"/>
                <a:gd name="T5" fmla="*/ 112 h 233"/>
                <a:gd name="T6" fmla="*/ 16 w 345"/>
                <a:gd name="T7" fmla="*/ 90 h 233"/>
                <a:gd name="T8" fmla="*/ 6 w 345"/>
                <a:gd name="T9" fmla="*/ 69 h 233"/>
                <a:gd name="T10" fmla="*/ 0 w 345"/>
                <a:gd name="T11" fmla="*/ 50 h 233"/>
                <a:gd name="T12" fmla="*/ 3 w 345"/>
                <a:gd name="T13" fmla="*/ 33 h 233"/>
                <a:gd name="T14" fmla="*/ 12 w 345"/>
                <a:gd name="T15" fmla="*/ 18 h 233"/>
                <a:gd name="T16" fmla="*/ 27 w 345"/>
                <a:gd name="T17" fmla="*/ 7 h 233"/>
                <a:gd name="T18" fmla="*/ 49 w 345"/>
                <a:gd name="T19" fmla="*/ 1 h 233"/>
                <a:gd name="T20" fmla="*/ 74 w 345"/>
                <a:gd name="T21" fmla="*/ 0 h 233"/>
                <a:gd name="T22" fmla="*/ 104 w 345"/>
                <a:gd name="T23" fmla="*/ 4 h 233"/>
                <a:gd name="T24" fmla="*/ 134 w 345"/>
                <a:gd name="T25" fmla="*/ 10 h 233"/>
                <a:gd name="T26" fmla="*/ 167 w 345"/>
                <a:gd name="T27" fmla="*/ 22 h 233"/>
                <a:gd name="T28" fmla="*/ 201 w 345"/>
                <a:gd name="T29" fmla="*/ 36 h 233"/>
                <a:gd name="T30" fmla="*/ 234 w 345"/>
                <a:gd name="T31" fmla="*/ 55 h 233"/>
                <a:gd name="T32" fmla="*/ 266 w 345"/>
                <a:gd name="T33" fmla="*/ 75 h 233"/>
                <a:gd name="T34" fmla="*/ 292 w 345"/>
                <a:gd name="T35" fmla="*/ 98 h 233"/>
                <a:gd name="T36" fmla="*/ 314 w 345"/>
                <a:gd name="T37" fmla="*/ 121 h 233"/>
                <a:gd name="T38" fmla="*/ 329 w 345"/>
                <a:gd name="T39" fmla="*/ 143 h 233"/>
                <a:gd name="T40" fmla="*/ 340 w 345"/>
                <a:gd name="T41" fmla="*/ 164 h 233"/>
                <a:gd name="T42" fmla="*/ 345 w 345"/>
                <a:gd name="T43" fmla="*/ 183 h 233"/>
                <a:gd name="T44" fmla="*/ 342 w 345"/>
                <a:gd name="T45" fmla="*/ 200 h 233"/>
                <a:gd name="T46" fmla="*/ 333 w 345"/>
                <a:gd name="T47" fmla="*/ 215 h 233"/>
                <a:gd name="T48" fmla="*/ 318 w 345"/>
                <a:gd name="T49" fmla="*/ 225 h 233"/>
                <a:gd name="T50" fmla="*/ 296 w 345"/>
                <a:gd name="T51" fmla="*/ 232 h 233"/>
                <a:gd name="T52" fmla="*/ 271 w 345"/>
                <a:gd name="T53" fmla="*/ 233 h 233"/>
                <a:gd name="T54" fmla="*/ 241 w 345"/>
                <a:gd name="T55" fmla="*/ 229 h 233"/>
                <a:gd name="T56" fmla="*/ 211 w 345"/>
                <a:gd name="T57" fmla="*/ 223 h 233"/>
                <a:gd name="T58" fmla="*/ 178 w 345"/>
                <a:gd name="T59" fmla="*/ 211 h 233"/>
                <a:gd name="T60" fmla="*/ 144 w 345"/>
                <a:gd name="T61" fmla="*/ 197 h 233"/>
                <a:gd name="T62" fmla="*/ 111 w 345"/>
                <a:gd name="T63" fmla="*/ 178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5" h="233">
                  <a:moveTo>
                    <a:pt x="95" y="168"/>
                  </a:moveTo>
                  <a:lnTo>
                    <a:pt x="79" y="158"/>
                  </a:lnTo>
                  <a:lnTo>
                    <a:pt x="65" y="146"/>
                  </a:lnTo>
                  <a:lnTo>
                    <a:pt x="53" y="135"/>
                  </a:lnTo>
                  <a:lnTo>
                    <a:pt x="41" y="123"/>
                  </a:lnTo>
                  <a:lnTo>
                    <a:pt x="31" y="112"/>
                  </a:lnTo>
                  <a:lnTo>
                    <a:pt x="22" y="102"/>
                  </a:lnTo>
                  <a:lnTo>
                    <a:pt x="16" y="90"/>
                  </a:lnTo>
                  <a:lnTo>
                    <a:pt x="9" y="79"/>
                  </a:lnTo>
                  <a:lnTo>
                    <a:pt x="6" y="69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0" y="41"/>
                  </a:lnTo>
                  <a:lnTo>
                    <a:pt x="3" y="33"/>
                  </a:lnTo>
                  <a:lnTo>
                    <a:pt x="7" y="25"/>
                  </a:lnTo>
                  <a:lnTo>
                    <a:pt x="12" y="18"/>
                  </a:lnTo>
                  <a:lnTo>
                    <a:pt x="18" y="13"/>
                  </a:lnTo>
                  <a:lnTo>
                    <a:pt x="27" y="7"/>
                  </a:lnTo>
                  <a:lnTo>
                    <a:pt x="37" y="4"/>
                  </a:lnTo>
                  <a:lnTo>
                    <a:pt x="49" y="1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8" y="1"/>
                  </a:lnTo>
                  <a:lnTo>
                    <a:pt x="104" y="4"/>
                  </a:lnTo>
                  <a:lnTo>
                    <a:pt x="119" y="6"/>
                  </a:lnTo>
                  <a:lnTo>
                    <a:pt x="134" y="10"/>
                  </a:lnTo>
                  <a:lnTo>
                    <a:pt x="151" y="15"/>
                  </a:lnTo>
                  <a:lnTo>
                    <a:pt x="167" y="22"/>
                  </a:lnTo>
                  <a:lnTo>
                    <a:pt x="184" y="28"/>
                  </a:lnTo>
                  <a:lnTo>
                    <a:pt x="201" y="36"/>
                  </a:lnTo>
                  <a:lnTo>
                    <a:pt x="217" y="44"/>
                  </a:lnTo>
                  <a:lnTo>
                    <a:pt x="234" y="55"/>
                  </a:lnTo>
                  <a:lnTo>
                    <a:pt x="250" y="65"/>
                  </a:lnTo>
                  <a:lnTo>
                    <a:pt x="266" y="75"/>
                  </a:lnTo>
                  <a:lnTo>
                    <a:pt x="280" y="87"/>
                  </a:lnTo>
                  <a:lnTo>
                    <a:pt x="292" y="98"/>
                  </a:lnTo>
                  <a:lnTo>
                    <a:pt x="304" y="109"/>
                  </a:lnTo>
                  <a:lnTo>
                    <a:pt x="314" y="121"/>
                  </a:lnTo>
                  <a:lnTo>
                    <a:pt x="322" y="131"/>
                  </a:lnTo>
                  <a:lnTo>
                    <a:pt x="329" y="143"/>
                  </a:lnTo>
                  <a:lnTo>
                    <a:pt x="336" y="153"/>
                  </a:lnTo>
                  <a:lnTo>
                    <a:pt x="340" y="164"/>
                  </a:lnTo>
                  <a:lnTo>
                    <a:pt x="343" y="173"/>
                  </a:lnTo>
                  <a:lnTo>
                    <a:pt x="345" y="183"/>
                  </a:lnTo>
                  <a:lnTo>
                    <a:pt x="343" y="192"/>
                  </a:lnTo>
                  <a:lnTo>
                    <a:pt x="342" y="200"/>
                  </a:lnTo>
                  <a:lnTo>
                    <a:pt x="338" y="208"/>
                  </a:lnTo>
                  <a:lnTo>
                    <a:pt x="333" y="215"/>
                  </a:lnTo>
                  <a:lnTo>
                    <a:pt x="326" y="220"/>
                  </a:lnTo>
                  <a:lnTo>
                    <a:pt x="318" y="225"/>
                  </a:lnTo>
                  <a:lnTo>
                    <a:pt x="308" y="229"/>
                  </a:lnTo>
                  <a:lnTo>
                    <a:pt x="296" y="232"/>
                  </a:lnTo>
                  <a:lnTo>
                    <a:pt x="283" y="232"/>
                  </a:lnTo>
                  <a:lnTo>
                    <a:pt x="271" y="233"/>
                  </a:lnTo>
                  <a:lnTo>
                    <a:pt x="257" y="232"/>
                  </a:lnTo>
                  <a:lnTo>
                    <a:pt x="241" y="229"/>
                  </a:lnTo>
                  <a:lnTo>
                    <a:pt x="226" y="227"/>
                  </a:lnTo>
                  <a:lnTo>
                    <a:pt x="211" y="223"/>
                  </a:lnTo>
                  <a:lnTo>
                    <a:pt x="194" y="218"/>
                  </a:lnTo>
                  <a:lnTo>
                    <a:pt x="178" y="211"/>
                  </a:lnTo>
                  <a:lnTo>
                    <a:pt x="161" y="205"/>
                  </a:lnTo>
                  <a:lnTo>
                    <a:pt x="144" y="197"/>
                  </a:lnTo>
                  <a:lnTo>
                    <a:pt x="128" y="188"/>
                  </a:lnTo>
                  <a:lnTo>
                    <a:pt x="111" y="178"/>
                  </a:lnTo>
                  <a:lnTo>
                    <a:pt x="95" y="16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0" name="Freeform 244"/>
            <p:cNvSpPr>
              <a:spLocks/>
            </p:cNvSpPr>
            <p:nvPr/>
          </p:nvSpPr>
          <p:spPr bwMode="auto">
            <a:xfrm>
              <a:off x="4787900" y="6149975"/>
              <a:ext cx="1047750" cy="182563"/>
            </a:xfrm>
            <a:custGeom>
              <a:avLst/>
              <a:gdLst>
                <a:gd name="T0" fmla="*/ 1 w 2639"/>
                <a:gd name="T1" fmla="*/ 64 h 460"/>
                <a:gd name="T2" fmla="*/ 0 w 2639"/>
                <a:gd name="T3" fmla="*/ 64 h 460"/>
                <a:gd name="T4" fmla="*/ 166 w 2639"/>
                <a:gd name="T5" fmla="*/ 84 h 460"/>
                <a:gd name="T6" fmla="*/ 330 w 2639"/>
                <a:gd name="T7" fmla="*/ 105 h 460"/>
                <a:gd name="T8" fmla="*/ 495 w 2639"/>
                <a:gd name="T9" fmla="*/ 126 h 460"/>
                <a:gd name="T10" fmla="*/ 659 w 2639"/>
                <a:gd name="T11" fmla="*/ 149 h 460"/>
                <a:gd name="T12" fmla="*/ 824 w 2639"/>
                <a:gd name="T13" fmla="*/ 172 h 460"/>
                <a:gd name="T14" fmla="*/ 988 w 2639"/>
                <a:gd name="T15" fmla="*/ 195 h 460"/>
                <a:gd name="T16" fmla="*/ 1153 w 2639"/>
                <a:gd name="T17" fmla="*/ 219 h 460"/>
                <a:gd name="T18" fmla="*/ 1317 w 2639"/>
                <a:gd name="T19" fmla="*/ 245 h 460"/>
                <a:gd name="T20" fmla="*/ 1482 w 2639"/>
                <a:gd name="T21" fmla="*/ 269 h 460"/>
                <a:gd name="T22" fmla="*/ 1645 w 2639"/>
                <a:gd name="T23" fmla="*/ 296 h 460"/>
                <a:gd name="T24" fmla="*/ 1809 w 2639"/>
                <a:gd name="T25" fmla="*/ 321 h 460"/>
                <a:gd name="T26" fmla="*/ 1974 w 2639"/>
                <a:gd name="T27" fmla="*/ 348 h 460"/>
                <a:gd name="T28" fmla="*/ 2137 w 2639"/>
                <a:gd name="T29" fmla="*/ 376 h 460"/>
                <a:gd name="T30" fmla="*/ 2302 w 2639"/>
                <a:gd name="T31" fmla="*/ 403 h 460"/>
                <a:gd name="T32" fmla="*/ 2465 w 2639"/>
                <a:gd name="T33" fmla="*/ 431 h 460"/>
                <a:gd name="T34" fmla="*/ 2628 w 2639"/>
                <a:gd name="T35" fmla="*/ 460 h 460"/>
                <a:gd name="T36" fmla="*/ 2639 w 2639"/>
                <a:gd name="T37" fmla="*/ 396 h 460"/>
                <a:gd name="T38" fmla="*/ 2476 w 2639"/>
                <a:gd name="T39" fmla="*/ 368 h 460"/>
                <a:gd name="T40" fmla="*/ 2312 w 2639"/>
                <a:gd name="T41" fmla="*/ 340 h 460"/>
                <a:gd name="T42" fmla="*/ 2147 w 2639"/>
                <a:gd name="T43" fmla="*/ 312 h 460"/>
                <a:gd name="T44" fmla="*/ 1984 w 2639"/>
                <a:gd name="T45" fmla="*/ 286 h 460"/>
                <a:gd name="T46" fmla="*/ 1820 w 2639"/>
                <a:gd name="T47" fmla="*/ 259 h 460"/>
                <a:gd name="T48" fmla="*/ 1655 w 2639"/>
                <a:gd name="T49" fmla="*/ 232 h 460"/>
                <a:gd name="T50" fmla="*/ 1491 w 2639"/>
                <a:gd name="T51" fmla="*/ 207 h 460"/>
                <a:gd name="T52" fmla="*/ 1326 w 2639"/>
                <a:gd name="T53" fmla="*/ 181 h 460"/>
                <a:gd name="T54" fmla="*/ 1162 w 2639"/>
                <a:gd name="T55" fmla="*/ 157 h 460"/>
                <a:gd name="T56" fmla="*/ 997 w 2639"/>
                <a:gd name="T57" fmla="*/ 133 h 460"/>
                <a:gd name="T58" fmla="*/ 833 w 2639"/>
                <a:gd name="T59" fmla="*/ 108 h 460"/>
                <a:gd name="T60" fmla="*/ 668 w 2639"/>
                <a:gd name="T61" fmla="*/ 85 h 460"/>
                <a:gd name="T62" fmla="*/ 504 w 2639"/>
                <a:gd name="T63" fmla="*/ 64 h 460"/>
                <a:gd name="T64" fmla="*/ 338 w 2639"/>
                <a:gd name="T65" fmla="*/ 42 h 460"/>
                <a:gd name="T66" fmla="*/ 174 w 2639"/>
                <a:gd name="T67" fmla="*/ 20 h 460"/>
                <a:gd name="T68" fmla="*/ 8 w 2639"/>
                <a:gd name="T69" fmla="*/ 0 h 460"/>
                <a:gd name="T70" fmla="*/ 7 w 2639"/>
                <a:gd name="T71" fmla="*/ 0 h 460"/>
                <a:gd name="T72" fmla="*/ 8 w 2639"/>
                <a:gd name="T73" fmla="*/ 0 h 460"/>
                <a:gd name="T74" fmla="*/ 8 w 2639"/>
                <a:gd name="T75" fmla="*/ 0 h 460"/>
                <a:gd name="T76" fmla="*/ 7 w 2639"/>
                <a:gd name="T77" fmla="*/ 0 h 460"/>
                <a:gd name="T78" fmla="*/ 1 w 2639"/>
                <a:gd name="T79" fmla="*/ 6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39" h="460">
                  <a:moveTo>
                    <a:pt x="1" y="64"/>
                  </a:moveTo>
                  <a:lnTo>
                    <a:pt x="0" y="64"/>
                  </a:lnTo>
                  <a:lnTo>
                    <a:pt x="166" y="84"/>
                  </a:lnTo>
                  <a:lnTo>
                    <a:pt x="330" y="105"/>
                  </a:lnTo>
                  <a:lnTo>
                    <a:pt x="495" y="126"/>
                  </a:lnTo>
                  <a:lnTo>
                    <a:pt x="659" y="149"/>
                  </a:lnTo>
                  <a:lnTo>
                    <a:pt x="824" y="172"/>
                  </a:lnTo>
                  <a:lnTo>
                    <a:pt x="988" y="195"/>
                  </a:lnTo>
                  <a:lnTo>
                    <a:pt x="1153" y="219"/>
                  </a:lnTo>
                  <a:lnTo>
                    <a:pt x="1317" y="245"/>
                  </a:lnTo>
                  <a:lnTo>
                    <a:pt x="1482" y="269"/>
                  </a:lnTo>
                  <a:lnTo>
                    <a:pt x="1645" y="296"/>
                  </a:lnTo>
                  <a:lnTo>
                    <a:pt x="1809" y="321"/>
                  </a:lnTo>
                  <a:lnTo>
                    <a:pt x="1974" y="348"/>
                  </a:lnTo>
                  <a:lnTo>
                    <a:pt x="2137" y="376"/>
                  </a:lnTo>
                  <a:lnTo>
                    <a:pt x="2302" y="403"/>
                  </a:lnTo>
                  <a:lnTo>
                    <a:pt x="2465" y="431"/>
                  </a:lnTo>
                  <a:lnTo>
                    <a:pt x="2628" y="460"/>
                  </a:lnTo>
                  <a:lnTo>
                    <a:pt x="2639" y="396"/>
                  </a:lnTo>
                  <a:lnTo>
                    <a:pt x="2476" y="368"/>
                  </a:lnTo>
                  <a:lnTo>
                    <a:pt x="2312" y="340"/>
                  </a:lnTo>
                  <a:lnTo>
                    <a:pt x="2147" y="312"/>
                  </a:lnTo>
                  <a:lnTo>
                    <a:pt x="1984" y="286"/>
                  </a:lnTo>
                  <a:lnTo>
                    <a:pt x="1820" y="259"/>
                  </a:lnTo>
                  <a:lnTo>
                    <a:pt x="1655" y="232"/>
                  </a:lnTo>
                  <a:lnTo>
                    <a:pt x="1491" y="207"/>
                  </a:lnTo>
                  <a:lnTo>
                    <a:pt x="1326" y="181"/>
                  </a:lnTo>
                  <a:lnTo>
                    <a:pt x="1162" y="157"/>
                  </a:lnTo>
                  <a:lnTo>
                    <a:pt x="997" y="133"/>
                  </a:lnTo>
                  <a:lnTo>
                    <a:pt x="833" y="108"/>
                  </a:lnTo>
                  <a:lnTo>
                    <a:pt x="668" y="85"/>
                  </a:lnTo>
                  <a:lnTo>
                    <a:pt x="504" y="64"/>
                  </a:lnTo>
                  <a:lnTo>
                    <a:pt x="338" y="42"/>
                  </a:lnTo>
                  <a:lnTo>
                    <a:pt x="174" y="2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1" name="Freeform 245"/>
            <p:cNvSpPr>
              <a:spLocks/>
            </p:cNvSpPr>
            <p:nvPr/>
          </p:nvSpPr>
          <p:spPr bwMode="auto">
            <a:xfrm>
              <a:off x="4464050" y="6119813"/>
              <a:ext cx="325438" cy="55562"/>
            </a:xfrm>
            <a:custGeom>
              <a:avLst/>
              <a:gdLst>
                <a:gd name="T0" fmla="*/ 4 w 823"/>
                <a:gd name="T1" fmla="*/ 0 h 142"/>
                <a:gd name="T2" fmla="*/ 0 w 823"/>
                <a:gd name="T3" fmla="*/ 64 h 142"/>
                <a:gd name="T4" fmla="*/ 817 w 823"/>
                <a:gd name="T5" fmla="*/ 142 h 142"/>
                <a:gd name="T6" fmla="*/ 823 w 823"/>
                <a:gd name="T7" fmla="*/ 78 h 142"/>
                <a:gd name="T8" fmla="*/ 5 w 823"/>
                <a:gd name="T9" fmla="*/ 0 h 142"/>
                <a:gd name="T10" fmla="*/ 4 w 823"/>
                <a:gd name="T11" fmla="*/ 0 h 142"/>
                <a:gd name="T12" fmla="*/ 5 w 823"/>
                <a:gd name="T13" fmla="*/ 0 h 142"/>
                <a:gd name="T14" fmla="*/ 5 w 823"/>
                <a:gd name="T15" fmla="*/ 0 h 142"/>
                <a:gd name="T16" fmla="*/ 4 w 823"/>
                <a:gd name="T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3" h="142">
                  <a:moveTo>
                    <a:pt x="4" y="0"/>
                  </a:moveTo>
                  <a:lnTo>
                    <a:pt x="0" y="64"/>
                  </a:lnTo>
                  <a:lnTo>
                    <a:pt x="817" y="142"/>
                  </a:lnTo>
                  <a:lnTo>
                    <a:pt x="823" y="78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2" name="Freeform 246"/>
            <p:cNvSpPr>
              <a:spLocks/>
            </p:cNvSpPr>
            <p:nvPr/>
          </p:nvSpPr>
          <p:spPr bwMode="auto">
            <a:xfrm>
              <a:off x="3997325" y="6100763"/>
              <a:ext cx="468313" cy="44450"/>
            </a:xfrm>
            <a:custGeom>
              <a:avLst/>
              <a:gdLst>
                <a:gd name="T0" fmla="*/ 0 w 1178"/>
                <a:gd name="T1" fmla="*/ 64 h 112"/>
                <a:gd name="T2" fmla="*/ 0 w 1178"/>
                <a:gd name="T3" fmla="*/ 64 h 112"/>
                <a:gd name="T4" fmla="*/ 74 w 1178"/>
                <a:gd name="T5" fmla="*/ 65 h 112"/>
                <a:gd name="T6" fmla="*/ 147 w 1178"/>
                <a:gd name="T7" fmla="*/ 66 h 112"/>
                <a:gd name="T8" fmla="*/ 221 w 1178"/>
                <a:gd name="T9" fmla="*/ 69 h 112"/>
                <a:gd name="T10" fmla="*/ 294 w 1178"/>
                <a:gd name="T11" fmla="*/ 70 h 112"/>
                <a:gd name="T12" fmla="*/ 367 w 1178"/>
                <a:gd name="T13" fmla="*/ 73 h 112"/>
                <a:gd name="T14" fmla="*/ 441 w 1178"/>
                <a:gd name="T15" fmla="*/ 75 h 112"/>
                <a:gd name="T16" fmla="*/ 514 w 1178"/>
                <a:gd name="T17" fmla="*/ 78 h 112"/>
                <a:gd name="T18" fmla="*/ 588 w 1178"/>
                <a:gd name="T19" fmla="*/ 80 h 112"/>
                <a:gd name="T20" fmla="*/ 660 w 1178"/>
                <a:gd name="T21" fmla="*/ 84 h 112"/>
                <a:gd name="T22" fmla="*/ 734 w 1178"/>
                <a:gd name="T23" fmla="*/ 88 h 112"/>
                <a:gd name="T24" fmla="*/ 807 w 1178"/>
                <a:gd name="T25" fmla="*/ 90 h 112"/>
                <a:gd name="T26" fmla="*/ 881 w 1178"/>
                <a:gd name="T27" fmla="*/ 94 h 112"/>
                <a:gd name="T28" fmla="*/ 954 w 1178"/>
                <a:gd name="T29" fmla="*/ 99 h 112"/>
                <a:gd name="T30" fmla="*/ 1028 w 1178"/>
                <a:gd name="T31" fmla="*/ 103 h 112"/>
                <a:gd name="T32" fmla="*/ 1102 w 1178"/>
                <a:gd name="T33" fmla="*/ 108 h 112"/>
                <a:gd name="T34" fmla="*/ 1174 w 1178"/>
                <a:gd name="T35" fmla="*/ 112 h 112"/>
                <a:gd name="T36" fmla="*/ 1178 w 1178"/>
                <a:gd name="T37" fmla="*/ 48 h 112"/>
                <a:gd name="T38" fmla="*/ 1105 w 1178"/>
                <a:gd name="T39" fmla="*/ 44 h 112"/>
                <a:gd name="T40" fmla="*/ 1031 w 1178"/>
                <a:gd name="T41" fmla="*/ 39 h 112"/>
                <a:gd name="T42" fmla="*/ 957 w 1178"/>
                <a:gd name="T43" fmla="*/ 36 h 112"/>
                <a:gd name="T44" fmla="*/ 884 w 1178"/>
                <a:gd name="T45" fmla="*/ 30 h 112"/>
                <a:gd name="T46" fmla="*/ 811 w 1178"/>
                <a:gd name="T47" fmla="*/ 27 h 112"/>
                <a:gd name="T48" fmla="*/ 737 w 1178"/>
                <a:gd name="T49" fmla="*/ 24 h 112"/>
                <a:gd name="T50" fmla="*/ 663 w 1178"/>
                <a:gd name="T51" fmla="*/ 20 h 112"/>
                <a:gd name="T52" fmla="*/ 590 w 1178"/>
                <a:gd name="T53" fmla="*/ 16 h 112"/>
                <a:gd name="T54" fmla="*/ 516 w 1178"/>
                <a:gd name="T55" fmla="*/ 14 h 112"/>
                <a:gd name="T56" fmla="*/ 442 w 1178"/>
                <a:gd name="T57" fmla="*/ 11 h 112"/>
                <a:gd name="T58" fmla="*/ 370 w 1178"/>
                <a:gd name="T59" fmla="*/ 9 h 112"/>
                <a:gd name="T60" fmla="*/ 296 w 1178"/>
                <a:gd name="T61" fmla="*/ 6 h 112"/>
                <a:gd name="T62" fmla="*/ 222 w 1178"/>
                <a:gd name="T63" fmla="*/ 5 h 112"/>
                <a:gd name="T64" fmla="*/ 148 w 1178"/>
                <a:gd name="T65" fmla="*/ 2 h 112"/>
                <a:gd name="T66" fmla="*/ 74 w 1178"/>
                <a:gd name="T67" fmla="*/ 1 h 112"/>
                <a:gd name="T68" fmla="*/ 0 w 1178"/>
                <a:gd name="T69" fmla="*/ 0 h 112"/>
                <a:gd name="T70" fmla="*/ 0 w 1178"/>
                <a:gd name="T71" fmla="*/ 0 h 112"/>
                <a:gd name="T72" fmla="*/ 0 w 1178"/>
                <a:gd name="T73" fmla="*/ 0 h 112"/>
                <a:gd name="T74" fmla="*/ 0 w 1178"/>
                <a:gd name="T75" fmla="*/ 0 h 112"/>
                <a:gd name="T76" fmla="*/ 0 w 1178"/>
                <a:gd name="T77" fmla="*/ 0 h 112"/>
                <a:gd name="T78" fmla="*/ 0 w 1178"/>
                <a:gd name="T79" fmla="*/ 6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8" h="112">
                  <a:moveTo>
                    <a:pt x="0" y="64"/>
                  </a:moveTo>
                  <a:lnTo>
                    <a:pt x="0" y="64"/>
                  </a:lnTo>
                  <a:lnTo>
                    <a:pt x="74" y="65"/>
                  </a:lnTo>
                  <a:lnTo>
                    <a:pt x="147" y="66"/>
                  </a:lnTo>
                  <a:lnTo>
                    <a:pt x="221" y="69"/>
                  </a:lnTo>
                  <a:lnTo>
                    <a:pt x="294" y="70"/>
                  </a:lnTo>
                  <a:lnTo>
                    <a:pt x="367" y="73"/>
                  </a:lnTo>
                  <a:lnTo>
                    <a:pt x="441" y="75"/>
                  </a:lnTo>
                  <a:lnTo>
                    <a:pt x="514" y="78"/>
                  </a:lnTo>
                  <a:lnTo>
                    <a:pt x="588" y="80"/>
                  </a:lnTo>
                  <a:lnTo>
                    <a:pt x="660" y="84"/>
                  </a:lnTo>
                  <a:lnTo>
                    <a:pt x="734" y="88"/>
                  </a:lnTo>
                  <a:lnTo>
                    <a:pt x="807" y="90"/>
                  </a:lnTo>
                  <a:lnTo>
                    <a:pt x="881" y="94"/>
                  </a:lnTo>
                  <a:lnTo>
                    <a:pt x="954" y="99"/>
                  </a:lnTo>
                  <a:lnTo>
                    <a:pt x="1028" y="103"/>
                  </a:lnTo>
                  <a:lnTo>
                    <a:pt x="1102" y="108"/>
                  </a:lnTo>
                  <a:lnTo>
                    <a:pt x="1174" y="112"/>
                  </a:lnTo>
                  <a:lnTo>
                    <a:pt x="1178" y="48"/>
                  </a:lnTo>
                  <a:lnTo>
                    <a:pt x="1105" y="44"/>
                  </a:lnTo>
                  <a:lnTo>
                    <a:pt x="1031" y="39"/>
                  </a:lnTo>
                  <a:lnTo>
                    <a:pt x="957" y="36"/>
                  </a:lnTo>
                  <a:lnTo>
                    <a:pt x="884" y="30"/>
                  </a:lnTo>
                  <a:lnTo>
                    <a:pt x="811" y="27"/>
                  </a:lnTo>
                  <a:lnTo>
                    <a:pt x="737" y="24"/>
                  </a:lnTo>
                  <a:lnTo>
                    <a:pt x="663" y="20"/>
                  </a:lnTo>
                  <a:lnTo>
                    <a:pt x="590" y="16"/>
                  </a:lnTo>
                  <a:lnTo>
                    <a:pt x="516" y="14"/>
                  </a:lnTo>
                  <a:lnTo>
                    <a:pt x="442" y="11"/>
                  </a:lnTo>
                  <a:lnTo>
                    <a:pt x="370" y="9"/>
                  </a:lnTo>
                  <a:lnTo>
                    <a:pt x="296" y="6"/>
                  </a:lnTo>
                  <a:lnTo>
                    <a:pt x="222" y="5"/>
                  </a:lnTo>
                  <a:lnTo>
                    <a:pt x="148" y="2"/>
                  </a:lnTo>
                  <a:lnTo>
                    <a:pt x="74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3" name="Freeform 247"/>
            <p:cNvSpPr>
              <a:spLocks/>
            </p:cNvSpPr>
            <p:nvPr/>
          </p:nvSpPr>
          <p:spPr bwMode="auto">
            <a:xfrm>
              <a:off x="3397250" y="6100763"/>
              <a:ext cx="600075" cy="52387"/>
            </a:xfrm>
            <a:custGeom>
              <a:avLst/>
              <a:gdLst>
                <a:gd name="T0" fmla="*/ 6 w 1512"/>
                <a:gd name="T1" fmla="*/ 131 h 131"/>
                <a:gd name="T2" fmla="*/ 5 w 1512"/>
                <a:gd name="T3" fmla="*/ 131 h 131"/>
                <a:gd name="T4" fmla="*/ 99 w 1512"/>
                <a:gd name="T5" fmla="*/ 124 h 131"/>
                <a:gd name="T6" fmla="*/ 194 w 1512"/>
                <a:gd name="T7" fmla="*/ 117 h 131"/>
                <a:gd name="T8" fmla="*/ 288 w 1512"/>
                <a:gd name="T9" fmla="*/ 111 h 131"/>
                <a:gd name="T10" fmla="*/ 382 w 1512"/>
                <a:gd name="T11" fmla="*/ 106 h 131"/>
                <a:gd name="T12" fmla="*/ 477 w 1512"/>
                <a:gd name="T13" fmla="*/ 99 h 131"/>
                <a:gd name="T14" fmla="*/ 570 w 1512"/>
                <a:gd name="T15" fmla="*/ 94 h 131"/>
                <a:gd name="T16" fmla="*/ 664 w 1512"/>
                <a:gd name="T17" fmla="*/ 90 h 131"/>
                <a:gd name="T18" fmla="*/ 758 w 1512"/>
                <a:gd name="T19" fmla="*/ 85 h 131"/>
                <a:gd name="T20" fmla="*/ 853 w 1512"/>
                <a:gd name="T21" fmla="*/ 81 h 131"/>
                <a:gd name="T22" fmla="*/ 946 w 1512"/>
                <a:gd name="T23" fmla="*/ 78 h 131"/>
                <a:gd name="T24" fmla="*/ 1040 w 1512"/>
                <a:gd name="T25" fmla="*/ 75 h 131"/>
                <a:gd name="T26" fmla="*/ 1135 w 1512"/>
                <a:gd name="T27" fmla="*/ 71 h 131"/>
                <a:gd name="T28" fmla="*/ 1229 w 1512"/>
                <a:gd name="T29" fmla="*/ 69 h 131"/>
                <a:gd name="T30" fmla="*/ 1323 w 1512"/>
                <a:gd name="T31" fmla="*/ 67 h 131"/>
                <a:gd name="T32" fmla="*/ 1418 w 1512"/>
                <a:gd name="T33" fmla="*/ 65 h 131"/>
                <a:gd name="T34" fmla="*/ 1512 w 1512"/>
                <a:gd name="T35" fmla="*/ 64 h 131"/>
                <a:gd name="T36" fmla="*/ 1512 w 1512"/>
                <a:gd name="T37" fmla="*/ 0 h 131"/>
                <a:gd name="T38" fmla="*/ 1416 w 1512"/>
                <a:gd name="T39" fmla="*/ 1 h 131"/>
                <a:gd name="T40" fmla="*/ 1322 w 1512"/>
                <a:gd name="T41" fmla="*/ 4 h 131"/>
                <a:gd name="T42" fmla="*/ 1228 w 1512"/>
                <a:gd name="T43" fmla="*/ 5 h 131"/>
                <a:gd name="T44" fmla="*/ 1133 w 1512"/>
                <a:gd name="T45" fmla="*/ 8 h 131"/>
                <a:gd name="T46" fmla="*/ 1039 w 1512"/>
                <a:gd name="T47" fmla="*/ 11 h 131"/>
                <a:gd name="T48" fmla="*/ 945 w 1512"/>
                <a:gd name="T49" fmla="*/ 14 h 131"/>
                <a:gd name="T50" fmla="*/ 850 w 1512"/>
                <a:gd name="T51" fmla="*/ 18 h 131"/>
                <a:gd name="T52" fmla="*/ 756 w 1512"/>
                <a:gd name="T53" fmla="*/ 22 h 131"/>
                <a:gd name="T54" fmla="*/ 662 w 1512"/>
                <a:gd name="T55" fmla="*/ 27 h 131"/>
                <a:gd name="T56" fmla="*/ 567 w 1512"/>
                <a:gd name="T57" fmla="*/ 30 h 131"/>
                <a:gd name="T58" fmla="*/ 473 w 1512"/>
                <a:gd name="T59" fmla="*/ 36 h 131"/>
                <a:gd name="T60" fmla="*/ 378 w 1512"/>
                <a:gd name="T61" fmla="*/ 42 h 131"/>
                <a:gd name="T62" fmla="*/ 284 w 1512"/>
                <a:gd name="T63" fmla="*/ 47 h 131"/>
                <a:gd name="T64" fmla="*/ 190 w 1512"/>
                <a:gd name="T65" fmla="*/ 53 h 131"/>
                <a:gd name="T66" fmla="*/ 95 w 1512"/>
                <a:gd name="T67" fmla="*/ 60 h 131"/>
                <a:gd name="T68" fmla="*/ 0 w 1512"/>
                <a:gd name="T69" fmla="*/ 67 h 131"/>
                <a:gd name="T70" fmla="*/ 0 w 1512"/>
                <a:gd name="T71" fmla="*/ 67 h 131"/>
                <a:gd name="T72" fmla="*/ 0 w 1512"/>
                <a:gd name="T73" fmla="*/ 67 h 131"/>
                <a:gd name="T74" fmla="*/ 0 w 1512"/>
                <a:gd name="T75" fmla="*/ 67 h 131"/>
                <a:gd name="T76" fmla="*/ 0 w 1512"/>
                <a:gd name="T77" fmla="*/ 67 h 131"/>
                <a:gd name="T78" fmla="*/ 6 w 1512"/>
                <a:gd name="T7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2" h="131">
                  <a:moveTo>
                    <a:pt x="6" y="131"/>
                  </a:moveTo>
                  <a:lnTo>
                    <a:pt x="5" y="131"/>
                  </a:lnTo>
                  <a:lnTo>
                    <a:pt x="99" y="124"/>
                  </a:lnTo>
                  <a:lnTo>
                    <a:pt x="194" y="117"/>
                  </a:lnTo>
                  <a:lnTo>
                    <a:pt x="288" y="111"/>
                  </a:lnTo>
                  <a:lnTo>
                    <a:pt x="382" y="106"/>
                  </a:lnTo>
                  <a:lnTo>
                    <a:pt x="477" y="99"/>
                  </a:lnTo>
                  <a:lnTo>
                    <a:pt x="570" y="94"/>
                  </a:lnTo>
                  <a:lnTo>
                    <a:pt x="664" y="90"/>
                  </a:lnTo>
                  <a:lnTo>
                    <a:pt x="758" y="85"/>
                  </a:lnTo>
                  <a:lnTo>
                    <a:pt x="853" y="81"/>
                  </a:lnTo>
                  <a:lnTo>
                    <a:pt x="946" y="78"/>
                  </a:lnTo>
                  <a:lnTo>
                    <a:pt x="1040" y="75"/>
                  </a:lnTo>
                  <a:lnTo>
                    <a:pt x="1135" y="71"/>
                  </a:lnTo>
                  <a:lnTo>
                    <a:pt x="1229" y="69"/>
                  </a:lnTo>
                  <a:lnTo>
                    <a:pt x="1323" y="67"/>
                  </a:lnTo>
                  <a:lnTo>
                    <a:pt x="1418" y="65"/>
                  </a:lnTo>
                  <a:lnTo>
                    <a:pt x="1512" y="64"/>
                  </a:lnTo>
                  <a:lnTo>
                    <a:pt x="1512" y="0"/>
                  </a:lnTo>
                  <a:lnTo>
                    <a:pt x="1416" y="1"/>
                  </a:lnTo>
                  <a:lnTo>
                    <a:pt x="1322" y="4"/>
                  </a:lnTo>
                  <a:lnTo>
                    <a:pt x="1228" y="5"/>
                  </a:lnTo>
                  <a:lnTo>
                    <a:pt x="1133" y="8"/>
                  </a:lnTo>
                  <a:lnTo>
                    <a:pt x="1039" y="11"/>
                  </a:lnTo>
                  <a:lnTo>
                    <a:pt x="945" y="14"/>
                  </a:lnTo>
                  <a:lnTo>
                    <a:pt x="850" y="18"/>
                  </a:lnTo>
                  <a:lnTo>
                    <a:pt x="756" y="22"/>
                  </a:lnTo>
                  <a:lnTo>
                    <a:pt x="662" y="27"/>
                  </a:lnTo>
                  <a:lnTo>
                    <a:pt x="567" y="30"/>
                  </a:lnTo>
                  <a:lnTo>
                    <a:pt x="473" y="36"/>
                  </a:lnTo>
                  <a:lnTo>
                    <a:pt x="378" y="42"/>
                  </a:lnTo>
                  <a:lnTo>
                    <a:pt x="284" y="47"/>
                  </a:lnTo>
                  <a:lnTo>
                    <a:pt x="190" y="53"/>
                  </a:lnTo>
                  <a:lnTo>
                    <a:pt x="95" y="6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6" y="13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4" name="Freeform 248"/>
            <p:cNvSpPr>
              <a:spLocks/>
            </p:cNvSpPr>
            <p:nvPr/>
          </p:nvSpPr>
          <p:spPr bwMode="auto">
            <a:xfrm>
              <a:off x="2655888" y="6127750"/>
              <a:ext cx="744537" cy="114300"/>
            </a:xfrm>
            <a:custGeom>
              <a:avLst/>
              <a:gdLst>
                <a:gd name="T0" fmla="*/ 10 w 1874"/>
                <a:gd name="T1" fmla="*/ 291 h 291"/>
                <a:gd name="T2" fmla="*/ 10 w 1874"/>
                <a:gd name="T3" fmla="*/ 291 h 291"/>
                <a:gd name="T4" fmla="*/ 126 w 1874"/>
                <a:gd name="T5" fmla="*/ 273 h 291"/>
                <a:gd name="T6" fmla="*/ 242 w 1874"/>
                <a:gd name="T7" fmla="*/ 257 h 291"/>
                <a:gd name="T8" fmla="*/ 358 w 1874"/>
                <a:gd name="T9" fmla="*/ 240 h 291"/>
                <a:gd name="T10" fmla="*/ 475 w 1874"/>
                <a:gd name="T11" fmla="*/ 223 h 291"/>
                <a:gd name="T12" fmla="*/ 592 w 1874"/>
                <a:gd name="T13" fmla="*/ 208 h 291"/>
                <a:gd name="T14" fmla="*/ 708 w 1874"/>
                <a:gd name="T15" fmla="*/ 193 h 291"/>
                <a:gd name="T16" fmla="*/ 824 w 1874"/>
                <a:gd name="T17" fmla="*/ 178 h 291"/>
                <a:gd name="T18" fmla="*/ 940 w 1874"/>
                <a:gd name="T19" fmla="*/ 164 h 291"/>
                <a:gd name="T20" fmla="*/ 1057 w 1874"/>
                <a:gd name="T21" fmla="*/ 150 h 291"/>
                <a:gd name="T22" fmla="*/ 1173 w 1874"/>
                <a:gd name="T23" fmla="*/ 136 h 291"/>
                <a:gd name="T24" fmla="*/ 1289 w 1874"/>
                <a:gd name="T25" fmla="*/ 123 h 291"/>
                <a:gd name="T26" fmla="*/ 1406 w 1874"/>
                <a:gd name="T27" fmla="*/ 110 h 291"/>
                <a:gd name="T28" fmla="*/ 1522 w 1874"/>
                <a:gd name="T29" fmla="*/ 97 h 291"/>
                <a:gd name="T30" fmla="*/ 1640 w 1874"/>
                <a:gd name="T31" fmla="*/ 86 h 291"/>
                <a:gd name="T32" fmla="*/ 1757 w 1874"/>
                <a:gd name="T33" fmla="*/ 74 h 291"/>
                <a:gd name="T34" fmla="*/ 1874 w 1874"/>
                <a:gd name="T35" fmla="*/ 64 h 291"/>
                <a:gd name="T36" fmla="*/ 1868 w 1874"/>
                <a:gd name="T37" fmla="*/ 0 h 291"/>
                <a:gd name="T38" fmla="*/ 1750 w 1874"/>
                <a:gd name="T39" fmla="*/ 11 h 291"/>
                <a:gd name="T40" fmla="*/ 1633 w 1874"/>
                <a:gd name="T41" fmla="*/ 22 h 291"/>
                <a:gd name="T42" fmla="*/ 1516 w 1874"/>
                <a:gd name="T43" fmla="*/ 35 h 291"/>
                <a:gd name="T44" fmla="*/ 1399 w 1874"/>
                <a:gd name="T45" fmla="*/ 46 h 291"/>
                <a:gd name="T46" fmla="*/ 1283 w 1874"/>
                <a:gd name="T47" fmla="*/ 59 h 291"/>
                <a:gd name="T48" fmla="*/ 1165 w 1874"/>
                <a:gd name="T49" fmla="*/ 73 h 291"/>
                <a:gd name="T50" fmla="*/ 1049 w 1874"/>
                <a:gd name="T51" fmla="*/ 86 h 291"/>
                <a:gd name="T52" fmla="*/ 932 w 1874"/>
                <a:gd name="T53" fmla="*/ 100 h 291"/>
                <a:gd name="T54" fmla="*/ 816 w 1874"/>
                <a:gd name="T55" fmla="*/ 115 h 291"/>
                <a:gd name="T56" fmla="*/ 700 w 1874"/>
                <a:gd name="T57" fmla="*/ 129 h 291"/>
                <a:gd name="T58" fmla="*/ 583 w 1874"/>
                <a:gd name="T59" fmla="*/ 144 h 291"/>
                <a:gd name="T60" fmla="*/ 467 w 1874"/>
                <a:gd name="T61" fmla="*/ 161 h 291"/>
                <a:gd name="T62" fmla="*/ 351 w 1874"/>
                <a:gd name="T63" fmla="*/ 176 h 291"/>
                <a:gd name="T64" fmla="*/ 233 w 1874"/>
                <a:gd name="T65" fmla="*/ 193 h 291"/>
                <a:gd name="T66" fmla="*/ 117 w 1874"/>
                <a:gd name="T67" fmla="*/ 211 h 291"/>
                <a:gd name="T68" fmla="*/ 0 w 1874"/>
                <a:gd name="T69" fmla="*/ 227 h 291"/>
                <a:gd name="T70" fmla="*/ 0 w 1874"/>
                <a:gd name="T71" fmla="*/ 227 h 291"/>
                <a:gd name="T72" fmla="*/ 0 w 1874"/>
                <a:gd name="T73" fmla="*/ 227 h 291"/>
                <a:gd name="T74" fmla="*/ 0 w 1874"/>
                <a:gd name="T75" fmla="*/ 227 h 291"/>
                <a:gd name="T76" fmla="*/ 0 w 1874"/>
                <a:gd name="T77" fmla="*/ 227 h 291"/>
                <a:gd name="T78" fmla="*/ 10 w 1874"/>
                <a:gd name="T79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74" h="291">
                  <a:moveTo>
                    <a:pt x="10" y="291"/>
                  </a:moveTo>
                  <a:lnTo>
                    <a:pt x="10" y="291"/>
                  </a:lnTo>
                  <a:lnTo>
                    <a:pt x="126" y="273"/>
                  </a:lnTo>
                  <a:lnTo>
                    <a:pt x="242" y="257"/>
                  </a:lnTo>
                  <a:lnTo>
                    <a:pt x="358" y="240"/>
                  </a:lnTo>
                  <a:lnTo>
                    <a:pt x="475" y="223"/>
                  </a:lnTo>
                  <a:lnTo>
                    <a:pt x="592" y="208"/>
                  </a:lnTo>
                  <a:lnTo>
                    <a:pt x="708" y="193"/>
                  </a:lnTo>
                  <a:lnTo>
                    <a:pt x="824" y="178"/>
                  </a:lnTo>
                  <a:lnTo>
                    <a:pt x="940" y="164"/>
                  </a:lnTo>
                  <a:lnTo>
                    <a:pt x="1057" y="150"/>
                  </a:lnTo>
                  <a:lnTo>
                    <a:pt x="1173" y="136"/>
                  </a:lnTo>
                  <a:lnTo>
                    <a:pt x="1289" y="123"/>
                  </a:lnTo>
                  <a:lnTo>
                    <a:pt x="1406" y="110"/>
                  </a:lnTo>
                  <a:lnTo>
                    <a:pt x="1522" y="97"/>
                  </a:lnTo>
                  <a:lnTo>
                    <a:pt x="1640" y="86"/>
                  </a:lnTo>
                  <a:lnTo>
                    <a:pt x="1757" y="74"/>
                  </a:lnTo>
                  <a:lnTo>
                    <a:pt x="1874" y="64"/>
                  </a:lnTo>
                  <a:lnTo>
                    <a:pt x="1868" y="0"/>
                  </a:lnTo>
                  <a:lnTo>
                    <a:pt x="1750" y="11"/>
                  </a:lnTo>
                  <a:lnTo>
                    <a:pt x="1633" y="22"/>
                  </a:lnTo>
                  <a:lnTo>
                    <a:pt x="1516" y="35"/>
                  </a:lnTo>
                  <a:lnTo>
                    <a:pt x="1399" y="46"/>
                  </a:lnTo>
                  <a:lnTo>
                    <a:pt x="1283" y="59"/>
                  </a:lnTo>
                  <a:lnTo>
                    <a:pt x="1165" y="73"/>
                  </a:lnTo>
                  <a:lnTo>
                    <a:pt x="1049" y="86"/>
                  </a:lnTo>
                  <a:lnTo>
                    <a:pt x="932" y="100"/>
                  </a:lnTo>
                  <a:lnTo>
                    <a:pt x="816" y="115"/>
                  </a:lnTo>
                  <a:lnTo>
                    <a:pt x="700" y="129"/>
                  </a:lnTo>
                  <a:lnTo>
                    <a:pt x="583" y="144"/>
                  </a:lnTo>
                  <a:lnTo>
                    <a:pt x="467" y="161"/>
                  </a:lnTo>
                  <a:lnTo>
                    <a:pt x="351" y="176"/>
                  </a:lnTo>
                  <a:lnTo>
                    <a:pt x="233" y="193"/>
                  </a:lnTo>
                  <a:lnTo>
                    <a:pt x="117" y="211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10" y="291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5" name="Freeform 249"/>
            <p:cNvSpPr>
              <a:spLocks/>
            </p:cNvSpPr>
            <p:nvPr/>
          </p:nvSpPr>
          <p:spPr bwMode="auto">
            <a:xfrm>
              <a:off x="2147888" y="6216650"/>
              <a:ext cx="512762" cy="115888"/>
            </a:xfrm>
            <a:custGeom>
              <a:avLst/>
              <a:gdLst>
                <a:gd name="T0" fmla="*/ 13 w 1290"/>
                <a:gd name="T1" fmla="*/ 292 h 292"/>
                <a:gd name="T2" fmla="*/ 92 w 1290"/>
                <a:gd name="T3" fmla="*/ 276 h 292"/>
                <a:gd name="T4" fmla="*/ 171 w 1290"/>
                <a:gd name="T5" fmla="*/ 260 h 292"/>
                <a:gd name="T6" fmla="*/ 251 w 1290"/>
                <a:gd name="T7" fmla="*/ 246 h 292"/>
                <a:gd name="T8" fmla="*/ 330 w 1290"/>
                <a:gd name="T9" fmla="*/ 231 h 292"/>
                <a:gd name="T10" fmla="*/ 410 w 1290"/>
                <a:gd name="T11" fmla="*/ 216 h 292"/>
                <a:gd name="T12" fmla="*/ 491 w 1290"/>
                <a:gd name="T13" fmla="*/ 202 h 292"/>
                <a:gd name="T14" fmla="*/ 570 w 1290"/>
                <a:gd name="T15" fmla="*/ 186 h 292"/>
                <a:gd name="T16" fmla="*/ 650 w 1290"/>
                <a:gd name="T17" fmla="*/ 172 h 292"/>
                <a:gd name="T18" fmla="*/ 729 w 1290"/>
                <a:gd name="T19" fmla="*/ 158 h 292"/>
                <a:gd name="T20" fmla="*/ 809 w 1290"/>
                <a:gd name="T21" fmla="*/ 144 h 292"/>
                <a:gd name="T22" fmla="*/ 890 w 1290"/>
                <a:gd name="T23" fmla="*/ 130 h 292"/>
                <a:gd name="T24" fmla="*/ 970 w 1290"/>
                <a:gd name="T25" fmla="*/ 116 h 292"/>
                <a:gd name="T26" fmla="*/ 1049 w 1290"/>
                <a:gd name="T27" fmla="*/ 104 h 292"/>
                <a:gd name="T28" fmla="*/ 1129 w 1290"/>
                <a:gd name="T29" fmla="*/ 90 h 292"/>
                <a:gd name="T30" fmla="*/ 1210 w 1290"/>
                <a:gd name="T31" fmla="*/ 77 h 292"/>
                <a:gd name="T32" fmla="*/ 1290 w 1290"/>
                <a:gd name="T33" fmla="*/ 64 h 292"/>
                <a:gd name="T34" fmla="*/ 1280 w 1290"/>
                <a:gd name="T35" fmla="*/ 0 h 292"/>
                <a:gd name="T36" fmla="*/ 1200 w 1290"/>
                <a:gd name="T37" fmla="*/ 13 h 292"/>
                <a:gd name="T38" fmla="*/ 1119 w 1290"/>
                <a:gd name="T39" fmla="*/ 27 h 292"/>
                <a:gd name="T40" fmla="*/ 1039 w 1290"/>
                <a:gd name="T41" fmla="*/ 40 h 292"/>
                <a:gd name="T42" fmla="*/ 959 w 1290"/>
                <a:gd name="T43" fmla="*/ 54 h 292"/>
                <a:gd name="T44" fmla="*/ 878 w 1290"/>
                <a:gd name="T45" fmla="*/ 68 h 292"/>
                <a:gd name="T46" fmla="*/ 799 w 1290"/>
                <a:gd name="T47" fmla="*/ 82 h 292"/>
                <a:gd name="T48" fmla="*/ 719 w 1290"/>
                <a:gd name="T49" fmla="*/ 96 h 292"/>
                <a:gd name="T50" fmla="*/ 639 w 1290"/>
                <a:gd name="T51" fmla="*/ 110 h 292"/>
                <a:gd name="T52" fmla="*/ 558 w 1290"/>
                <a:gd name="T53" fmla="*/ 124 h 292"/>
                <a:gd name="T54" fmla="*/ 479 w 1290"/>
                <a:gd name="T55" fmla="*/ 139 h 292"/>
                <a:gd name="T56" fmla="*/ 399 w 1290"/>
                <a:gd name="T57" fmla="*/ 153 h 292"/>
                <a:gd name="T58" fmla="*/ 319 w 1290"/>
                <a:gd name="T59" fmla="*/ 169 h 292"/>
                <a:gd name="T60" fmla="*/ 240 w 1290"/>
                <a:gd name="T61" fmla="*/ 183 h 292"/>
                <a:gd name="T62" fmla="*/ 159 w 1290"/>
                <a:gd name="T63" fmla="*/ 198 h 292"/>
                <a:gd name="T64" fmla="*/ 80 w 1290"/>
                <a:gd name="T65" fmla="*/ 213 h 292"/>
                <a:gd name="T66" fmla="*/ 0 w 1290"/>
                <a:gd name="T67" fmla="*/ 228 h 292"/>
                <a:gd name="T68" fmla="*/ 13 w 1290"/>
                <a:gd name="T6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0" h="292">
                  <a:moveTo>
                    <a:pt x="13" y="292"/>
                  </a:moveTo>
                  <a:lnTo>
                    <a:pt x="92" y="276"/>
                  </a:lnTo>
                  <a:lnTo>
                    <a:pt x="171" y="260"/>
                  </a:lnTo>
                  <a:lnTo>
                    <a:pt x="251" y="246"/>
                  </a:lnTo>
                  <a:lnTo>
                    <a:pt x="330" y="231"/>
                  </a:lnTo>
                  <a:lnTo>
                    <a:pt x="410" y="216"/>
                  </a:lnTo>
                  <a:lnTo>
                    <a:pt x="491" y="202"/>
                  </a:lnTo>
                  <a:lnTo>
                    <a:pt x="570" y="186"/>
                  </a:lnTo>
                  <a:lnTo>
                    <a:pt x="650" y="172"/>
                  </a:lnTo>
                  <a:lnTo>
                    <a:pt x="729" y="158"/>
                  </a:lnTo>
                  <a:lnTo>
                    <a:pt x="809" y="144"/>
                  </a:lnTo>
                  <a:lnTo>
                    <a:pt x="890" y="130"/>
                  </a:lnTo>
                  <a:lnTo>
                    <a:pt x="970" y="116"/>
                  </a:lnTo>
                  <a:lnTo>
                    <a:pt x="1049" y="104"/>
                  </a:lnTo>
                  <a:lnTo>
                    <a:pt x="1129" y="90"/>
                  </a:lnTo>
                  <a:lnTo>
                    <a:pt x="1210" y="77"/>
                  </a:lnTo>
                  <a:lnTo>
                    <a:pt x="1290" y="64"/>
                  </a:lnTo>
                  <a:lnTo>
                    <a:pt x="1280" y="0"/>
                  </a:lnTo>
                  <a:lnTo>
                    <a:pt x="1200" y="13"/>
                  </a:lnTo>
                  <a:lnTo>
                    <a:pt x="1119" y="27"/>
                  </a:lnTo>
                  <a:lnTo>
                    <a:pt x="1039" y="40"/>
                  </a:lnTo>
                  <a:lnTo>
                    <a:pt x="959" y="54"/>
                  </a:lnTo>
                  <a:lnTo>
                    <a:pt x="878" y="68"/>
                  </a:lnTo>
                  <a:lnTo>
                    <a:pt x="799" y="82"/>
                  </a:lnTo>
                  <a:lnTo>
                    <a:pt x="719" y="96"/>
                  </a:lnTo>
                  <a:lnTo>
                    <a:pt x="639" y="110"/>
                  </a:lnTo>
                  <a:lnTo>
                    <a:pt x="558" y="124"/>
                  </a:lnTo>
                  <a:lnTo>
                    <a:pt x="479" y="139"/>
                  </a:lnTo>
                  <a:lnTo>
                    <a:pt x="399" y="153"/>
                  </a:lnTo>
                  <a:lnTo>
                    <a:pt x="319" y="169"/>
                  </a:lnTo>
                  <a:lnTo>
                    <a:pt x="240" y="183"/>
                  </a:lnTo>
                  <a:lnTo>
                    <a:pt x="159" y="198"/>
                  </a:lnTo>
                  <a:lnTo>
                    <a:pt x="80" y="213"/>
                  </a:lnTo>
                  <a:lnTo>
                    <a:pt x="0" y="228"/>
                  </a:lnTo>
                  <a:lnTo>
                    <a:pt x="13" y="292"/>
                  </a:lnTo>
                  <a:close/>
                </a:path>
              </a:pathLst>
            </a:custGeom>
            <a:solidFill>
              <a:srgbClr val="962A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6" name="Freeform 250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7" name="Freeform 251"/>
            <p:cNvSpPr>
              <a:spLocks/>
            </p:cNvSpPr>
            <p:nvPr/>
          </p:nvSpPr>
          <p:spPr bwMode="auto">
            <a:xfrm>
              <a:off x="1585913" y="6246813"/>
              <a:ext cx="307975" cy="84137"/>
            </a:xfrm>
            <a:custGeom>
              <a:avLst/>
              <a:gdLst>
                <a:gd name="T0" fmla="*/ 502 w 775"/>
                <a:gd name="T1" fmla="*/ 213 h 214"/>
                <a:gd name="T2" fmla="*/ 337 w 775"/>
                <a:gd name="T3" fmla="*/ 214 h 214"/>
                <a:gd name="T4" fmla="*/ 207 w 775"/>
                <a:gd name="T5" fmla="*/ 214 h 214"/>
                <a:gd name="T6" fmla="*/ 156 w 775"/>
                <a:gd name="T7" fmla="*/ 214 h 214"/>
                <a:gd name="T8" fmla="*/ 112 w 775"/>
                <a:gd name="T9" fmla="*/ 213 h 214"/>
                <a:gd name="T10" fmla="*/ 77 w 775"/>
                <a:gd name="T11" fmla="*/ 211 h 214"/>
                <a:gd name="T12" fmla="*/ 48 w 775"/>
                <a:gd name="T13" fmla="*/ 208 h 214"/>
                <a:gd name="T14" fmla="*/ 27 w 775"/>
                <a:gd name="T15" fmla="*/ 205 h 214"/>
                <a:gd name="T16" fmla="*/ 11 w 775"/>
                <a:gd name="T17" fmla="*/ 203 h 214"/>
                <a:gd name="T18" fmla="*/ 3 w 775"/>
                <a:gd name="T19" fmla="*/ 199 h 214"/>
                <a:gd name="T20" fmla="*/ 0 w 775"/>
                <a:gd name="T21" fmla="*/ 195 h 214"/>
                <a:gd name="T22" fmla="*/ 3 w 775"/>
                <a:gd name="T23" fmla="*/ 191 h 214"/>
                <a:gd name="T24" fmla="*/ 10 w 775"/>
                <a:gd name="T25" fmla="*/ 186 h 214"/>
                <a:gd name="T26" fmla="*/ 23 w 775"/>
                <a:gd name="T27" fmla="*/ 180 h 214"/>
                <a:gd name="T28" fmla="*/ 40 w 775"/>
                <a:gd name="T29" fmla="*/ 175 h 214"/>
                <a:gd name="T30" fmla="*/ 84 w 775"/>
                <a:gd name="T31" fmla="*/ 161 h 214"/>
                <a:gd name="T32" fmla="*/ 142 w 775"/>
                <a:gd name="T33" fmla="*/ 146 h 214"/>
                <a:gd name="T34" fmla="*/ 208 w 775"/>
                <a:gd name="T35" fmla="*/ 129 h 214"/>
                <a:gd name="T36" fmla="*/ 281 w 775"/>
                <a:gd name="T37" fmla="*/ 109 h 214"/>
                <a:gd name="T38" fmla="*/ 357 w 775"/>
                <a:gd name="T39" fmla="*/ 87 h 214"/>
                <a:gd name="T40" fmla="*/ 434 w 775"/>
                <a:gd name="T41" fmla="*/ 64 h 214"/>
                <a:gd name="T42" fmla="*/ 470 w 775"/>
                <a:gd name="T43" fmla="*/ 51 h 214"/>
                <a:gd name="T44" fmla="*/ 506 w 775"/>
                <a:gd name="T45" fmla="*/ 38 h 214"/>
                <a:gd name="T46" fmla="*/ 542 w 775"/>
                <a:gd name="T47" fmla="*/ 24 h 214"/>
                <a:gd name="T48" fmla="*/ 574 w 775"/>
                <a:gd name="T49" fmla="*/ 10 h 214"/>
                <a:gd name="T50" fmla="*/ 587 w 775"/>
                <a:gd name="T51" fmla="*/ 7 h 214"/>
                <a:gd name="T52" fmla="*/ 599 w 775"/>
                <a:gd name="T53" fmla="*/ 4 h 214"/>
                <a:gd name="T54" fmla="*/ 613 w 775"/>
                <a:gd name="T55" fmla="*/ 2 h 214"/>
                <a:gd name="T56" fmla="*/ 626 w 775"/>
                <a:gd name="T57" fmla="*/ 2 h 214"/>
                <a:gd name="T58" fmla="*/ 640 w 775"/>
                <a:gd name="T59" fmla="*/ 0 h 214"/>
                <a:gd name="T60" fmla="*/ 654 w 775"/>
                <a:gd name="T61" fmla="*/ 2 h 214"/>
                <a:gd name="T62" fmla="*/ 667 w 775"/>
                <a:gd name="T63" fmla="*/ 3 h 214"/>
                <a:gd name="T64" fmla="*/ 680 w 775"/>
                <a:gd name="T65" fmla="*/ 5 h 214"/>
                <a:gd name="T66" fmla="*/ 692 w 775"/>
                <a:gd name="T67" fmla="*/ 8 h 214"/>
                <a:gd name="T68" fmla="*/ 704 w 775"/>
                <a:gd name="T69" fmla="*/ 12 h 214"/>
                <a:gd name="T70" fmla="*/ 715 w 775"/>
                <a:gd name="T71" fmla="*/ 16 h 214"/>
                <a:gd name="T72" fmla="*/ 727 w 775"/>
                <a:gd name="T73" fmla="*/ 21 h 214"/>
                <a:gd name="T74" fmla="*/ 736 w 775"/>
                <a:gd name="T75" fmla="*/ 26 h 214"/>
                <a:gd name="T76" fmla="*/ 746 w 775"/>
                <a:gd name="T77" fmla="*/ 31 h 214"/>
                <a:gd name="T78" fmla="*/ 754 w 775"/>
                <a:gd name="T79" fmla="*/ 37 h 214"/>
                <a:gd name="T80" fmla="*/ 760 w 775"/>
                <a:gd name="T81" fmla="*/ 44 h 214"/>
                <a:gd name="T82" fmla="*/ 766 w 775"/>
                <a:gd name="T83" fmla="*/ 51 h 214"/>
                <a:gd name="T84" fmla="*/ 770 w 775"/>
                <a:gd name="T85" fmla="*/ 58 h 214"/>
                <a:gd name="T86" fmla="*/ 773 w 775"/>
                <a:gd name="T87" fmla="*/ 65 h 214"/>
                <a:gd name="T88" fmla="*/ 775 w 775"/>
                <a:gd name="T89" fmla="*/ 73 h 214"/>
                <a:gd name="T90" fmla="*/ 774 w 775"/>
                <a:gd name="T91" fmla="*/ 81 h 214"/>
                <a:gd name="T92" fmla="*/ 773 w 775"/>
                <a:gd name="T93" fmla="*/ 89 h 214"/>
                <a:gd name="T94" fmla="*/ 769 w 775"/>
                <a:gd name="T95" fmla="*/ 97 h 214"/>
                <a:gd name="T96" fmla="*/ 762 w 775"/>
                <a:gd name="T97" fmla="*/ 106 h 214"/>
                <a:gd name="T98" fmla="*/ 755 w 775"/>
                <a:gd name="T99" fmla="*/ 115 h 214"/>
                <a:gd name="T100" fmla="*/ 746 w 775"/>
                <a:gd name="T101" fmla="*/ 123 h 214"/>
                <a:gd name="T102" fmla="*/ 733 w 775"/>
                <a:gd name="T103" fmla="*/ 132 h 214"/>
                <a:gd name="T104" fmla="*/ 719 w 775"/>
                <a:gd name="T105" fmla="*/ 140 h 214"/>
                <a:gd name="T106" fmla="*/ 701 w 775"/>
                <a:gd name="T107" fmla="*/ 148 h 214"/>
                <a:gd name="T108" fmla="*/ 682 w 775"/>
                <a:gd name="T109" fmla="*/ 157 h 214"/>
                <a:gd name="T110" fmla="*/ 660 w 775"/>
                <a:gd name="T111" fmla="*/ 165 h 214"/>
                <a:gd name="T112" fmla="*/ 635 w 775"/>
                <a:gd name="T113" fmla="*/ 172 h 214"/>
                <a:gd name="T114" fmla="*/ 606 w 775"/>
                <a:gd name="T115" fmla="*/ 181 h 214"/>
                <a:gd name="T116" fmla="*/ 574 w 775"/>
                <a:gd name="T117" fmla="*/ 191 h 214"/>
                <a:gd name="T118" fmla="*/ 539 w 775"/>
                <a:gd name="T119" fmla="*/ 202 h 214"/>
                <a:gd name="T120" fmla="*/ 502 w 775"/>
                <a:gd name="T121" fmla="*/ 21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5" h="214">
                  <a:moveTo>
                    <a:pt x="502" y="213"/>
                  </a:moveTo>
                  <a:lnTo>
                    <a:pt x="337" y="214"/>
                  </a:lnTo>
                  <a:lnTo>
                    <a:pt x="207" y="214"/>
                  </a:lnTo>
                  <a:lnTo>
                    <a:pt x="156" y="214"/>
                  </a:lnTo>
                  <a:lnTo>
                    <a:pt x="112" y="213"/>
                  </a:lnTo>
                  <a:lnTo>
                    <a:pt x="77" y="211"/>
                  </a:lnTo>
                  <a:lnTo>
                    <a:pt x="48" y="208"/>
                  </a:lnTo>
                  <a:lnTo>
                    <a:pt x="27" y="205"/>
                  </a:lnTo>
                  <a:lnTo>
                    <a:pt x="11" y="203"/>
                  </a:lnTo>
                  <a:lnTo>
                    <a:pt x="3" y="199"/>
                  </a:lnTo>
                  <a:lnTo>
                    <a:pt x="0" y="195"/>
                  </a:lnTo>
                  <a:lnTo>
                    <a:pt x="3" y="191"/>
                  </a:lnTo>
                  <a:lnTo>
                    <a:pt x="10" y="186"/>
                  </a:lnTo>
                  <a:lnTo>
                    <a:pt x="23" y="180"/>
                  </a:lnTo>
                  <a:lnTo>
                    <a:pt x="40" y="175"/>
                  </a:lnTo>
                  <a:lnTo>
                    <a:pt x="84" y="161"/>
                  </a:lnTo>
                  <a:lnTo>
                    <a:pt x="142" y="146"/>
                  </a:lnTo>
                  <a:lnTo>
                    <a:pt x="208" y="129"/>
                  </a:lnTo>
                  <a:lnTo>
                    <a:pt x="281" y="109"/>
                  </a:lnTo>
                  <a:lnTo>
                    <a:pt x="357" y="87"/>
                  </a:lnTo>
                  <a:lnTo>
                    <a:pt x="434" y="64"/>
                  </a:lnTo>
                  <a:lnTo>
                    <a:pt x="470" y="51"/>
                  </a:lnTo>
                  <a:lnTo>
                    <a:pt x="506" y="38"/>
                  </a:lnTo>
                  <a:lnTo>
                    <a:pt x="542" y="24"/>
                  </a:lnTo>
                  <a:lnTo>
                    <a:pt x="574" y="10"/>
                  </a:lnTo>
                  <a:lnTo>
                    <a:pt x="587" y="7"/>
                  </a:lnTo>
                  <a:lnTo>
                    <a:pt x="599" y="4"/>
                  </a:lnTo>
                  <a:lnTo>
                    <a:pt x="613" y="2"/>
                  </a:lnTo>
                  <a:lnTo>
                    <a:pt x="626" y="2"/>
                  </a:lnTo>
                  <a:lnTo>
                    <a:pt x="640" y="0"/>
                  </a:lnTo>
                  <a:lnTo>
                    <a:pt x="654" y="2"/>
                  </a:lnTo>
                  <a:lnTo>
                    <a:pt x="667" y="3"/>
                  </a:lnTo>
                  <a:lnTo>
                    <a:pt x="680" y="5"/>
                  </a:lnTo>
                  <a:lnTo>
                    <a:pt x="692" y="8"/>
                  </a:lnTo>
                  <a:lnTo>
                    <a:pt x="704" y="12"/>
                  </a:lnTo>
                  <a:lnTo>
                    <a:pt x="715" y="16"/>
                  </a:lnTo>
                  <a:lnTo>
                    <a:pt x="727" y="21"/>
                  </a:lnTo>
                  <a:lnTo>
                    <a:pt x="736" y="26"/>
                  </a:lnTo>
                  <a:lnTo>
                    <a:pt x="746" y="31"/>
                  </a:lnTo>
                  <a:lnTo>
                    <a:pt x="754" y="37"/>
                  </a:lnTo>
                  <a:lnTo>
                    <a:pt x="760" y="44"/>
                  </a:lnTo>
                  <a:lnTo>
                    <a:pt x="766" y="51"/>
                  </a:lnTo>
                  <a:lnTo>
                    <a:pt x="770" y="58"/>
                  </a:lnTo>
                  <a:lnTo>
                    <a:pt x="773" y="65"/>
                  </a:lnTo>
                  <a:lnTo>
                    <a:pt x="775" y="73"/>
                  </a:lnTo>
                  <a:lnTo>
                    <a:pt x="774" y="81"/>
                  </a:lnTo>
                  <a:lnTo>
                    <a:pt x="773" y="89"/>
                  </a:lnTo>
                  <a:lnTo>
                    <a:pt x="769" y="97"/>
                  </a:lnTo>
                  <a:lnTo>
                    <a:pt x="762" y="106"/>
                  </a:lnTo>
                  <a:lnTo>
                    <a:pt x="755" y="115"/>
                  </a:lnTo>
                  <a:lnTo>
                    <a:pt x="746" y="123"/>
                  </a:lnTo>
                  <a:lnTo>
                    <a:pt x="733" y="132"/>
                  </a:lnTo>
                  <a:lnTo>
                    <a:pt x="719" y="140"/>
                  </a:lnTo>
                  <a:lnTo>
                    <a:pt x="701" y="148"/>
                  </a:lnTo>
                  <a:lnTo>
                    <a:pt x="682" y="157"/>
                  </a:lnTo>
                  <a:lnTo>
                    <a:pt x="660" y="165"/>
                  </a:lnTo>
                  <a:lnTo>
                    <a:pt x="635" y="172"/>
                  </a:lnTo>
                  <a:lnTo>
                    <a:pt x="606" y="181"/>
                  </a:lnTo>
                  <a:lnTo>
                    <a:pt x="574" y="191"/>
                  </a:lnTo>
                  <a:lnTo>
                    <a:pt x="539" y="202"/>
                  </a:lnTo>
                  <a:lnTo>
                    <a:pt x="502" y="213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8" name="Freeform 252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89" name="Freeform 253"/>
            <p:cNvSpPr>
              <a:spLocks/>
            </p:cNvSpPr>
            <p:nvPr/>
          </p:nvSpPr>
          <p:spPr bwMode="auto">
            <a:xfrm>
              <a:off x="539750" y="4929188"/>
              <a:ext cx="1257300" cy="381000"/>
            </a:xfrm>
            <a:custGeom>
              <a:avLst/>
              <a:gdLst>
                <a:gd name="T0" fmla="*/ 280 w 3167"/>
                <a:gd name="T1" fmla="*/ 753 h 960"/>
                <a:gd name="T2" fmla="*/ 526 w 3167"/>
                <a:gd name="T3" fmla="*/ 683 h 960"/>
                <a:gd name="T4" fmla="*/ 804 w 3167"/>
                <a:gd name="T5" fmla="*/ 603 h 960"/>
                <a:gd name="T6" fmla="*/ 1085 w 3167"/>
                <a:gd name="T7" fmla="*/ 525 h 960"/>
                <a:gd name="T8" fmla="*/ 1335 w 3167"/>
                <a:gd name="T9" fmla="*/ 460 h 960"/>
                <a:gd name="T10" fmla="*/ 1539 w 3167"/>
                <a:gd name="T11" fmla="*/ 414 h 960"/>
                <a:gd name="T12" fmla="*/ 1832 w 3167"/>
                <a:gd name="T13" fmla="*/ 340 h 960"/>
                <a:gd name="T14" fmla="*/ 2202 w 3167"/>
                <a:gd name="T15" fmla="*/ 240 h 960"/>
                <a:gd name="T16" fmla="*/ 2575 w 3167"/>
                <a:gd name="T17" fmla="*/ 135 h 960"/>
                <a:gd name="T18" fmla="*/ 2881 w 3167"/>
                <a:gd name="T19" fmla="*/ 50 h 960"/>
                <a:gd name="T20" fmla="*/ 3047 w 3167"/>
                <a:gd name="T21" fmla="*/ 4 h 960"/>
                <a:gd name="T22" fmla="*/ 3080 w 3167"/>
                <a:gd name="T23" fmla="*/ 0 h 960"/>
                <a:gd name="T24" fmla="*/ 3110 w 3167"/>
                <a:gd name="T25" fmla="*/ 6 h 960"/>
                <a:gd name="T26" fmla="*/ 3134 w 3167"/>
                <a:gd name="T27" fmla="*/ 20 h 960"/>
                <a:gd name="T28" fmla="*/ 3153 w 3167"/>
                <a:gd name="T29" fmla="*/ 41 h 960"/>
                <a:gd name="T30" fmla="*/ 3163 w 3167"/>
                <a:gd name="T31" fmla="*/ 66 h 960"/>
                <a:gd name="T32" fmla="*/ 3167 w 3167"/>
                <a:gd name="T33" fmla="*/ 93 h 960"/>
                <a:gd name="T34" fmla="*/ 3161 w 3167"/>
                <a:gd name="T35" fmla="*/ 120 h 960"/>
                <a:gd name="T36" fmla="*/ 3145 w 3167"/>
                <a:gd name="T37" fmla="*/ 145 h 960"/>
                <a:gd name="T38" fmla="*/ 3119 w 3167"/>
                <a:gd name="T39" fmla="*/ 168 h 960"/>
                <a:gd name="T40" fmla="*/ 3080 w 3167"/>
                <a:gd name="T41" fmla="*/ 185 h 960"/>
                <a:gd name="T42" fmla="*/ 3008 w 3167"/>
                <a:gd name="T43" fmla="*/ 200 h 960"/>
                <a:gd name="T44" fmla="*/ 2844 w 3167"/>
                <a:gd name="T45" fmla="*/ 243 h 960"/>
                <a:gd name="T46" fmla="*/ 2640 w 3167"/>
                <a:gd name="T47" fmla="*/ 306 h 960"/>
                <a:gd name="T48" fmla="*/ 2426 w 3167"/>
                <a:gd name="T49" fmla="*/ 378 h 960"/>
                <a:gd name="T50" fmla="*/ 2232 w 3167"/>
                <a:gd name="T51" fmla="*/ 451 h 960"/>
                <a:gd name="T52" fmla="*/ 2091 w 3167"/>
                <a:gd name="T53" fmla="*/ 514 h 960"/>
                <a:gd name="T54" fmla="*/ 1998 w 3167"/>
                <a:gd name="T55" fmla="*/ 571 h 960"/>
                <a:gd name="T56" fmla="*/ 1874 w 3167"/>
                <a:gd name="T57" fmla="*/ 678 h 960"/>
                <a:gd name="T58" fmla="*/ 1794 w 3167"/>
                <a:gd name="T59" fmla="*/ 739 h 960"/>
                <a:gd name="T60" fmla="*/ 1729 w 3167"/>
                <a:gd name="T61" fmla="*/ 776 h 960"/>
                <a:gd name="T62" fmla="*/ 1669 w 3167"/>
                <a:gd name="T63" fmla="*/ 800 h 960"/>
                <a:gd name="T64" fmla="*/ 1600 w 3167"/>
                <a:gd name="T65" fmla="*/ 822 h 960"/>
                <a:gd name="T66" fmla="*/ 1526 w 3167"/>
                <a:gd name="T67" fmla="*/ 836 h 960"/>
                <a:gd name="T68" fmla="*/ 1457 w 3167"/>
                <a:gd name="T69" fmla="*/ 842 h 960"/>
                <a:gd name="T70" fmla="*/ 1370 w 3167"/>
                <a:gd name="T71" fmla="*/ 841 h 960"/>
                <a:gd name="T72" fmla="*/ 1249 w 3167"/>
                <a:gd name="T73" fmla="*/ 825 h 960"/>
                <a:gd name="T74" fmla="*/ 1054 w 3167"/>
                <a:gd name="T75" fmla="*/ 791 h 960"/>
                <a:gd name="T76" fmla="*/ 975 w 3167"/>
                <a:gd name="T77" fmla="*/ 786 h 960"/>
                <a:gd name="T78" fmla="*/ 891 w 3167"/>
                <a:gd name="T79" fmla="*/ 791 h 960"/>
                <a:gd name="T80" fmla="*/ 747 w 3167"/>
                <a:gd name="T81" fmla="*/ 813 h 960"/>
                <a:gd name="T82" fmla="*/ 593 w 3167"/>
                <a:gd name="T83" fmla="*/ 845 h 960"/>
                <a:gd name="T84" fmla="*/ 350 w 3167"/>
                <a:gd name="T85" fmla="*/ 906 h 960"/>
                <a:gd name="T86" fmla="*/ 195 w 3167"/>
                <a:gd name="T87" fmla="*/ 953 h 960"/>
                <a:gd name="T88" fmla="*/ 153 w 3167"/>
                <a:gd name="T89" fmla="*/ 960 h 960"/>
                <a:gd name="T90" fmla="*/ 111 w 3167"/>
                <a:gd name="T91" fmla="*/ 957 h 960"/>
                <a:gd name="T92" fmla="*/ 71 w 3167"/>
                <a:gd name="T93" fmla="*/ 950 h 960"/>
                <a:gd name="T94" fmla="*/ 38 w 3167"/>
                <a:gd name="T95" fmla="*/ 936 h 960"/>
                <a:gd name="T96" fmla="*/ 14 w 3167"/>
                <a:gd name="T97" fmla="*/ 916 h 960"/>
                <a:gd name="T98" fmla="*/ 1 w 3167"/>
                <a:gd name="T99" fmla="*/ 895 h 960"/>
                <a:gd name="T100" fmla="*/ 2 w 3167"/>
                <a:gd name="T101" fmla="*/ 870 h 960"/>
                <a:gd name="T102" fmla="*/ 22 w 3167"/>
                <a:gd name="T103" fmla="*/ 845 h 960"/>
                <a:gd name="T104" fmla="*/ 61 w 3167"/>
                <a:gd name="T105" fmla="*/ 820 h 960"/>
                <a:gd name="T106" fmla="*/ 125 w 3167"/>
                <a:gd name="T107" fmla="*/ 797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7" h="960">
                  <a:moveTo>
                    <a:pt x="152" y="789"/>
                  </a:moveTo>
                  <a:lnTo>
                    <a:pt x="212" y="772"/>
                  </a:lnTo>
                  <a:lnTo>
                    <a:pt x="280" y="753"/>
                  </a:lnTo>
                  <a:lnTo>
                    <a:pt x="357" y="732"/>
                  </a:lnTo>
                  <a:lnTo>
                    <a:pt x="440" y="709"/>
                  </a:lnTo>
                  <a:lnTo>
                    <a:pt x="526" y="683"/>
                  </a:lnTo>
                  <a:lnTo>
                    <a:pt x="617" y="656"/>
                  </a:lnTo>
                  <a:lnTo>
                    <a:pt x="710" y="630"/>
                  </a:lnTo>
                  <a:lnTo>
                    <a:pt x="804" y="603"/>
                  </a:lnTo>
                  <a:lnTo>
                    <a:pt x="899" y="576"/>
                  </a:lnTo>
                  <a:lnTo>
                    <a:pt x="993" y="549"/>
                  </a:lnTo>
                  <a:lnTo>
                    <a:pt x="1085" y="525"/>
                  </a:lnTo>
                  <a:lnTo>
                    <a:pt x="1173" y="501"/>
                  </a:lnTo>
                  <a:lnTo>
                    <a:pt x="1257" y="479"/>
                  </a:lnTo>
                  <a:lnTo>
                    <a:pt x="1335" y="460"/>
                  </a:lnTo>
                  <a:lnTo>
                    <a:pt x="1406" y="442"/>
                  </a:lnTo>
                  <a:lnTo>
                    <a:pt x="1470" y="429"/>
                  </a:lnTo>
                  <a:lnTo>
                    <a:pt x="1539" y="414"/>
                  </a:lnTo>
                  <a:lnTo>
                    <a:pt x="1623" y="394"/>
                  </a:lnTo>
                  <a:lnTo>
                    <a:pt x="1722" y="370"/>
                  </a:lnTo>
                  <a:lnTo>
                    <a:pt x="1832" y="340"/>
                  </a:lnTo>
                  <a:lnTo>
                    <a:pt x="1951" y="308"/>
                  </a:lnTo>
                  <a:lnTo>
                    <a:pt x="2074" y="275"/>
                  </a:lnTo>
                  <a:lnTo>
                    <a:pt x="2202" y="240"/>
                  </a:lnTo>
                  <a:lnTo>
                    <a:pt x="2329" y="204"/>
                  </a:lnTo>
                  <a:lnTo>
                    <a:pt x="2456" y="169"/>
                  </a:lnTo>
                  <a:lnTo>
                    <a:pt x="2575" y="135"/>
                  </a:lnTo>
                  <a:lnTo>
                    <a:pt x="2689" y="103"/>
                  </a:lnTo>
                  <a:lnTo>
                    <a:pt x="2792" y="74"/>
                  </a:lnTo>
                  <a:lnTo>
                    <a:pt x="2881" y="50"/>
                  </a:lnTo>
                  <a:lnTo>
                    <a:pt x="2957" y="28"/>
                  </a:lnTo>
                  <a:lnTo>
                    <a:pt x="3011" y="13"/>
                  </a:lnTo>
                  <a:lnTo>
                    <a:pt x="3047" y="4"/>
                  </a:lnTo>
                  <a:lnTo>
                    <a:pt x="3059" y="1"/>
                  </a:lnTo>
                  <a:lnTo>
                    <a:pt x="3070" y="0"/>
                  </a:lnTo>
                  <a:lnTo>
                    <a:pt x="3080" y="0"/>
                  </a:lnTo>
                  <a:lnTo>
                    <a:pt x="3090" y="1"/>
                  </a:lnTo>
                  <a:lnTo>
                    <a:pt x="3101" y="4"/>
                  </a:lnTo>
                  <a:lnTo>
                    <a:pt x="3110" y="6"/>
                  </a:lnTo>
                  <a:lnTo>
                    <a:pt x="3119" y="10"/>
                  </a:lnTo>
                  <a:lnTo>
                    <a:pt x="3127" y="15"/>
                  </a:lnTo>
                  <a:lnTo>
                    <a:pt x="3134" y="20"/>
                  </a:lnTo>
                  <a:lnTo>
                    <a:pt x="3141" y="27"/>
                  </a:lnTo>
                  <a:lnTo>
                    <a:pt x="3147" y="34"/>
                  </a:lnTo>
                  <a:lnTo>
                    <a:pt x="3153" y="41"/>
                  </a:lnTo>
                  <a:lnTo>
                    <a:pt x="3157" y="48"/>
                  </a:lnTo>
                  <a:lnTo>
                    <a:pt x="3161" y="57"/>
                  </a:lnTo>
                  <a:lnTo>
                    <a:pt x="3163" y="66"/>
                  </a:lnTo>
                  <a:lnTo>
                    <a:pt x="3166" y="74"/>
                  </a:lnTo>
                  <a:lnTo>
                    <a:pt x="3167" y="83"/>
                  </a:lnTo>
                  <a:lnTo>
                    <a:pt x="3167" y="93"/>
                  </a:lnTo>
                  <a:lnTo>
                    <a:pt x="3166" y="102"/>
                  </a:lnTo>
                  <a:lnTo>
                    <a:pt x="3163" y="111"/>
                  </a:lnTo>
                  <a:lnTo>
                    <a:pt x="3161" y="120"/>
                  </a:lnTo>
                  <a:lnTo>
                    <a:pt x="3157" y="129"/>
                  </a:lnTo>
                  <a:lnTo>
                    <a:pt x="3152" y="138"/>
                  </a:lnTo>
                  <a:lnTo>
                    <a:pt x="3145" y="145"/>
                  </a:lnTo>
                  <a:lnTo>
                    <a:pt x="3138" y="153"/>
                  </a:lnTo>
                  <a:lnTo>
                    <a:pt x="3129" y="160"/>
                  </a:lnTo>
                  <a:lnTo>
                    <a:pt x="3119" y="168"/>
                  </a:lnTo>
                  <a:lnTo>
                    <a:pt x="3107" y="174"/>
                  </a:lnTo>
                  <a:lnTo>
                    <a:pt x="3094" y="180"/>
                  </a:lnTo>
                  <a:lnTo>
                    <a:pt x="3080" y="185"/>
                  </a:lnTo>
                  <a:lnTo>
                    <a:pt x="3064" y="190"/>
                  </a:lnTo>
                  <a:lnTo>
                    <a:pt x="3047" y="192"/>
                  </a:lnTo>
                  <a:lnTo>
                    <a:pt x="3008" y="200"/>
                  </a:lnTo>
                  <a:lnTo>
                    <a:pt x="2959" y="211"/>
                  </a:lnTo>
                  <a:lnTo>
                    <a:pt x="2904" y="225"/>
                  </a:lnTo>
                  <a:lnTo>
                    <a:pt x="2844" y="243"/>
                  </a:lnTo>
                  <a:lnTo>
                    <a:pt x="2779" y="262"/>
                  </a:lnTo>
                  <a:lnTo>
                    <a:pt x="2711" y="283"/>
                  </a:lnTo>
                  <a:lnTo>
                    <a:pt x="2640" y="306"/>
                  </a:lnTo>
                  <a:lnTo>
                    <a:pt x="2569" y="329"/>
                  </a:lnTo>
                  <a:lnTo>
                    <a:pt x="2496" y="354"/>
                  </a:lnTo>
                  <a:lnTo>
                    <a:pt x="2426" y="378"/>
                  </a:lnTo>
                  <a:lnTo>
                    <a:pt x="2357" y="404"/>
                  </a:lnTo>
                  <a:lnTo>
                    <a:pt x="2294" y="428"/>
                  </a:lnTo>
                  <a:lnTo>
                    <a:pt x="2232" y="451"/>
                  </a:lnTo>
                  <a:lnTo>
                    <a:pt x="2178" y="474"/>
                  </a:lnTo>
                  <a:lnTo>
                    <a:pt x="2130" y="494"/>
                  </a:lnTo>
                  <a:lnTo>
                    <a:pt x="2091" y="514"/>
                  </a:lnTo>
                  <a:lnTo>
                    <a:pt x="2056" y="531"/>
                  </a:lnTo>
                  <a:lnTo>
                    <a:pt x="2026" y="551"/>
                  </a:lnTo>
                  <a:lnTo>
                    <a:pt x="1998" y="571"/>
                  </a:lnTo>
                  <a:lnTo>
                    <a:pt x="1971" y="591"/>
                  </a:lnTo>
                  <a:lnTo>
                    <a:pt x="1923" y="635"/>
                  </a:lnTo>
                  <a:lnTo>
                    <a:pt x="1874" y="678"/>
                  </a:lnTo>
                  <a:lnTo>
                    <a:pt x="1850" y="698"/>
                  </a:lnTo>
                  <a:lnTo>
                    <a:pt x="1823" y="719"/>
                  </a:lnTo>
                  <a:lnTo>
                    <a:pt x="1794" y="739"/>
                  </a:lnTo>
                  <a:lnTo>
                    <a:pt x="1763" y="758"/>
                  </a:lnTo>
                  <a:lnTo>
                    <a:pt x="1747" y="767"/>
                  </a:lnTo>
                  <a:lnTo>
                    <a:pt x="1729" y="776"/>
                  </a:lnTo>
                  <a:lnTo>
                    <a:pt x="1710" y="785"/>
                  </a:lnTo>
                  <a:lnTo>
                    <a:pt x="1691" y="793"/>
                  </a:lnTo>
                  <a:lnTo>
                    <a:pt x="1669" y="800"/>
                  </a:lnTo>
                  <a:lnTo>
                    <a:pt x="1647" y="808"/>
                  </a:lnTo>
                  <a:lnTo>
                    <a:pt x="1624" y="814"/>
                  </a:lnTo>
                  <a:lnTo>
                    <a:pt x="1600" y="822"/>
                  </a:lnTo>
                  <a:lnTo>
                    <a:pt x="1574" y="827"/>
                  </a:lnTo>
                  <a:lnTo>
                    <a:pt x="1550" y="832"/>
                  </a:lnTo>
                  <a:lnTo>
                    <a:pt x="1526" y="836"/>
                  </a:lnTo>
                  <a:lnTo>
                    <a:pt x="1503" y="839"/>
                  </a:lnTo>
                  <a:lnTo>
                    <a:pt x="1480" y="841"/>
                  </a:lnTo>
                  <a:lnTo>
                    <a:pt x="1457" y="842"/>
                  </a:lnTo>
                  <a:lnTo>
                    <a:pt x="1436" y="842"/>
                  </a:lnTo>
                  <a:lnTo>
                    <a:pt x="1414" y="842"/>
                  </a:lnTo>
                  <a:lnTo>
                    <a:pt x="1370" y="841"/>
                  </a:lnTo>
                  <a:lnTo>
                    <a:pt x="1330" y="836"/>
                  </a:lnTo>
                  <a:lnTo>
                    <a:pt x="1289" y="831"/>
                  </a:lnTo>
                  <a:lnTo>
                    <a:pt x="1249" y="825"/>
                  </a:lnTo>
                  <a:lnTo>
                    <a:pt x="1170" y="809"/>
                  </a:lnTo>
                  <a:lnTo>
                    <a:pt x="1094" y="797"/>
                  </a:lnTo>
                  <a:lnTo>
                    <a:pt x="1054" y="791"/>
                  </a:lnTo>
                  <a:lnTo>
                    <a:pt x="1015" y="788"/>
                  </a:lnTo>
                  <a:lnTo>
                    <a:pt x="994" y="786"/>
                  </a:lnTo>
                  <a:lnTo>
                    <a:pt x="975" y="786"/>
                  </a:lnTo>
                  <a:lnTo>
                    <a:pt x="955" y="786"/>
                  </a:lnTo>
                  <a:lnTo>
                    <a:pt x="933" y="788"/>
                  </a:lnTo>
                  <a:lnTo>
                    <a:pt x="891" y="791"/>
                  </a:lnTo>
                  <a:lnTo>
                    <a:pt x="845" y="798"/>
                  </a:lnTo>
                  <a:lnTo>
                    <a:pt x="797" y="804"/>
                  </a:lnTo>
                  <a:lnTo>
                    <a:pt x="747" y="813"/>
                  </a:lnTo>
                  <a:lnTo>
                    <a:pt x="696" y="823"/>
                  </a:lnTo>
                  <a:lnTo>
                    <a:pt x="645" y="834"/>
                  </a:lnTo>
                  <a:lnTo>
                    <a:pt x="593" y="845"/>
                  </a:lnTo>
                  <a:lnTo>
                    <a:pt x="542" y="856"/>
                  </a:lnTo>
                  <a:lnTo>
                    <a:pt x="442" y="882"/>
                  </a:lnTo>
                  <a:lnTo>
                    <a:pt x="350" y="906"/>
                  </a:lnTo>
                  <a:lnTo>
                    <a:pt x="271" y="929"/>
                  </a:lnTo>
                  <a:lnTo>
                    <a:pt x="208" y="950"/>
                  </a:lnTo>
                  <a:lnTo>
                    <a:pt x="195" y="953"/>
                  </a:lnTo>
                  <a:lnTo>
                    <a:pt x="181" y="956"/>
                  </a:lnTo>
                  <a:lnTo>
                    <a:pt x="167" y="958"/>
                  </a:lnTo>
                  <a:lnTo>
                    <a:pt x="153" y="960"/>
                  </a:lnTo>
                  <a:lnTo>
                    <a:pt x="139" y="960"/>
                  </a:lnTo>
                  <a:lnTo>
                    <a:pt x="125" y="958"/>
                  </a:lnTo>
                  <a:lnTo>
                    <a:pt x="111" y="957"/>
                  </a:lnTo>
                  <a:lnTo>
                    <a:pt x="97" y="956"/>
                  </a:lnTo>
                  <a:lnTo>
                    <a:pt x="84" y="952"/>
                  </a:lnTo>
                  <a:lnTo>
                    <a:pt x="71" y="950"/>
                  </a:lnTo>
                  <a:lnTo>
                    <a:pt x="60" y="944"/>
                  </a:lnTo>
                  <a:lnTo>
                    <a:pt x="48" y="941"/>
                  </a:lnTo>
                  <a:lnTo>
                    <a:pt x="38" y="936"/>
                  </a:lnTo>
                  <a:lnTo>
                    <a:pt x="29" y="929"/>
                  </a:lnTo>
                  <a:lnTo>
                    <a:pt x="22" y="923"/>
                  </a:lnTo>
                  <a:lnTo>
                    <a:pt x="14" y="916"/>
                  </a:lnTo>
                  <a:lnTo>
                    <a:pt x="9" y="909"/>
                  </a:lnTo>
                  <a:lnTo>
                    <a:pt x="4" y="902"/>
                  </a:lnTo>
                  <a:lnTo>
                    <a:pt x="1" y="895"/>
                  </a:lnTo>
                  <a:lnTo>
                    <a:pt x="0" y="887"/>
                  </a:lnTo>
                  <a:lnTo>
                    <a:pt x="1" y="878"/>
                  </a:lnTo>
                  <a:lnTo>
                    <a:pt x="2" y="870"/>
                  </a:lnTo>
                  <a:lnTo>
                    <a:pt x="8" y="862"/>
                  </a:lnTo>
                  <a:lnTo>
                    <a:pt x="14" y="854"/>
                  </a:lnTo>
                  <a:lnTo>
                    <a:pt x="22" y="845"/>
                  </a:lnTo>
                  <a:lnTo>
                    <a:pt x="33" y="837"/>
                  </a:lnTo>
                  <a:lnTo>
                    <a:pt x="46" y="828"/>
                  </a:lnTo>
                  <a:lnTo>
                    <a:pt x="61" y="820"/>
                  </a:lnTo>
                  <a:lnTo>
                    <a:pt x="80" y="812"/>
                  </a:lnTo>
                  <a:lnTo>
                    <a:pt x="101" y="804"/>
                  </a:lnTo>
                  <a:lnTo>
                    <a:pt x="125" y="797"/>
                  </a:lnTo>
                  <a:lnTo>
                    <a:pt x="152" y="789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0" name="Freeform 254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1" name="Freeform 255"/>
            <p:cNvSpPr>
              <a:spLocks/>
            </p:cNvSpPr>
            <p:nvPr/>
          </p:nvSpPr>
          <p:spPr bwMode="auto">
            <a:xfrm>
              <a:off x="1119188" y="5151438"/>
              <a:ext cx="149225" cy="66675"/>
            </a:xfrm>
            <a:custGeom>
              <a:avLst/>
              <a:gdLst>
                <a:gd name="T0" fmla="*/ 245 w 378"/>
                <a:gd name="T1" fmla="*/ 1 h 171"/>
                <a:gd name="T2" fmla="*/ 279 w 378"/>
                <a:gd name="T3" fmla="*/ 5 h 171"/>
                <a:gd name="T4" fmla="*/ 310 w 378"/>
                <a:gd name="T5" fmla="*/ 13 h 171"/>
                <a:gd name="T6" fmla="*/ 336 w 378"/>
                <a:gd name="T7" fmla="*/ 23 h 171"/>
                <a:gd name="T8" fmla="*/ 356 w 378"/>
                <a:gd name="T9" fmla="*/ 36 h 171"/>
                <a:gd name="T10" fmla="*/ 370 w 378"/>
                <a:gd name="T11" fmla="*/ 50 h 171"/>
                <a:gd name="T12" fmla="*/ 378 w 378"/>
                <a:gd name="T13" fmla="*/ 65 h 171"/>
                <a:gd name="T14" fmla="*/ 378 w 378"/>
                <a:gd name="T15" fmla="*/ 82 h 171"/>
                <a:gd name="T16" fmla="*/ 370 w 378"/>
                <a:gd name="T17" fmla="*/ 100 h 171"/>
                <a:gd name="T18" fmla="*/ 355 w 378"/>
                <a:gd name="T19" fmla="*/ 116 h 171"/>
                <a:gd name="T20" fmla="*/ 334 w 378"/>
                <a:gd name="T21" fmla="*/ 130 h 171"/>
                <a:gd name="T22" fmla="*/ 309 w 378"/>
                <a:gd name="T23" fmla="*/ 144 h 171"/>
                <a:gd name="T24" fmla="*/ 278 w 378"/>
                <a:gd name="T25" fmla="*/ 154 h 171"/>
                <a:gd name="T26" fmla="*/ 245 w 378"/>
                <a:gd name="T27" fmla="*/ 163 h 171"/>
                <a:gd name="T28" fmla="*/ 208 w 378"/>
                <a:gd name="T29" fmla="*/ 168 h 171"/>
                <a:gd name="T30" fmla="*/ 171 w 378"/>
                <a:gd name="T31" fmla="*/ 171 h 171"/>
                <a:gd name="T32" fmla="*/ 133 w 378"/>
                <a:gd name="T33" fmla="*/ 170 h 171"/>
                <a:gd name="T34" fmla="*/ 98 w 378"/>
                <a:gd name="T35" fmla="*/ 166 h 171"/>
                <a:gd name="T36" fmla="*/ 68 w 378"/>
                <a:gd name="T37" fmla="*/ 158 h 171"/>
                <a:gd name="T38" fmla="*/ 42 w 378"/>
                <a:gd name="T39" fmla="*/ 148 h 171"/>
                <a:gd name="T40" fmla="*/ 22 w 378"/>
                <a:gd name="T41" fmla="*/ 137 h 171"/>
                <a:gd name="T42" fmla="*/ 8 w 378"/>
                <a:gd name="T43" fmla="*/ 123 h 171"/>
                <a:gd name="T44" fmla="*/ 0 w 378"/>
                <a:gd name="T45" fmla="*/ 106 h 171"/>
                <a:gd name="T46" fmla="*/ 0 w 378"/>
                <a:gd name="T47" fmla="*/ 89 h 171"/>
                <a:gd name="T48" fmla="*/ 8 w 378"/>
                <a:gd name="T49" fmla="*/ 72 h 171"/>
                <a:gd name="T50" fmla="*/ 23 w 378"/>
                <a:gd name="T51" fmla="*/ 56 h 171"/>
                <a:gd name="T52" fmla="*/ 44 w 378"/>
                <a:gd name="T53" fmla="*/ 41 h 171"/>
                <a:gd name="T54" fmla="*/ 69 w 378"/>
                <a:gd name="T55" fmla="*/ 28 h 171"/>
                <a:gd name="T56" fmla="*/ 100 w 378"/>
                <a:gd name="T57" fmla="*/ 17 h 171"/>
                <a:gd name="T58" fmla="*/ 133 w 378"/>
                <a:gd name="T59" fmla="*/ 8 h 171"/>
                <a:gd name="T60" fmla="*/ 170 w 378"/>
                <a:gd name="T61" fmla="*/ 3 h 171"/>
                <a:gd name="T62" fmla="*/ 207 w 378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8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5" y="9"/>
                  </a:lnTo>
                  <a:lnTo>
                    <a:pt x="310" y="13"/>
                  </a:lnTo>
                  <a:lnTo>
                    <a:pt x="323" y="18"/>
                  </a:lnTo>
                  <a:lnTo>
                    <a:pt x="336" y="23"/>
                  </a:lnTo>
                  <a:lnTo>
                    <a:pt x="346" y="30"/>
                  </a:lnTo>
                  <a:lnTo>
                    <a:pt x="356" y="36"/>
                  </a:lnTo>
                  <a:lnTo>
                    <a:pt x="364" y="42"/>
                  </a:lnTo>
                  <a:lnTo>
                    <a:pt x="370" y="50"/>
                  </a:lnTo>
                  <a:lnTo>
                    <a:pt x="374" y="58"/>
                  </a:lnTo>
                  <a:lnTo>
                    <a:pt x="378" y="65"/>
                  </a:lnTo>
                  <a:lnTo>
                    <a:pt x="378" y="73"/>
                  </a:lnTo>
                  <a:lnTo>
                    <a:pt x="378" y="82"/>
                  </a:lnTo>
                  <a:lnTo>
                    <a:pt x="375" y="91"/>
                  </a:lnTo>
                  <a:lnTo>
                    <a:pt x="370" y="100"/>
                  </a:lnTo>
                  <a:lnTo>
                    <a:pt x="364" y="107"/>
                  </a:lnTo>
                  <a:lnTo>
                    <a:pt x="355" y="116"/>
                  </a:lnTo>
                  <a:lnTo>
                    <a:pt x="346" y="124"/>
                  </a:lnTo>
                  <a:lnTo>
                    <a:pt x="334" y="130"/>
                  </a:lnTo>
                  <a:lnTo>
                    <a:pt x="321" y="138"/>
                  </a:lnTo>
                  <a:lnTo>
                    <a:pt x="309" y="144"/>
                  </a:lnTo>
                  <a:lnTo>
                    <a:pt x="293" y="149"/>
                  </a:lnTo>
                  <a:lnTo>
                    <a:pt x="278" y="154"/>
                  </a:lnTo>
                  <a:lnTo>
                    <a:pt x="262" y="160"/>
                  </a:lnTo>
                  <a:lnTo>
                    <a:pt x="245" y="163"/>
                  </a:lnTo>
                  <a:lnTo>
                    <a:pt x="227" y="166"/>
                  </a:lnTo>
                  <a:lnTo>
                    <a:pt x="208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3"/>
                  </a:lnTo>
                  <a:lnTo>
                    <a:pt x="22" y="137"/>
                  </a:lnTo>
                  <a:lnTo>
                    <a:pt x="14" y="129"/>
                  </a:lnTo>
                  <a:lnTo>
                    <a:pt x="8" y="123"/>
                  </a:lnTo>
                  <a:lnTo>
                    <a:pt x="4" y="115"/>
                  </a:lnTo>
                  <a:lnTo>
                    <a:pt x="0" y="106"/>
                  </a:lnTo>
                  <a:lnTo>
                    <a:pt x="0" y="98"/>
                  </a:lnTo>
                  <a:lnTo>
                    <a:pt x="0" y="89"/>
                  </a:lnTo>
                  <a:lnTo>
                    <a:pt x="4" y="80"/>
                  </a:lnTo>
                  <a:lnTo>
                    <a:pt x="8" y="72"/>
                  </a:lnTo>
                  <a:lnTo>
                    <a:pt x="14" y="64"/>
                  </a:lnTo>
                  <a:lnTo>
                    <a:pt x="23" y="56"/>
                  </a:lnTo>
                  <a:lnTo>
                    <a:pt x="32" y="49"/>
                  </a:lnTo>
                  <a:lnTo>
                    <a:pt x="44" y="41"/>
                  </a:lnTo>
                  <a:lnTo>
                    <a:pt x="56" y="35"/>
                  </a:lnTo>
                  <a:lnTo>
                    <a:pt x="69" y="28"/>
                  </a:lnTo>
                  <a:lnTo>
                    <a:pt x="84" y="22"/>
                  </a:lnTo>
                  <a:lnTo>
                    <a:pt x="100" y="17"/>
                  </a:lnTo>
                  <a:lnTo>
                    <a:pt x="116" y="13"/>
                  </a:lnTo>
                  <a:lnTo>
                    <a:pt x="133" y="8"/>
                  </a:lnTo>
                  <a:lnTo>
                    <a:pt x="151" y="5"/>
                  </a:lnTo>
                  <a:lnTo>
                    <a:pt x="170" y="3"/>
                  </a:lnTo>
                  <a:lnTo>
                    <a:pt x="188" y="1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2" name="Freeform 256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3" name="Freeform 257"/>
            <p:cNvSpPr>
              <a:spLocks/>
            </p:cNvSpPr>
            <p:nvPr/>
          </p:nvSpPr>
          <p:spPr bwMode="auto">
            <a:xfrm>
              <a:off x="1862138" y="4697413"/>
              <a:ext cx="1281112" cy="279400"/>
            </a:xfrm>
            <a:custGeom>
              <a:avLst/>
              <a:gdLst>
                <a:gd name="T0" fmla="*/ 292 w 3229"/>
                <a:gd name="T1" fmla="*/ 478 h 705"/>
                <a:gd name="T2" fmla="*/ 544 w 3229"/>
                <a:gd name="T3" fmla="*/ 432 h 705"/>
                <a:gd name="T4" fmla="*/ 828 w 3229"/>
                <a:gd name="T5" fmla="*/ 380 h 705"/>
                <a:gd name="T6" fmla="*/ 1115 w 3229"/>
                <a:gd name="T7" fmla="*/ 329 h 705"/>
                <a:gd name="T8" fmla="*/ 1370 w 3229"/>
                <a:gd name="T9" fmla="*/ 288 h 705"/>
                <a:gd name="T10" fmla="*/ 1576 w 3229"/>
                <a:gd name="T11" fmla="*/ 262 h 705"/>
                <a:gd name="T12" fmla="*/ 1876 w 3229"/>
                <a:gd name="T13" fmla="*/ 218 h 705"/>
                <a:gd name="T14" fmla="*/ 2253 w 3229"/>
                <a:gd name="T15" fmla="*/ 154 h 705"/>
                <a:gd name="T16" fmla="*/ 2636 w 3229"/>
                <a:gd name="T17" fmla="*/ 86 h 705"/>
                <a:gd name="T18" fmla="*/ 2950 w 3229"/>
                <a:gd name="T19" fmla="*/ 30 h 705"/>
                <a:gd name="T20" fmla="*/ 3118 w 3229"/>
                <a:gd name="T21" fmla="*/ 1 h 705"/>
                <a:gd name="T22" fmla="*/ 3152 w 3229"/>
                <a:gd name="T23" fmla="*/ 1 h 705"/>
                <a:gd name="T24" fmla="*/ 3180 w 3229"/>
                <a:gd name="T25" fmla="*/ 10 h 705"/>
                <a:gd name="T26" fmla="*/ 3203 w 3229"/>
                <a:gd name="T27" fmla="*/ 27 h 705"/>
                <a:gd name="T28" fmla="*/ 3220 w 3229"/>
                <a:gd name="T29" fmla="*/ 48 h 705"/>
                <a:gd name="T30" fmla="*/ 3227 w 3229"/>
                <a:gd name="T31" fmla="*/ 74 h 705"/>
                <a:gd name="T32" fmla="*/ 3229 w 3229"/>
                <a:gd name="T33" fmla="*/ 100 h 705"/>
                <a:gd name="T34" fmla="*/ 3220 w 3229"/>
                <a:gd name="T35" fmla="*/ 127 h 705"/>
                <a:gd name="T36" fmla="*/ 3202 w 3229"/>
                <a:gd name="T37" fmla="*/ 151 h 705"/>
                <a:gd name="T38" fmla="*/ 3173 w 3229"/>
                <a:gd name="T39" fmla="*/ 171 h 705"/>
                <a:gd name="T40" fmla="*/ 3133 w 3229"/>
                <a:gd name="T41" fmla="*/ 185 h 705"/>
                <a:gd name="T42" fmla="*/ 3059 w 3229"/>
                <a:gd name="T43" fmla="*/ 192 h 705"/>
                <a:gd name="T44" fmla="*/ 2888 w 3229"/>
                <a:gd name="T45" fmla="*/ 213 h 705"/>
                <a:gd name="T46" fmla="*/ 2670 w 3229"/>
                <a:gd name="T47" fmla="*/ 246 h 705"/>
                <a:gd name="T48" fmla="*/ 2441 w 3229"/>
                <a:gd name="T49" fmla="*/ 287 h 705"/>
                <a:gd name="T50" fmla="*/ 2234 w 3229"/>
                <a:gd name="T51" fmla="*/ 331 h 705"/>
                <a:gd name="T52" fmla="*/ 2084 w 3229"/>
                <a:gd name="T53" fmla="*/ 375 h 705"/>
                <a:gd name="T54" fmla="*/ 2033 w 3229"/>
                <a:gd name="T55" fmla="*/ 399 h 705"/>
                <a:gd name="T56" fmla="*/ 1989 w 3229"/>
                <a:gd name="T57" fmla="*/ 429 h 705"/>
                <a:gd name="T58" fmla="*/ 1940 w 3229"/>
                <a:gd name="T59" fmla="*/ 475 h 705"/>
                <a:gd name="T60" fmla="*/ 1872 w 3229"/>
                <a:gd name="T61" fmla="*/ 550 h 705"/>
                <a:gd name="T62" fmla="*/ 1811 w 3229"/>
                <a:gd name="T63" fmla="*/ 610 h 705"/>
                <a:gd name="T64" fmla="*/ 1766 w 3229"/>
                <a:gd name="T65" fmla="*/ 642 h 705"/>
                <a:gd name="T66" fmla="*/ 1715 w 3229"/>
                <a:gd name="T67" fmla="*/ 669 h 705"/>
                <a:gd name="T68" fmla="*/ 1653 w 3229"/>
                <a:gd name="T69" fmla="*/ 689 h 705"/>
                <a:gd name="T70" fmla="*/ 1579 w 3229"/>
                <a:gd name="T71" fmla="*/ 702 h 705"/>
                <a:gd name="T72" fmla="*/ 1506 w 3229"/>
                <a:gd name="T73" fmla="*/ 703 h 705"/>
                <a:gd name="T74" fmla="*/ 1439 w 3229"/>
                <a:gd name="T75" fmla="*/ 696 h 705"/>
                <a:gd name="T76" fmla="*/ 1375 w 3229"/>
                <a:gd name="T77" fmla="*/ 679 h 705"/>
                <a:gd name="T78" fmla="*/ 1293 w 3229"/>
                <a:gd name="T79" fmla="*/ 649 h 705"/>
                <a:gd name="T80" fmla="*/ 1102 w 3229"/>
                <a:gd name="T81" fmla="*/ 562 h 705"/>
                <a:gd name="T82" fmla="*/ 1043 w 3229"/>
                <a:gd name="T83" fmla="*/ 543 h 705"/>
                <a:gd name="T84" fmla="*/ 985 w 3229"/>
                <a:gd name="T85" fmla="*/ 530 h 705"/>
                <a:gd name="T86" fmla="*/ 901 w 3229"/>
                <a:gd name="T87" fmla="*/ 527 h 705"/>
                <a:gd name="T88" fmla="*/ 755 w 3229"/>
                <a:gd name="T89" fmla="*/ 542 h 705"/>
                <a:gd name="T90" fmla="*/ 597 w 3229"/>
                <a:gd name="T91" fmla="*/ 571 h 705"/>
                <a:gd name="T92" fmla="*/ 347 w 3229"/>
                <a:gd name="T93" fmla="*/ 629 h 705"/>
                <a:gd name="T94" fmla="*/ 187 w 3229"/>
                <a:gd name="T95" fmla="*/ 669 h 705"/>
                <a:gd name="T96" fmla="*/ 145 w 3229"/>
                <a:gd name="T97" fmla="*/ 672 h 705"/>
                <a:gd name="T98" fmla="*/ 104 w 3229"/>
                <a:gd name="T99" fmla="*/ 665 h 705"/>
                <a:gd name="T100" fmla="*/ 65 w 3229"/>
                <a:gd name="T101" fmla="*/ 652 h 705"/>
                <a:gd name="T102" fmla="*/ 34 w 3229"/>
                <a:gd name="T103" fmla="*/ 636 h 705"/>
                <a:gd name="T104" fmla="*/ 11 w 3229"/>
                <a:gd name="T105" fmla="*/ 614 h 705"/>
                <a:gd name="T106" fmla="*/ 0 w 3229"/>
                <a:gd name="T107" fmla="*/ 591 h 705"/>
                <a:gd name="T108" fmla="*/ 4 w 3229"/>
                <a:gd name="T109" fmla="*/ 568 h 705"/>
                <a:gd name="T110" fmla="*/ 26 w 3229"/>
                <a:gd name="T111" fmla="*/ 544 h 705"/>
                <a:gd name="T112" fmla="*/ 68 w 3229"/>
                <a:gd name="T113" fmla="*/ 524 h 705"/>
                <a:gd name="T114" fmla="*/ 133 w 3229"/>
                <a:gd name="T115" fmla="*/ 50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29" h="705">
                  <a:moveTo>
                    <a:pt x="160" y="501"/>
                  </a:moveTo>
                  <a:lnTo>
                    <a:pt x="222" y="491"/>
                  </a:lnTo>
                  <a:lnTo>
                    <a:pt x="292" y="478"/>
                  </a:lnTo>
                  <a:lnTo>
                    <a:pt x="370" y="464"/>
                  </a:lnTo>
                  <a:lnTo>
                    <a:pt x="454" y="448"/>
                  </a:lnTo>
                  <a:lnTo>
                    <a:pt x="544" y="432"/>
                  </a:lnTo>
                  <a:lnTo>
                    <a:pt x="637" y="415"/>
                  </a:lnTo>
                  <a:lnTo>
                    <a:pt x="731" y="397"/>
                  </a:lnTo>
                  <a:lnTo>
                    <a:pt x="828" y="380"/>
                  </a:lnTo>
                  <a:lnTo>
                    <a:pt x="925" y="362"/>
                  </a:lnTo>
                  <a:lnTo>
                    <a:pt x="1020" y="345"/>
                  </a:lnTo>
                  <a:lnTo>
                    <a:pt x="1115" y="329"/>
                  </a:lnTo>
                  <a:lnTo>
                    <a:pt x="1205" y="313"/>
                  </a:lnTo>
                  <a:lnTo>
                    <a:pt x="1291" y="301"/>
                  </a:lnTo>
                  <a:lnTo>
                    <a:pt x="1370" y="288"/>
                  </a:lnTo>
                  <a:lnTo>
                    <a:pt x="1442" y="279"/>
                  </a:lnTo>
                  <a:lnTo>
                    <a:pt x="1507" y="271"/>
                  </a:lnTo>
                  <a:lnTo>
                    <a:pt x="1576" y="262"/>
                  </a:lnTo>
                  <a:lnTo>
                    <a:pt x="1663" y="251"/>
                  </a:lnTo>
                  <a:lnTo>
                    <a:pt x="1764" y="236"/>
                  </a:lnTo>
                  <a:lnTo>
                    <a:pt x="1876" y="218"/>
                  </a:lnTo>
                  <a:lnTo>
                    <a:pt x="1997" y="197"/>
                  </a:lnTo>
                  <a:lnTo>
                    <a:pt x="2123" y="177"/>
                  </a:lnTo>
                  <a:lnTo>
                    <a:pt x="2253" y="154"/>
                  </a:lnTo>
                  <a:lnTo>
                    <a:pt x="2385" y="131"/>
                  </a:lnTo>
                  <a:lnTo>
                    <a:pt x="2513" y="108"/>
                  </a:lnTo>
                  <a:lnTo>
                    <a:pt x="2636" y="86"/>
                  </a:lnTo>
                  <a:lnTo>
                    <a:pt x="2752" y="65"/>
                  </a:lnTo>
                  <a:lnTo>
                    <a:pt x="2858" y="47"/>
                  </a:lnTo>
                  <a:lnTo>
                    <a:pt x="2950" y="30"/>
                  </a:lnTo>
                  <a:lnTo>
                    <a:pt x="3025" y="16"/>
                  </a:lnTo>
                  <a:lnTo>
                    <a:pt x="3082" y="6"/>
                  </a:lnTo>
                  <a:lnTo>
                    <a:pt x="3118" y="1"/>
                  </a:lnTo>
                  <a:lnTo>
                    <a:pt x="3131" y="0"/>
                  </a:lnTo>
                  <a:lnTo>
                    <a:pt x="3141" y="0"/>
                  </a:lnTo>
                  <a:lnTo>
                    <a:pt x="3152" y="1"/>
                  </a:lnTo>
                  <a:lnTo>
                    <a:pt x="3162" y="2"/>
                  </a:lnTo>
                  <a:lnTo>
                    <a:pt x="3171" y="6"/>
                  </a:lnTo>
                  <a:lnTo>
                    <a:pt x="3180" y="10"/>
                  </a:lnTo>
                  <a:lnTo>
                    <a:pt x="3189" y="15"/>
                  </a:lnTo>
                  <a:lnTo>
                    <a:pt x="3197" y="20"/>
                  </a:lnTo>
                  <a:lnTo>
                    <a:pt x="3203" y="27"/>
                  </a:lnTo>
                  <a:lnTo>
                    <a:pt x="3210" y="33"/>
                  </a:lnTo>
                  <a:lnTo>
                    <a:pt x="3215" y="41"/>
                  </a:lnTo>
                  <a:lnTo>
                    <a:pt x="3220" y="48"/>
                  </a:lnTo>
                  <a:lnTo>
                    <a:pt x="3224" y="56"/>
                  </a:lnTo>
                  <a:lnTo>
                    <a:pt x="3226" y="65"/>
                  </a:lnTo>
                  <a:lnTo>
                    <a:pt x="3227" y="74"/>
                  </a:lnTo>
                  <a:lnTo>
                    <a:pt x="3229" y="83"/>
                  </a:lnTo>
                  <a:lnTo>
                    <a:pt x="3229" y="92"/>
                  </a:lnTo>
                  <a:lnTo>
                    <a:pt x="3229" y="100"/>
                  </a:lnTo>
                  <a:lnTo>
                    <a:pt x="3226" y="109"/>
                  </a:lnTo>
                  <a:lnTo>
                    <a:pt x="3224" y="118"/>
                  </a:lnTo>
                  <a:lnTo>
                    <a:pt x="3220" y="127"/>
                  </a:lnTo>
                  <a:lnTo>
                    <a:pt x="3215" y="136"/>
                  </a:lnTo>
                  <a:lnTo>
                    <a:pt x="3208" y="144"/>
                  </a:lnTo>
                  <a:lnTo>
                    <a:pt x="3202" y="151"/>
                  </a:lnTo>
                  <a:lnTo>
                    <a:pt x="3193" y="158"/>
                  </a:lnTo>
                  <a:lnTo>
                    <a:pt x="3184" y="165"/>
                  </a:lnTo>
                  <a:lnTo>
                    <a:pt x="3173" y="171"/>
                  </a:lnTo>
                  <a:lnTo>
                    <a:pt x="3161" y="176"/>
                  </a:lnTo>
                  <a:lnTo>
                    <a:pt x="3147" y="181"/>
                  </a:lnTo>
                  <a:lnTo>
                    <a:pt x="3133" y="185"/>
                  </a:lnTo>
                  <a:lnTo>
                    <a:pt x="3117" y="187"/>
                  </a:lnTo>
                  <a:lnTo>
                    <a:pt x="3100" y="188"/>
                  </a:lnTo>
                  <a:lnTo>
                    <a:pt x="3059" y="192"/>
                  </a:lnTo>
                  <a:lnTo>
                    <a:pt x="3009" y="197"/>
                  </a:lnTo>
                  <a:lnTo>
                    <a:pt x="2952" y="204"/>
                  </a:lnTo>
                  <a:lnTo>
                    <a:pt x="2888" y="213"/>
                  </a:lnTo>
                  <a:lnTo>
                    <a:pt x="2819" y="223"/>
                  </a:lnTo>
                  <a:lnTo>
                    <a:pt x="2747" y="233"/>
                  </a:lnTo>
                  <a:lnTo>
                    <a:pt x="2670" y="246"/>
                  </a:lnTo>
                  <a:lnTo>
                    <a:pt x="2594" y="259"/>
                  </a:lnTo>
                  <a:lnTo>
                    <a:pt x="2517" y="273"/>
                  </a:lnTo>
                  <a:lnTo>
                    <a:pt x="2441" y="287"/>
                  </a:lnTo>
                  <a:lnTo>
                    <a:pt x="2368" y="301"/>
                  </a:lnTo>
                  <a:lnTo>
                    <a:pt x="2299" y="316"/>
                  </a:lnTo>
                  <a:lnTo>
                    <a:pt x="2234" y="331"/>
                  </a:lnTo>
                  <a:lnTo>
                    <a:pt x="2176" y="345"/>
                  </a:lnTo>
                  <a:lnTo>
                    <a:pt x="2126" y="361"/>
                  </a:lnTo>
                  <a:lnTo>
                    <a:pt x="2084" y="375"/>
                  </a:lnTo>
                  <a:lnTo>
                    <a:pt x="2066" y="382"/>
                  </a:lnTo>
                  <a:lnTo>
                    <a:pt x="2048" y="391"/>
                  </a:lnTo>
                  <a:lnTo>
                    <a:pt x="2033" y="399"/>
                  </a:lnTo>
                  <a:lnTo>
                    <a:pt x="2017" y="409"/>
                  </a:lnTo>
                  <a:lnTo>
                    <a:pt x="2003" y="419"/>
                  </a:lnTo>
                  <a:lnTo>
                    <a:pt x="1989" y="429"/>
                  </a:lnTo>
                  <a:lnTo>
                    <a:pt x="1977" y="441"/>
                  </a:lnTo>
                  <a:lnTo>
                    <a:pt x="1964" y="452"/>
                  </a:lnTo>
                  <a:lnTo>
                    <a:pt x="1940" y="475"/>
                  </a:lnTo>
                  <a:lnTo>
                    <a:pt x="1917" y="499"/>
                  </a:lnTo>
                  <a:lnTo>
                    <a:pt x="1895" y="525"/>
                  </a:lnTo>
                  <a:lnTo>
                    <a:pt x="1872" y="550"/>
                  </a:lnTo>
                  <a:lnTo>
                    <a:pt x="1849" y="575"/>
                  </a:lnTo>
                  <a:lnTo>
                    <a:pt x="1824" y="599"/>
                  </a:lnTo>
                  <a:lnTo>
                    <a:pt x="1811" y="610"/>
                  </a:lnTo>
                  <a:lnTo>
                    <a:pt x="1797" y="621"/>
                  </a:lnTo>
                  <a:lnTo>
                    <a:pt x="1782" y="632"/>
                  </a:lnTo>
                  <a:lnTo>
                    <a:pt x="1766" y="642"/>
                  </a:lnTo>
                  <a:lnTo>
                    <a:pt x="1751" y="651"/>
                  </a:lnTo>
                  <a:lnTo>
                    <a:pt x="1733" y="660"/>
                  </a:lnTo>
                  <a:lnTo>
                    <a:pt x="1715" y="669"/>
                  </a:lnTo>
                  <a:lnTo>
                    <a:pt x="1695" y="677"/>
                  </a:lnTo>
                  <a:lnTo>
                    <a:pt x="1675" y="683"/>
                  </a:lnTo>
                  <a:lnTo>
                    <a:pt x="1653" y="689"/>
                  </a:lnTo>
                  <a:lnTo>
                    <a:pt x="1629" y="694"/>
                  </a:lnTo>
                  <a:lnTo>
                    <a:pt x="1604" y="700"/>
                  </a:lnTo>
                  <a:lnTo>
                    <a:pt x="1579" y="702"/>
                  </a:lnTo>
                  <a:lnTo>
                    <a:pt x="1555" y="705"/>
                  </a:lnTo>
                  <a:lnTo>
                    <a:pt x="1530" y="705"/>
                  </a:lnTo>
                  <a:lnTo>
                    <a:pt x="1506" y="703"/>
                  </a:lnTo>
                  <a:lnTo>
                    <a:pt x="1483" y="702"/>
                  </a:lnTo>
                  <a:lnTo>
                    <a:pt x="1460" y="700"/>
                  </a:lnTo>
                  <a:lnTo>
                    <a:pt x="1439" y="696"/>
                  </a:lnTo>
                  <a:lnTo>
                    <a:pt x="1417" y="691"/>
                  </a:lnTo>
                  <a:lnTo>
                    <a:pt x="1395" y="686"/>
                  </a:lnTo>
                  <a:lnTo>
                    <a:pt x="1375" y="679"/>
                  </a:lnTo>
                  <a:lnTo>
                    <a:pt x="1353" y="672"/>
                  </a:lnTo>
                  <a:lnTo>
                    <a:pt x="1333" y="664"/>
                  </a:lnTo>
                  <a:lnTo>
                    <a:pt x="1293" y="649"/>
                  </a:lnTo>
                  <a:lnTo>
                    <a:pt x="1254" y="631"/>
                  </a:lnTo>
                  <a:lnTo>
                    <a:pt x="1177" y="595"/>
                  </a:lnTo>
                  <a:lnTo>
                    <a:pt x="1102" y="562"/>
                  </a:lnTo>
                  <a:lnTo>
                    <a:pt x="1083" y="556"/>
                  </a:lnTo>
                  <a:lnTo>
                    <a:pt x="1064" y="549"/>
                  </a:lnTo>
                  <a:lnTo>
                    <a:pt x="1043" y="543"/>
                  </a:lnTo>
                  <a:lnTo>
                    <a:pt x="1024" y="538"/>
                  </a:lnTo>
                  <a:lnTo>
                    <a:pt x="1004" y="534"/>
                  </a:lnTo>
                  <a:lnTo>
                    <a:pt x="985" y="530"/>
                  </a:lnTo>
                  <a:lnTo>
                    <a:pt x="964" y="529"/>
                  </a:lnTo>
                  <a:lnTo>
                    <a:pt x="944" y="527"/>
                  </a:lnTo>
                  <a:lnTo>
                    <a:pt x="901" y="527"/>
                  </a:lnTo>
                  <a:lnTo>
                    <a:pt x="853" y="530"/>
                  </a:lnTo>
                  <a:lnTo>
                    <a:pt x="805" y="535"/>
                  </a:lnTo>
                  <a:lnTo>
                    <a:pt x="755" y="542"/>
                  </a:lnTo>
                  <a:lnTo>
                    <a:pt x="703" y="550"/>
                  </a:lnTo>
                  <a:lnTo>
                    <a:pt x="649" y="561"/>
                  </a:lnTo>
                  <a:lnTo>
                    <a:pt x="597" y="571"/>
                  </a:lnTo>
                  <a:lnTo>
                    <a:pt x="544" y="582"/>
                  </a:lnTo>
                  <a:lnTo>
                    <a:pt x="442" y="607"/>
                  </a:lnTo>
                  <a:lnTo>
                    <a:pt x="347" y="629"/>
                  </a:lnTo>
                  <a:lnTo>
                    <a:pt x="266" y="651"/>
                  </a:lnTo>
                  <a:lnTo>
                    <a:pt x="201" y="666"/>
                  </a:lnTo>
                  <a:lnTo>
                    <a:pt x="187" y="669"/>
                  </a:lnTo>
                  <a:lnTo>
                    <a:pt x="173" y="670"/>
                  </a:lnTo>
                  <a:lnTo>
                    <a:pt x="159" y="672"/>
                  </a:lnTo>
                  <a:lnTo>
                    <a:pt x="145" y="672"/>
                  </a:lnTo>
                  <a:lnTo>
                    <a:pt x="130" y="670"/>
                  </a:lnTo>
                  <a:lnTo>
                    <a:pt x="116" y="668"/>
                  </a:lnTo>
                  <a:lnTo>
                    <a:pt x="104" y="665"/>
                  </a:lnTo>
                  <a:lnTo>
                    <a:pt x="90" y="661"/>
                  </a:lnTo>
                  <a:lnTo>
                    <a:pt x="77" y="658"/>
                  </a:lnTo>
                  <a:lnTo>
                    <a:pt x="65" y="652"/>
                  </a:lnTo>
                  <a:lnTo>
                    <a:pt x="54" y="647"/>
                  </a:lnTo>
                  <a:lnTo>
                    <a:pt x="44" y="642"/>
                  </a:lnTo>
                  <a:lnTo>
                    <a:pt x="34" y="636"/>
                  </a:lnTo>
                  <a:lnTo>
                    <a:pt x="25" y="629"/>
                  </a:lnTo>
                  <a:lnTo>
                    <a:pt x="17" y="622"/>
                  </a:lnTo>
                  <a:lnTo>
                    <a:pt x="11" y="614"/>
                  </a:lnTo>
                  <a:lnTo>
                    <a:pt x="6" y="607"/>
                  </a:lnTo>
                  <a:lnTo>
                    <a:pt x="2" y="599"/>
                  </a:lnTo>
                  <a:lnTo>
                    <a:pt x="0" y="591"/>
                  </a:lnTo>
                  <a:lnTo>
                    <a:pt x="0" y="584"/>
                  </a:lnTo>
                  <a:lnTo>
                    <a:pt x="2" y="576"/>
                  </a:lnTo>
                  <a:lnTo>
                    <a:pt x="4" y="568"/>
                  </a:lnTo>
                  <a:lnTo>
                    <a:pt x="9" y="559"/>
                  </a:lnTo>
                  <a:lnTo>
                    <a:pt x="17" y="552"/>
                  </a:lnTo>
                  <a:lnTo>
                    <a:pt x="26" y="544"/>
                  </a:lnTo>
                  <a:lnTo>
                    <a:pt x="37" y="538"/>
                  </a:lnTo>
                  <a:lnTo>
                    <a:pt x="51" y="530"/>
                  </a:lnTo>
                  <a:lnTo>
                    <a:pt x="68" y="524"/>
                  </a:lnTo>
                  <a:lnTo>
                    <a:pt x="86" y="517"/>
                  </a:lnTo>
                  <a:lnTo>
                    <a:pt x="108" y="511"/>
                  </a:lnTo>
                  <a:lnTo>
                    <a:pt x="133" y="506"/>
                  </a:lnTo>
                  <a:lnTo>
                    <a:pt x="160" y="50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4" name="Freeform 258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5" name="Freeform 259"/>
            <p:cNvSpPr>
              <a:spLocks/>
            </p:cNvSpPr>
            <p:nvPr/>
          </p:nvSpPr>
          <p:spPr bwMode="auto">
            <a:xfrm>
              <a:off x="2409825" y="4878388"/>
              <a:ext cx="150813" cy="66675"/>
            </a:xfrm>
            <a:custGeom>
              <a:avLst/>
              <a:gdLst>
                <a:gd name="T0" fmla="*/ 245 w 379"/>
                <a:gd name="T1" fmla="*/ 1 h 171"/>
                <a:gd name="T2" fmla="*/ 279 w 379"/>
                <a:gd name="T3" fmla="*/ 5 h 171"/>
                <a:gd name="T4" fmla="*/ 310 w 379"/>
                <a:gd name="T5" fmla="*/ 13 h 171"/>
                <a:gd name="T6" fmla="*/ 335 w 379"/>
                <a:gd name="T7" fmla="*/ 23 h 171"/>
                <a:gd name="T8" fmla="*/ 356 w 379"/>
                <a:gd name="T9" fmla="*/ 35 h 171"/>
                <a:gd name="T10" fmla="*/ 370 w 379"/>
                <a:gd name="T11" fmla="*/ 49 h 171"/>
                <a:gd name="T12" fmla="*/ 377 w 379"/>
                <a:gd name="T13" fmla="*/ 65 h 171"/>
                <a:gd name="T14" fmla="*/ 377 w 379"/>
                <a:gd name="T15" fmla="*/ 82 h 171"/>
                <a:gd name="T16" fmla="*/ 370 w 379"/>
                <a:gd name="T17" fmla="*/ 98 h 171"/>
                <a:gd name="T18" fmla="*/ 356 w 379"/>
                <a:gd name="T19" fmla="*/ 115 h 171"/>
                <a:gd name="T20" fmla="*/ 334 w 379"/>
                <a:gd name="T21" fmla="*/ 130 h 171"/>
                <a:gd name="T22" fmla="*/ 309 w 379"/>
                <a:gd name="T23" fmla="*/ 143 h 171"/>
                <a:gd name="T24" fmla="*/ 278 w 379"/>
                <a:gd name="T25" fmla="*/ 154 h 171"/>
                <a:gd name="T26" fmla="*/ 245 w 379"/>
                <a:gd name="T27" fmla="*/ 162 h 171"/>
                <a:gd name="T28" fmla="*/ 209 w 379"/>
                <a:gd name="T29" fmla="*/ 168 h 171"/>
                <a:gd name="T30" fmla="*/ 171 w 379"/>
                <a:gd name="T31" fmla="*/ 171 h 171"/>
                <a:gd name="T32" fmla="*/ 133 w 379"/>
                <a:gd name="T33" fmla="*/ 170 h 171"/>
                <a:gd name="T34" fmla="*/ 98 w 379"/>
                <a:gd name="T35" fmla="*/ 166 h 171"/>
                <a:gd name="T36" fmla="*/ 68 w 379"/>
                <a:gd name="T37" fmla="*/ 158 h 171"/>
                <a:gd name="T38" fmla="*/ 42 w 379"/>
                <a:gd name="T39" fmla="*/ 148 h 171"/>
                <a:gd name="T40" fmla="*/ 23 w 379"/>
                <a:gd name="T41" fmla="*/ 135 h 171"/>
                <a:gd name="T42" fmla="*/ 9 w 379"/>
                <a:gd name="T43" fmla="*/ 121 h 171"/>
                <a:gd name="T44" fmla="*/ 1 w 379"/>
                <a:gd name="T45" fmla="*/ 106 h 171"/>
                <a:gd name="T46" fmla="*/ 1 w 379"/>
                <a:gd name="T47" fmla="*/ 89 h 171"/>
                <a:gd name="T48" fmla="*/ 9 w 379"/>
                <a:gd name="T49" fmla="*/ 71 h 171"/>
                <a:gd name="T50" fmla="*/ 23 w 379"/>
                <a:gd name="T51" fmla="*/ 55 h 171"/>
                <a:gd name="T52" fmla="*/ 43 w 379"/>
                <a:gd name="T53" fmla="*/ 41 h 171"/>
                <a:gd name="T54" fmla="*/ 70 w 379"/>
                <a:gd name="T55" fmla="*/ 27 h 171"/>
                <a:gd name="T56" fmla="*/ 99 w 379"/>
                <a:gd name="T57" fmla="*/ 17 h 171"/>
                <a:gd name="T58" fmla="*/ 134 w 379"/>
                <a:gd name="T59" fmla="*/ 8 h 171"/>
                <a:gd name="T60" fmla="*/ 170 w 379"/>
                <a:gd name="T61" fmla="*/ 3 h 171"/>
                <a:gd name="T62" fmla="*/ 207 w 379"/>
                <a:gd name="T6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9" h="171">
                  <a:moveTo>
                    <a:pt x="226" y="0"/>
                  </a:moveTo>
                  <a:lnTo>
                    <a:pt x="245" y="1"/>
                  </a:lnTo>
                  <a:lnTo>
                    <a:pt x="263" y="3"/>
                  </a:lnTo>
                  <a:lnTo>
                    <a:pt x="279" y="5"/>
                  </a:lnTo>
                  <a:lnTo>
                    <a:pt x="296" y="9"/>
                  </a:lnTo>
                  <a:lnTo>
                    <a:pt x="310" y="13"/>
                  </a:lnTo>
                  <a:lnTo>
                    <a:pt x="324" y="17"/>
                  </a:lnTo>
                  <a:lnTo>
                    <a:pt x="335" y="23"/>
                  </a:lnTo>
                  <a:lnTo>
                    <a:pt x="347" y="28"/>
                  </a:lnTo>
                  <a:lnTo>
                    <a:pt x="356" y="35"/>
                  </a:lnTo>
                  <a:lnTo>
                    <a:pt x="363" y="42"/>
                  </a:lnTo>
                  <a:lnTo>
                    <a:pt x="370" y="49"/>
                  </a:lnTo>
                  <a:lnTo>
                    <a:pt x="375" y="56"/>
                  </a:lnTo>
                  <a:lnTo>
                    <a:pt x="377" y="65"/>
                  </a:lnTo>
                  <a:lnTo>
                    <a:pt x="379" y="73"/>
                  </a:lnTo>
                  <a:lnTo>
                    <a:pt x="377" y="82"/>
                  </a:lnTo>
                  <a:lnTo>
                    <a:pt x="375" y="91"/>
                  </a:lnTo>
                  <a:lnTo>
                    <a:pt x="370" y="98"/>
                  </a:lnTo>
                  <a:lnTo>
                    <a:pt x="363" y="107"/>
                  </a:lnTo>
                  <a:lnTo>
                    <a:pt x="356" y="115"/>
                  </a:lnTo>
                  <a:lnTo>
                    <a:pt x="346" y="122"/>
                  </a:lnTo>
                  <a:lnTo>
                    <a:pt x="334" y="130"/>
                  </a:lnTo>
                  <a:lnTo>
                    <a:pt x="323" y="137"/>
                  </a:lnTo>
                  <a:lnTo>
                    <a:pt x="309" y="143"/>
                  </a:lnTo>
                  <a:lnTo>
                    <a:pt x="295" y="149"/>
                  </a:lnTo>
                  <a:lnTo>
                    <a:pt x="278" y="154"/>
                  </a:lnTo>
                  <a:lnTo>
                    <a:pt x="261" y="158"/>
                  </a:lnTo>
                  <a:lnTo>
                    <a:pt x="245" y="162"/>
                  </a:lnTo>
                  <a:lnTo>
                    <a:pt x="227" y="166"/>
                  </a:lnTo>
                  <a:lnTo>
                    <a:pt x="209" y="168"/>
                  </a:lnTo>
                  <a:lnTo>
                    <a:pt x="190" y="170"/>
                  </a:lnTo>
                  <a:lnTo>
                    <a:pt x="171" y="171"/>
                  </a:lnTo>
                  <a:lnTo>
                    <a:pt x="152" y="171"/>
                  </a:lnTo>
                  <a:lnTo>
                    <a:pt x="133" y="170"/>
                  </a:lnTo>
                  <a:lnTo>
                    <a:pt x="115" y="168"/>
                  </a:lnTo>
                  <a:lnTo>
                    <a:pt x="98" y="166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5" y="153"/>
                  </a:lnTo>
                  <a:lnTo>
                    <a:pt x="42" y="148"/>
                  </a:lnTo>
                  <a:lnTo>
                    <a:pt x="32" y="142"/>
                  </a:lnTo>
                  <a:lnTo>
                    <a:pt x="23" y="135"/>
                  </a:lnTo>
                  <a:lnTo>
                    <a:pt x="14" y="129"/>
                  </a:lnTo>
                  <a:lnTo>
                    <a:pt x="9" y="121"/>
                  </a:lnTo>
                  <a:lnTo>
                    <a:pt x="4" y="114"/>
                  </a:lnTo>
                  <a:lnTo>
                    <a:pt x="1" y="106"/>
                  </a:lnTo>
                  <a:lnTo>
                    <a:pt x="0" y="97"/>
                  </a:lnTo>
                  <a:lnTo>
                    <a:pt x="1" y="89"/>
                  </a:lnTo>
                  <a:lnTo>
                    <a:pt x="4" y="80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3" y="55"/>
                  </a:lnTo>
                  <a:lnTo>
                    <a:pt x="33" y="47"/>
                  </a:lnTo>
                  <a:lnTo>
                    <a:pt x="43" y="41"/>
                  </a:lnTo>
                  <a:lnTo>
                    <a:pt x="56" y="33"/>
                  </a:lnTo>
                  <a:lnTo>
                    <a:pt x="70" y="27"/>
                  </a:lnTo>
                  <a:lnTo>
                    <a:pt x="84" y="22"/>
                  </a:lnTo>
                  <a:lnTo>
                    <a:pt x="99" y="17"/>
                  </a:lnTo>
                  <a:lnTo>
                    <a:pt x="116" y="12"/>
                  </a:lnTo>
                  <a:lnTo>
                    <a:pt x="134" y="8"/>
                  </a:lnTo>
                  <a:lnTo>
                    <a:pt x="152" y="5"/>
                  </a:lnTo>
                  <a:lnTo>
                    <a:pt x="170" y="3"/>
                  </a:lnTo>
                  <a:lnTo>
                    <a:pt x="189" y="0"/>
                  </a:lnTo>
                  <a:lnTo>
                    <a:pt x="207" y="0"/>
                  </a:lnTo>
                  <a:lnTo>
                    <a:pt x="226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6" name="Freeform 260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7" name="Freeform 261"/>
            <p:cNvSpPr>
              <a:spLocks/>
            </p:cNvSpPr>
            <p:nvPr/>
          </p:nvSpPr>
          <p:spPr bwMode="auto">
            <a:xfrm>
              <a:off x="3209925" y="4646613"/>
              <a:ext cx="1225550" cy="198437"/>
            </a:xfrm>
            <a:custGeom>
              <a:avLst/>
              <a:gdLst>
                <a:gd name="T0" fmla="*/ 289 w 3091"/>
                <a:gd name="T1" fmla="*/ 105 h 501"/>
                <a:gd name="T2" fmla="*/ 530 w 3091"/>
                <a:gd name="T3" fmla="*/ 92 h 501"/>
                <a:gd name="T4" fmla="*/ 802 w 3091"/>
                <a:gd name="T5" fmla="*/ 77 h 501"/>
                <a:gd name="T6" fmla="*/ 1078 w 3091"/>
                <a:gd name="T7" fmla="*/ 61 h 501"/>
                <a:gd name="T8" fmla="*/ 1323 w 3091"/>
                <a:gd name="T9" fmla="*/ 54 h 501"/>
                <a:gd name="T10" fmla="*/ 1519 w 3091"/>
                <a:gd name="T11" fmla="*/ 58 h 501"/>
                <a:gd name="T12" fmla="*/ 1806 w 3091"/>
                <a:gd name="T13" fmla="*/ 53 h 501"/>
                <a:gd name="T14" fmla="*/ 2168 w 3091"/>
                <a:gd name="T15" fmla="*/ 39 h 501"/>
                <a:gd name="T16" fmla="*/ 2535 w 3091"/>
                <a:gd name="T17" fmla="*/ 21 h 501"/>
                <a:gd name="T18" fmla="*/ 2835 w 3091"/>
                <a:gd name="T19" fmla="*/ 7 h 501"/>
                <a:gd name="T20" fmla="*/ 2998 w 3091"/>
                <a:gd name="T21" fmla="*/ 0 h 501"/>
                <a:gd name="T22" fmla="*/ 3029 w 3091"/>
                <a:gd name="T23" fmla="*/ 5 h 501"/>
                <a:gd name="T24" fmla="*/ 3054 w 3091"/>
                <a:gd name="T25" fmla="*/ 19 h 501"/>
                <a:gd name="T26" fmla="*/ 3073 w 3091"/>
                <a:gd name="T27" fmla="*/ 40 h 501"/>
                <a:gd name="T28" fmla="*/ 3086 w 3091"/>
                <a:gd name="T29" fmla="*/ 65 h 501"/>
                <a:gd name="T30" fmla="*/ 3091 w 3091"/>
                <a:gd name="T31" fmla="*/ 93 h 501"/>
                <a:gd name="T32" fmla="*/ 3087 w 3091"/>
                <a:gd name="T33" fmla="*/ 121 h 501"/>
                <a:gd name="T34" fmla="*/ 3076 w 3091"/>
                <a:gd name="T35" fmla="*/ 148 h 501"/>
                <a:gd name="T36" fmla="*/ 3055 w 3091"/>
                <a:gd name="T37" fmla="*/ 170 h 501"/>
                <a:gd name="T38" fmla="*/ 3026 w 3091"/>
                <a:gd name="T39" fmla="*/ 188 h 501"/>
                <a:gd name="T40" fmla="*/ 2988 w 3091"/>
                <a:gd name="T41" fmla="*/ 195 h 501"/>
                <a:gd name="T42" fmla="*/ 2916 w 3091"/>
                <a:gd name="T43" fmla="*/ 194 h 501"/>
                <a:gd name="T44" fmla="*/ 2754 w 3091"/>
                <a:gd name="T45" fmla="*/ 194 h 501"/>
                <a:gd name="T46" fmla="*/ 2547 w 3091"/>
                <a:gd name="T47" fmla="*/ 204 h 501"/>
                <a:gd name="T48" fmla="*/ 2326 w 3091"/>
                <a:gd name="T49" fmla="*/ 222 h 501"/>
                <a:gd name="T50" fmla="*/ 2126 w 3091"/>
                <a:gd name="T51" fmla="*/ 249 h 501"/>
                <a:gd name="T52" fmla="*/ 2020 w 3091"/>
                <a:gd name="T53" fmla="*/ 271 h 501"/>
                <a:gd name="T54" fmla="*/ 1961 w 3091"/>
                <a:gd name="T55" fmla="*/ 288 h 501"/>
                <a:gd name="T56" fmla="*/ 1913 w 3091"/>
                <a:gd name="T57" fmla="*/ 310 h 501"/>
                <a:gd name="T58" fmla="*/ 1834 w 3091"/>
                <a:gd name="T59" fmla="*/ 361 h 501"/>
                <a:gd name="T60" fmla="*/ 1764 w 3091"/>
                <a:gd name="T61" fmla="*/ 416 h 501"/>
                <a:gd name="T62" fmla="*/ 1701 w 3091"/>
                <a:gd name="T63" fmla="*/ 457 h 501"/>
                <a:gd name="T64" fmla="*/ 1657 w 3091"/>
                <a:gd name="T65" fmla="*/ 476 h 501"/>
                <a:gd name="T66" fmla="*/ 1606 w 3091"/>
                <a:gd name="T67" fmla="*/ 491 h 501"/>
                <a:gd name="T68" fmla="*/ 1546 w 3091"/>
                <a:gd name="T69" fmla="*/ 500 h 501"/>
                <a:gd name="T70" fmla="*/ 1476 w 3091"/>
                <a:gd name="T71" fmla="*/ 500 h 501"/>
                <a:gd name="T72" fmla="*/ 1407 w 3091"/>
                <a:gd name="T73" fmla="*/ 491 h 501"/>
                <a:gd name="T74" fmla="*/ 1343 w 3091"/>
                <a:gd name="T75" fmla="*/ 474 h 501"/>
                <a:gd name="T76" fmla="*/ 1246 w 3091"/>
                <a:gd name="T77" fmla="*/ 435 h 501"/>
                <a:gd name="T78" fmla="*/ 1142 w 3091"/>
                <a:gd name="T79" fmla="*/ 378 h 501"/>
                <a:gd name="T80" fmla="*/ 1056 w 3091"/>
                <a:gd name="T81" fmla="*/ 324 h 501"/>
                <a:gd name="T82" fmla="*/ 1008 w 3091"/>
                <a:gd name="T83" fmla="*/ 300 h 501"/>
                <a:gd name="T84" fmla="*/ 944 w 3091"/>
                <a:gd name="T85" fmla="*/ 278 h 501"/>
                <a:gd name="T86" fmla="*/ 860 w 3091"/>
                <a:gd name="T87" fmla="*/ 258 h 501"/>
                <a:gd name="T88" fmla="*/ 735 w 3091"/>
                <a:gd name="T89" fmla="*/ 250 h 501"/>
                <a:gd name="T90" fmla="*/ 583 w 3091"/>
                <a:gd name="T91" fmla="*/ 254 h 501"/>
                <a:gd name="T92" fmla="*/ 327 w 3091"/>
                <a:gd name="T93" fmla="*/ 269 h 501"/>
                <a:gd name="T94" fmla="*/ 165 w 3091"/>
                <a:gd name="T95" fmla="*/ 282 h 501"/>
                <a:gd name="T96" fmla="*/ 125 w 3091"/>
                <a:gd name="T97" fmla="*/ 277 h 501"/>
                <a:gd name="T98" fmla="*/ 87 w 3091"/>
                <a:gd name="T99" fmla="*/ 265 h 501"/>
                <a:gd name="T100" fmla="*/ 53 w 3091"/>
                <a:gd name="T101" fmla="*/ 246 h 501"/>
                <a:gd name="T102" fmla="*/ 25 w 3091"/>
                <a:gd name="T103" fmla="*/ 225 h 501"/>
                <a:gd name="T104" fmla="*/ 7 w 3091"/>
                <a:gd name="T105" fmla="*/ 202 h 501"/>
                <a:gd name="T106" fmla="*/ 0 w 3091"/>
                <a:gd name="T107" fmla="*/ 177 h 501"/>
                <a:gd name="T108" fmla="*/ 7 w 3091"/>
                <a:gd name="T109" fmla="*/ 155 h 501"/>
                <a:gd name="T110" fmla="*/ 30 w 3091"/>
                <a:gd name="T111" fmla="*/ 134 h 501"/>
                <a:gd name="T112" fmla="*/ 72 w 3091"/>
                <a:gd name="T113" fmla="*/ 119 h 501"/>
                <a:gd name="T114" fmla="*/ 136 w 3091"/>
                <a:gd name="T115" fmla="*/ 11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501">
                  <a:moveTo>
                    <a:pt x="161" y="109"/>
                  </a:moveTo>
                  <a:lnTo>
                    <a:pt x="221" y="107"/>
                  </a:lnTo>
                  <a:lnTo>
                    <a:pt x="289" y="105"/>
                  </a:lnTo>
                  <a:lnTo>
                    <a:pt x="363" y="101"/>
                  </a:lnTo>
                  <a:lnTo>
                    <a:pt x="444" y="97"/>
                  </a:lnTo>
                  <a:lnTo>
                    <a:pt x="530" y="92"/>
                  </a:lnTo>
                  <a:lnTo>
                    <a:pt x="619" y="87"/>
                  </a:lnTo>
                  <a:lnTo>
                    <a:pt x="711" y="82"/>
                  </a:lnTo>
                  <a:lnTo>
                    <a:pt x="802" y="77"/>
                  </a:lnTo>
                  <a:lnTo>
                    <a:pt x="896" y="72"/>
                  </a:lnTo>
                  <a:lnTo>
                    <a:pt x="989" y="67"/>
                  </a:lnTo>
                  <a:lnTo>
                    <a:pt x="1078" y="61"/>
                  </a:lnTo>
                  <a:lnTo>
                    <a:pt x="1165" y="58"/>
                  </a:lnTo>
                  <a:lnTo>
                    <a:pt x="1246" y="55"/>
                  </a:lnTo>
                  <a:lnTo>
                    <a:pt x="1323" y="54"/>
                  </a:lnTo>
                  <a:lnTo>
                    <a:pt x="1393" y="54"/>
                  </a:lnTo>
                  <a:lnTo>
                    <a:pt x="1454" y="55"/>
                  </a:lnTo>
                  <a:lnTo>
                    <a:pt x="1519" y="58"/>
                  </a:lnTo>
                  <a:lnTo>
                    <a:pt x="1602" y="58"/>
                  </a:lnTo>
                  <a:lnTo>
                    <a:pt x="1699" y="55"/>
                  </a:lnTo>
                  <a:lnTo>
                    <a:pt x="1806" y="53"/>
                  </a:lnTo>
                  <a:lnTo>
                    <a:pt x="1922" y="49"/>
                  </a:lnTo>
                  <a:lnTo>
                    <a:pt x="2043" y="44"/>
                  </a:lnTo>
                  <a:lnTo>
                    <a:pt x="2168" y="39"/>
                  </a:lnTo>
                  <a:lnTo>
                    <a:pt x="2293" y="32"/>
                  </a:lnTo>
                  <a:lnTo>
                    <a:pt x="2417" y="26"/>
                  </a:lnTo>
                  <a:lnTo>
                    <a:pt x="2535" y="21"/>
                  </a:lnTo>
                  <a:lnTo>
                    <a:pt x="2646" y="16"/>
                  </a:lnTo>
                  <a:lnTo>
                    <a:pt x="2747" y="10"/>
                  </a:lnTo>
                  <a:lnTo>
                    <a:pt x="2835" y="7"/>
                  </a:lnTo>
                  <a:lnTo>
                    <a:pt x="2909" y="4"/>
                  </a:lnTo>
                  <a:lnTo>
                    <a:pt x="2964" y="2"/>
                  </a:lnTo>
                  <a:lnTo>
                    <a:pt x="2998" y="0"/>
                  </a:lnTo>
                  <a:lnTo>
                    <a:pt x="3008" y="2"/>
                  </a:lnTo>
                  <a:lnTo>
                    <a:pt x="3020" y="3"/>
                  </a:lnTo>
                  <a:lnTo>
                    <a:pt x="3029" y="5"/>
                  </a:lnTo>
                  <a:lnTo>
                    <a:pt x="3039" y="9"/>
                  </a:lnTo>
                  <a:lnTo>
                    <a:pt x="3046" y="14"/>
                  </a:lnTo>
                  <a:lnTo>
                    <a:pt x="3054" y="19"/>
                  </a:lnTo>
                  <a:lnTo>
                    <a:pt x="3062" y="26"/>
                  </a:lnTo>
                  <a:lnTo>
                    <a:pt x="3068" y="32"/>
                  </a:lnTo>
                  <a:lnTo>
                    <a:pt x="3073" y="40"/>
                  </a:lnTo>
                  <a:lnTo>
                    <a:pt x="3078" y="47"/>
                  </a:lnTo>
                  <a:lnTo>
                    <a:pt x="3082" y="56"/>
                  </a:lnTo>
                  <a:lnTo>
                    <a:pt x="3086" y="65"/>
                  </a:lnTo>
                  <a:lnTo>
                    <a:pt x="3089" y="74"/>
                  </a:lnTo>
                  <a:lnTo>
                    <a:pt x="3090" y="84"/>
                  </a:lnTo>
                  <a:lnTo>
                    <a:pt x="3091" y="93"/>
                  </a:lnTo>
                  <a:lnTo>
                    <a:pt x="3090" y="102"/>
                  </a:lnTo>
                  <a:lnTo>
                    <a:pt x="3090" y="112"/>
                  </a:lnTo>
                  <a:lnTo>
                    <a:pt x="3087" y="121"/>
                  </a:lnTo>
                  <a:lnTo>
                    <a:pt x="3085" y="130"/>
                  </a:lnTo>
                  <a:lnTo>
                    <a:pt x="3081" y="139"/>
                  </a:lnTo>
                  <a:lnTo>
                    <a:pt x="3076" y="148"/>
                  </a:lnTo>
                  <a:lnTo>
                    <a:pt x="3071" y="156"/>
                  </a:lnTo>
                  <a:lnTo>
                    <a:pt x="3063" y="163"/>
                  </a:lnTo>
                  <a:lnTo>
                    <a:pt x="3055" y="170"/>
                  </a:lnTo>
                  <a:lnTo>
                    <a:pt x="3046" y="176"/>
                  </a:lnTo>
                  <a:lnTo>
                    <a:pt x="3038" y="183"/>
                  </a:lnTo>
                  <a:lnTo>
                    <a:pt x="3026" y="188"/>
                  </a:lnTo>
                  <a:lnTo>
                    <a:pt x="3015" y="191"/>
                  </a:lnTo>
                  <a:lnTo>
                    <a:pt x="3002" y="194"/>
                  </a:lnTo>
                  <a:lnTo>
                    <a:pt x="2988" y="195"/>
                  </a:lnTo>
                  <a:lnTo>
                    <a:pt x="2973" y="197"/>
                  </a:lnTo>
                  <a:lnTo>
                    <a:pt x="2956" y="195"/>
                  </a:lnTo>
                  <a:lnTo>
                    <a:pt x="2916" y="194"/>
                  </a:lnTo>
                  <a:lnTo>
                    <a:pt x="2869" y="193"/>
                  </a:lnTo>
                  <a:lnTo>
                    <a:pt x="2814" y="194"/>
                  </a:lnTo>
                  <a:lnTo>
                    <a:pt x="2754" y="194"/>
                  </a:lnTo>
                  <a:lnTo>
                    <a:pt x="2688" y="197"/>
                  </a:lnTo>
                  <a:lnTo>
                    <a:pt x="2618" y="199"/>
                  </a:lnTo>
                  <a:lnTo>
                    <a:pt x="2547" y="204"/>
                  </a:lnTo>
                  <a:lnTo>
                    <a:pt x="2473" y="209"/>
                  </a:lnTo>
                  <a:lnTo>
                    <a:pt x="2399" y="214"/>
                  </a:lnTo>
                  <a:lnTo>
                    <a:pt x="2326" y="222"/>
                  </a:lnTo>
                  <a:lnTo>
                    <a:pt x="2256" y="230"/>
                  </a:lnTo>
                  <a:lnTo>
                    <a:pt x="2188" y="239"/>
                  </a:lnTo>
                  <a:lnTo>
                    <a:pt x="2126" y="249"/>
                  </a:lnTo>
                  <a:lnTo>
                    <a:pt x="2070" y="259"/>
                  </a:lnTo>
                  <a:lnTo>
                    <a:pt x="2044" y="264"/>
                  </a:lnTo>
                  <a:lnTo>
                    <a:pt x="2020" y="271"/>
                  </a:lnTo>
                  <a:lnTo>
                    <a:pt x="1998" y="276"/>
                  </a:lnTo>
                  <a:lnTo>
                    <a:pt x="1979" y="282"/>
                  </a:lnTo>
                  <a:lnTo>
                    <a:pt x="1961" y="288"/>
                  </a:lnTo>
                  <a:lnTo>
                    <a:pt x="1945" y="295"/>
                  </a:lnTo>
                  <a:lnTo>
                    <a:pt x="1928" y="302"/>
                  </a:lnTo>
                  <a:lnTo>
                    <a:pt x="1913" y="310"/>
                  </a:lnTo>
                  <a:lnTo>
                    <a:pt x="1885" y="327"/>
                  </a:lnTo>
                  <a:lnTo>
                    <a:pt x="1858" y="343"/>
                  </a:lnTo>
                  <a:lnTo>
                    <a:pt x="1834" y="361"/>
                  </a:lnTo>
                  <a:lnTo>
                    <a:pt x="1811" y="380"/>
                  </a:lnTo>
                  <a:lnTo>
                    <a:pt x="1787" y="398"/>
                  </a:lnTo>
                  <a:lnTo>
                    <a:pt x="1764" y="416"/>
                  </a:lnTo>
                  <a:lnTo>
                    <a:pt x="1740" y="432"/>
                  </a:lnTo>
                  <a:lnTo>
                    <a:pt x="1714" y="449"/>
                  </a:lnTo>
                  <a:lnTo>
                    <a:pt x="1701" y="457"/>
                  </a:lnTo>
                  <a:lnTo>
                    <a:pt x="1687" y="463"/>
                  </a:lnTo>
                  <a:lnTo>
                    <a:pt x="1672" y="469"/>
                  </a:lnTo>
                  <a:lnTo>
                    <a:pt x="1657" y="476"/>
                  </a:lnTo>
                  <a:lnTo>
                    <a:pt x="1641" y="482"/>
                  </a:lnTo>
                  <a:lnTo>
                    <a:pt x="1624" y="487"/>
                  </a:lnTo>
                  <a:lnTo>
                    <a:pt x="1606" y="491"/>
                  </a:lnTo>
                  <a:lnTo>
                    <a:pt x="1587" y="495"/>
                  </a:lnTo>
                  <a:lnTo>
                    <a:pt x="1567" y="497"/>
                  </a:lnTo>
                  <a:lnTo>
                    <a:pt x="1546" y="500"/>
                  </a:lnTo>
                  <a:lnTo>
                    <a:pt x="1523" y="500"/>
                  </a:lnTo>
                  <a:lnTo>
                    <a:pt x="1500" y="501"/>
                  </a:lnTo>
                  <a:lnTo>
                    <a:pt x="1476" y="500"/>
                  </a:lnTo>
                  <a:lnTo>
                    <a:pt x="1451" y="497"/>
                  </a:lnTo>
                  <a:lnTo>
                    <a:pt x="1428" y="495"/>
                  </a:lnTo>
                  <a:lnTo>
                    <a:pt x="1407" y="491"/>
                  </a:lnTo>
                  <a:lnTo>
                    <a:pt x="1385" y="487"/>
                  </a:lnTo>
                  <a:lnTo>
                    <a:pt x="1363" y="481"/>
                  </a:lnTo>
                  <a:lnTo>
                    <a:pt x="1343" y="474"/>
                  </a:lnTo>
                  <a:lnTo>
                    <a:pt x="1323" y="468"/>
                  </a:lnTo>
                  <a:lnTo>
                    <a:pt x="1284" y="453"/>
                  </a:lnTo>
                  <a:lnTo>
                    <a:pt x="1246" y="435"/>
                  </a:lnTo>
                  <a:lnTo>
                    <a:pt x="1210" y="417"/>
                  </a:lnTo>
                  <a:lnTo>
                    <a:pt x="1175" y="397"/>
                  </a:lnTo>
                  <a:lnTo>
                    <a:pt x="1142" y="378"/>
                  </a:lnTo>
                  <a:lnTo>
                    <a:pt x="1114" y="360"/>
                  </a:lnTo>
                  <a:lnTo>
                    <a:pt x="1086" y="342"/>
                  </a:lnTo>
                  <a:lnTo>
                    <a:pt x="1056" y="324"/>
                  </a:lnTo>
                  <a:lnTo>
                    <a:pt x="1041" y="316"/>
                  </a:lnTo>
                  <a:lnTo>
                    <a:pt x="1024" y="307"/>
                  </a:lnTo>
                  <a:lnTo>
                    <a:pt x="1008" y="300"/>
                  </a:lnTo>
                  <a:lnTo>
                    <a:pt x="989" y="292"/>
                  </a:lnTo>
                  <a:lnTo>
                    <a:pt x="967" y="285"/>
                  </a:lnTo>
                  <a:lnTo>
                    <a:pt x="944" y="278"/>
                  </a:lnTo>
                  <a:lnTo>
                    <a:pt x="920" y="271"/>
                  </a:lnTo>
                  <a:lnTo>
                    <a:pt x="892" y="264"/>
                  </a:lnTo>
                  <a:lnTo>
                    <a:pt x="860" y="258"/>
                  </a:lnTo>
                  <a:lnTo>
                    <a:pt x="823" y="254"/>
                  </a:lnTo>
                  <a:lnTo>
                    <a:pt x="781" y="251"/>
                  </a:lnTo>
                  <a:lnTo>
                    <a:pt x="735" y="250"/>
                  </a:lnTo>
                  <a:lnTo>
                    <a:pt x="686" y="250"/>
                  </a:lnTo>
                  <a:lnTo>
                    <a:pt x="635" y="251"/>
                  </a:lnTo>
                  <a:lnTo>
                    <a:pt x="583" y="254"/>
                  </a:lnTo>
                  <a:lnTo>
                    <a:pt x="530" y="257"/>
                  </a:lnTo>
                  <a:lnTo>
                    <a:pt x="425" y="263"/>
                  </a:lnTo>
                  <a:lnTo>
                    <a:pt x="327" y="269"/>
                  </a:lnTo>
                  <a:lnTo>
                    <a:pt x="243" y="277"/>
                  </a:lnTo>
                  <a:lnTo>
                    <a:pt x="178" y="282"/>
                  </a:lnTo>
                  <a:lnTo>
                    <a:pt x="165" y="282"/>
                  </a:lnTo>
                  <a:lnTo>
                    <a:pt x="151" y="281"/>
                  </a:lnTo>
                  <a:lnTo>
                    <a:pt x="138" y="279"/>
                  </a:lnTo>
                  <a:lnTo>
                    <a:pt x="125" y="277"/>
                  </a:lnTo>
                  <a:lnTo>
                    <a:pt x="111" y="274"/>
                  </a:lnTo>
                  <a:lnTo>
                    <a:pt x="99" y="269"/>
                  </a:lnTo>
                  <a:lnTo>
                    <a:pt x="87" y="265"/>
                  </a:lnTo>
                  <a:lnTo>
                    <a:pt x="74" y="259"/>
                  </a:lnTo>
                  <a:lnTo>
                    <a:pt x="63" y="254"/>
                  </a:lnTo>
                  <a:lnTo>
                    <a:pt x="53" y="246"/>
                  </a:lnTo>
                  <a:lnTo>
                    <a:pt x="43" y="240"/>
                  </a:lnTo>
                  <a:lnTo>
                    <a:pt x="34" y="232"/>
                  </a:lnTo>
                  <a:lnTo>
                    <a:pt x="25" y="225"/>
                  </a:lnTo>
                  <a:lnTo>
                    <a:pt x="18" y="217"/>
                  </a:lnTo>
                  <a:lnTo>
                    <a:pt x="12" y="209"/>
                  </a:lnTo>
                  <a:lnTo>
                    <a:pt x="7" y="202"/>
                  </a:lnTo>
                  <a:lnTo>
                    <a:pt x="3" y="193"/>
                  </a:lnTo>
                  <a:lnTo>
                    <a:pt x="0" y="185"/>
                  </a:lnTo>
                  <a:lnTo>
                    <a:pt x="0" y="177"/>
                  </a:lnTo>
                  <a:lnTo>
                    <a:pt x="0" y="169"/>
                  </a:lnTo>
                  <a:lnTo>
                    <a:pt x="3" y="161"/>
                  </a:lnTo>
                  <a:lnTo>
                    <a:pt x="7" y="155"/>
                  </a:lnTo>
                  <a:lnTo>
                    <a:pt x="13" y="147"/>
                  </a:lnTo>
                  <a:lnTo>
                    <a:pt x="21" y="141"/>
                  </a:lnTo>
                  <a:lnTo>
                    <a:pt x="30" y="134"/>
                  </a:lnTo>
                  <a:lnTo>
                    <a:pt x="41" y="129"/>
                  </a:lnTo>
                  <a:lnTo>
                    <a:pt x="55" y="124"/>
                  </a:lnTo>
                  <a:lnTo>
                    <a:pt x="72" y="119"/>
                  </a:lnTo>
                  <a:lnTo>
                    <a:pt x="91" y="115"/>
                  </a:lnTo>
                  <a:lnTo>
                    <a:pt x="111" y="112"/>
                  </a:lnTo>
                  <a:lnTo>
                    <a:pt x="136" y="110"/>
                  </a:lnTo>
                  <a:lnTo>
                    <a:pt x="161" y="109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8" name="Freeform 262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799" name="Freeform 263"/>
            <p:cNvSpPr>
              <a:spLocks/>
            </p:cNvSpPr>
            <p:nvPr/>
          </p:nvSpPr>
          <p:spPr bwMode="auto">
            <a:xfrm>
              <a:off x="3722688" y="4732338"/>
              <a:ext cx="147637" cy="74612"/>
            </a:xfrm>
            <a:custGeom>
              <a:avLst/>
              <a:gdLst>
                <a:gd name="T0" fmla="*/ 265 w 371"/>
                <a:gd name="T1" fmla="*/ 31 h 186"/>
                <a:gd name="T2" fmla="*/ 296 w 371"/>
                <a:gd name="T3" fmla="*/ 45 h 186"/>
                <a:gd name="T4" fmla="*/ 322 w 371"/>
                <a:gd name="T5" fmla="*/ 61 h 186"/>
                <a:gd name="T6" fmla="*/ 344 w 371"/>
                <a:gd name="T7" fmla="*/ 79 h 186"/>
                <a:gd name="T8" fmla="*/ 359 w 371"/>
                <a:gd name="T9" fmla="*/ 97 h 186"/>
                <a:gd name="T10" fmla="*/ 368 w 371"/>
                <a:gd name="T11" fmla="*/ 115 h 186"/>
                <a:gd name="T12" fmla="*/ 371 w 371"/>
                <a:gd name="T13" fmla="*/ 132 h 186"/>
                <a:gd name="T14" fmla="*/ 366 w 371"/>
                <a:gd name="T15" fmla="*/ 148 h 186"/>
                <a:gd name="T16" fmla="*/ 353 w 371"/>
                <a:gd name="T17" fmla="*/ 162 h 186"/>
                <a:gd name="T18" fmla="*/ 334 w 371"/>
                <a:gd name="T19" fmla="*/ 174 h 186"/>
                <a:gd name="T20" fmla="*/ 310 w 371"/>
                <a:gd name="T21" fmla="*/ 181 h 186"/>
                <a:gd name="T22" fmla="*/ 280 w 371"/>
                <a:gd name="T23" fmla="*/ 185 h 186"/>
                <a:gd name="T24" fmla="*/ 249 w 371"/>
                <a:gd name="T25" fmla="*/ 186 h 186"/>
                <a:gd name="T26" fmla="*/ 214 w 371"/>
                <a:gd name="T27" fmla="*/ 184 h 186"/>
                <a:gd name="T28" fmla="*/ 178 w 371"/>
                <a:gd name="T29" fmla="*/ 179 h 186"/>
                <a:gd name="T30" fmla="*/ 141 w 371"/>
                <a:gd name="T31" fmla="*/ 169 h 186"/>
                <a:gd name="T32" fmla="*/ 106 w 371"/>
                <a:gd name="T33" fmla="*/ 156 h 186"/>
                <a:gd name="T34" fmla="*/ 74 w 371"/>
                <a:gd name="T35" fmla="*/ 142 h 186"/>
                <a:gd name="T36" fmla="*/ 48 w 371"/>
                <a:gd name="T37" fmla="*/ 125 h 186"/>
                <a:gd name="T38" fmla="*/ 27 w 371"/>
                <a:gd name="T39" fmla="*/ 107 h 186"/>
                <a:gd name="T40" fmla="*/ 11 w 371"/>
                <a:gd name="T41" fmla="*/ 89 h 186"/>
                <a:gd name="T42" fmla="*/ 2 w 371"/>
                <a:gd name="T43" fmla="*/ 72 h 186"/>
                <a:gd name="T44" fmla="*/ 0 w 371"/>
                <a:gd name="T45" fmla="*/ 55 h 186"/>
                <a:gd name="T46" fmla="*/ 5 w 371"/>
                <a:gd name="T47" fmla="*/ 39 h 186"/>
                <a:gd name="T48" fmla="*/ 18 w 371"/>
                <a:gd name="T49" fmla="*/ 24 h 186"/>
                <a:gd name="T50" fmla="*/ 37 w 371"/>
                <a:gd name="T51" fmla="*/ 13 h 186"/>
                <a:gd name="T52" fmla="*/ 61 w 371"/>
                <a:gd name="T53" fmla="*/ 5 h 186"/>
                <a:gd name="T54" fmla="*/ 89 w 371"/>
                <a:gd name="T55" fmla="*/ 2 h 186"/>
                <a:gd name="T56" fmla="*/ 122 w 371"/>
                <a:gd name="T57" fmla="*/ 0 h 186"/>
                <a:gd name="T58" fmla="*/ 157 w 371"/>
                <a:gd name="T59" fmla="*/ 3 h 186"/>
                <a:gd name="T60" fmla="*/ 192 w 371"/>
                <a:gd name="T61" fmla="*/ 8 h 186"/>
                <a:gd name="T62" fmla="*/ 229 w 371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247" y="23"/>
                  </a:moveTo>
                  <a:lnTo>
                    <a:pt x="265" y="31"/>
                  </a:lnTo>
                  <a:lnTo>
                    <a:pt x="280" y="37"/>
                  </a:lnTo>
                  <a:lnTo>
                    <a:pt x="296" y="45"/>
                  </a:lnTo>
                  <a:lnTo>
                    <a:pt x="310" y="54"/>
                  </a:lnTo>
                  <a:lnTo>
                    <a:pt x="322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59" y="97"/>
                  </a:lnTo>
                  <a:lnTo>
                    <a:pt x="365" y="106"/>
                  </a:lnTo>
                  <a:lnTo>
                    <a:pt x="368" y="115"/>
                  </a:lnTo>
                  <a:lnTo>
                    <a:pt x="371" y="124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6"/>
                  </a:lnTo>
                  <a:lnTo>
                    <a:pt x="353" y="162"/>
                  </a:lnTo>
                  <a:lnTo>
                    <a:pt x="344" y="169"/>
                  </a:lnTo>
                  <a:lnTo>
                    <a:pt x="334" y="174"/>
                  </a:lnTo>
                  <a:lnTo>
                    <a:pt x="322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0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5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8" y="179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lnTo>
                    <a:pt x="106" y="156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1" y="133"/>
                  </a:lnTo>
                  <a:lnTo>
                    <a:pt x="48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9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2"/>
                  </a:lnTo>
                  <a:lnTo>
                    <a:pt x="106" y="0"/>
                  </a:lnTo>
                  <a:lnTo>
                    <a:pt x="122" y="0"/>
                  </a:lnTo>
                  <a:lnTo>
                    <a:pt x="139" y="2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2" y="8"/>
                  </a:lnTo>
                  <a:lnTo>
                    <a:pt x="210" y="13"/>
                  </a:lnTo>
                  <a:lnTo>
                    <a:pt x="229" y="18"/>
                  </a:lnTo>
                  <a:lnTo>
                    <a:pt x="247" y="2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0" name="Freeform 264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1" name="Freeform 265"/>
            <p:cNvSpPr>
              <a:spLocks/>
            </p:cNvSpPr>
            <p:nvPr/>
          </p:nvSpPr>
          <p:spPr bwMode="auto">
            <a:xfrm>
              <a:off x="4525963" y="4692650"/>
              <a:ext cx="1284287" cy="260350"/>
            </a:xfrm>
            <a:custGeom>
              <a:avLst/>
              <a:gdLst>
                <a:gd name="T0" fmla="*/ 312 w 3238"/>
                <a:gd name="T1" fmla="*/ 23 h 653"/>
                <a:gd name="T2" fmla="*/ 566 w 3238"/>
                <a:gd name="T3" fmla="*/ 53 h 653"/>
                <a:gd name="T4" fmla="*/ 854 w 3238"/>
                <a:gd name="T5" fmla="*/ 86 h 653"/>
                <a:gd name="T6" fmla="*/ 1142 w 3238"/>
                <a:gd name="T7" fmla="*/ 122 h 653"/>
                <a:gd name="T8" fmla="*/ 1398 w 3238"/>
                <a:gd name="T9" fmla="*/ 159 h 653"/>
                <a:gd name="T10" fmla="*/ 1604 w 3238"/>
                <a:gd name="T11" fmla="*/ 196 h 653"/>
                <a:gd name="T12" fmla="*/ 1902 w 3238"/>
                <a:gd name="T13" fmla="*/ 240 h 653"/>
                <a:gd name="T14" fmla="*/ 2283 w 3238"/>
                <a:gd name="T15" fmla="*/ 290 h 653"/>
                <a:gd name="T16" fmla="*/ 2668 w 3238"/>
                <a:gd name="T17" fmla="*/ 339 h 653"/>
                <a:gd name="T18" fmla="*/ 2983 w 3238"/>
                <a:gd name="T19" fmla="*/ 377 h 653"/>
                <a:gd name="T20" fmla="*/ 3154 w 3238"/>
                <a:gd name="T21" fmla="*/ 399 h 653"/>
                <a:gd name="T22" fmla="*/ 3186 w 3238"/>
                <a:gd name="T23" fmla="*/ 409 h 653"/>
                <a:gd name="T24" fmla="*/ 3211 w 3238"/>
                <a:gd name="T25" fmla="*/ 425 h 653"/>
                <a:gd name="T26" fmla="*/ 3228 w 3238"/>
                <a:gd name="T27" fmla="*/ 448 h 653"/>
                <a:gd name="T28" fmla="*/ 3237 w 3238"/>
                <a:gd name="T29" fmla="*/ 474 h 653"/>
                <a:gd name="T30" fmla="*/ 3237 w 3238"/>
                <a:gd name="T31" fmla="*/ 501 h 653"/>
                <a:gd name="T32" fmla="*/ 3229 w 3238"/>
                <a:gd name="T33" fmla="*/ 526 h 653"/>
                <a:gd name="T34" fmla="*/ 3214 w 3238"/>
                <a:gd name="T35" fmla="*/ 549 h 653"/>
                <a:gd name="T36" fmla="*/ 3190 w 3238"/>
                <a:gd name="T37" fmla="*/ 567 h 653"/>
                <a:gd name="T38" fmla="*/ 3155 w 3238"/>
                <a:gd name="T39" fmla="*/ 577 h 653"/>
                <a:gd name="T40" fmla="*/ 3113 w 3238"/>
                <a:gd name="T41" fmla="*/ 578 h 653"/>
                <a:gd name="T42" fmla="*/ 3041 w 3238"/>
                <a:gd name="T43" fmla="*/ 564 h 653"/>
                <a:gd name="T44" fmla="*/ 2871 w 3238"/>
                <a:gd name="T45" fmla="*/ 534 h 653"/>
                <a:gd name="T46" fmla="*/ 2654 w 3238"/>
                <a:gd name="T47" fmla="*/ 501 h 653"/>
                <a:gd name="T48" fmla="*/ 2424 w 3238"/>
                <a:gd name="T49" fmla="*/ 472 h 653"/>
                <a:gd name="T50" fmla="*/ 2212 w 3238"/>
                <a:gd name="T51" fmla="*/ 453 h 653"/>
                <a:gd name="T52" fmla="*/ 2055 w 3238"/>
                <a:gd name="T53" fmla="*/ 452 h 653"/>
                <a:gd name="T54" fmla="*/ 1999 w 3238"/>
                <a:gd name="T55" fmla="*/ 461 h 653"/>
                <a:gd name="T56" fmla="*/ 1951 w 3238"/>
                <a:gd name="T57" fmla="*/ 479 h 653"/>
                <a:gd name="T58" fmla="*/ 1891 w 3238"/>
                <a:gd name="T59" fmla="*/ 512 h 653"/>
                <a:gd name="T60" fmla="*/ 1808 w 3238"/>
                <a:gd name="T61" fmla="*/ 571 h 653"/>
                <a:gd name="T62" fmla="*/ 1734 w 3238"/>
                <a:gd name="T63" fmla="*/ 617 h 653"/>
                <a:gd name="T64" fmla="*/ 1684 w 3238"/>
                <a:gd name="T65" fmla="*/ 637 h 653"/>
                <a:gd name="T66" fmla="*/ 1628 w 3238"/>
                <a:gd name="T67" fmla="*/ 651 h 653"/>
                <a:gd name="T68" fmla="*/ 1563 w 3238"/>
                <a:gd name="T69" fmla="*/ 653 h 653"/>
                <a:gd name="T70" fmla="*/ 1489 w 3238"/>
                <a:gd name="T71" fmla="*/ 645 h 653"/>
                <a:gd name="T72" fmla="*/ 1415 w 3238"/>
                <a:gd name="T73" fmla="*/ 623 h 653"/>
                <a:gd name="T74" fmla="*/ 1344 w 3238"/>
                <a:gd name="T75" fmla="*/ 592 h 653"/>
                <a:gd name="T76" fmla="*/ 1230 w 3238"/>
                <a:gd name="T77" fmla="*/ 527 h 653"/>
                <a:gd name="T78" fmla="*/ 1062 w 3238"/>
                <a:gd name="T79" fmla="*/ 405 h 653"/>
                <a:gd name="T80" fmla="*/ 901 w 3238"/>
                <a:gd name="T81" fmla="*/ 297 h 653"/>
                <a:gd name="T82" fmla="*/ 841 w 3238"/>
                <a:gd name="T83" fmla="*/ 269 h 653"/>
                <a:gd name="T84" fmla="*/ 741 w 3238"/>
                <a:gd name="T85" fmla="*/ 238 h 653"/>
                <a:gd name="T86" fmla="*/ 608 w 3238"/>
                <a:gd name="T87" fmla="*/ 212 h 653"/>
                <a:gd name="T88" fmla="*/ 473 w 3238"/>
                <a:gd name="T89" fmla="*/ 197 h 653"/>
                <a:gd name="T90" fmla="*/ 232 w 3238"/>
                <a:gd name="T91" fmla="*/ 181 h 653"/>
                <a:gd name="T92" fmla="*/ 143 w 3238"/>
                <a:gd name="T93" fmla="*/ 172 h 653"/>
                <a:gd name="T94" fmla="*/ 102 w 3238"/>
                <a:gd name="T95" fmla="*/ 159 h 653"/>
                <a:gd name="T96" fmla="*/ 65 w 3238"/>
                <a:gd name="T97" fmla="*/ 139 h 653"/>
                <a:gd name="T98" fmla="*/ 34 w 3238"/>
                <a:gd name="T99" fmla="*/ 114 h 653"/>
                <a:gd name="T100" fmla="*/ 13 w 3238"/>
                <a:gd name="T101" fmla="*/ 89 h 653"/>
                <a:gd name="T102" fmla="*/ 1 w 3238"/>
                <a:gd name="T103" fmla="*/ 62 h 653"/>
                <a:gd name="T104" fmla="*/ 2 w 3238"/>
                <a:gd name="T105" fmla="*/ 38 h 653"/>
                <a:gd name="T106" fmla="*/ 18 w 3238"/>
                <a:gd name="T107" fmla="*/ 17 h 653"/>
                <a:gd name="T108" fmla="*/ 52 w 3238"/>
                <a:gd name="T109" fmla="*/ 5 h 653"/>
                <a:gd name="T110" fmla="*/ 104 w 3238"/>
                <a:gd name="T111" fmla="*/ 0 h 653"/>
                <a:gd name="T112" fmla="*/ 180 w 3238"/>
                <a:gd name="T113" fmla="*/ 6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38" h="653">
                  <a:moveTo>
                    <a:pt x="180" y="6"/>
                  </a:moveTo>
                  <a:lnTo>
                    <a:pt x="242" y="14"/>
                  </a:lnTo>
                  <a:lnTo>
                    <a:pt x="312" y="23"/>
                  </a:lnTo>
                  <a:lnTo>
                    <a:pt x="391" y="33"/>
                  </a:lnTo>
                  <a:lnTo>
                    <a:pt x="477" y="43"/>
                  </a:lnTo>
                  <a:lnTo>
                    <a:pt x="566" y="53"/>
                  </a:lnTo>
                  <a:lnTo>
                    <a:pt x="660" y="63"/>
                  </a:lnTo>
                  <a:lnTo>
                    <a:pt x="756" y="75"/>
                  </a:lnTo>
                  <a:lnTo>
                    <a:pt x="854" y="86"/>
                  </a:lnTo>
                  <a:lnTo>
                    <a:pt x="951" y="98"/>
                  </a:lnTo>
                  <a:lnTo>
                    <a:pt x="1048" y="110"/>
                  </a:lnTo>
                  <a:lnTo>
                    <a:pt x="1142" y="122"/>
                  </a:lnTo>
                  <a:lnTo>
                    <a:pt x="1233" y="135"/>
                  </a:lnTo>
                  <a:lnTo>
                    <a:pt x="1319" y="146"/>
                  </a:lnTo>
                  <a:lnTo>
                    <a:pt x="1398" y="159"/>
                  </a:lnTo>
                  <a:lnTo>
                    <a:pt x="1471" y="170"/>
                  </a:lnTo>
                  <a:lnTo>
                    <a:pt x="1535" y="183"/>
                  </a:lnTo>
                  <a:lnTo>
                    <a:pt x="1604" y="196"/>
                  </a:lnTo>
                  <a:lnTo>
                    <a:pt x="1689" y="210"/>
                  </a:lnTo>
                  <a:lnTo>
                    <a:pt x="1790" y="225"/>
                  </a:lnTo>
                  <a:lnTo>
                    <a:pt x="1902" y="240"/>
                  </a:lnTo>
                  <a:lnTo>
                    <a:pt x="2024" y="257"/>
                  </a:lnTo>
                  <a:lnTo>
                    <a:pt x="2152" y="274"/>
                  </a:lnTo>
                  <a:lnTo>
                    <a:pt x="2283" y="290"/>
                  </a:lnTo>
                  <a:lnTo>
                    <a:pt x="2415" y="307"/>
                  </a:lnTo>
                  <a:lnTo>
                    <a:pt x="2543" y="323"/>
                  </a:lnTo>
                  <a:lnTo>
                    <a:pt x="2668" y="339"/>
                  </a:lnTo>
                  <a:lnTo>
                    <a:pt x="2784" y="353"/>
                  </a:lnTo>
                  <a:lnTo>
                    <a:pt x="2891" y="365"/>
                  </a:lnTo>
                  <a:lnTo>
                    <a:pt x="2983" y="377"/>
                  </a:lnTo>
                  <a:lnTo>
                    <a:pt x="3060" y="386"/>
                  </a:lnTo>
                  <a:lnTo>
                    <a:pt x="3118" y="393"/>
                  </a:lnTo>
                  <a:lnTo>
                    <a:pt x="3154" y="399"/>
                  </a:lnTo>
                  <a:lnTo>
                    <a:pt x="3166" y="401"/>
                  </a:lnTo>
                  <a:lnTo>
                    <a:pt x="3176" y="404"/>
                  </a:lnTo>
                  <a:lnTo>
                    <a:pt x="3186" y="409"/>
                  </a:lnTo>
                  <a:lnTo>
                    <a:pt x="3195" y="414"/>
                  </a:lnTo>
                  <a:lnTo>
                    <a:pt x="3204" y="419"/>
                  </a:lnTo>
                  <a:lnTo>
                    <a:pt x="3211" y="425"/>
                  </a:lnTo>
                  <a:lnTo>
                    <a:pt x="3218" y="433"/>
                  </a:lnTo>
                  <a:lnTo>
                    <a:pt x="3223" y="441"/>
                  </a:lnTo>
                  <a:lnTo>
                    <a:pt x="3228" y="448"/>
                  </a:lnTo>
                  <a:lnTo>
                    <a:pt x="3232" y="456"/>
                  </a:lnTo>
                  <a:lnTo>
                    <a:pt x="3234" y="465"/>
                  </a:lnTo>
                  <a:lnTo>
                    <a:pt x="3237" y="474"/>
                  </a:lnTo>
                  <a:lnTo>
                    <a:pt x="3238" y="483"/>
                  </a:lnTo>
                  <a:lnTo>
                    <a:pt x="3238" y="492"/>
                  </a:lnTo>
                  <a:lnTo>
                    <a:pt x="3237" y="501"/>
                  </a:lnTo>
                  <a:lnTo>
                    <a:pt x="3236" y="509"/>
                  </a:lnTo>
                  <a:lnTo>
                    <a:pt x="3233" y="518"/>
                  </a:lnTo>
                  <a:lnTo>
                    <a:pt x="3229" y="526"/>
                  </a:lnTo>
                  <a:lnTo>
                    <a:pt x="3226" y="535"/>
                  </a:lnTo>
                  <a:lnTo>
                    <a:pt x="3220" y="543"/>
                  </a:lnTo>
                  <a:lnTo>
                    <a:pt x="3214" y="549"/>
                  </a:lnTo>
                  <a:lnTo>
                    <a:pt x="3206" y="555"/>
                  </a:lnTo>
                  <a:lnTo>
                    <a:pt x="3199" y="562"/>
                  </a:lnTo>
                  <a:lnTo>
                    <a:pt x="3190" y="567"/>
                  </a:lnTo>
                  <a:lnTo>
                    <a:pt x="3180" y="572"/>
                  </a:lnTo>
                  <a:lnTo>
                    <a:pt x="3168" y="574"/>
                  </a:lnTo>
                  <a:lnTo>
                    <a:pt x="3155" y="577"/>
                  </a:lnTo>
                  <a:lnTo>
                    <a:pt x="3143" y="580"/>
                  </a:lnTo>
                  <a:lnTo>
                    <a:pt x="3129" y="580"/>
                  </a:lnTo>
                  <a:lnTo>
                    <a:pt x="3113" y="578"/>
                  </a:lnTo>
                  <a:lnTo>
                    <a:pt x="3098" y="577"/>
                  </a:lnTo>
                  <a:lnTo>
                    <a:pt x="3081" y="573"/>
                  </a:lnTo>
                  <a:lnTo>
                    <a:pt x="3041" y="564"/>
                  </a:lnTo>
                  <a:lnTo>
                    <a:pt x="2992" y="554"/>
                  </a:lnTo>
                  <a:lnTo>
                    <a:pt x="2935" y="544"/>
                  </a:lnTo>
                  <a:lnTo>
                    <a:pt x="2871" y="534"/>
                  </a:lnTo>
                  <a:lnTo>
                    <a:pt x="2802" y="522"/>
                  </a:lnTo>
                  <a:lnTo>
                    <a:pt x="2730" y="512"/>
                  </a:lnTo>
                  <a:lnTo>
                    <a:pt x="2654" y="501"/>
                  </a:lnTo>
                  <a:lnTo>
                    <a:pt x="2577" y="490"/>
                  </a:lnTo>
                  <a:lnTo>
                    <a:pt x="2500" y="481"/>
                  </a:lnTo>
                  <a:lnTo>
                    <a:pt x="2424" y="472"/>
                  </a:lnTo>
                  <a:lnTo>
                    <a:pt x="2348" y="465"/>
                  </a:lnTo>
                  <a:lnTo>
                    <a:pt x="2278" y="458"/>
                  </a:lnTo>
                  <a:lnTo>
                    <a:pt x="2212" y="453"/>
                  </a:lnTo>
                  <a:lnTo>
                    <a:pt x="2152" y="451"/>
                  </a:lnTo>
                  <a:lnTo>
                    <a:pt x="2098" y="450"/>
                  </a:lnTo>
                  <a:lnTo>
                    <a:pt x="2055" y="452"/>
                  </a:lnTo>
                  <a:lnTo>
                    <a:pt x="2036" y="453"/>
                  </a:lnTo>
                  <a:lnTo>
                    <a:pt x="2017" y="457"/>
                  </a:lnTo>
                  <a:lnTo>
                    <a:pt x="1999" y="461"/>
                  </a:lnTo>
                  <a:lnTo>
                    <a:pt x="1982" y="466"/>
                  </a:lnTo>
                  <a:lnTo>
                    <a:pt x="1966" y="472"/>
                  </a:lnTo>
                  <a:lnTo>
                    <a:pt x="1951" y="479"/>
                  </a:lnTo>
                  <a:lnTo>
                    <a:pt x="1935" y="487"/>
                  </a:lnTo>
                  <a:lnTo>
                    <a:pt x="1920" y="494"/>
                  </a:lnTo>
                  <a:lnTo>
                    <a:pt x="1891" y="512"/>
                  </a:lnTo>
                  <a:lnTo>
                    <a:pt x="1863" y="531"/>
                  </a:lnTo>
                  <a:lnTo>
                    <a:pt x="1836" y="552"/>
                  </a:lnTo>
                  <a:lnTo>
                    <a:pt x="1808" y="571"/>
                  </a:lnTo>
                  <a:lnTo>
                    <a:pt x="1780" y="590"/>
                  </a:lnTo>
                  <a:lnTo>
                    <a:pt x="1750" y="609"/>
                  </a:lnTo>
                  <a:lnTo>
                    <a:pt x="1734" y="617"/>
                  </a:lnTo>
                  <a:lnTo>
                    <a:pt x="1718" y="624"/>
                  </a:lnTo>
                  <a:lnTo>
                    <a:pt x="1702" y="631"/>
                  </a:lnTo>
                  <a:lnTo>
                    <a:pt x="1684" y="637"/>
                  </a:lnTo>
                  <a:lnTo>
                    <a:pt x="1666" y="643"/>
                  </a:lnTo>
                  <a:lnTo>
                    <a:pt x="1647" y="647"/>
                  </a:lnTo>
                  <a:lnTo>
                    <a:pt x="1628" y="651"/>
                  </a:lnTo>
                  <a:lnTo>
                    <a:pt x="1608" y="652"/>
                  </a:lnTo>
                  <a:lnTo>
                    <a:pt x="1586" y="653"/>
                  </a:lnTo>
                  <a:lnTo>
                    <a:pt x="1563" y="653"/>
                  </a:lnTo>
                  <a:lnTo>
                    <a:pt x="1540" y="652"/>
                  </a:lnTo>
                  <a:lnTo>
                    <a:pt x="1514" y="648"/>
                  </a:lnTo>
                  <a:lnTo>
                    <a:pt x="1489" y="645"/>
                  </a:lnTo>
                  <a:lnTo>
                    <a:pt x="1463" y="638"/>
                  </a:lnTo>
                  <a:lnTo>
                    <a:pt x="1439" y="632"/>
                  </a:lnTo>
                  <a:lnTo>
                    <a:pt x="1415" y="623"/>
                  </a:lnTo>
                  <a:lnTo>
                    <a:pt x="1391" y="614"/>
                  </a:lnTo>
                  <a:lnTo>
                    <a:pt x="1367" y="604"/>
                  </a:lnTo>
                  <a:lnTo>
                    <a:pt x="1344" y="592"/>
                  </a:lnTo>
                  <a:lnTo>
                    <a:pt x="1321" y="581"/>
                  </a:lnTo>
                  <a:lnTo>
                    <a:pt x="1275" y="555"/>
                  </a:lnTo>
                  <a:lnTo>
                    <a:pt x="1230" y="527"/>
                  </a:lnTo>
                  <a:lnTo>
                    <a:pt x="1187" y="497"/>
                  </a:lnTo>
                  <a:lnTo>
                    <a:pt x="1145" y="466"/>
                  </a:lnTo>
                  <a:lnTo>
                    <a:pt x="1062" y="405"/>
                  </a:lnTo>
                  <a:lnTo>
                    <a:pt x="980" y="346"/>
                  </a:lnTo>
                  <a:lnTo>
                    <a:pt x="941" y="321"/>
                  </a:lnTo>
                  <a:lnTo>
                    <a:pt x="901" y="297"/>
                  </a:lnTo>
                  <a:lnTo>
                    <a:pt x="881" y="286"/>
                  </a:lnTo>
                  <a:lnTo>
                    <a:pt x="862" y="277"/>
                  </a:lnTo>
                  <a:lnTo>
                    <a:pt x="841" y="269"/>
                  </a:lnTo>
                  <a:lnTo>
                    <a:pt x="822" y="262"/>
                  </a:lnTo>
                  <a:lnTo>
                    <a:pt x="781" y="249"/>
                  </a:lnTo>
                  <a:lnTo>
                    <a:pt x="741" y="238"/>
                  </a:lnTo>
                  <a:lnTo>
                    <a:pt x="697" y="229"/>
                  </a:lnTo>
                  <a:lnTo>
                    <a:pt x="653" y="220"/>
                  </a:lnTo>
                  <a:lnTo>
                    <a:pt x="608" y="212"/>
                  </a:lnTo>
                  <a:lnTo>
                    <a:pt x="563" y="206"/>
                  </a:lnTo>
                  <a:lnTo>
                    <a:pt x="517" y="201"/>
                  </a:lnTo>
                  <a:lnTo>
                    <a:pt x="473" y="197"/>
                  </a:lnTo>
                  <a:lnTo>
                    <a:pt x="386" y="189"/>
                  </a:lnTo>
                  <a:lnTo>
                    <a:pt x="306" y="184"/>
                  </a:lnTo>
                  <a:lnTo>
                    <a:pt x="232" y="181"/>
                  </a:lnTo>
                  <a:lnTo>
                    <a:pt x="169" y="177"/>
                  </a:lnTo>
                  <a:lnTo>
                    <a:pt x="155" y="174"/>
                  </a:lnTo>
                  <a:lnTo>
                    <a:pt x="143" y="172"/>
                  </a:lnTo>
                  <a:lnTo>
                    <a:pt x="129" y="168"/>
                  </a:lnTo>
                  <a:lnTo>
                    <a:pt x="115" y="164"/>
                  </a:lnTo>
                  <a:lnTo>
                    <a:pt x="102" y="159"/>
                  </a:lnTo>
                  <a:lnTo>
                    <a:pt x="89" y="153"/>
                  </a:lnTo>
                  <a:lnTo>
                    <a:pt x="76" y="146"/>
                  </a:lnTo>
                  <a:lnTo>
                    <a:pt x="65" y="139"/>
                  </a:lnTo>
                  <a:lnTo>
                    <a:pt x="55" y="131"/>
                  </a:lnTo>
                  <a:lnTo>
                    <a:pt x="44" y="123"/>
                  </a:lnTo>
                  <a:lnTo>
                    <a:pt x="34" y="114"/>
                  </a:lnTo>
                  <a:lnTo>
                    <a:pt x="27" y="107"/>
                  </a:lnTo>
                  <a:lnTo>
                    <a:pt x="19" y="98"/>
                  </a:lnTo>
                  <a:lnTo>
                    <a:pt x="13" y="89"/>
                  </a:lnTo>
                  <a:lnTo>
                    <a:pt x="7" y="80"/>
                  </a:lnTo>
                  <a:lnTo>
                    <a:pt x="4" y="71"/>
                  </a:lnTo>
                  <a:lnTo>
                    <a:pt x="1" y="62"/>
                  </a:lnTo>
                  <a:lnTo>
                    <a:pt x="0" y="53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30"/>
                  </a:lnTo>
                  <a:lnTo>
                    <a:pt x="11" y="24"/>
                  </a:lnTo>
                  <a:lnTo>
                    <a:pt x="18" y="17"/>
                  </a:lnTo>
                  <a:lnTo>
                    <a:pt x="28" y="12"/>
                  </a:lnTo>
                  <a:lnTo>
                    <a:pt x="38" y="8"/>
                  </a:lnTo>
                  <a:lnTo>
                    <a:pt x="52" y="5"/>
                  </a:lnTo>
                  <a:lnTo>
                    <a:pt x="67" y="2"/>
                  </a:lnTo>
                  <a:lnTo>
                    <a:pt x="84" y="1"/>
                  </a:lnTo>
                  <a:lnTo>
                    <a:pt x="104" y="0"/>
                  </a:lnTo>
                  <a:lnTo>
                    <a:pt x="127" y="1"/>
                  </a:lnTo>
                  <a:lnTo>
                    <a:pt x="151" y="2"/>
                  </a:lnTo>
                  <a:lnTo>
                    <a:pt x="180" y="6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2" name="Freeform 266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3" name="Freeform 267"/>
            <p:cNvSpPr>
              <a:spLocks/>
            </p:cNvSpPr>
            <p:nvPr/>
          </p:nvSpPr>
          <p:spPr bwMode="auto">
            <a:xfrm>
              <a:off x="5024438" y="4819650"/>
              <a:ext cx="147637" cy="74613"/>
            </a:xfrm>
            <a:custGeom>
              <a:avLst/>
              <a:gdLst>
                <a:gd name="T0" fmla="*/ 264 w 370"/>
                <a:gd name="T1" fmla="*/ 30 h 186"/>
                <a:gd name="T2" fmla="*/ 296 w 370"/>
                <a:gd name="T3" fmla="*/ 46 h 186"/>
                <a:gd name="T4" fmla="*/ 323 w 370"/>
                <a:gd name="T5" fmla="*/ 62 h 186"/>
                <a:gd name="T6" fmla="*/ 343 w 370"/>
                <a:gd name="T7" fmla="*/ 79 h 186"/>
                <a:gd name="T8" fmla="*/ 358 w 370"/>
                <a:gd name="T9" fmla="*/ 97 h 186"/>
                <a:gd name="T10" fmla="*/ 369 w 370"/>
                <a:gd name="T11" fmla="*/ 115 h 186"/>
                <a:gd name="T12" fmla="*/ 370 w 370"/>
                <a:gd name="T13" fmla="*/ 132 h 186"/>
                <a:gd name="T14" fmla="*/ 365 w 370"/>
                <a:gd name="T15" fmla="*/ 148 h 186"/>
                <a:gd name="T16" fmla="*/ 352 w 370"/>
                <a:gd name="T17" fmla="*/ 162 h 186"/>
                <a:gd name="T18" fmla="*/ 334 w 370"/>
                <a:gd name="T19" fmla="*/ 173 h 186"/>
                <a:gd name="T20" fmla="*/ 309 w 370"/>
                <a:gd name="T21" fmla="*/ 181 h 186"/>
                <a:gd name="T22" fmla="*/ 281 w 370"/>
                <a:gd name="T23" fmla="*/ 186 h 186"/>
                <a:gd name="T24" fmla="*/ 249 w 370"/>
                <a:gd name="T25" fmla="*/ 186 h 186"/>
                <a:gd name="T26" fmla="*/ 214 w 370"/>
                <a:gd name="T27" fmla="*/ 185 h 186"/>
                <a:gd name="T28" fmla="*/ 177 w 370"/>
                <a:gd name="T29" fmla="*/ 178 h 186"/>
                <a:gd name="T30" fmla="*/ 142 w 370"/>
                <a:gd name="T31" fmla="*/ 169 h 186"/>
                <a:gd name="T32" fmla="*/ 106 w 370"/>
                <a:gd name="T33" fmla="*/ 157 h 186"/>
                <a:gd name="T34" fmla="*/ 74 w 370"/>
                <a:gd name="T35" fmla="*/ 141 h 186"/>
                <a:gd name="T36" fmla="*/ 47 w 370"/>
                <a:gd name="T37" fmla="*/ 125 h 186"/>
                <a:gd name="T38" fmla="*/ 26 w 370"/>
                <a:gd name="T39" fmla="*/ 108 h 186"/>
                <a:gd name="T40" fmla="*/ 10 w 370"/>
                <a:gd name="T41" fmla="*/ 90 h 186"/>
                <a:gd name="T42" fmla="*/ 1 w 370"/>
                <a:gd name="T43" fmla="*/ 72 h 186"/>
                <a:gd name="T44" fmla="*/ 0 w 370"/>
                <a:gd name="T45" fmla="*/ 55 h 186"/>
                <a:gd name="T46" fmla="*/ 5 w 370"/>
                <a:gd name="T47" fmla="*/ 38 h 186"/>
                <a:gd name="T48" fmla="*/ 17 w 370"/>
                <a:gd name="T49" fmla="*/ 24 h 186"/>
                <a:gd name="T50" fmla="*/ 36 w 370"/>
                <a:gd name="T51" fmla="*/ 14 h 186"/>
                <a:gd name="T52" fmla="*/ 60 w 370"/>
                <a:gd name="T53" fmla="*/ 6 h 186"/>
                <a:gd name="T54" fmla="*/ 89 w 370"/>
                <a:gd name="T55" fmla="*/ 1 h 186"/>
                <a:gd name="T56" fmla="*/ 121 w 370"/>
                <a:gd name="T57" fmla="*/ 0 h 186"/>
                <a:gd name="T58" fmla="*/ 156 w 370"/>
                <a:gd name="T59" fmla="*/ 2 h 186"/>
                <a:gd name="T60" fmla="*/ 191 w 370"/>
                <a:gd name="T61" fmla="*/ 9 h 186"/>
                <a:gd name="T62" fmla="*/ 228 w 370"/>
                <a:gd name="T63" fmla="*/ 1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0" h="186">
                  <a:moveTo>
                    <a:pt x="246" y="24"/>
                  </a:moveTo>
                  <a:lnTo>
                    <a:pt x="264" y="30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3" y="79"/>
                  </a:lnTo>
                  <a:lnTo>
                    <a:pt x="352" y="88"/>
                  </a:lnTo>
                  <a:lnTo>
                    <a:pt x="358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3"/>
                  </a:lnTo>
                  <a:lnTo>
                    <a:pt x="370" y="132"/>
                  </a:lnTo>
                  <a:lnTo>
                    <a:pt x="369" y="140"/>
                  </a:lnTo>
                  <a:lnTo>
                    <a:pt x="365" y="148"/>
                  </a:lnTo>
                  <a:lnTo>
                    <a:pt x="360" y="155"/>
                  </a:lnTo>
                  <a:lnTo>
                    <a:pt x="352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1" y="177"/>
                  </a:lnTo>
                  <a:lnTo>
                    <a:pt x="309" y="181"/>
                  </a:lnTo>
                  <a:lnTo>
                    <a:pt x="296" y="183"/>
                  </a:lnTo>
                  <a:lnTo>
                    <a:pt x="281" y="186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1" y="186"/>
                  </a:lnTo>
                  <a:lnTo>
                    <a:pt x="214" y="185"/>
                  </a:lnTo>
                  <a:lnTo>
                    <a:pt x="197" y="182"/>
                  </a:lnTo>
                  <a:lnTo>
                    <a:pt x="177" y="178"/>
                  </a:lnTo>
                  <a:lnTo>
                    <a:pt x="160" y="174"/>
                  </a:lnTo>
                  <a:lnTo>
                    <a:pt x="142" y="169"/>
                  </a:lnTo>
                  <a:lnTo>
                    <a:pt x="124" y="163"/>
                  </a:lnTo>
                  <a:lnTo>
                    <a:pt x="106" y="157"/>
                  </a:lnTo>
                  <a:lnTo>
                    <a:pt x="89" y="149"/>
                  </a:lnTo>
                  <a:lnTo>
                    <a:pt x="74" y="141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6" y="116"/>
                  </a:lnTo>
                  <a:lnTo>
                    <a:pt x="26" y="108"/>
                  </a:lnTo>
                  <a:lnTo>
                    <a:pt x="18" y="99"/>
                  </a:lnTo>
                  <a:lnTo>
                    <a:pt x="10" y="90"/>
                  </a:lnTo>
                  <a:lnTo>
                    <a:pt x="5" y="80"/>
                  </a:lnTo>
                  <a:lnTo>
                    <a:pt x="1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5" y="38"/>
                  </a:lnTo>
                  <a:lnTo>
                    <a:pt x="10" y="32"/>
                  </a:lnTo>
                  <a:lnTo>
                    <a:pt x="17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47" y="9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9" y="1"/>
                  </a:lnTo>
                  <a:lnTo>
                    <a:pt x="105" y="0"/>
                  </a:lnTo>
                  <a:lnTo>
                    <a:pt x="121" y="0"/>
                  </a:lnTo>
                  <a:lnTo>
                    <a:pt x="138" y="1"/>
                  </a:lnTo>
                  <a:lnTo>
                    <a:pt x="156" y="2"/>
                  </a:lnTo>
                  <a:lnTo>
                    <a:pt x="174" y="5"/>
                  </a:lnTo>
                  <a:lnTo>
                    <a:pt x="191" y="9"/>
                  </a:lnTo>
                  <a:lnTo>
                    <a:pt x="211" y="13"/>
                  </a:lnTo>
                  <a:lnTo>
                    <a:pt x="228" y="18"/>
                  </a:lnTo>
                  <a:lnTo>
                    <a:pt x="246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4" name="Freeform 268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5" name="Freeform 269"/>
            <p:cNvSpPr>
              <a:spLocks/>
            </p:cNvSpPr>
            <p:nvPr/>
          </p:nvSpPr>
          <p:spPr bwMode="auto">
            <a:xfrm>
              <a:off x="5908675" y="4894263"/>
              <a:ext cx="1320800" cy="301625"/>
            </a:xfrm>
            <a:custGeom>
              <a:avLst/>
              <a:gdLst>
                <a:gd name="T0" fmla="*/ 325 w 3330"/>
                <a:gd name="T1" fmla="*/ 36 h 759"/>
                <a:gd name="T2" fmla="*/ 585 w 3330"/>
                <a:gd name="T3" fmla="*/ 79 h 759"/>
                <a:gd name="T4" fmla="*/ 882 w 3330"/>
                <a:gd name="T5" fmla="*/ 129 h 759"/>
                <a:gd name="T6" fmla="*/ 1179 w 3330"/>
                <a:gd name="T7" fmla="*/ 181 h 759"/>
                <a:gd name="T8" fmla="*/ 1442 w 3330"/>
                <a:gd name="T9" fmla="*/ 232 h 759"/>
                <a:gd name="T10" fmla="*/ 1652 w 3330"/>
                <a:gd name="T11" fmla="*/ 281 h 759"/>
                <a:gd name="T12" fmla="*/ 1961 w 3330"/>
                <a:gd name="T13" fmla="*/ 343 h 759"/>
                <a:gd name="T14" fmla="*/ 2351 w 3330"/>
                <a:gd name="T15" fmla="*/ 414 h 759"/>
                <a:gd name="T16" fmla="*/ 2748 w 3330"/>
                <a:gd name="T17" fmla="*/ 485 h 759"/>
                <a:gd name="T18" fmla="*/ 3073 w 3330"/>
                <a:gd name="T19" fmla="*/ 541 h 759"/>
                <a:gd name="T20" fmla="*/ 3249 w 3330"/>
                <a:gd name="T21" fmla="*/ 571 h 759"/>
                <a:gd name="T22" fmla="*/ 3281 w 3330"/>
                <a:gd name="T23" fmla="*/ 584 h 759"/>
                <a:gd name="T24" fmla="*/ 3306 w 3330"/>
                <a:gd name="T25" fmla="*/ 603 h 759"/>
                <a:gd name="T26" fmla="*/ 3321 w 3330"/>
                <a:gd name="T27" fmla="*/ 627 h 759"/>
                <a:gd name="T28" fmla="*/ 3330 w 3330"/>
                <a:gd name="T29" fmla="*/ 654 h 759"/>
                <a:gd name="T30" fmla="*/ 3329 w 3330"/>
                <a:gd name="T31" fmla="*/ 682 h 759"/>
                <a:gd name="T32" fmla="*/ 3320 w 3330"/>
                <a:gd name="T33" fmla="*/ 709 h 759"/>
                <a:gd name="T34" fmla="*/ 3302 w 3330"/>
                <a:gd name="T35" fmla="*/ 731 h 759"/>
                <a:gd name="T36" fmla="*/ 3276 w 3330"/>
                <a:gd name="T37" fmla="*/ 748 h 759"/>
                <a:gd name="T38" fmla="*/ 3241 w 3330"/>
                <a:gd name="T39" fmla="*/ 757 h 759"/>
                <a:gd name="T40" fmla="*/ 3198 w 3330"/>
                <a:gd name="T41" fmla="*/ 756 h 759"/>
                <a:gd name="T42" fmla="*/ 3124 w 3330"/>
                <a:gd name="T43" fmla="*/ 738 h 759"/>
                <a:gd name="T44" fmla="*/ 2967 w 3330"/>
                <a:gd name="T45" fmla="*/ 697 h 759"/>
                <a:gd name="T46" fmla="*/ 2772 w 3330"/>
                <a:gd name="T47" fmla="*/ 652 h 759"/>
                <a:gd name="T48" fmla="*/ 2565 w 3330"/>
                <a:gd name="T49" fmla="*/ 611 h 759"/>
                <a:gd name="T50" fmla="*/ 2374 w 3330"/>
                <a:gd name="T51" fmla="*/ 580 h 759"/>
                <a:gd name="T52" fmla="*/ 2221 w 3330"/>
                <a:gd name="T53" fmla="*/ 570 h 759"/>
                <a:gd name="T54" fmla="*/ 2161 w 3330"/>
                <a:gd name="T55" fmla="*/ 575 h 759"/>
                <a:gd name="T56" fmla="*/ 2064 w 3330"/>
                <a:gd name="T57" fmla="*/ 595 h 759"/>
                <a:gd name="T58" fmla="*/ 1872 w 3330"/>
                <a:gd name="T59" fmla="*/ 654 h 759"/>
                <a:gd name="T60" fmla="*/ 1747 w 3330"/>
                <a:gd name="T61" fmla="*/ 680 h 759"/>
                <a:gd name="T62" fmla="*/ 1679 w 3330"/>
                <a:gd name="T63" fmla="*/ 683 h 759"/>
                <a:gd name="T64" fmla="*/ 1607 w 3330"/>
                <a:gd name="T65" fmla="*/ 678 h 759"/>
                <a:gd name="T66" fmla="*/ 1529 w 3330"/>
                <a:gd name="T67" fmla="*/ 664 h 759"/>
                <a:gd name="T68" fmla="*/ 1452 w 3330"/>
                <a:gd name="T69" fmla="*/ 641 h 759"/>
                <a:gd name="T70" fmla="*/ 1376 w 3330"/>
                <a:gd name="T71" fmla="*/ 612 h 759"/>
                <a:gd name="T72" fmla="*/ 1253 w 3330"/>
                <a:gd name="T73" fmla="*/ 551 h 759"/>
                <a:gd name="T74" fmla="*/ 1069 w 3330"/>
                <a:gd name="T75" fmla="*/ 440 h 759"/>
                <a:gd name="T76" fmla="*/ 896 w 3330"/>
                <a:gd name="T77" fmla="*/ 339 h 759"/>
                <a:gd name="T78" fmla="*/ 774 w 3330"/>
                <a:gd name="T79" fmla="*/ 287 h 759"/>
                <a:gd name="T80" fmla="*/ 645 w 3330"/>
                <a:gd name="T81" fmla="*/ 251 h 759"/>
                <a:gd name="T82" fmla="*/ 514 w 3330"/>
                <a:gd name="T83" fmla="*/ 226 h 759"/>
                <a:gd name="T84" fmla="*/ 305 w 3330"/>
                <a:gd name="T85" fmla="*/ 202 h 759"/>
                <a:gd name="T86" fmla="*/ 154 w 3330"/>
                <a:gd name="T87" fmla="*/ 185 h 759"/>
                <a:gd name="T88" fmla="*/ 114 w 3330"/>
                <a:gd name="T89" fmla="*/ 171 h 759"/>
                <a:gd name="T90" fmla="*/ 74 w 3330"/>
                <a:gd name="T91" fmla="*/ 151 h 759"/>
                <a:gd name="T92" fmla="*/ 42 w 3330"/>
                <a:gd name="T93" fmla="*/ 125 h 759"/>
                <a:gd name="T94" fmla="*/ 17 w 3330"/>
                <a:gd name="T95" fmla="*/ 97 h 759"/>
                <a:gd name="T96" fmla="*/ 3 w 3330"/>
                <a:gd name="T97" fmla="*/ 69 h 759"/>
                <a:gd name="T98" fmla="*/ 0 w 3330"/>
                <a:gd name="T99" fmla="*/ 42 h 759"/>
                <a:gd name="T100" fmla="*/ 13 w 3330"/>
                <a:gd name="T101" fmla="*/ 21 h 759"/>
                <a:gd name="T102" fmla="*/ 42 w 3330"/>
                <a:gd name="T103" fmla="*/ 7 h 759"/>
                <a:gd name="T104" fmla="*/ 91 w 3330"/>
                <a:gd name="T105" fmla="*/ 0 h 759"/>
                <a:gd name="T106" fmla="*/ 159 w 3330"/>
                <a:gd name="T107" fmla="*/ 5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330" h="759">
                  <a:moveTo>
                    <a:pt x="187" y="10"/>
                  </a:moveTo>
                  <a:lnTo>
                    <a:pt x="251" y="23"/>
                  </a:lnTo>
                  <a:lnTo>
                    <a:pt x="325" y="36"/>
                  </a:lnTo>
                  <a:lnTo>
                    <a:pt x="406" y="50"/>
                  </a:lnTo>
                  <a:lnTo>
                    <a:pt x="493" y="64"/>
                  </a:lnTo>
                  <a:lnTo>
                    <a:pt x="585" y="79"/>
                  </a:lnTo>
                  <a:lnTo>
                    <a:pt x="682" y="96"/>
                  </a:lnTo>
                  <a:lnTo>
                    <a:pt x="782" y="112"/>
                  </a:lnTo>
                  <a:lnTo>
                    <a:pt x="882" y="129"/>
                  </a:lnTo>
                  <a:lnTo>
                    <a:pt x="983" y="147"/>
                  </a:lnTo>
                  <a:lnTo>
                    <a:pt x="1083" y="165"/>
                  </a:lnTo>
                  <a:lnTo>
                    <a:pt x="1179" y="181"/>
                  </a:lnTo>
                  <a:lnTo>
                    <a:pt x="1273" y="199"/>
                  </a:lnTo>
                  <a:lnTo>
                    <a:pt x="1360" y="216"/>
                  </a:lnTo>
                  <a:lnTo>
                    <a:pt x="1442" y="232"/>
                  </a:lnTo>
                  <a:lnTo>
                    <a:pt x="1517" y="249"/>
                  </a:lnTo>
                  <a:lnTo>
                    <a:pt x="1582" y="264"/>
                  </a:lnTo>
                  <a:lnTo>
                    <a:pt x="1652" y="281"/>
                  </a:lnTo>
                  <a:lnTo>
                    <a:pt x="1742" y="300"/>
                  </a:lnTo>
                  <a:lnTo>
                    <a:pt x="1845" y="321"/>
                  </a:lnTo>
                  <a:lnTo>
                    <a:pt x="1961" y="343"/>
                  </a:lnTo>
                  <a:lnTo>
                    <a:pt x="2085" y="367"/>
                  </a:lnTo>
                  <a:lnTo>
                    <a:pt x="2216" y="390"/>
                  </a:lnTo>
                  <a:lnTo>
                    <a:pt x="2351" y="414"/>
                  </a:lnTo>
                  <a:lnTo>
                    <a:pt x="2486" y="439"/>
                  </a:lnTo>
                  <a:lnTo>
                    <a:pt x="2620" y="462"/>
                  </a:lnTo>
                  <a:lnTo>
                    <a:pt x="2748" y="485"/>
                  </a:lnTo>
                  <a:lnTo>
                    <a:pt x="2869" y="505"/>
                  </a:lnTo>
                  <a:lnTo>
                    <a:pt x="2977" y="524"/>
                  </a:lnTo>
                  <a:lnTo>
                    <a:pt x="3073" y="541"/>
                  </a:lnTo>
                  <a:lnTo>
                    <a:pt x="3152" y="555"/>
                  </a:lnTo>
                  <a:lnTo>
                    <a:pt x="3212" y="565"/>
                  </a:lnTo>
                  <a:lnTo>
                    <a:pt x="3249" y="571"/>
                  </a:lnTo>
                  <a:lnTo>
                    <a:pt x="3260" y="575"/>
                  </a:lnTo>
                  <a:lnTo>
                    <a:pt x="3270" y="579"/>
                  </a:lnTo>
                  <a:lnTo>
                    <a:pt x="3281" y="584"/>
                  </a:lnTo>
                  <a:lnTo>
                    <a:pt x="3291" y="589"/>
                  </a:lnTo>
                  <a:lnTo>
                    <a:pt x="3298" y="595"/>
                  </a:lnTo>
                  <a:lnTo>
                    <a:pt x="3306" y="603"/>
                  </a:lnTo>
                  <a:lnTo>
                    <a:pt x="3313" y="611"/>
                  </a:lnTo>
                  <a:lnTo>
                    <a:pt x="3318" y="618"/>
                  </a:lnTo>
                  <a:lnTo>
                    <a:pt x="3321" y="627"/>
                  </a:lnTo>
                  <a:lnTo>
                    <a:pt x="3325" y="636"/>
                  </a:lnTo>
                  <a:lnTo>
                    <a:pt x="3328" y="645"/>
                  </a:lnTo>
                  <a:lnTo>
                    <a:pt x="3330" y="654"/>
                  </a:lnTo>
                  <a:lnTo>
                    <a:pt x="3330" y="663"/>
                  </a:lnTo>
                  <a:lnTo>
                    <a:pt x="3330" y="673"/>
                  </a:lnTo>
                  <a:lnTo>
                    <a:pt x="3329" y="682"/>
                  </a:lnTo>
                  <a:lnTo>
                    <a:pt x="3327" y="691"/>
                  </a:lnTo>
                  <a:lnTo>
                    <a:pt x="3324" y="700"/>
                  </a:lnTo>
                  <a:lnTo>
                    <a:pt x="3320" y="709"/>
                  </a:lnTo>
                  <a:lnTo>
                    <a:pt x="3315" y="717"/>
                  </a:lnTo>
                  <a:lnTo>
                    <a:pt x="3309" y="724"/>
                  </a:lnTo>
                  <a:lnTo>
                    <a:pt x="3302" y="731"/>
                  </a:lnTo>
                  <a:lnTo>
                    <a:pt x="3295" y="738"/>
                  </a:lnTo>
                  <a:lnTo>
                    <a:pt x="3286" y="743"/>
                  </a:lnTo>
                  <a:lnTo>
                    <a:pt x="3276" y="748"/>
                  </a:lnTo>
                  <a:lnTo>
                    <a:pt x="3265" y="752"/>
                  </a:lnTo>
                  <a:lnTo>
                    <a:pt x="3254" y="755"/>
                  </a:lnTo>
                  <a:lnTo>
                    <a:pt x="3241" y="757"/>
                  </a:lnTo>
                  <a:lnTo>
                    <a:pt x="3227" y="759"/>
                  </a:lnTo>
                  <a:lnTo>
                    <a:pt x="3213" y="757"/>
                  </a:lnTo>
                  <a:lnTo>
                    <a:pt x="3198" y="756"/>
                  </a:lnTo>
                  <a:lnTo>
                    <a:pt x="3181" y="754"/>
                  </a:lnTo>
                  <a:lnTo>
                    <a:pt x="3163" y="748"/>
                  </a:lnTo>
                  <a:lnTo>
                    <a:pt x="3124" y="738"/>
                  </a:lnTo>
                  <a:lnTo>
                    <a:pt x="3077" y="725"/>
                  </a:lnTo>
                  <a:lnTo>
                    <a:pt x="3024" y="711"/>
                  </a:lnTo>
                  <a:lnTo>
                    <a:pt x="2967" y="697"/>
                  </a:lnTo>
                  <a:lnTo>
                    <a:pt x="2905" y="682"/>
                  </a:lnTo>
                  <a:lnTo>
                    <a:pt x="2839" y="667"/>
                  </a:lnTo>
                  <a:lnTo>
                    <a:pt x="2772" y="652"/>
                  </a:lnTo>
                  <a:lnTo>
                    <a:pt x="2703" y="638"/>
                  </a:lnTo>
                  <a:lnTo>
                    <a:pt x="2634" y="624"/>
                  </a:lnTo>
                  <a:lnTo>
                    <a:pt x="2565" y="611"/>
                  </a:lnTo>
                  <a:lnTo>
                    <a:pt x="2499" y="598"/>
                  </a:lnTo>
                  <a:lnTo>
                    <a:pt x="2434" y="588"/>
                  </a:lnTo>
                  <a:lnTo>
                    <a:pt x="2374" y="580"/>
                  </a:lnTo>
                  <a:lnTo>
                    <a:pt x="2317" y="574"/>
                  </a:lnTo>
                  <a:lnTo>
                    <a:pt x="2266" y="570"/>
                  </a:lnTo>
                  <a:lnTo>
                    <a:pt x="2221" y="570"/>
                  </a:lnTo>
                  <a:lnTo>
                    <a:pt x="2201" y="570"/>
                  </a:lnTo>
                  <a:lnTo>
                    <a:pt x="2182" y="573"/>
                  </a:lnTo>
                  <a:lnTo>
                    <a:pt x="2161" y="575"/>
                  </a:lnTo>
                  <a:lnTo>
                    <a:pt x="2142" y="578"/>
                  </a:lnTo>
                  <a:lnTo>
                    <a:pt x="2103" y="585"/>
                  </a:lnTo>
                  <a:lnTo>
                    <a:pt x="2064" y="595"/>
                  </a:lnTo>
                  <a:lnTo>
                    <a:pt x="1989" y="618"/>
                  </a:lnTo>
                  <a:lnTo>
                    <a:pt x="1911" y="643"/>
                  </a:lnTo>
                  <a:lnTo>
                    <a:pt x="1872" y="654"/>
                  </a:lnTo>
                  <a:lnTo>
                    <a:pt x="1832" y="664"/>
                  </a:lnTo>
                  <a:lnTo>
                    <a:pt x="1790" y="673"/>
                  </a:lnTo>
                  <a:lnTo>
                    <a:pt x="1747" y="680"/>
                  </a:lnTo>
                  <a:lnTo>
                    <a:pt x="1725" y="681"/>
                  </a:lnTo>
                  <a:lnTo>
                    <a:pt x="1702" y="682"/>
                  </a:lnTo>
                  <a:lnTo>
                    <a:pt x="1679" y="683"/>
                  </a:lnTo>
                  <a:lnTo>
                    <a:pt x="1656" y="682"/>
                  </a:lnTo>
                  <a:lnTo>
                    <a:pt x="1632" y="681"/>
                  </a:lnTo>
                  <a:lnTo>
                    <a:pt x="1607" y="678"/>
                  </a:lnTo>
                  <a:lnTo>
                    <a:pt x="1581" y="676"/>
                  </a:lnTo>
                  <a:lnTo>
                    <a:pt x="1556" y="671"/>
                  </a:lnTo>
                  <a:lnTo>
                    <a:pt x="1529" y="664"/>
                  </a:lnTo>
                  <a:lnTo>
                    <a:pt x="1503" y="658"/>
                  </a:lnTo>
                  <a:lnTo>
                    <a:pt x="1478" y="650"/>
                  </a:lnTo>
                  <a:lnTo>
                    <a:pt x="1452" y="641"/>
                  </a:lnTo>
                  <a:lnTo>
                    <a:pt x="1427" y="632"/>
                  </a:lnTo>
                  <a:lnTo>
                    <a:pt x="1401" y="622"/>
                  </a:lnTo>
                  <a:lnTo>
                    <a:pt x="1376" y="612"/>
                  </a:lnTo>
                  <a:lnTo>
                    <a:pt x="1352" y="601"/>
                  </a:lnTo>
                  <a:lnTo>
                    <a:pt x="1302" y="576"/>
                  </a:lnTo>
                  <a:lnTo>
                    <a:pt x="1253" y="551"/>
                  </a:lnTo>
                  <a:lnTo>
                    <a:pt x="1206" y="524"/>
                  </a:lnTo>
                  <a:lnTo>
                    <a:pt x="1160" y="496"/>
                  </a:lnTo>
                  <a:lnTo>
                    <a:pt x="1069" y="440"/>
                  </a:lnTo>
                  <a:lnTo>
                    <a:pt x="981" y="386"/>
                  </a:lnTo>
                  <a:lnTo>
                    <a:pt x="938" y="362"/>
                  </a:lnTo>
                  <a:lnTo>
                    <a:pt x="896" y="339"/>
                  </a:lnTo>
                  <a:lnTo>
                    <a:pt x="856" y="319"/>
                  </a:lnTo>
                  <a:lnTo>
                    <a:pt x="815" y="301"/>
                  </a:lnTo>
                  <a:lnTo>
                    <a:pt x="774" y="287"/>
                  </a:lnTo>
                  <a:lnTo>
                    <a:pt x="732" y="273"/>
                  </a:lnTo>
                  <a:lnTo>
                    <a:pt x="689" y="261"/>
                  </a:lnTo>
                  <a:lnTo>
                    <a:pt x="645" y="251"/>
                  </a:lnTo>
                  <a:lnTo>
                    <a:pt x="602" y="241"/>
                  </a:lnTo>
                  <a:lnTo>
                    <a:pt x="557" y="233"/>
                  </a:lnTo>
                  <a:lnTo>
                    <a:pt x="514" y="226"/>
                  </a:lnTo>
                  <a:lnTo>
                    <a:pt x="469" y="219"/>
                  </a:lnTo>
                  <a:lnTo>
                    <a:pt x="385" y="209"/>
                  </a:lnTo>
                  <a:lnTo>
                    <a:pt x="305" y="202"/>
                  </a:lnTo>
                  <a:lnTo>
                    <a:pt x="232" y="194"/>
                  </a:lnTo>
                  <a:lnTo>
                    <a:pt x="170" y="186"/>
                  </a:lnTo>
                  <a:lnTo>
                    <a:pt x="154" y="185"/>
                  </a:lnTo>
                  <a:lnTo>
                    <a:pt x="140" y="181"/>
                  </a:lnTo>
                  <a:lnTo>
                    <a:pt x="126" y="176"/>
                  </a:lnTo>
                  <a:lnTo>
                    <a:pt x="114" y="171"/>
                  </a:lnTo>
                  <a:lnTo>
                    <a:pt x="100" y="165"/>
                  </a:lnTo>
                  <a:lnTo>
                    <a:pt x="87" y="158"/>
                  </a:lnTo>
                  <a:lnTo>
                    <a:pt x="74" y="151"/>
                  </a:lnTo>
                  <a:lnTo>
                    <a:pt x="63" y="143"/>
                  </a:lnTo>
                  <a:lnTo>
                    <a:pt x="52" y="134"/>
                  </a:lnTo>
                  <a:lnTo>
                    <a:pt x="42" y="125"/>
                  </a:lnTo>
                  <a:lnTo>
                    <a:pt x="32" y="116"/>
                  </a:lnTo>
                  <a:lnTo>
                    <a:pt x="24" y="107"/>
                  </a:lnTo>
                  <a:lnTo>
                    <a:pt x="17" y="97"/>
                  </a:lnTo>
                  <a:lnTo>
                    <a:pt x="12" y="88"/>
                  </a:lnTo>
                  <a:lnTo>
                    <a:pt x="6" y="78"/>
                  </a:lnTo>
                  <a:lnTo>
                    <a:pt x="3" y="69"/>
                  </a:lnTo>
                  <a:lnTo>
                    <a:pt x="0" y="60"/>
                  </a:lnTo>
                  <a:lnTo>
                    <a:pt x="0" y="51"/>
                  </a:lnTo>
                  <a:lnTo>
                    <a:pt x="0" y="42"/>
                  </a:lnTo>
                  <a:lnTo>
                    <a:pt x="3" y="35"/>
                  </a:lnTo>
                  <a:lnTo>
                    <a:pt x="6" y="27"/>
                  </a:lnTo>
                  <a:lnTo>
                    <a:pt x="13" y="21"/>
                  </a:lnTo>
                  <a:lnTo>
                    <a:pt x="20" y="15"/>
                  </a:lnTo>
                  <a:lnTo>
                    <a:pt x="31" y="10"/>
                  </a:lnTo>
                  <a:lnTo>
                    <a:pt x="42" y="7"/>
                  </a:lnTo>
                  <a:lnTo>
                    <a:pt x="56" y="3"/>
                  </a:lnTo>
                  <a:lnTo>
                    <a:pt x="71" y="1"/>
                  </a:lnTo>
                  <a:lnTo>
                    <a:pt x="91" y="0"/>
                  </a:lnTo>
                  <a:lnTo>
                    <a:pt x="111" y="0"/>
                  </a:lnTo>
                  <a:lnTo>
                    <a:pt x="134" y="3"/>
                  </a:lnTo>
                  <a:lnTo>
                    <a:pt x="159" y="5"/>
                  </a:lnTo>
                  <a:lnTo>
                    <a:pt x="187" y="10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6" name="Freeform 270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7" name="Freeform 271"/>
            <p:cNvSpPr>
              <a:spLocks/>
            </p:cNvSpPr>
            <p:nvPr/>
          </p:nvSpPr>
          <p:spPr bwMode="auto">
            <a:xfrm>
              <a:off x="6456363" y="5057775"/>
              <a:ext cx="153987" cy="76200"/>
            </a:xfrm>
            <a:custGeom>
              <a:avLst/>
              <a:gdLst>
                <a:gd name="T0" fmla="*/ 276 w 385"/>
                <a:gd name="T1" fmla="*/ 32 h 192"/>
                <a:gd name="T2" fmla="*/ 308 w 385"/>
                <a:gd name="T3" fmla="*/ 47 h 192"/>
                <a:gd name="T4" fmla="*/ 336 w 385"/>
                <a:gd name="T5" fmla="*/ 64 h 192"/>
                <a:gd name="T6" fmla="*/ 357 w 385"/>
                <a:gd name="T7" fmla="*/ 81 h 192"/>
                <a:gd name="T8" fmla="*/ 374 w 385"/>
                <a:gd name="T9" fmla="*/ 101 h 192"/>
                <a:gd name="T10" fmla="*/ 383 w 385"/>
                <a:gd name="T11" fmla="*/ 118 h 192"/>
                <a:gd name="T12" fmla="*/ 385 w 385"/>
                <a:gd name="T13" fmla="*/ 136 h 192"/>
                <a:gd name="T14" fmla="*/ 380 w 385"/>
                <a:gd name="T15" fmla="*/ 153 h 192"/>
                <a:gd name="T16" fmla="*/ 368 w 385"/>
                <a:gd name="T17" fmla="*/ 168 h 192"/>
                <a:gd name="T18" fmla="*/ 347 w 385"/>
                <a:gd name="T19" fmla="*/ 180 h 192"/>
                <a:gd name="T20" fmla="*/ 322 w 385"/>
                <a:gd name="T21" fmla="*/ 187 h 192"/>
                <a:gd name="T22" fmla="*/ 292 w 385"/>
                <a:gd name="T23" fmla="*/ 192 h 192"/>
                <a:gd name="T24" fmla="*/ 259 w 385"/>
                <a:gd name="T25" fmla="*/ 192 h 192"/>
                <a:gd name="T26" fmla="*/ 224 w 385"/>
                <a:gd name="T27" fmla="*/ 190 h 192"/>
                <a:gd name="T28" fmla="*/ 185 w 385"/>
                <a:gd name="T29" fmla="*/ 185 h 192"/>
                <a:gd name="T30" fmla="*/ 148 w 385"/>
                <a:gd name="T31" fmla="*/ 175 h 192"/>
                <a:gd name="T32" fmla="*/ 111 w 385"/>
                <a:gd name="T33" fmla="*/ 162 h 192"/>
                <a:gd name="T34" fmla="*/ 78 w 385"/>
                <a:gd name="T35" fmla="*/ 147 h 192"/>
                <a:gd name="T36" fmla="*/ 50 w 385"/>
                <a:gd name="T37" fmla="*/ 129 h 192"/>
                <a:gd name="T38" fmla="*/ 28 w 385"/>
                <a:gd name="T39" fmla="*/ 111 h 192"/>
                <a:gd name="T40" fmla="*/ 13 w 385"/>
                <a:gd name="T41" fmla="*/ 93 h 192"/>
                <a:gd name="T42" fmla="*/ 3 w 385"/>
                <a:gd name="T43" fmla="*/ 74 h 192"/>
                <a:gd name="T44" fmla="*/ 0 w 385"/>
                <a:gd name="T45" fmla="*/ 56 h 192"/>
                <a:gd name="T46" fmla="*/ 7 w 385"/>
                <a:gd name="T47" fmla="*/ 39 h 192"/>
                <a:gd name="T48" fmla="*/ 20 w 385"/>
                <a:gd name="T49" fmla="*/ 25 h 192"/>
                <a:gd name="T50" fmla="*/ 39 w 385"/>
                <a:gd name="T51" fmla="*/ 14 h 192"/>
                <a:gd name="T52" fmla="*/ 64 w 385"/>
                <a:gd name="T53" fmla="*/ 5 h 192"/>
                <a:gd name="T54" fmla="*/ 94 w 385"/>
                <a:gd name="T55" fmla="*/ 1 h 192"/>
                <a:gd name="T56" fmla="*/ 128 w 385"/>
                <a:gd name="T57" fmla="*/ 0 h 192"/>
                <a:gd name="T58" fmla="*/ 164 w 385"/>
                <a:gd name="T59" fmla="*/ 2 h 192"/>
                <a:gd name="T60" fmla="*/ 201 w 385"/>
                <a:gd name="T61" fmla="*/ 9 h 192"/>
                <a:gd name="T62" fmla="*/ 239 w 385"/>
                <a:gd name="T63" fmla="*/ 1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5" h="192">
                  <a:moveTo>
                    <a:pt x="257" y="24"/>
                  </a:moveTo>
                  <a:lnTo>
                    <a:pt x="276" y="32"/>
                  </a:lnTo>
                  <a:lnTo>
                    <a:pt x="292" y="38"/>
                  </a:lnTo>
                  <a:lnTo>
                    <a:pt x="308" y="47"/>
                  </a:lnTo>
                  <a:lnTo>
                    <a:pt x="323" y="55"/>
                  </a:lnTo>
                  <a:lnTo>
                    <a:pt x="336" y="64"/>
                  </a:lnTo>
                  <a:lnTo>
                    <a:pt x="347" y="73"/>
                  </a:lnTo>
                  <a:lnTo>
                    <a:pt x="357" y="81"/>
                  </a:lnTo>
                  <a:lnTo>
                    <a:pt x="366" y="90"/>
                  </a:lnTo>
                  <a:lnTo>
                    <a:pt x="374" y="101"/>
                  </a:lnTo>
                  <a:lnTo>
                    <a:pt x="379" y="110"/>
                  </a:lnTo>
                  <a:lnTo>
                    <a:pt x="383" y="118"/>
                  </a:lnTo>
                  <a:lnTo>
                    <a:pt x="385" y="127"/>
                  </a:lnTo>
                  <a:lnTo>
                    <a:pt x="385" y="136"/>
                  </a:lnTo>
                  <a:lnTo>
                    <a:pt x="384" y="145"/>
                  </a:lnTo>
                  <a:lnTo>
                    <a:pt x="380" y="153"/>
                  </a:lnTo>
                  <a:lnTo>
                    <a:pt x="374" y="161"/>
                  </a:lnTo>
                  <a:lnTo>
                    <a:pt x="368" y="168"/>
                  </a:lnTo>
                  <a:lnTo>
                    <a:pt x="357" y="175"/>
                  </a:lnTo>
                  <a:lnTo>
                    <a:pt x="347" y="180"/>
                  </a:lnTo>
                  <a:lnTo>
                    <a:pt x="336" y="183"/>
                  </a:lnTo>
                  <a:lnTo>
                    <a:pt x="322" y="187"/>
                  </a:lnTo>
                  <a:lnTo>
                    <a:pt x="308" y="190"/>
                  </a:lnTo>
                  <a:lnTo>
                    <a:pt x="292" y="192"/>
                  </a:lnTo>
                  <a:lnTo>
                    <a:pt x="276" y="192"/>
                  </a:lnTo>
                  <a:lnTo>
                    <a:pt x="259" y="192"/>
                  </a:lnTo>
                  <a:lnTo>
                    <a:pt x="241" y="192"/>
                  </a:lnTo>
                  <a:lnTo>
                    <a:pt x="224" y="190"/>
                  </a:lnTo>
                  <a:lnTo>
                    <a:pt x="204" y="187"/>
                  </a:lnTo>
                  <a:lnTo>
                    <a:pt x="185" y="185"/>
                  </a:lnTo>
                  <a:lnTo>
                    <a:pt x="167" y="180"/>
                  </a:lnTo>
                  <a:lnTo>
                    <a:pt x="148" y="175"/>
                  </a:lnTo>
                  <a:lnTo>
                    <a:pt x="129" y="168"/>
                  </a:lnTo>
                  <a:lnTo>
                    <a:pt x="111" y="162"/>
                  </a:lnTo>
                  <a:lnTo>
                    <a:pt x="94" y="154"/>
                  </a:lnTo>
                  <a:lnTo>
                    <a:pt x="78" y="147"/>
                  </a:lnTo>
                  <a:lnTo>
                    <a:pt x="64" y="138"/>
                  </a:lnTo>
                  <a:lnTo>
                    <a:pt x="50" y="129"/>
                  </a:lnTo>
                  <a:lnTo>
                    <a:pt x="39" y="120"/>
                  </a:lnTo>
                  <a:lnTo>
                    <a:pt x="28" y="111"/>
                  </a:lnTo>
                  <a:lnTo>
                    <a:pt x="20" y="102"/>
                  </a:lnTo>
                  <a:lnTo>
                    <a:pt x="13" y="93"/>
                  </a:lnTo>
                  <a:lnTo>
                    <a:pt x="7" y="83"/>
                  </a:lnTo>
                  <a:lnTo>
                    <a:pt x="3" y="74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3" y="48"/>
                  </a:lnTo>
                  <a:lnTo>
                    <a:pt x="7" y="39"/>
                  </a:lnTo>
                  <a:lnTo>
                    <a:pt x="12" y="32"/>
                  </a:lnTo>
                  <a:lnTo>
                    <a:pt x="20" y="25"/>
                  </a:lnTo>
                  <a:lnTo>
                    <a:pt x="28" y="19"/>
                  </a:lnTo>
                  <a:lnTo>
                    <a:pt x="39" y="14"/>
                  </a:lnTo>
                  <a:lnTo>
                    <a:pt x="51" y="9"/>
                  </a:lnTo>
                  <a:lnTo>
                    <a:pt x="64" y="5"/>
                  </a:lnTo>
                  <a:lnTo>
                    <a:pt x="78" y="2"/>
                  </a:lnTo>
                  <a:lnTo>
                    <a:pt x="94" y="1"/>
                  </a:lnTo>
                  <a:lnTo>
                    <a:pt x="110" y="0"/>
                  </a:lnTo>
                  <a:lnTo>
                    <a:pt x="128" y="0"/>
                  </a:lnTo>
                  <a:lnTo>
                    <a:pt x="145" y="1"/>
                  </a:lnTo>
                  <a:lnTo>
                    <a:pt x="164" y="2"/>
                  </a:lnTo>
                  <a:lnTo>
                    <a:pt x="181" y="5"/>
                  </a:lnTo>
                  <a:lnTo>
                    <a:pt x="201" y="9"/>
                  </a:lnTo>
                  <a:lnTo>
                    <a:pt x="220" y="13"/>
                  </a:lnTo>
                  <a:lnTo>
                    <a:pt x="239" y="18"/>
                  </a:lnTo>
                  <a:lnTo>
                    <a:pt x="257" y="2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8" name="Freeform 272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09" name="Freeform 273"/>
            <p:cNvSpPr>
              <a:spLocks/>
            </p:cNvSpPr>
            <p:nvPr/>
          </p:nvSpPr>
          <p:spPr bwMode="auto">
            <a:xfrm>
              <a:off x="7305675" y="5173663"/>
              <a:ext cx="1236663" cy="263525"/>
            </a:xfrm>
            <a:custGeom>
              <a:avLst/>
              <a:gdLst>
                <a:gd name="T0" fmla="*/ 313 w 3119"/>
                <a:gd name="T1" fmla="*/ 28 h 664"/>
                <a:gd name="T2" fmla="*/ 550 w 3119"/>
                <a:gd name="T3" fmla="*/ 56 h 664"/>
                <a:gd name="T4" fmla="*/ 813 w 3119"/>
                <a:gd name="T5" fmla="*/ 89 h 664"/>
                <a:gd name="T6" fmla="*/ 1096 w 3119"/>
                <a:gd name="T7" fmla="*/ 133 h 664"/>
                <a:gd name="T8" fmla="*/ 1347 w 3119"/>
                <a:gd name="T9" fmla="*/ 184 h 664"/>
                <a:gd name="T10" fmla="*/ 1511 w 3119"/>
                <a:gd name="T11" fmla="*/ 226 h 664"/>
                <a:gd name="T12" fmla="*/ 1631 w 3119"/>
                <a:gd name="T13" fmla="*/ 254 h 664"/>
                <a:gd name="T14" fmla="*/ 1959 w 3119"/>
                <a:gd name="T15" fmla="*/ 312 h 664"/>
                <a:gd name="T16" fmla="*/ 2341 w 3119"/>
                <a:gd name="T17" fmla="*/ 364 h 664"/>
                <a:gd name="T18" fmla="*/ 2697 w 3119"/>
                <a:gd name="T19" fmla="*/ 407 h 664"/>
                <a:gd name="T20" fmla="*/ 2962 w 3119"/>
                <a:gd name="T21" fmla="*/ 443 h 664"/>
                <a:gd name="T22" fmla="*/ 3076 w 3119"/>
                <a:gd name="T23" fmla="*/ 464 h 664"/>
                <a:gd name="T24" fmla="*/ 3097 w 3119"/>
                <a:gd name="T25" fmla="*/ 476 h 664"/>
                <a:gd name="T26" fmla="*/ 3111 w 3119"/>
                <a:gd name="T27" fmla="*/ 498 h 664"/>
                <a:gd name="T28" fmla="*/ 3118 w 3119"/>
                <a:gd name="T29" fmla="*/ 523 h 664"/>
                <a:gd name="T30" fmla="*/ 3119 w 3119"/>
                <a:gd name="T31" fmla="*/ 553 h 664"/>
                <a:gd name="T32" fmla="*/ 3114 w 3119"/>
                <a:gd name="T33" fmla="*/ 582 h 664"/>
                <a:gd name="T34" fmla="*/ 3102 w 3119"/>
                <a:gd name="T35" fmla="*/ 610 h 664"/>
                <a:gd name="T36" fmla="*/ 3085 w 3119"/>
                <a:gd name="T37" fmla="*/ 634 h 664"/>
                <a:gd name="T38" fmla="*/ 3062 w 3119"/>
                <a:gd name="T39" fmla="*/ 652 h 664"/>
                <a:gd name="T40" fmla="*/ 3034 w 3119"/>
                <a:gd name="T41" fmla="*/ 662 h 664"/>
                <a:gd name="T42" fmla="*/ 2999 w 3119"/>
                <a:gd name="T43" fmla="*/ 661 h 664"/>
                <a:gd name="T44" fmla="*/ 2881 w 3119"/>
                <a:gd name="T45" fmla="*/ 631 h 664"/>
                <a:gd name="T46" fmla="*/ 2702 w 3119"/>
                <a:gd name="T47" fmla="*/ 599 h 664"/>
                <a:gd name="T48" fmla="*/ 2493 w 3119"/>
                <a:gd name="T49" fmla="*/ 572 h 664"/>
                <a:gd name="T50" fmla="*/ 2283 w 3119"/>
                <a:gd name="T51" fmla="*/ 548 h 664"/>
                <a:gd name="T52" fmla="*/ 2096 w 3119"/>
                <a:gd name="T53" fmla="*/ 537 h 664"/>
                <a:gd name="T54" fmla="*/ 2008 w 3119"/>
                <a:gd name="T55" fmla="*/ 540 h 664"/>
                <a:gd name="T56" fmla="*/ 1919 w 3119"/>
                <a:gd name="T57" fmla="*/ 553 h 664"/>
                <a:gd name="T58" fmla="*/ 1797 w 3119"/>
                <a:gd name="T59" fmla="*/ 590 h 664"/>
                <a:gd name="T60" fmla="*/ 1667 w 3119"/>
                <a:gd name="T61" fmla="*/ 628 h 664"/>
                <a:gd name="T62" fmla="*/ 1580 w 3119"/>
                <a:gd name="T63" fmla="*/ 642 h 664"/>
                <a:gd name="T64" fmla="*/ 1527 w 3119"/>
                <a:gd name="T65" fmla="*/ 643 h 664"/>
                <a:gd name="T66" fmla="*/ 1472 w 3119"/>
                <a:gd name="T67" fmla="*/ 637 h 664"/>
                <a:gd name="T68" fmla="*/ 1385 w 3119"/>
                <a:gd name="T69" fmla="*/ 615 h 664"/>
                <a:gd name="T70" fmla="*/ 1308 w 3119"/>
                <a:gd name="T71" fmla="*/ 587 h 664"/>
                <a:gd name="T72" fmla="*/ 1252 w 3119"/>
                <a:gd name="T73" fmla="*/ 558 h 664"/>
                <a:gd name="T74" fmla="*/ 1167 w 3119"/>
                <a:gd name="T75" fmla="*/ 490 h 664"/>
                <a:gd name="T76" fmla="*/ 1079 w 3119"/>
                <a:gd name="T77" fmla="*/ 418 h 664"/>
                <a:gd name="T78" fmla="*/ 1013 w 3119"/>
                <a:gd name="T79" fmla="*/ 363 h 664"/>
                <a:gd name="T80" fmla="*/ 963 w 3119"/>
                <a:gd name="T81" fmla="*/ 330 h 664"/>
                <a:gd name="T82" fmla="*/ 895 w 3119"/>
                <a:gd name="T83" fmla="*/ 297 h 664"/>
                <a:gd name="T84" fmla="*/ 800 w 3119"/>
                <a:gd name="T85" fmla="*/ 262 h 664"/>
                <a:gd name="T86" fmla="*/ 660 w 3119"/>
                <a:gd name="T87" fmla="*/ 235 h 664"/>
                <a:gd name="T88" fmla="*/ 499 w 3119"/>
                <a:gd name="T89" fmla="*/ 212 h 664"/>
                <a:gd name="T90" fmla="*/ 199 w 3119"/>
                <a:gd name="T91" fmla="*/ 183 h 664"/>
                <a:gd name="T92" fmla="*/ 105 w 3119"/>
                <a:gd name="T93" fmla="*/ 173 h 664"/>
                <a:gd name="T94" fmla="*/ 70 w 3119"/>
                <a:gd name="T95" fmla="*/ 159 h 664"/>
                <a:gd name="T96" fmla="*/ 41 w 3119"/>
                <a:gd name="T97" fmla="*/ 138 h 664"/>
                <a:gd name="T98" fmla="*/ 19 w 3119"/>
                <a:gd name="T99" fmla="*/ 114 h 664"/>
                <a:gd name="T100" fmla="*/ 5 w 3119"/>
                <a:gd name="T101" fmla="*/ 89 h 664"/>
                <a:gd name="T102" fmla="*/ 0 w 3119"/>
                <a:gd name="T103" fmla="*/ 62 h 664"/>
                <a:gd name="T104" fmla="*/ 5 w 3119"/>
                <a:gd name="T105" fmla="*/ 39 h 664"/>
                <a:gd name="T106" fmla="*/ 23 w 3119"/>
                <a:gd name="T107" fmla="*/ 19 h 664"/>
                <a:gd name="T108" fmla="*/ 51 w 3119"/>
                <a:gd name="T109" fmla="*/ 5 h 664"/>
                <a:gd name="T110" fmla="*/ 93 w 3119"/>
                <a:gd name="T111" fmla="*/ 0 h 664"/>
                <a:gd name="T112" fmla="*/ 150 w 3119"/>
                <a:gd name="T113" fmla="*/ 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9" h="664">
                  <a:moveTo>
                    <a:pt x="150" y="5"/>
                  </a:moveTo>
                  <a:lnTo>
                    <a:pt x="232" y="17"/>
                  </a:lnTo>
                  <a:lnTo>
                    <a:pt x="313" y="28"/>
                  </a:lnTo>
                  <a:lnTo>
                    <a:pt x="392" y="38"/>
                  </a:lnTo>
                  <a:lnTo>
                    <a:pt x="470" y="47"/>
                  </a:lnTo>
                  <a:lnTo>
                    <a:pt x="550" y="56"/>
                  </a:lnTo>
                  <a:lnTo>
                    <a:pt x="633" y="66"/>
                  </a:lnTo>
                  <a:lnTo>
                    <a:pt x="719" y="76"/>
                  </a:lnTo>
                  <a:lnTo>
                    <a:pt x="813" y="89"/>
                  </a:lnTo>
                  <a:lnTo>
                    <a:pt x="908" y="103"/>
                  </a:lnTo>
                  <a:lnTo>
                    <a:pt x="1004" y="118"/>
                  </a:lnTo>
                  <a:lnTo>
                    <a:pt x="1096" y="133"/>
                  </a:lnTo>
                  <a:lnTo>
                    <a:pt x="1185" y="150"/>
                  </a:lnTo>
                  <a:lnTo>
                    <a:pt x="1269" y="167"/>
                  </a:lnTo>
                  <a:lnTo>
                    <a:pt x="1347" y="184"/>
                  </a:lnTo>
                  <a:lnTo>
                    <a:pt x="1418" y="201"/>
                  </a:lnTo>
                  <a:lnTo>
                    <a:pt x="1479" y="218"/>
                  </a:lnTo>
                  <a:lnTo>
                    <a:pt x="1511" y="226"/>
                  </a:lnTo>
                  <a:lnTo>
                    <a:pt x="1547" y="235"/>
                  </a:lnTo>
                  <a:lnTo>
                    <a:pt x="1586" y="244"/>
                  </a:lnTo>
                  <a:lnTo>
                    <a:pt x="1631" y="254"/>
                  </a:lnTo>
                  <a:lnTo>
                    <a:pt x="1729" y="274"/>
                  </a:lnTo>
                  <a:lnTo>
                    <a:pt x="1840" y="293"/>
                  </a:lnTo>
                  <a:lnTo>
                    <a:pt x="1959" y="312"/>
                  </a:lnTo>
                  <a:lnTo>
                    <a:pt x="2084" y="331"/>
                  </a:lnTo>
                  <a:lnTo>
                    <a:pt x="2212" y="349"/>
                  </a:lnTo>
                  <a:lnTo>
                    <a:pt x="2341" y="364"/>
                  </a:lnTo>
                  <a:lnTo>
                    <a:pt x="2467" y="379"/>
                  </a:lnTo>
                  <a:lnTo>
                    <a:pt x="2586" y="393"/>
                  </a:lnTo>
                  <a:lnTo>
                    <a:pt x="2697" y="407"/>
                  </a:lnTo>
                  <a:lnTo>
                    <a:pt x="2798" y="420"/>
                  </a:lnTo>
                  <a:lnTo>
                    <a:pt x="2887" y="432"/>
                  </a:lnTo>
                  <a:lnTo>
                    <a:pt x="2962" y="443"/>
                  </a:lnTo>
                  <a:lnTo>
                    <a:pt x="3023" y="452"/>
                  </a:lnTo>
                  <a:lnTo>
                    <a:pt x="3068" y="461"/>
                  </a:lnTo>
                  <a:lnTo>
                    <a:pt x="3076" y="464"/>
                  </a:lnTo>
                  <a:lnTo>
                    <a:pt x="3083" y="466"/>
                  </a:lnTo>
                  <a:lnTo>
                    <a:pt x="3091" y="471"/>
                  </a:lnTo>
                  <a:lnTo>
                    <a:pt x="3097" y="476"/>
                  </a:lnTo>
                  <a:lnTo>
                    <a:pt x="3102" y="483"/>
                  </a:lnTo>
                  <a:lnTo>
                    <a:pt x="3106" y="490"/>
                  </a:lnTo>
                  <a:lnTo>
                    <a:pt x="3111" y="498"/>
                  </a:lnTo>
                  <a:lnTo>
                    <a:pt x="3114" y="506"/>
                  </a:lnTo>
                  <a:lnTo>
                    <a:pt x="3116" y="515"/>
                  </a:lnTo>
                  <a:lnTo>
                    <a:pt x="3118" y="523"/>
                  </a:lnTo>
                  <a:lnTo>
                    <a:pt x="3119" y="534"/>
                  </a:lnTo>
                  <a:lnTo>
                    <a:pt x="3119" y="543"/>
                  </a:lnTo>
                  <a:lnTo>
                    <a:pt x="3119" y="553"/>
                  </a:lnTo>
                  <a:lnTo>
                    <a:pt x="3118" y="563"/>
                  </a:lnTo>
                  <a:lnTo>
                    <a:pt x="3116" y="573"/>
                  </a:lnTo>
                  <a:lnTo>
                    <a:pt x="3114" y="582"/>
                  </a:lnTo>
                  <a:lnTo>
                    <a:pt x="3110" y="592"/>
                  </a:lnTo>
                  <a:lnTo>
                    <a:pt x="3108" y="601"/>
                  </a:lnTo>
                  <a:lnTo>
                    <a:pt x="3102" y="610"/>
                  </a:lnTo>
                  <a:lnTo>
                    <a:pt x="3097" y="619"/>
                  </a:lnTo>
                  <a:lnTo>
                    <a:pt x="3091" y="627"/>
                  </a:lnTo>
                  <a:lnTo>
                    <a:pt x="3085" y="634"/>
                  </a:lnTo>
                  <a:lnTo>
                    <a:pt x="3078" y="642"/>
                  </a:lnTo>
                  <a:lnTo>
                    <a:pt x="3071" y="647"/>
                  </a:lnTo>
                  <a:lnTo>
                    <a:pt x="3062" y="652"/>
                  </a:lnTo>
                  <a:lnTo>
                    <a:pt x="3053" y="657"/>
                  </a:lnTo>
                  <a:lnTo>
                    <a:pt x="3044" y="660"/>
                  </a:lnTo>
                  <a:lnTo>
                    <a:pt x="3034" y="662"/>
                  </a:lnTo>
                  <a:lnTo>
                    <a:pt x="3022" y="664"/>
                  </a:lnTo>
                  <a:lnTo>
                    <a:pt x="3011" y="662"/>
                  </a:lnTo>
                  <a:lnTo>
                    <a:pt x="2999" y="661"/>
                  </a:lnTo>
                  <a:lnTo>
                    <a:pt x="2986" y="659"/>
                  </a:lnTo>
                  <a:lnTo>
                    <a:pt x="2934" y="643"/>
                  </a:lnTo>
                  <a:lnTo>
                    <a:pt x="2881" y="631"/>
                  </a:lnTo>
                  <a:lnTo>
                    <a:pt x="2823" y="619"/>
                  </a:lnTo>
                  <a:lnTo>
                    <a:pt x="2765" y="609"/>
                  </a:lnTo>
                  <a:lnTo>
                    <a:pt x="2702" y="599"/>
                  </a:lnTo>
                  <a:lnTo>
                    <a:pt x="2636" y="590"/>
                  </a:lnTo>
                  <a:lnTo>
                    <a:pt x="2567" y="581"/>
                  </a:lnTo>
                  <a:lnTo>
                    <a:pt x="2493" y="572"/>
                  </a:lnTo>
                  <a:lnTo>
                    <a:pt x="2419" y="563"/>
                  </a:lnTo>
                  <a:lnTo>
                    <a:pt x="2349" y="554"/>
                  </a:lnTo>
                  <a:lnTo>
                    <a:pt x="2283" y="548"/>
                  </a:lnTo>
                  <a:lnTo>
                    <a:pt x="2219" y="543"/>
                  </a:lnTo>
                  <a:lnTo>
                    <a:pt x="2156" y="539"/>
                  </a:lnTo>
                  <a:lnTo>
                    <a:pt x="2096" y="537"/>
                  </a:lnTo>
                  <a:lnTo>
                    <a:pt x="2067" y="537"/>
                  </a:lnTo>
                  <a:lnTo>
                    <a:pt x="2038" y="539"/>
                  </a:lnTo>
                  <a:lnTo>
                    <a:pt x="2008" y="540"/>
                  </a:lnTo>
                  <a:lnTo>
                    <a:pt x="1979" y="543"/>
                  </a:lnTo>
                  <a:lnTo>
                    <a:pt x="1949" y="546"/>
                  </a:lnTo>
                  <a:lnTo>
                    <a:pt x="1919" y="553"/>
                  </a:lnTo>
                  <a:lnTo>
                    <a:pt x="1889" y="560"/>
                  </a:lnTo>
                  <a:lnTo>
                    <a:pt x="1859" y="569"/>
                  </a:lnTo>
                  <a:lnTo>
                    <a:pt x="1797" y="590"/>
                  </a:lnTo>
                  <a:lnTo>
                    <a:pt x="1733" y="610"/>
                  </a:lnTo>
                  <a:lnTo>
                    <a:pt x="1700" y="620"/>
                  </a:lnTo>
                  <a:lnTo>
                    <a:pt x="1667" y="628"/>
                  </a:lnTo>
                  <a:lnTo>
                    <a:pt x="1632" y="636"/>
                  </a:lnTo>
                  <a:lnTo>
                    <a:pt x="1598" y="641"/>
                  </a:lnTo>
                  <a:lnTo>
                    <a:pt x="1580" y="642"/>
                  </a:lnTo>
                  <a:lnTo>
                    <a:pt x="1562" y="643"/>
                  </a:lnTo>
                  <a:lnTo>
                    <a:pt x="1544" y="643"/>
                  </a:lnTo>
                  <a:lnTo>
                    <a:pt x="1527" y="643"/>
                  </a:lnTo>
                  <a:lnTo>
                    <a:pt x="1509" y="642"/>
                  </a:lnTo>
                  <a:lnTo>
                    <a:pt x="1491" y="639"/>
                  </a:lnTo>
                  <a:lnTo>
                    <a:pt x="1472" y="637"/>
                  </a:lnTo>
                  <a:lnTo>
                    <a:pt x="1453" y="633"/>
                  </a:lnTo>
                  <a:lnTo>
                    <a:pt x="1417" y="624"/>
                  </a:lnTo>
                  <a:lnTo>
                    <a:pt x="1385" y="615"/>
                  </a:lnTo>
                  <a:lnTo>
                    <a:pt x="1357" y="606"/>
                  </a:lnTo>
                  <a:lnTo>
                    <a:pt x="1331" y="597"/>
                  </a:lnTo>
                  <a:lnTo>
                    <a:pt x="1308" y="587"/>
                  </a:lnTo>
                  <a:lnTo>
                    <a:pt x="1288" y="578"/>
                  </a:lnTo>
                  <a:lnTo>
                    <a:pt x="1269" y="568"/>
                  </a:lnTo>
                  <a:lnTo>
                    <a:pt x="1252" y="558"/>
                  </a:lnTo>
                  <a:lnTo>
                    <a:pt x="1222" y="536"/>
                  </a:lnTo>
                  <a:lnTo>
                    <a:pt x="1195" y="515"/>
                  </a:lnTo>
                  <a:lnTo>
                    <a:pt x="1167" y="490"/>
                  </a:lnTo>
                  <a:lnTo>
                    <a:pt x="1136" y="466"/>
                  </a:lnTo>
                  <a:lnTo>
                    <a:pt x="1106" y="441"/>
                  </a:lnTo>
                  <a:lnTo>
                    <a:pt x="1079" y="418"/>
                  </a:lnTo>
                  <a:lnTo>
                    <a:pt x="1053" y="395"/>
                  </a:lnTo>
                  <a:lnTo>
                    <a:pt x="1027" y="373"/>
                  </a:lnTo>
                  <a:lnTo>
                    <a:pt x="1013" y="363"/>
                  </a:lnTo>
                  <a:lnTo>
                    <a:pt x="997" y="351"/>
                  </a:lnTo>
                  <a:lnTo>
                    <a:pt x="981" y="341"/>
                  </a:lnTo>
                  <a:lnTo>
                    <a:pt x="963" y="330"/>
                  </a:lnTo>
                  <a:lnTo>
                    <a:pt x="943" y="318"/>
                  </a:lnTo>
                  <a:lnTo>
                    <a:pt x="921" y="308"/>
                  </a:lnTo>
                  <a:lnTo>
                    <a:pt x="895" y="297"/>
                  </a:lnTo>
                  <a:lnTo>
                    <a:pt x="869" y="285"/>
                  </a:lnTo>
                  <a:lnTo>
                    <a:pt x="837" y="274"/>
                  </a:lnTo>
                  <a:lnTo>
                    <a:pt x="800" y="262"/>
                  </a:lnTo>
                  <a:lnTo>
                    <a:pt x="756" y="253"/>
                  </a:lnTo>
                  <a:lnTo>
                    <a:pt x="711" y="243"/>
                  </a:lnTo>
                  <a:lnTo>
                    <a:pt x="660" y="235"/>
                  </a:lnTo>
                  <a:lnTo>
                    <a:pt x="607" y="226"/>
                  </a:lnTo>
                  <a:lnTo>
                    <a:pt x="554" y="220"/>
                  </a:lnTo>
                  <a:lnTo>
                    <a:pt x="499" y="212"/>
                  </a:lnTo>
                  <a:lnTo>
                    <a:pt x="389" y="201"/>
                  </a:lnTo>
                  <a:lnTo>
                    <a:pt x="287" y="192"/>
                  </a:lnTo>
                  <a:lnTo>
                    <a:pt x="199" y="183"/>
                  </a:lnTo>
                  <a:lnTo>
                    <a:pt x="132" y="178"/>
                  </a:lnTo>
                  <a:lnTo>
                    <a:pt x="119" y="175"/>
                  </a:lnTo>
                  <a:lnTo>
                    <a:pt x="105" y="173"/>
                  </a:lnTo>
                  <a:lnTo>
                    <a:pt x="93" y="169"/>
                  </a:lnTo>
                  <a:lnTo>
                    <a:pt x="81" y="164"/>
                  </a:lnTo>
                  <a:lnTo>
                    <a:pt x="70" y="159"/>
                  </a:lnTo>
                  <a:lnTo>
                    <a:pt x="60" y="153"/>
                  </a:lnTo>
                  <a:lnTo>
                    <a:pt x="50" y="146"/>
                  </a:lnTo>
                  <a:lnTo>
                    <a:pt x="41" y="138"/>
                  </a:lnTo>
                  <a:lnTo>
                    <a:pt x="32" y="131"/>
                  </a:lnTo>
                  <a:lnTo>
                    <a:pt x="26" y="123"/>
                  </a:lnTo>
                  <a:lnTo>
                    <a:pt x="19" y="114"/>
                  </a:lnTo>
                  <a:lnTo>
                    <a:pt x="13" y="105"/>
                  </a:lnTo>
                  <a:lnTo>
                    <a:pt x="9" y="98"/>
                  </a:lnTo>
                  <a:lnTo>
                    <a:pt x="5" y="89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11" y="31"/>
                  </a:lnTo>
                  <a:lnTo>
                    <a:pt x="16" y="25"/>
                  </a:lnTo>
                  <a:lnTo>
                    <a:pt x="23" y="19"/>
                  </a:lnTo>
                  <a:lnTo>
                    <a:pt x="31" y="14"/>
                  </a:lnTo>
                  <a:lnTo>
                    <a:pt x="41" y="8"/>
                  </a:lnTo>
                  <a:lnTo>
                    <a:pt x="51" y="5"/>
                  </a:lnTo>
                  <a:lnTo>
                    <a:pt x="64" y="2"/>
                  </a:lnTo>
                  <a:lnTo>
                    <a:pt x="78" y="1"/>
                  </a:lnTo>
                  <a:lnTo>
                    <a:pt x="93" y="0"/>
                  </a:lnTo>
                  <a:lnTo>
                    <a:pt x="111" y="0"/>
                  </a:lnTo>
                  <a:lnTo>
                    <a:pt x="129" y="1"/>
                  </a:lnTo>
                  <a:lnTo>
                    <a:pt x="150" y="5"/>
                  </a:lnTo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0" name="Freeform 274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1" name="Freeform 275"/>
            <p:cNvSpPr>
              <a:spLocks/>
            </p:cNvSpPr>
            <p:nvPr/>
          </p:nvSpPr>
          <p:spPr bwMode="auto">
            <a:xfrm>
              <a:off x="7812088" y="5329238"/>
              <a:ext cx="152400" cy="57150"/>
            </a:xfrm>
            <a:custGeom>
              <a:avLst/>
              <a:gdLst>
                <a:gd name="T0" fmla="*/ 257 w 386"/>
                <a:gd name="T1" fmla="*/ 18 h 143"/>
                <a:gd name="T2" fmla="*/ 276 w 386"/>
                <a:gd name="T3" fmla="*/ 23 h 143"/>
                <a:gd name="T4" fmla="*/ 293 w 386"/>
                <a:gd name="T5" fmla="*/ 28 h 143"/>
                <a:gd name="T6" fmla="*/ 308 w 386"/>
                <a:gd name="T7" fmla="*/ 35 h 143"/>
                <a:gd name="T8" fmla="*/ 323 w 386"/>
                <a:gd name="T9" fmla="*/ 41 h 143"/>
                <a:gd name="T10" fmla="*/ 336 w 386"/>
                <a:gd name="T11" fmla="*/ 47 h 143"/>
                <a:gd name="T12" fmla="*/ 348 w 386"/>
                <a:gd name="T13" fmla="*/ 54 h 143"/>
                <a:gd name="T14" fmla="*/ 358 w 386"/>
                <a:gd name="T15" fmla="*/ 60 h 143"/>
                <a:gd name="T16" fmla="*/ 367 w 386"/>
                <a:gd name="T17" fmla="*/ 68 h 143"/>
                <a:gd name="T18" fmla="*/ 374 w 386"/>
                <a:gd name="T19" fmla="*/ 74 h 143"/>
                <a:gd name="T20" fmla="*/ 380 w 386"/>
                <a:gd name="T21" fmla="*/ 82 h 143"/>
                <a:gd name="T22" fmla="*/ 383 w 386"/>
                <a:gd name="T23" fmla="*/ 88 h 143"/>
                <a:gd name="T24" fmla="*/ 386 w 386"/>
                <a:gd name="T25" fmla="*/ 94 h 143"/>
                <a:gd name="T26" fmla="*/ 386 w 386"/>
                <a:gd name="T27" fmla="*/ 101 h 143"/>
                <a:gd name="T28" fmla="*/ 385 w 386"/>
                <a:gd name="T29" fmla="*/ 107 h 143"/>
                <a:gd name="T30" fmla="*/ 381 w 386"/>
                <a:gd name="T31" fmla="*/ 114 h 143"/>
                <a:gd name="T32" fmla="*/ 376 w 386"/>
                <a:gd name="T33" fmla="*/ 120 h 143"/>
                <a:gd name="T34" fmla="*/ 368 w 386"/>
                <a:gd name="T35" fmla="*/ 125 h 143"/>
                <a:gd name="T36" fmla="*/ 359 w 386"/>
                <a:gd name="T37" fmla="*/ 129 h 143"/>
                <a:gd name="T38" fmla="*/ 348 w 386"/>
                <a:gd name="T39" fmla="*/ 133 h 143"/>
                <a:gd name="T40" fmla="*/ 336 w 386"/>
                <a:gd name="T41" fmla="*/ 137 h 143"/>
                <a:gd name="T42" fmla="*/ 322 w 386"/>
                <a:gd name="T43" fmla="*/ 139 h 143"/>
                <a:gd name="T44" fmla="*/ 308 w 386"/>
                <a:gd name="T45" fmla="*/ 142 h 143"/>
                <a:gd name="T46" fmla="*/ 293 w 386"/>
                <a:gd name="T47" fmla="*/ 143 h 143"/>
                <a:gd name="T48" fmla="*/ 276 w 386"/>
                <a:gd name="T49" fmla="*/ 143 h 143"/>
                <a:gd name="T50" fmla="*/ 260 w 386"/>
                <a:gd name="T51" fmla="*/ 143 h 143"/>
                <a:gd name="T52" fmla="*/ 242 w 386"/>
                <a:gd name="T53" fmla="*/ 143 h 143"/>
                <a:gd name="T54" fmla="*/ 223 w 386"/>
                <a:gd name="T55" fmla="*/ 142 h 143"/>
                <a:gd name="T56" fmla="*/ 205 w 386"/>
                <a:gd name="T57" fmla="*/ 139 h 143"/>
                <a:gd name="T58" fmla="*/ 186 w 386"/>
                <a:gd name="T59" fmla="*/ 137 h 143"/>
                <a:gd name="T60" fmla="*/ 167 w 386"/>
                <a:gd name="T61" fmla="*/ 134 h 143"/>
                <a:gd name="T62" fmla="*/ 148 w 386"/>
                <a:gd name="T63" fmla="*/ 130 h 143"/>
                <a:gd name="T64" fmla="*/ 128 w 386"/>
                <a:gd name="T65" fmla="*/ 125 h 143"/>
                <a:gd name="T66" fmla="*/ 111 w 386"/>
                <a:gd name="T67" fmla="*/ 120 h 143"/>
                <a:gd name="T68" fmla="*/ 94 w 386"/>
                <a:gd name="T69" fmla="*/ 115 h 143"/>
                <a:gd name="T70" fmla="*/ 77 w 386"/>
                <a:gd name="T71" fmla="*/ 109 h 143"/>
                <a:gd name="T72" fmla="*/ 63 w 386"/>
                <a:gd name="T73" fmla="*/ 102 h 143"/>
                <a:gd name="T74" fmla="*/ 51 w 386"/>
                <a:gd name="T75" fmla="*/ 96 h 143"/>
                <a:gd name="T76" fmla="*/ 38 w 386"/>
                <a:gd name="T77" fmla="*/ 89 h 143"/>
                <a:gd name="T78" fmla="*/ 28 w 386"/>
                <a:gd name="T79" fmla="*/ 83 h 143"/>
                <a:gd name="T80" fmla="*/ 19 w 386"/>
                <a:gd name="T81" fmla="*/ 75 h 143"/>
                <a:gd name="T82" fmla="*/ 12 w 386"/>
                <a:gd name="T83" fmla="*/ 69 h 143"/>
                <a:gd name="T84" fmla="*/ 6 w 386"/>
                <a:gd name="T85" fmla="*/ 61 h 143"/>
                <a:gd name="T86" fmla="*/ 2 w 386"/>
                <a:gd name="T87" fmla="*/ 55 h 143"/>
                <a:gd name="T88" fmla="*/ 1 w 386"/>
                <a:gd name="T89" fmla="*/ 49 h 143"/>
                <a:gd name="T90" fmla="*/ 0 w 386"/>
                <a:gd name="T91" fmla="*/ 42 h 143"/>
                <a:gd name="T92" fmla="*/ 2 w 386"/>
                <a:gd name="T93" fmla="*/ 36 h 143"/>
                <a:gd name="T94" fmla="*/ 6 w 386"/>
                <a:gd name="T95" fmla="*/ 29 h 143"/>
                <a:gd name="T96" fmla="*/ 11 w 386"/>
                <a:gd name="T97" fmla="*/ 24 h 143"/>
                <a:gd name="T98" fmla="*/ 19 w 386"/>
                <a:gd name="T99" fmla="*/ 18 h 143"/>
                <a:gd name="T100" fmla="*/ 28 w 386"/>
                <a:gd name="T101" fmla="*/ 14 h 143"/>
                <a:gd name="T102" fmla="*/ 38 w 386"/>
                <a:gd name="T103" fmla="*/ 10 h 143"/>
                <a:gd name="T104" fmla="*/ 51 w 386"/>
                <a:gd name="T105" fmla="*/ 7 h 143"/>
                <a:gd name="T106" fmla="*/ 63 w 386"/>
                <a:gd name="T107" fmla="*/ 4 h 143"/>
                <a:gd name="T108" fmla="*/ 79 w 386"/>
                <a:gd name="T109" fmla="*/ 1 h 143"/>
                <a:gd name="T110" fmla="*/ 94 w 386"/>
                <a:gd name="T111" fmla="*/ 0 h 143"/>
                <a:gd name="T112" fmla="*/ 111 w 386"/>
                <a:gd name="T113" fmla="*/ 0 h 143"/>
                <a:gd name="T114" fmla="*/ 145 w 386"/>
                <a:gd name="T115" fmla="*/ 0 h 143"/>
                <a:gd name="T116" fmla="*/ 182 w 386"/>
                <a:gd name="T117" fmla="*/ 4 h 143"/>
                <a:gd name="T118" fmla="*/ 201 w 386"/>
                <a:gd name="T119" fmla="*/ 7 h 143"/>
                <a:gd name="T120" fmla="*/ 219 w 386"/>
                <a:gd name="T121" fmla="*/ 9 h 143"/>
                <a:gd name="T122" fmla="*/ 238 w 386"/>
                <a:gd name="T123" fmla="*/ 13 h 143"/>
                <a:gd name="T124" fmla="*/ 257 w 386"/>
                <a:gd name="T125" fmla="*/ 1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143">
                  <a:moveTo>
                    <a:pt x="257" y="18"/>
                  </a:moveTo>
                  <a:lnTo>
                    <a:pt x="276" y="23"/>
                  </a:lnTo>
                  <a:lnTo>
                    <a:pt x="293" y="28"/>
                  </a:lnTo>
                  <a:lnTo>
                    <a:pt x="308" y="35"/>
                  </a:lnTo>
                  <a:lnTo>
                    <a:pt x="323" y="41"/>
                  </a:lnTo>
                  <a:lnTo>
                    <a:pt x="336" y="47"/>
                  </a:lnTo>
                  <a:lnTo>
                    <a:pt x="348" y="54"/>
                  </a:lnTo>
                  <a:lnTo>
                    <a:pt x="358" y="60"/>
                  </a:lnTo>
                  <a:lnTo>
                    <a:pt x="367" y="68"/>
                  </a:lnTo>
                  <a:lnTo>
                    <a:pt x="374" y="74"/>
                  </a:lnTo>
                  <a:lnTo>
                    <a:pt x="380" y="82"/>
                  </a:lnTo>
                  <a:lnTo>
                    <a:pt x="383" y="88"/>
                  </a:lnTo>
                  <a:lnTo>
                    <a:pt x="386" y="94"/>
                  </a:lnTo>
                  <a:lnTo>
                    <a:pt x="386" y="101"/>
                  </a:lnTo>
                  <a:lnTo>
                    <a:pt x="385" y="107"/>
                  </a:lnTo>
                  <a:lnTo>
                    <a:pt x="381" y="114"/>
                  </a:lnTo>
                  <a:lnTo>
                    <a:pt x="376" y="120"/>
                  </a:lnTo>
                  <a:lnTo>
                    <a:pt x="368" y="125"/>
                  </a:lnTo>
                  <a:lnTo>
                    <a:pt x="359" y="129"/>
                  </a:lnTo>
                  <a:lnTo>
                    <a:pt x="348" y="133"/>
                  </a:lnTo>
                  <a:lnTo>
                    <a:pt x="336" y="137"/>
                  </a:lnTo>
                  <a:lnTo>
                    <a:pt x="322" y="139"/>
                  </a:lnTo>
                  <a:lnTo>
                    <a:pt x="308" y="142"/>
                  </a:lnTo>
                  <a:lnTo>
                    <a:pt x="293" y="143"/>
                  </a:lnTo>
                  <a:lnTo>
                    <a:pt x="276" y="143"/>
                  </a:lnTo>
                  <a:lnTo>
                    <a:pt x="260" y="143"/>
                  </a:lnTo>
                  <a:lnTo>
                    <a:pt x="242" y="143"/>
                  </a:lnTo>
                  <a:lnTo>
                    <a:pt x="223" y="142"/>
                  </a:lnTo>
                  <a:lnTo>
                    <a:pt x="205" y="139"/>
                  </a:lnTo>
                  <a:lnTo>
                    <a:pt x="186" y="137"/>
                  </a:lnTo>
                  <a:lnTo>
                    <a:pt x="167" y="134"/>
                  </a:lnTo>
                  <a:lnTo>
                    <a:pt x="148" y="130"/>
                  </a:lnTo>
                  <a:lnTo>
                    <a:pt x="128" y="125"/>
                  </a:lnTo>
                  <a:lnTo>
                    <a:pt x="111" y="120"/>
                  </a:lnTo>
                  <a:lnTo>
                    <a:pt x="94" y="115"/>
                  </a:lnTo>
                  <a:lnTo>
                    <a:pt x="77" y="109"/>
                  </a:lnTo>
                  <a:lnTo>
                    <a:pt x="63" y="102"/>
                  </a:lnTo>
                  <a:lnTo>
                    <a:pt x="51" y="96"/>
                  </a:lnTo>
                  <a:lnTo>
                    <a:pt x="38" y="89"/>
                  </a:lnTo>
                  <a:lnTo>
                    <a:pt x="28" y="83"/>
                  </a:lnTo>
                  <a:lnTo>
                    <a:pt x="19" y="75"/>
                  </a:lnTo>
                  <a:lnTo>
                    <a:pt x="12" y="69"/>
                  </a:lnTo>
                  <a:lnTo>
                    <a:pt x="6" y="61"/>
                  </a:lnTo>
                  <a:lnTo>
                    <a:pt x="2" y="55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9" y="18"/>
                  </a:lnTo>
                  <a:lnTo>
                    <a:pt x="28" y="14"/>
                  </a:lnTo>
                  <a:lnTo>
                    <a:pt x="38" y="10"/>
                  </a:lnTo>
                  <a:lnTo>
                    <a:pt x="51" y="7"/>
                  </a:lnTo>
                  <a:lnTo>
                    <a:pt x="63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111" y="0"/>
                  </a:lnTo>
                  <a:lnTo>
                    <a:pt x="145" y="0"/>
                  </a:lnTo>
                  <a:lnTo>
                    <a:pt x="182" y="4"/>
                  </a:lnTo>
                  <a:lnTo>
                    <a:pt x="201" y="7"/>
                  </a:lnTo>
                  <a:lnTo>
                    <a:pt x="219" y="9"/>
                  </a:lnTo>
                  <a:lnTo>
                    <a:pt x="238" y="13"/>
                  </a:lnTo>
                  <a:lnTo>
                    <a:pt x="257" y="18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2" name="Freeform 276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3" name="Freeform 277"/>
            <p:cNvSpPr>
              <a:spLocks/>
            </p:cNvSpPr>
            <p:nvPr/>
          </p:nvSpPr>
          <p:spPr bwMode="auto">
            <a:xfrm>
              <a:off x="5737225" y="6172200"/>
              <a:ext cx="822325" cy="158750"/>
            </a:xfrm>
            <a:custGeom>
              <a:avLst/>
              <a:gdLst>
                <a:gd name="T0" fmla="*/ 1064 w 2071"/>
                <a:gd name="T1" fmla="*/ 400 h 400"/>
                <a:gd name="T2" fmla="*/ 989 w 2071"/>
                <a:gd name="T3" fmla="*/ 384 h 400"/>
                <a:gd name="T4" fmla="*/ 912 w 2071"/>
                <a:gd name="T5" fmla="*/ 368 h 400"/>
                <a:gd name="T6" fmla="*/ 836 w 2071"/>
                <a:gd name="T7" fmla="*/ 352 h 400"/>
                <a:gd name="T8" fmla="*/ 759 w 2071"/>
                <a:gd name="T9" fmla="*/ 335 h 400"/>
                <a:gd name="T10" fmla="*/ 522 w 2071"/>
                <a:gd name="T11" fmla="*/ 285 h 400"/>
                <a:gd name="T12" fmla="*/ 314 w 2071"/>
                <a:gd name="T13" fmla="*/ 242 h 400"/>
                <a:gd name="T14" fmla="*/ 156 w 2071"/>
                <a:gd name="T15" fmla="*/ 208 h 400"/>
                <a:gd name="T16" fmla="*/ 69 w 2071"/>
                <a:gd name="T17" fmla="*/ 189 h 400"/>
                <a:gd name="T18" fmla="*/ 49 w 2071"/>
                <a:gd name="T19" fmla="*/ 181 h 400"/>
                <a:gd name="T20" fmla="*/ 31 w 2071"/>
                <a:gd name="T21" fmla="*/ 169 h 400"/>
                <a:gd name="T22" fmla="*/ 18 w 2071"/>
                <a:gd name="T23" fmla="*/ 155 h 400"/>
                <a:gd name="T24" fmla="*/ 8 w 2071"/>
                <a:gd name="T25" fmla="*/ 140 h 400"/>
                <a:gd name="T26" fmla="*/ 3 w 2071"/>
                <a:gd name="T27" fmla="*/ 122 h 400"/>
                <a:gd name="T28" fmla="*/ 0 w 2071"/>
                <a:gd name="T29" fmla="*/ 103 h 400"/>
                <a:gd name="T30" fmla="*/ 0 w 2071"/>
                <a:gd name="T31" fmla="*/ 85 h 400"/>
                <a:gd name="T32" fmla="*/ 4 w 2071"/>
                <a:gd name="T33" fmla="*/ 66 h 400"/>
                <a:gd name="T34" fmla="*/ 12 w 2071"/>
                <a:gd name="T35" fmla="*/ 48 h 400"/>
                <a:gd name="T36" fmla="*/ 23 w 2071"/>
                <a:gd name="T37" fmla="*/ 33 h 400"/>
                <a:gd name="T38" fmla="*/ 37 w 2071"/>
                <a:gd name="T39" fmla="*/ 20 h 400"/>
                <a:gd name="T40" fmla="*/ 55 w 2071"/>
                <a:gd name="T41" fmla="*/ 9 h 400"/>
                <a:gd name="T42" fmla="*/ 76 w 2071"/>
                <a:gd name="T43" fmla="*/ 2 h 400"/>
                <a:gd name="T44" fmla="*/ 100 w 2071"/>
                <a:gd name="T45" fmla="*/ 0 h 400"/>
                <a:gd name="T46" fmla="*/ 128 w 2071"/>
                <a:gd name="T47" fmla="*/ 2 h 400"/>
                <a:gd name="T48" fmla="*/ 158 w 2071"/>
                <a:gd name="T49" fmla="*/ 10 h 400"/>
                <a:gd name="T50" fmla="*/ 241 w 2071"/>
                <a:gd name="T51" fmla="*/ 34 h 400"/>
                <a:gd name="T52" fmla="*/ 354 w 2071"/>
                <a:gd name="T53" fmla="*/ 62 h 400"/>
                <a:gd name="T54" fmla="*/ 486 w 2071"/>
                <a:gd name="T55" fmla="*/ 92 h 400"/>
                <a:gd name="T56" fmla="*/ 629 w 2071"/>
                <a:gd name="T57" fmla="*/ 120 h 400"/>
                <a:gd name="T58" fmla="*/ 774 w 2071"/>
                <a:gd name="T59" fmla="*/ 143 h 400"/>
                <a:gd name="T60" fmla="*/ 912 w 2071"/>
                <a:gd name="T61" fmla="*/ 162 h 400"/>
                <a:gd name="T62" fmla="*/ 1032 w 2071"/>
                <a:gd name="T63" fmla="*/ 172 h 400"/>
                <a:gd name="T64" fmla="*/ 1083 w 2071"/>
                <a:gd name="T65" fmla="*/ 173 h 400"/>
                <a:gd name="T66" fmla="*/ 1125 w 2071"/>
                <a:gd name="T67" fmla="*/ 172 h 400"/>
                <a:gd name="T68" fmla="*/ 1162 w 2071"/>
                <a:gd name="T69" fmla="*/ 168 h 400"/>
                <a:gd name="T70" fmla="*/ 1196 w 2071"/>
                <a:gd name="T71" fmla="*/ 162 h 400"/>
                <a:gd name="T72" fmla="*/ 1258 w 2071"/>
                <a:gd name="T73" fmla="*/ 143 h 400"/>
                <a:gd name="T74" fmla="*/ 1314 w 2071"/>
                <a:gd name="T75" fmla="*/ 121 h 400"/>
                <a:gd name="T76" fmla="*/ 1367 w 2071"/>
                <a:gd name="T77" fmla="*/ 97 h 400"/>
                <a:gd name="T78" fmla="*/ 1423 w 2071"/>
                <a:gd name="T79" fmla="*/ 78 h 400"/>
                <a:gd name="T80" fmla="*/ 1454 w 2071"/>
                <a:gd name="T81" fmla="*/ 70 h 400"/>
                <a:gd name="T82" fmla="*/ 1486 w 2071"/>
                <a:gd name="T83" fmla="*/ 66 h 400"/>
                <a:gd name="T84" fmla="*/ 1520 w 2071"/>
                <a:gd name="T85" fmla="*/ 64 h 400"/>
                <a:gd name="T86" fmla="*/ 1558 w 2071"/>
                <a:gd name="T87" fmla="*/ 66 h 400"/>
                <a:gd name="T88" fmla="*/ 1599 w 2071"/>
                <a:gd name="T89" fmla="*/ 71 h 400"/>
                <a:gd name="T90" fmla="*/ 1645 w 2071"/>
                <a:gd name="T91" fmla="*/ 81 h 400"/>
                <a:gd name="T92" fmla="*/ 1690 w 2071"/>
                <a:gd name="T93" fmla="*/ 97 h 400"/>
                <a:gd name="T94" fmla="*/ 1732 w 2071"/>
                <a:gd name="T95" fmla="*/ 115 h 400"/>
                <a:gd name="T96" fmla="*/ 1771 w 2071"/>
                <a:gd name="T97" fmla="*/ 135 h 400"/>
                <a:gd name="T98" fmla="*/ 1807 w 2071"/>
                <a:gd name="T99" fmla="*/ 158 h 400"/>
                <a:gd name="T100" fmla="*/ 1873 w 2071"/>
                <a:gd name="T101" fmla="*/ 209 h 400"/>
                <a:gd name="T102" fmla="*/ 1933 w 2071"/>
                <a:gd name="T103" fmla="*/ 264 h 400"/>
                <a:gd name="T104" fmla="*/ 2000 w 2071"/>
                <a:gd name="T105" fmla="*/ 334 h 400"/>
                <a:gd name="T106" fmla="*/ 2033 w 2071"/>
                <a:gd name="T107" fmla="*/ 367 h 400"/>
                <a:gd name="T108" fmla="*/ 2071 w 2071"/>
                <a:gd name="T109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1" h="400">
                  <a:moveTo>
                    <a:pt x="2071" y="400"/>
                  </a:moveTo>
                  <a:lnTo>
                    <a:pt x="1064" y="400"/>
                  </a:lnTo>
                  <a:lnTo>
                    <a:pt x="1027" y="392"/>
                  </a:lnTo>
                  <a:lnTo>
                    <a:pt x="989" y="384"/>
                  </a:lnTo>
                  <a:lnTo>
                    <a:pt x="950" y="376"/>
                  </a:lnTo>
                  <a:lnTo>
                    <a:pt x="912" y="368"/>
                  </a:lnTo>
                  <a:lnTo>
                    <a:pt x="874" y="359"/>
                  </a:lnTo>
                  <a:lnTo>
                    <a:pt x="836" y="352"/>
                  </a:lnTo>
                  <a:lnTo>
                    <a:pt x="797" y="343"/>
                  </a:lnTo>
                  <a:lnTo>
                    <a:pt x="759" y="335"/>
                  </a:lnTo>
                  <a:lnTo>
                    <a:pt x="638" y="310"/>
                  </a:lnTo>
                  <a:lnTo>
                    <a:pt x="522" y="285"/>
                  </a:lnTo>
                  <a:lnTo>
                    <a:pt x="412" y="262"/>
                  </a:lnTo>
                  <a:lnTo>
                    <a:pt x="314" y="242"/>
                  </a:lnTo>
                  <a:lnTo>
                    <a:pt x="227" y="223"/>
                  </a:lnTo>
                  <a:lnTo>
                    <a:pt x="156" y="208"/>
                  </a:lnTo>
                  <a:lnTo>
                    <a:pt x="102" y="196"/>
                  </a:lnTo>
                  <a:lnTo>
                    <a:pt x="69" y="189"/>
                  </a:lnTo>
                  <a:lnTo>
                    <a:pt x="58" y="185"/>
                  </a:lnTo>
                  <a:lnTo>
                    <a:pt x="49" y="181"/>
                  </a:lnTo>
                  <a:lnTo>
                    <a:pt x="40" y="176"/>
                  </a:lnTo>
                  <a:lnTo>
                    <a:pt x="31" y="169"/>
                  </a:lnTo>
                  <a:lnTo>
                    <a:pt x="25" y="163"/>
                  </a:lnTo>
                  <a:lnTo>
                    <a:pt x="18" y="155"/>
                  </a:lnTo>
                  <a:lnTo>
                    <a:pt x="13" y="148"/>
                  </a:lnTo>
                  <a:lnTo>
                    <a:pt x="8" y="140"/>
                  </a:lnTo>
                  <a:lnTo>
                    <a:pt x="5" y="131"/>
                  </a:lnTo>
                  <a:lnTo>
                    <a:pt x="3" y="122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4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4" y="66"/>
                  </a:lnTo>
                  <a:lnTo>
                    <a:pt x="8" y="57"/>
                  </a:lnTo>
                  <a:lnTo>
                    <a:pt x="12" y="48"/>
                  </a:lnTo>
                  <a:lnTo>
                    <a:pt x="17" y="41"/>
                  </a:lnTo>
                  <a:lnTo>
                    <a:pt x="23" y="33"/>
                  </a:lnTo>
                  <a:lnTo>
                    <a:pt x="30" y="27"/>
                  </a:lnTo>
                  <a:lnTo>
                    <a:pt x="37" y="20"/>
                  </a:lnTo>
                  <a:lnTo>
                    <a:pt x="46" y="14"/>
                  </a:lnTo>
                  <a:lnTo>
                    <a:pt x="55" y="9"/>
                  </a:lnTo>
                  <a:lnTo>
                    <a:pt x="65" y="5"/>
                  </a:lnTo>
                  <a:lnTo>
                    <a:pt x="76" y="2"/>
                  </a:lnTo>
                  <a:lnTo>
                    <a:pt x="88" y="1"/>
                  </a:lnTo>
                  <a:lnTo>
                    <a:pt x="100" y="0"/>
                  </a:lnTo>
                  <a:lnTo>
                    <a:pt x="114" y="0"/>
                  </a:lnTo>
                  <a:lnTo>
                    <a:pt x="128" y="2"/>
                  </a:lnTo>
                  <a:lnTo>
                    <a:pt x="143" y="5"/>
                  </a:lnTo>
                  <a:lnTo>
                    <a:pt x="158" y="10"/>
                  </a:lnTo>
                  <a:lnTo>
                    <a:pt x="195" y="22"/>
                  </a:lnTo>
                  <a:lnTo>
                    <a:pt x="241" y="34"/>
                  </a:lnTo>
                  <a:lnTo>
                    <a:pt x="294" y="48"/>
                  </a:lnTo>
                  <a:lnTo>
                    <a:pt x="354" y="62"/>
                  </a:lnTo>
                  <a:lnTo>
                    <a:pt x="417" y="76"/>
                  </a:lnTo>
                  <a:lnTo>
                    <a:pt x="486" y="92"/>
                  </a:lnTo>
                  <a:lnTo>
                    <a:pt x="556" y="106"/>
                  </a:lnTo>
                  <a:lnTo>
                    <a:pt x="629" y="120"/>
                  </a:lnTo>
                  <a:lnTo>
                    <a:pt x="702" y="131"/>
                  </a:lnTo>
                  <a:lnTo>
                    <a:pt x="774" y="143"/>
                  </a:lnTo>
                  <a:lnTo>
                    <a:pt x="844" y="153"/>
                  </a:lnTo>
                  <a:lnTo>
                    <a:pt x="912" y="162"/>
                  </a:lnTo>
                  <a:lnTo>
                    <a:pt x="974" y="168"/>
                  </a:lnTo>
                  <a:lnTo>
                    <a:pt x="1032" y="172"/>
                  </a:lnTo>
                  <a:lnTo>
                    <a:pt x="1057" y="173"/>
                  </a:lnTo>
                  <a:lnTo>
                    <a:pt x="1083" y="173"/>
                  </a:lnTo>
                  <a:lnTo>
                    <a:pt x="1105" y="173"/>
                  </a:lnTo>
                  <a:lnTo>
                    <a:pt x="1125" y="172"/>
                  </a:lnTo>
                  <a:lnTo>
                    <a:pt x="1144" y="171"/>
                  </a:lnTo>
                  <a:lnTo>
                    <a:pt x="1162" y="168"/>
                  </a:lnTo>
                  <a:lnTo>
                    <a:pt x="1180" y="166"/>
                  </a:lnTo>
                  <a:lnTo>
                    <a:pt x="1196" y="162"/>
                  </a:lnTo>
                  <a:lnTo>
                    <a:pt x="1228" y="153"/>
                  </a:lnTo>
                  <a:lnTo>
                    <a:pt x="1258" y="143"/>
                  </a:lnTo>
                  <a:lnTo>
                    <a:pt x="1286" y="132"/>
                  </a:lnTo>
                  <a:lnTo>
                    <a:pt x="1314" y="121"/>
                  </a:lnTo>
                  <a:lnTo>
                    <a:pt x="1340" y="108"/>
                  </a:lnTo>
                  <a:lnTo>
                    <a:pt x="1367" y="97"/>
                  </a:lnTo>
                  <a:lnTo>
                    <a:pt x="1395" y="87"/>
                  </a:lnTo>
                  <a:lnTo>
                    <a:pt x="1423" y="78"/>
                  </a:lnTo>
                  <a:lnTo>
                    <a:pt x="1439" y="74"/>
                  </a:lnTo>
                  <a:lnTo>
                    <a:pt x="1454" y="70"/>
                  </a:lnTo>
                  <a:lnTo>
                    <a:pt x="1469" y="67"/>
                  </a:lnTo>
                  <a:lnTo>
                    <a:pt x="1486" y="66"/>
                  </a:lnTo>
                  <a:lnTo>
                    <a:pt x="1502" y="65"/>
                  </a:lnTo>
                  <a:lnTo>
                    <a:pt x="1520" y="64"/>
                  </a:lnTo>
                  <a:lnTo>
                    <a:pt x="1539" y="65"/>
                  </a:lnTo>
                  <a:lnTo>
                    <a:pt x="1558" y="66"/>
                  </a:lnTo>
                  <a:lnTo>
                    <a:pt x="1579" y="67"/>
                  </a:lnTo>
                  <a:lnTo>
                    <a:pt x="1599" y="71"/>
                  </a:lnTo>
                  <a:lnTo>
                    <a:pt x="1622" y="76"/>
                  </a:lnTo>
                  <a:lnTo>
                    <a:pt x="1645" y="81"/>
                  </a:lnTo>
                  <a:lnTo>
                    <a:pt x="1668" y="89"/>
                  </a:lnTo>
                  <a:lnTo>
                    <a:pt x="1690" y="97"/>
                  </a:lnTo>
                  <a:lnTo>
                    <a:pt x="1711" y="104"/>
                  </a:lnTo>
                  <a:lnTo>
                    <a:pt x="1732" y="115"/>
                  </a:lnTo>
                  <a:lnTo>
                    <a:pt x="1752" y="124"/>
                  </a:lnTo>
                  <a:lnTo>
                    <a:pt x="1771" y="135"/>
                  </a:lnTo>
                  <a:lnTo>
                    <a:pt x="1789" y="145"/>
                  </a:lnTo>
                  <a:lnTo>
                    <a:pt x="1807" y="158"/>
                  </a:lnTo>
                  <a:lnTo>
                    <a:pt x="1841" y="182"/>
                  </a:lnTo>
                  <a:lnTo>
                    <a:pt x="1873" y="209"/>
                  </a:lnTo>
                  <a:lnTo>
                    <a:pt x="1904" y="236"/>
                  </a:lnTo>
                  <a:lnTo>
                    <a:pt x="1933" y="264"/>
                  </a:lnTo>
                  <a:lnTo>
                    <a:pt x="1969" y="301"/>
                  </a:lnTo>
                  <a:lnTo>
                    <a:pt x="2000" y="334"/>
                  </a:lnTo>
                  <a:lnTo>
                    <a:pt x="2016" y="350"/>
                  </a:lnTo>
                  <a:lnTo>
                    <a:pt x="2033" y="367"/>
                  </a:lnTo>
                  <a:lnTo>
                    <a:pt x="2051" y="384"/>
                  </a:lnTo>
                  <a:lnTo>
                    <a:pt x="2071" y="400"/>
                  </a:lnTo>
                </a:path>
              </a:pathLst>
            </a:custGeom>
            <a:noFill/>
            <a:ln w="3175">
              <a:solidFill>
                <a:srgbClr val="EB929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4" name="Freeform 278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5" name="Freeform 279"/>
            <p:cNvSpPr>
              <a:spLocks/>
            </p:cNvSpPr>
            <p:nvPr/>
          </p:nvSpPr>
          <p:spPr bwMode="auto">
            <a:xfrm>
              <a:off x="6308725" y="6229350"/>
              <a:ext cx="142875" cy="82550"/>
            </a:xfrm>
            <a:custGeom>
              <a:avLst/>
              <a:gdLst>
                <a:gd name="T0" fmla="*/ 91 w 357"/>
                <a:gd name="T1" fmla="*/ 155 h 210"/>
                <a:gd name="T2" fmla="*/ 61 w 357"/>
                <a:gd name="T3" fmla="*/ 136 h 210"/>
                <a:gd name="T4" fmla="*/ 38 w 357"/>
                <a:gd name="T5" fmla="*/ 117 h 210"/>
                <a:gd name="T6" fmla="*/ 19 w 357"/>
                <a:gd name="T7" fmla="*/ 97 h 210"/>
                <a:gd name="T8" fmla="*/ 7 w 357"/>
                <a:gd name="T9" fmla="*/ 76 h 210"/>
                <a:gd name="T10" fmla="*/ 0 w 357"/>
                <a:gd name="T11" fmla="*/ 57 h 210"/>
                <a:gd name="T12" fmla="*/ 0 w 357"/>
                <a:gd name="T13" fmla="*/ 40 h 210"/>
                <a:gd name="T14" fmla="*/ 8 w 357"/>
                <a:gd name="T15" fmla="*/ 25 h 210"/>
                <a:gd name="T16" fmla="*/ 22 w 357"/>
                <a:gd name="T17" fmla="*/ 12 h 210"/>
                <a:gd name="T18" fmla="*/ 42 w 357"/>
                <a:gd name="T19" fmla="*/ 5 h 210"/>
                <a:gd name="T20" fmla="*/ 68 w 357"/>
                <a:gd name="T21" fmla="*/ 0 h 210"/>
                <a:gd name="T22" fmla="*/ 97 w 357"/>
                <a:gd name="T23" fmla="*/ 0 h 210"/>
                <a:gd name="T24" fmla="*/ 129 w 357"/>
                <a:gd name="T25" fmla="*/ 3 h 210"/>
                <a:gd name="T26" fmla="*/ 163 w 357"/>
                <a:gd name="T27" fmla="*/ 11 h 210"/>
                <a:gd name="T28" fmla="*/ 198 w 357"/>
                <a:gd name="T29" fmla="*/ 21 h 210"/>
                <a:gd name="T30" fmla="*/ 232 w 357"/>
                <a:gd name="T31" fmla="*/ 37 h 210"/>
                <a:gd name="T32" fmla="*/ 265 w 357"/>
                <a:gd name="T33" fmla="*/ 53 h 210"/>
                <a:gd name="T34" fmla="*/ 295 w 357"/>
                <a:gd name="T35" fmla="*/ 74 h 210"/>
                <a:gd name="T36" fmla="*/ 319 w 357"/>
                <a:gd name="T37" fmla="*/ 93 h 210"/>
                <a:gd name="T38" fmla="*/ 338 w 357"/>
                <a:gd name="T39" fmla="*/ 113 h 210"/>
                <a:gd name="T40" fmla="*/ 351 w 357"/>
                <a:gd name="T41" fmla="*/ 133 h 210"/>
                <a:gd name="T42" fmla="*/ 357 w 357"/>
                <a:gd name="T43" fmla="*/ 153 h 210"/>
                <a:gd name="T44" fmla="*/ 356 w 357"/>
                <a:gd name="T45" fmla="*/ 169 h 210"/>
                <a:gd name="T46" fmla="*/ 349 w 357"/>
                <a:gd name="T47" fmla="*/ 184 h 210"/>
                <a:gd name="T48" fmla="*/ 334 w 357"/>
                <a:gd name="T49" fmla="*/ 197 h 210"/>
                <a:gd name="T50" fmla="*/ 314 w 357"/>
                <a:gd name="T51" fmla="*/ 205 h 210"/>
                <a:gd name="T52" fmla="*/ 290 w 357"/>
                <a:gd name="T53" fmla="*/ 209 h 210"/>
                <a:gd name="T54" fmla="*/ 260 w 357"/>
                <a:gd name="T55" fmla="*/ 210 h 210"/>
                <a:gd name="T56" fmla="*/ 228 w 357"/>
                <a:gd name="T57" fmla="*/ 206 h 210"/>
                <a:gd name="T58" fmla="*/ 194 w 357"/>
                <a:gd name="T59" fmla="*/ 198 h 210"/>
                <a:gd name="T60" fmla="*/ 160 w 357"/>
                <a:gd name="T61" fmla="*/ 188 h 210"/>
                <a:gd name="T62" fmla="*/ 125 w 357"/>
                <a:gd name="T63" fmla="*/ 17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7" h="210">
                  <a:moveTo>
                    <a:pt x="107" y="165"/>
                  </a:moveTo>
                  <a:lnTo>
                    <a:pt x="91" y="155"/>
                  </a:lnTo>
                  <a:lnTo>
                    <a:pt x="75" y="146"/>
                  </a:lnTo>
                  <a:lnTo>
                    <a:pt x="61" y="136"/>
                  </a:lnTo>
                  <a:lnTo>
                    <a:pt x="50" y="127"/>
                  </a:lnTo>
                  <a:lnTo>
                    <a:pt x="38" y="117"/>
                  </a:lnTo>
                  <a:lnTo>
                    <a:pt x="28" y="107"/>
                  </a:lnTo>
                  <a:lnTo>
                    <a:pt x="19" y="97"/>
                  </a:lnTo>
                  <a:lnTo>
                    <a:pt x="13" y="86"/>
                  </a:lnTo>
                  <a:lnTo>
                    <a:pt x="7" y="76"/>
                  </a:lnTo>
                  <a:lnTo>
                    <a:pt x="3" y="67"/>
                  </a:lnTo>
                  <a:lnTo>
                    <a:pt x="0" y="57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3" y="33"/>
                  </a:lnTo>
                  <a:lnTo>
                    <a:pt x="8" y="25"/>
                  </a:lnTo>
                  <a:lnTo>
                    <a:pt x="14" y="19"/>
                  </a:lnTo>
                  <a:lnTo>
                    <a:pt x="22" y="12"/>
                  </a:lnTo>
                  <a:lnTo>
                    <a:pt x="32" y="9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2" y="0"/>
                  </a:lnTo>
                  <a:lnTo>
                    <a:pt x="97" y="0"/>
                  </a:lnTo>
                  <a:lnTo>
                    <a:pt x="112" y="1"/>
                  </a:lnTo>
                  <a:lnTo>
                    <a:pt x="129" y="3"/>
                  </a:lnTo>
                  <a:lnTo>
                    <a:pt x="145" y="7"/>
                  </a:lnTo>
                  <a:lnTo>
                    <a:pt x="163" y="11"/>
                  </a:lnTo>
                  <a:lnTo>
                    <a:pt x="180" y="16"/>
                  </a:lnTo>
                  <a:lnTo>
                    <a:pt x="198" y="21"/>
                  </a:lnTo>
                  <a:lnTo>
                    <a:pt x="216" y="29"/>
                  </a:lnTo>
                  <a:lnTo>
                    <a:pt x="232" y="37"/>
                  </a:lnTo>
                  <a:lnTo>
                    <a:pt x="250" y="44"/>
                  </a:lnTo>
                  <a:lnTo>
                    <a:pt x="265" y="53"/>
                  </a:lnTo>
                  <a:lnTo>
                    <a:pt x="281" y="63"/>
                  </a:lnTo>
                  <a:lnTo>
                    <a:pt x="295" y="74"/>
                  </a:lnTo>
                  <a:lnTo>
                    <a:pt x="307" y="82"/>
                  </a:lnTo>
                  <a:lnTo>
                    <a:pt x="319" y="93"/>
                  </a:lnTo>
                  <a:lnTo>
                    <a:pt x="329" y="103"/>
                  </a:lnTo>
                  <a:lnTo>
                    <a:pt x="338" y="113"/>
                  </a:lnTo>
                  <a:lnTo>
                    <a:pt x="344" y="123"/>
                  </a:lnTo>
                  <a:lnTo>
                    <a:pt x="351" y="133"/>
                  </a:lnTo>
                  <a:lnTo>
                    <a:pt x="355" y="142"/>
                  </a:lnTo>
                  <a:lnTo>
                    <a:pt x="357" y="153"/>
                  </a:lnTo>
                  <a:lnTo>
                    <a:pt x="357" y="162"/>
                  </a:lnTo>
                  <a:lnTo>
                    <a:pt x="356" y="169"/>
                  </a:lnTo>
                  <a:lnTo>
                    <a:pt x="353" y="177"/>
                  </a:lnTo>
                  <a:lnTo>
                    <a:pt x="349" y="184"/>
                  </a:lnTo>
                  <a:lnTo>
                    <a:pt x="343" y="191"/>
                  </a:lnTo>
                  <a:lnTo>
                    <a:pt x="334" y="197"/>
                  </a:lnTo>
                  <a:lnTo>
                    <a:pt x="325" y="201"/>
                  </a:lnTo>
                  <a:lnTo>
                    <a:pt x="314" y="205"/>
                  </a:lnTo>
                  <a:lnTo>
                    <a:pt x="302" y="207"/>
                  </a:lnTo>
                  <a:lnTo>
                    <a:pt x="290" y="209"/>
                  </a:lnTo>
                  <a:lnTo>
                    <a:pt x="276" y="210"/>
                  </a:lnTo>
                  <a:lnTo>
                    <a:pt x="260" y="210"/>
                  </a:lnTo>
                  <a:lnTo>
                    <a:pt x="245" y="209"/>
                  </a:lnTo>
                  <a:lnTo>
                    <a:pt x="228" y="206"/>
                  </a:lnTo>
                  <a:lnTo>
                    <a:pt x="212" y="202"/>
                  </a:lnTo>
                  <a:lnTo>
                    <a:pt x="194" y="198"/>
                  </a:lnTo>
                  <a:lnTo>
                    <a:pt x="177" y="193"/>
                  </a:lnTo>
                  <a:lnTo>
                    <a:pt x="160" y="188"/>
                  </a:lnTo>
                  <a:lnTo>
                    <a:pt x="142" y="181"/>
                  </a:lnTo>
                  <a:lnTo>
                    <a:pt x="125" y="173"/>
                  </a:lnTo>
                  <a:lnTo>
                    <a:pt x="107" y="16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6" name="Freeform 280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7" name="Freeform 281"/>
            <p:cNvSpPr>
              <a:spLocks/>
            </p:cNvSpPr>
            <p:nvPr/>
          </p:nvSpPr>
          <p:spPr bwMode="auto">
            <a:xfrm>
              <a:off x="4473575" y="5954713"/>
              <a:ext cx="1211263" cy="258762"/>
            </a:xfrm>
            <a:custGeom>
              <a:avLst/>
              <a:gdLst>
                <a:gd name="T0" fmla="*/ 2755 w 3053"/>
                <a:gd name="T1" fmla="*/ 627 h 654"/>
                <a:gd name="T2" fmla="*/ 2516 w 3053"/>
                <a:gd name="T3" fmla="*/ 594 h 654"/>
                <a:gd name="T4" fmla="*/ 2244 w 3053"/>
                <a:gd name="T5" fmla="*/ 558 h 654"/>
                <a:gd name="T6" fmla="*/ 1971 w 3053"/>
                <a:gd name="T7" fmla="*/ 521 h 654"/>
                <a:gd name="T8" fmla="*/ 1730 w 3053"/>
                <a:gd name="T9" fmla="*/ 483 h 654"/>
                <a:gd name="T10" fmla="*/ 1538 w 3053"/>
                <a:gd name="T11" fmla="*/ 442 h 654"/>
                <a:gd name="T12" fmla="*/ 1256 w 3053"/>
                <a:gd name="T13" fmla="*/ 392 h 654"/>
                <a:gd name="T14" fmla="*/ 896 w 3053"/>
                <a:gd name="T15" fmla="*/ 339 h 654"/>
                <a:gd name="T16" fmla="*/ 533 w 3053"/>
                <a:gd name="T17" fmla="*/ 287 h 654"/>
                <a:gd name="T18" fmla="*/ 236 w 3053"/>
                <a:gd name="T19" fmla="*/ 243 h 654"/>
                <a:gd name="T20" fmla="*/ 75 w 3053"/>
                <a:gd name="T21" fmla="*/ 219 h 654"/>
                <a:gd name="T22" fmla="*/ 45 w 3053"/>
                <a:gd name="T23" fmla="*/ 208 h 654"/>
                <a:gd name="T24" fmla="*/ 23 w 3053"/>
                <a:gd name="T25" fmla="*/ 190 h 654"/>
                <a:gd name="T26" fmla="*/ 8 w 3053"/>
                <a:gd name="T27" fmla="*/ 165 h 654"/>
                <a:gd name="T28" fmla="*/ 0 w 3053"/>
                <a:gd name="T29" fmla="*/ 139 h 654"/>
                <a:gd name="T30" fmla="*/ 1 w 3053"/>
                <a:gd name="T31" fmla="*/ 109 h 654"/>
                <a:gd name="T32" fmla="*/ 9 w 3053"/>
                <a:gd name="T33" fmla="*/ 83 h 654"/>
                <a:gd name="T34" fmla="*/ 26 w 3053"/>
                <a:gd name="T35" fmla="*/ 60 h 654"/>
                <a:gd name="T36" fmla="*/ 50 w 3053"/>
                <a:gd name="T37" fmla="*/ 41 h 654"/>
                <a:gd name="T38" fmla="*/ 82 w 3053"/>
                <a:gd name="T39" fmla="*/ 30 h 654"/>
                <a:gd name="T40" fmla="*/ 123 w 3053"/>
                <a:gd name="T41" fmla="*/ 29 h 654"/>
                <a:gd name="T42" fmla="*/ 190 w 3053"/>
                <a:gd name="T43" fmla="*/ 43 h 654"/>
                <a:gd name="T44" fmla="*/ 351 w 3053"/>
                <a:gd name="T45" fmla="*/ 74 h 654"/>
                <a:gd name="T46" fmla="*/ 556 w 3053"/>
                <a:gd name="T47" fmla="*/ 104 h 654"/>
                <a:gd name="T48" fmla="*/ 777 w 3053"/>
                <a:gd name="T49" fmla="*/ 127 h 654"/>
                <a:gd name="T50" fmla="*/ 977 w 3053"/>
                <a:gd name="T51" fmla="*/ 140 h 654"/>
                <a:gd name="T52" fmla="*/ 1085 w 3053"/>
                <a:gd name="T53" fmla="*/ 137 h 654"/>
                <a:gd name="T54" fmla="*/ 1146 w 3053"/>
                <a:gd name="T55" fmla="*/ 131 h 654"/>
                <a:gd name="T56" fmla="*/ 1199 w 3053"/>
                <a:gd name="T57" fmla="*/ 120 h 654"/>
                <a:gd name="T58" fmla="*/ 1285 w 3053"/>
                <a:gd name="T59" fmla="*/ 84 h 654"/>
                <a:gd name="T60" fmla="*/ 1364 w 3053"/>
                <a:gd name="T61" fmla="*/ 43 h 654"/>
                <a:gd name="T62" fmla="*/ 1435 w 3053"/>
                <a:gd name="T63" fmla="*/ 15 h 654"/>
                <a:gd name="T64" fmla="*/ 1482 w 3053"/>
                <a:gd name="T65" fmla="*/ 5 h 654"/>
                <a:gd name="T66" fmla="*/ 1534 w 3053"/>
                <a:gd name="T67" fmla="*/ 0 h 654"/>
                <a:gd name="T68" fmla="*/ 1595 w 3053"/>
                <a:gd name="T69" fmla="*/ 2 h 654"/>
                <a:gd name="T70" fmla="*/ 1664 w 3053"/>
                <a:gd name="T71" fmla="*/ 15 h 654"/>
                <a:gd name="T72" fmla="*/ 1730 w 3053"/>
                <a:gd name="T73" fmla="*/ 37 h 654"/>
                <a:gd name="T74" fmla="*/ 1789 w 3053"/>
                <a:gd name="T75" fmla="*/ 65 h 654"/>
                <a:gd name="T76" fmla="*/ 1877 w 3053"/>
                <a:gd name="T77" fmla="*/ 122 h 654"/>
                <a:gd name="T78" fmla="*/ 1969 w 3053"/>
                <a:gd name="T79" fmla="*/ 199 h 654"/>
                <a:gd name="T80" fmla="*/ 2043 w 3053"/>
                <a:gd name="T81" fmla="*/ 267 h 654"/>
                <a:gd name="T82" fmla="*/ 2086 w 3053"/>
                <a:gd name="T83" fmla="*/ 299 h 654"/>
                <a:gd name="T84" fmla="*/ 2143 w 3053"/>
                <a:gd name="T85" fmla="*/ 334 h 654"/>
                <a:gd name="T86" fmla="*/ 2224 w 3053"/>
                <a:gd name="T87" fmla="*/ 368 h 654"/>
                <a:gd name="T88" fmla="*/ 2345 w 3053"/>
                <a:gd name="T89" fmla="*/ 400 h 654"/>
                <a:gd name="T90" fmla="*/ 2494 w 3053"/>
                <a:gd name="T91" fmla="*/ 425 h 654"/>
                <a:gd name="T92" fmla="*/ 2748 w 3053"/>
                <a:gd name="T93" fmla="*/ 457 h 654"/>
                <a:gd name="T94" fmla="*/ 2910 w 3053"/>
                <a:gd name="T95" fmla="*/ 476 h 654"/>
                <a:gd name="T96" fmla="*/ 2948 w 3053"/>
                <a:gd name="T97" fmla="*/ 489 h 654"/>
                <a:gd name="T98" fmla="*/ 2984 w 3053"/>
                <a:gd name="T99" fmla="*/ 508 h 654"/>
                <a:gd name="T100" fmla="*/ 3013 w 3053"/>
                <a:gd name="T101" fmla="*/ 533 h 654"/>
                <a:gd name="T102" fmla="*/ 3036 w 3053"/>
                <a:gd name="T103" fmla="*/ 559 h 654"/>
                <a:gd name="T104" fmla="*/ 3050 w 3053"/>
                <a:gd name="T105" fmla="*/ 586 h 654"/>
                <a:gd name="T106" fmla="*/ 3053 w 3053"/>
                <a:gd name="T107" fmla="*/ 610 h 654"/>
                <a:gd name="T108" fmla="*/ 3041 w 3053"/>
                <a:gd name="T109" fmla="*/ 632 h 654"/>
                <a:gd name="T110" fmla="*/ 3014 w 3053"/>
                <a:gd name="T111" fmla="*/ 647 h 654"/>
                <a:gd name="T112" fmla="*/ 2971 w 3053"/>
                <a:gd name="T113" fmla="*/ 654 h 654"/>
                <a:gd name="T114" fmla="*/ 2907 w 3053"/>
                <a:gd name="T115" fmla="*/ 651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3" h="654">
                  <a:moveTo>
                    <a:pt x="2882" y="647"/>
                  </a:moveTo>
                  <a:lnTo>
                    <a:pt x="2822" y="637"/>
                  </a:lnTo>
                  <a:lnTo>
                    <a:pt x="2755" y="627"/>
                  </a:lnTo>
                  <a:lnTo>
                    <a:pt x="2681" y="617"/>
                  </a:lnTo>
                  <a:lnTo>
                    <a:pt x="2601" y="605"/>
                  </a:lnTo>
                  <a:lnTo>
                    <a:pt x="2516" y="594"/>
                  </a:lnTo>
                  <a:lnTo>
                    <a:pt x="2428" y="582"/>
                  </a:lnTo>
                  <a:lnTo>
                    <a:pt x="2337" y="571"/>
                  </a:lnTo>
                  <a:lnTo>
                    <a:pt x="2244" y="558"/>
                  </a:lnTo>
                  <a:lnTo>
                    <a:pt x="2152" y="545"/>
                  </a:lnTo>
                  <a:lnTo>
                    <a:pt x="2061" y="534"/>
                  </a:lnTo>
                  <a:lnTo>
                    <a:pt x="1971" y="521"/>
                  </a:lnTo>
                  <a:lnTo>
                    <a:pt x="1886" y="508"/>
                  </a:lnTo>
                  <a:lnTo>
                    <a:pt x="1806" y="496"/>
                  </a:lnTo>
                  <a:lnTo>
                    <a:pt x="1730" y="483"/>
                  </a:lnTo>
                  <a:lnTo>
                    <a:pt x="1661" y="469"/>
                  </a:lnTo>
                  <a:lnTo>
                    <a:pt x="1602" y="456"/>
                  </a:lnTo>
                  <a:lnTo>
                    <a:pt x="1538" y="442"/>
                  </a:lnTo>
                  <a:lnTo>
                    <a:pt x="1456" y="427"/>
                  </a:lnTo>
                  <a:lnTo>
                    <a:pt x="1362" y="410"/>
                  </a:lnTo>
                  <a:lnTo>
                    <a:pt x="1256" y="392"/>
                  </a:lnTo>
                  <a:lnTo>
                    <a:pt x="1141" y="375"/>
                  </a:lnTo>
                  <a:lnTo>
                    <a:pt x="1020" y="357"/>
                  </a:lnTo>
                  <a:lnTo>
                    <a:pt x="896" y="339"/>
                  </a:lnTo>
                  <a:lnTo>
                    <a:pt x="773" y="321"/>
                  </a:lnTo>
                  <a:lnTo>
                    <a:pt x="650" y="303"/>
                  </a:lnTo>
                  <a:lnTo>
                    <a:pt x="533" y="287"/>
                  </a:lnTo>
                  <a:lnTo>
                    <a:pt x="423" y="270"/>
                  </a:lnTo>
                  <a:lnTo>
                    <a:pt x="323" y="256"/>
                  </a:lnTo>
                  <a:lnTo>
                    <a:pt x="236" y="243"/>
                  </a:lnTo>
                  <a:lnTo>
                    <a:pt x="163" y="233"/>
                  </a:lnTo>
                  <a:lnTo>
                    <a:pt x="109" y="224"/>
                  </a:lnTo>
                  <a:lnTo>
                    <a:pt x="75" y="219"/>
                  </a:lnTo>
                  <a:lnTo>
                    <a:pt x="64" y="216"/>
                  </a:lnTo>
                  <a:lnTo>
                    <a:pt x="54" y="213"/>
                  </a:lnTo>
                  <a:lnTo>
                    <a:pt x="45" y="208"/>
                  </a:lnTo>
                  <a:lnTo>
                    <a:pt x="37" y="202"/>
                  </a:lnTo>
                  <a:lnTo>
                    <a:pt x="29" y="196"/>
                  </a:lnTo>
                  <a:lnTo>
                    <a:pt x="23" y="190"/>
                  </a:lnTo>
                  <a:lnTo>
                    <a:pt x="17" y="182"/>
                  </a:lnTo>
                  <a:lnTo>
                    <a:pt x="12" y="174"/>
                  </a:lnTo>
                  <a:lnTo>
                    <a:pt x="8" y="165"/>
                  </a:lnTo>
                  <a:lnTo>
                    <a:pt x="4" y="157"/>
                  </a:lnTo>
                  <a:lnTo>
                    <a:pt x="3" y="148"/>
                  </a:lnTo>
                  <a:lnTo>
                    <a:pt x="0" y="139"/>
                  </a:lnTo>
                  <a:lnTo>
                    <a:pt x="0" y="128"/>
                  </a:lnTo>
                  <a:lnTo>
                    <a:pt x="0" y="120"/>
                  </a:lnTo>
                  <a:lnTo>
                    <a:pt x="1" y="109"/>
                  </a:lnTo>
                  <a:lnTo>
                    <a:pt x="3" y="100"/>
                  </a:lnTo>
                  <a:lnTo>
                    <a:pt x="7" y="92"/>
                  </a:lnTo>
                  <a:lnTo>
                    <a:pt x="9" y="83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6" y="60"/>
                  </a:lnTo>
                  <a:lnTo>
                    <a:pt x="33" y="52"/>
                  </a:lnTo>
                  <a:lnTo>
                    <a:pt x="41" y="46"/>
                  </a:lnTo>
                  <a:lnTo>
                    <a:pt x="50" y="41"/>
                  </a:lnTo>
                  <a:lnTo>
                    <a:pt x="60" y="37"/>
                  </a:lnTo>
                  <a:lnTo>
                    <a:pt x="70" y="33"/>
                  </a:lnTo>
                  <a:lnTo>
                    <a:pt x="82" y="30"/>
                  </a:lnTo>
                  <a:lnTo>
                    <a:pt x="95" y="28"/>
                  </a:lnTo>
                  <a:lnTo>
                    <a:pt x="107" y="28"/>
                  </a:lnTo>
                  <a:lnTo>
                    <a:pt x="123" y="29"/>
                  </a:lnTo>
                  <a:lnTo>
                    <a:pt x="137" y="30"/>
                  </a:lnTo>
                  <a:lnTo>
                    <a:pt x="153" y="34"/>
                  </a:lnTo>
                  <a:lnTo>
                    <a:pt x="190" y="43"/>
                  </a:lnTo>
                  <a:lnTo>
                    <a:pt x="237" y="53"/>
                  </a:lnTo>
                  <a:lnTo>
                    <a:pt x="291" y="63"/>
                  </a:lnTo>
                  <a:lnTo>
                    <a:pt x="351" y="74"/>
                  </a:lnTo>
                  <a:lnTo>
                    <a:pt x="416" y="84"/>
                  </a:lnTo>
                  <a:lnTo>
                    <a:pt x="485" y="94"/>
                  </a:lnTo>
                  <a:lnTo>
                    <a:pt x="556" y="104"/>
                  </a:lnTo>
                  <a:lnTo>
                    <a:pt x="630" y="113"/>
                  </a:lnTo>
                  <a:lnTo>
                    <a:pt x="704" y="121"/>
                  </a:lnTo>
                  <a:lnTo>
                    <a:pt x="777" y="127"/>
                  </a:lnTo>
                  <a:lnTo>
                    <a:pt x="847" y="134"/>
                  </a:lnTo>
                  <a:lnTo>
                    <a:pt x="914" y="137"/>
                  </a:lnTo>
                  <a:lnTo>
                    <a:pt x="977" y="140"/>
                  </a:lnTo>
                  <a:lnTo>
                    <a:pt x="1035" y="140"/>
                  </a:lnTo>
                  <a:lnTo>
                    <a:pt x="1061" y="139"/>
                  </a:lnTo>
                  <a:lnTo>
                    <a:pt x="1085" y="137"/>
                  </a:lnTo>
                  <a:lnTo>
                    <a:pt x="1108" y="136"/>
                  </a:lnTo>
                  <a:lnTo>
                    <a:pt x="1129" y="134"/>
                  </a:lnTo>
                  <a:lnTo>
                    <a:pt x="1146" y="131"/>
                  </a:lnTo>
                  <a:lnTo>
                    <a:pt x="1164" y="127"/>
                  </a:lnTo>
                  <a:lnTo>
                    <a:pt x="1182" y="123"/>
                  </a:lnTo>
                  <a:lnTo>
                    <a:pt x="1199" y="120"/>
                  </a:lnTo>
                  <a:lnTo>
                    <a:pt x="1229" y="108"/>
                  </a:lnTo>
                  <a:lnTo>
                    <a:pt x="1259" y="97"/>
                  </a:lnTo>
                  <a:lnTo>
                    <a:pt x="1285" y="84"/>
                  </a:lnTo>
                  <a:lnTo>
                    <a:pt x="1312" y="70"/>
                  </a:lnTo>
                  <a:lnTo>
                    <a:pt x="1339" y="57"/>
                  </a:lnTo>
                  <a:lnTo>
                    <a:pt x="1364" y="43"/>
                  </a:lnTo>
                  <a:lnTo>
                    <a:pt x="1391" y="32"/>
                  </a:lnTo>
                  <a:lnTo>
                    <a:pt x="1419" y="20"/>
                  </a:lnTo>
                  <a:lnTo>
                    <a:pt x="1435" y="15"/>
                  </a:lnTo>
                  <a:lnTo>
                    <a:pt x="1450" y="11"/>
                  </a:lnTo>
                  <a:lnTo>
                    <a:pt x="1465" y="7"/>
                  </a:lnTo>
                  <a:lnTo>
                    <a:pt x="1482" y="5"/>
                  </a:lnTo>
                  <a:lnTo>
                    <a:pt x="1498" y="2"/>
                  </a:lnTo>
                  <a:lnTo>
                    <a:pt x="1516" y="0"/>
                  </a:lnTo>
                  <a:lnTo>
                    <a:pt x="1534" y="0"/>
                  </a:lnTo>
                  <a:lnTo>
                    <a:pt x="1553" y="0"/>
                  </a:lnTo>
                  <a:lnTo>
                    <a:pt x="1574" y="1"/>
                  </a:lnTo>
                  <a:lnTo>
                    <a:pt x="1595" y="2"/>
                  </a:lnTo>
                  <a:lnTo>
                    <a:pt x="1617" y="6"/>
                  </a:lnTo>
                  <a:lnTo>
                    <a:pt x="1641" y="10"/>
                  </a:lnTo>
                  <a:lnTo>
                    <a:pt x="1664" y="15"/>
                  </a:lnTo>
                  <a:lnTo>
                    <a:pt x="1687" y="21"/>
                  </a:lnTo>
                  <a:lnTo>
                    <a:pt x="1709" y="29"/>
                  </a:lnTo>
                  <a:lnTo>
                    <a:pt x="1730" y="37"/>
                  </a:lnTo>
                  <a:lnTo>
                    <a:pt x="1751" y="46"/>
                  </a:lnTo>
                  <a:lnTo>
                    <a:pt x="1770" y="55"/>
                  </a:lnTo>
                  <a:lnTo>
                    <a:pt x="1789" y="65"/>
                  </a:lnTo>
                  <a:lnTo>
                    <a:pt x="1808" y="75"/>
                  </a:lnTo>
                  <a:lnTo>
                    <a:pt x="1844" y="98"/>
                  </a:lnTo>
                  <a:lnTo>
                    <a:pt x="1877" y="122"/>
                  </a:lnTo>
                  <a:lnTo>
                    <a:pt x="1909" y="148"/>
                  </a:lnTo>
                  <a:lnTo>
                    <a:pt x="1939" y="173"/>
                  </a:lnTo>
                  <a:lnTo>
                    <a:pt x="1969" y="199"/>
                  </a:lnTo>
                  <a:lnTo>
                    <a:pt x="1993" y="222"/>
                  </a:lnTo>
                  <a:lnTo>
                    <a:pt x="2017" y="244"/>
                  </a:lnTo>
                  <a:lnTo>
                    <a:pt x="2043" y="267"/>
                  </a:lnTo>
                  <a:lnTo>
                    <a:pt x="2055" y="278"/>
                  </a:lnTo>
                  <a:lnTo>
                    <a:pt x="2071" y="289"/>
                  </a:lnTo>
                  <a:lnTo>
                    <a:pt x="2086" y="299"/>
                  </a:lnTo>
                  <a:lnTo>
                    <a:pt x="2104" y="311"/>
                  </a:lnTo>
                  <a:lnTo>
                    <a:pt x="2123" y="322"/>
                  </a:lnTo>
                  <a:lnTo>
                    <a:pt x="2143" y="334"/>
                  </a:lnTo>
                  <a:lnTo>
                    <a:pt x="2166" y="345"/>
                  </a:lnTo>
                  <a:lnTo>
                    <a:pt x="2193" y="357"/>
                  </a:lnTo>
                  <a:lnTo>
                    <a:pt x="2224" y="368"/>
                  </a:lnTo>
                  <a:lnTo>
                    <a:pt x="2259" y="380"/>
                  </a:lnTo>
                  <a:lnTo>
                    <a:pt x="2300" y="390"/>
                  </a:lnTo>
                  <a:lnTo>
                    <a:pt x="2345" y="400"/>
                  </a:lnTo>
                  <a:lnTo>
                    <a:pt x="2392" y="409"/>
                  </a:lnTo>
                  <a:lnTo>
                    <a:pt x="2443" y="418"/>
                  </a:lnTo>
                  <a:lnTo>
                    <a:pt x="2494" y="425"/>
                  </a:lnTo>
                  <a:lnTo>
                    <a:pt x="2546" y="433"/>
                  </a:lnTo>
                  <a:lnTo>
                    <a:pt x="2651" y="447"/>
                  </a:lnTo>
                  <a:lnTo>
                    <a:pt x="2748" y="457"/>
                  </a:lnTo>
                  <a:lnTo>
                    <a:pt x="2832" y="468"/>
                  </a:lnTo>
                  <a:lnTo>
                    <a:pt x="2897" y="474"/>
                  </a:lnTo>
                  <a:lnTo>
                    <a:pt x="2910" y="476"/>
                  </a:lnTo>
                  <a:lnTo>
                    <a:pt x="2922" y="480"/>
                  </a:lnTo>
                  <a:lnTo>
                    <a:pt x="2935" y="484"/>
                  </a:lnTo>
                  <a:lnTo>
                    <a:pt x="2948" y="489"/>
                  </a:lnTo>
                  <a:lnTo>
                    <a:pt x="2961" y="494"/>
                  </a:lnTo>
                  <a:lnTo>
                    <a:pt x="2972" y="501"/>
                  </a:lnTo>
                  <a:lnTo>
                    <a:pt x="2984" y="508"/>
                  </a:lnTo>
                  <a:lnTo>
                    <a:pt x="2994" y="516"/>
                  </a:lnTo>
                  <a:lnTo>
                    <a:pt x="3004" y="524"/>
                  </a:lnTo>
                  <a:lnTo>
                    <a:pt x="3013" y="533"/>
                  </a:lnTo>
                  <a:lnTo>
                    <a:pt x="3022" y="541"/>
                  </a:lnTo>
                  <a:lnTo>
                    <a:pt x="3030" y="549"/>
                  </a:lnTo>
                  <a:lnTo>
                    <a:pt x="3036" y="559"/>
                  </a:lnTo>
                  <a:lnTo>
                    <a:pt x="3042" y="568"/>
                  </a:lnTo>
                  <a:lnTo>
                    <a:pt x="3046" y="577"/>
                  </a:lnTo>
                  <a:lnTo>
                    <a:pt x="3050" y="586"/>
                  </a:lnTo>
                  <a:lnTo>
                    <a:pt x="3053" y="594"/>
                  </a:lnTo>
                  <a:lnTo>
                    <a:pt x="3053" y="603"/>
                  </a:lnTo>
                  <a:lnTo>
                    <a:pt x="3053" y="610"/>
                  </a:lnTo>
                  <a:lnTo>
                    <a:pt x="3050" y="618"/>
                  </a:lnTo>
                  <a:lnTo>
                    <a:pt x="3046" y="626"/>
                  </a:lnTo>
                  <a:lnTo>
                    <a:pt x="3041" y="632"/>
                  </a:lnTo>
                  <a:lnTo>
                    <a:pt x="3033" y="638"/>
                  </a:lnTo>
                  <a:lnTo>
                    <a:pt x="3026" y="643"/>
                  </a:lnTo>
                  <a:lnTo>
                    <a:pt x="3014" y="647"/>
                  </a:lnTo>
                  <a:lnTo>
                    <a:pt x="3002" y="650"/>
                  </a:lnTo>
                  <a:lnTo>
                    <a:pt x="2987" y="652"/>
                  </a:lnTo>
                  <a:lnTo>
                    <a:pt x="2971" y="654"/>
                  </a:lnTo>
                  <a:lnTo>
                    <a:pt x="2952" y="654"/>
                  </a:lnTo>
                  <a:lnTo>
                    <a:pt x="2930" y="654"/>
                  </a:lnTo>
                  <a:lnTo>
                    <a:pt x="2907" y="651"/>
                  </a:lnTo>
                  <a:lnTo>
                    <a:pt x="2882" y="647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8" name="Freeform 282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19" name="Freeform 283"/>
            <p:cNvSpPr>
              <a:spLocks/>
            </p:cNvSpPr>
            <p:nvPr/>
          </p:nvSpPr>
          <p:spPr bwMode="auto">
            <a:xfrm>
              <a:off x="3187700" y="5878513"/>
              <a:ext cx="1227138" cy="198437"/>
            </a:xfrm>
            <a:custGeom>
              <a:avLst/>
              <a:gdLst>
                <a:gd name="T0" fmla="*/ 2802 w 3091"/>
                <a:gd name="T1" fmla="*/ 395 h 499"/>
                <a:gd name="T2" fmla="*/ 2561 w 3091"/>
                <a:gd name="T3" fmla="*/ 407 h 499"/>
                <a:gd name="T4" fmla="*/ 2287 w 3091"/>
                <a:gd name="T5" fmla="*/ 423 h 499"/>
                <a:gd name="T6" fmla="*/ 2013 w 3091"/>
                <a:gd name="T7" fmla="*/ 438 h 499"/>
                <a:gd name="T8" fmla="*/ 1768 w 3091"/>
                <a:gd name="T9" fmla="*/ 446 h 499"/>
                <a:gd name="T10" fmla="*/ 1571 w 3091"/>
                <a:gd name="T11" fmla="*/ 443 h 499"/>
                <a:gd name="T12" fmla="*/ 1285 w 3091"/>
                <a:gd name="T13" fmla="*/ 447 h 499"/>
                <a:gd name="T14" fmla="*/ 923 w 3091"/>
                <a:gd name="T15" fmla="*/ 462 h 499"/>
                <a:gd name="T16" fmla="*/ 556 w 3091"/>
                <a:gd name="T17" fmla="*/ 479 h 499"/>
                <a:gd name="T18" fmla="*/ 255 w 3091"/>
                <a:gd name="T19" fmla="*/ 493 h 499"/>
                <a:gd name="T20" fmla="*/ 93 w 3091"/>
                <a:gd name="T21" fmla="*/ 499 h 499"/>
                <a:gd name="T22" fmla="*/ 61 w 3091"/>
                <a:gd name="T23" fmla="*/ 494 h 499"/>
                <a:gd name="T24" fmla="*/ 36 w 3091"/>
                <a:gd name="T25" fmla="*/ 480 h 499"/>
                <a:gd name="T26" fmla="*/ 17 w 3091"/>
                <a:gd name="T27" fmla="*/ 460 h 499"/>
                <a:gd name="T28" fmla="*/ 5 w 3091"/>
                <a:gd name="T29" fmla="*/ 434 h 499"/>
                <a:gd name="T30" fmla="*/ 0 w 3091"/>
                <a:gd name="T31" fmla="*/ 406 h 499"/>
                <a:gd name="T32" fmla="*/ 4 w 3091"/>
                <a:gd name="T33" fmla="*/ 378 h 499"/>
                <a:gd name="T34" fmla="*/ 14 w 3091"/>
                <a:gd name="T35" fmla="*/ 351 h 499"/>
                <a:gd name="T36" fmla="*/ 34 w 3091"/>
                <a:gd name="T37" fmla="*/ 330 h 499"/>
                <a:gd name="T38" fmla="*/ 64 w 3091"/>
                <a:gd name="T39" fmla="*/ 313 h 499"/>
                <a:gd name="T40" fmla="*/ 103 w 3091"/>
                <a:gd name="T41" fmla="*/ 304 h 499"/>
                <a:gd name="T42" fmla="*/ 173 w 3091"/>
                <a:gd name="T43" fmla="*/ 305 h 499"/>
                <a:gd name="T44" fmla="*/ 337 w 3091"/>
                <a:gd name="T45" fmla="*/ 305 h 499"/>
                <a:gd name="T46" fmla="*/ 544 w 3091"/>
                <a:gd name="T47" fmla="*/ 297 h 499"/>
                <a:gd name="T48" fmla="*/ 765 w 3091"/>
                <a:gd name="T49" fmla="*/ 277 h 499"/>
                <a:gd name="T50" fmla="*/ 964 w 3091"/>
                <a:gd name="T51" fmla="*/ 251 h 499"/>
                <a:gd name="T52" fmla="*/ 1070 w 3091"/>
                <a:gd name="T53" fmla="*/ 229 h 499"/>
                <a:gd name="T54" fmla="*/ 1130 w 3091"/>
                <a:gd name="T55" fmla="*/ 211 h 499"/>
                <a:gd name="T56" fmla="*/ 1177 w 3091"/>
                <a:gd name="T57" fmla="*/ 189 h 499"/>
                <a:gd name="T58" fmla="*/ 1257 w 3091"/>
                <a:gd name="T59" fmla="*/ 138 h 499"/>
                <a:gd name="T60" fmla="*/ 1327 w 3091"/>
                <a:gd name="T61" fmla="*/ 84 h 499"/>
                <a:gd name="T62" fmla="*/ 1390 w 3091"/>
                <a:gd name="T63" fmla="*/ 44 h 499"/>
                <a:gd name="T64" fmla="*/ 1433 w 3091"/>
                <a:gd name="T65" fmla="*/ 24 h 499"/>
                <a:gd name="T66" fmla="*/ 1484 w 3091"/>
                <a:gd name="T67" fmla="*/ 8 h 499"/>
                <a:gd name="T68" fmla="*/ 1545 w 3091"/>
                <a:gd name="T69" fmla="*/ 1 h 499"/>
                <a:gd name="T70" fmla="*/ 1615 w 3091"/>
                <a:gd name="T71" fmla="*/ 0 h 499"/>
                <a:gd name="T72" fmla="*/ 1684 w 3091"/>
                <a:gd name="T73" fmla="*/ 8 h 499"/>
                <a:gd name="T74" fmla="*/ 1748 w 3091"/>
                <a:gd name="T75" fmla="*/ 25 h 499"/>
                <a:gd name="T76" fmla="*/ 1844 w 3091"/>
                <a:gd name="T77" fmla="*/ 65 h 499"/>
                <a:gd name="T78" fmla="*/ 1948 w 3091"/>
                <a:gd name="T79" fmla="*/ 122 h 499"/>
                <a:gd name="T80" fmla="*/ 2035 w 3091"/>
                <a:gd name="T81" fmla="*/ 175 h 499"/>
                <a:gd name="T82" fmla="*/ 2083 w 3091"/>
                <a:gd name="T83" fmla="*/ 200 h 499"/>
                <a:gd name="T84" fmla="*/ 2146 w 3091"/>
                <a:gd name="T85" fmla="*/ 221 h 499"/>
                <a:gd name="T86" fmla="*/ 2231 w 3091"/>
                <a:gd name="T87" fmla="*/ 242 h 499"/>
                <a:gd name="T88" fmla="*/ 2356 w 3091"/>
                <a:gd name="T89" fmla="*/ 249 h 499"/>
                <a:gd name="T90" fmla="*/ 2508 w 3091"/>
                <a:gd name="T91" fmla="*/ 247 h 499"/>
                <a:gd name="T92" fmla="*/ 2763 w 3091"/>
                <a:gd name="T93" fmla="*/ 230 h 499"/>
                <a:gd name="T94" fmla="*/ 2926 w 3091"/>
                <a:gd name="T95" fmla="*/ 218 h 499"/>
                <a:gd name="T96" fmla="*/ 2966 w 3091"/>
                <a:gd name="T97" fmla="*/ 223 h 499"/>
                <a:gd name="T98" fmla="*/ 3004 w 3091"/>
                <a:gd name="T99" fmla="*/ 235 h 499"/>
                <a:gd name="T100" fmla="*/ 3038 w 3091"/>
                <a:gd name="T101" fmla="*/ 253 h 499"/>
                <a:gd name="T102" fmla="*/ 3065 w 3091"/>
                <a:gd name="T103" fmla="*/ 275 h 499"/>
                <a:gd name="T104" fmla="*/ 3084 w 3091"/>
                <a:gd name="T105" fmla="*/ 299 h 499"/>
                <a:gd name="T106" fmla="*/ 3091 w 3091"/>
                <a:gd name="T107" fmla="*/ 323 h 499"/>
                <a:gd name="T108" fmla="*/ 3084 w 3091"/>
                <a:gd name="T109" fmla="*/ 346 h 499"/>
                <a:gd name="T110" fmla="*/ 3060 w 3091"/>
                <a:gd name="T111" fmla="*/ 365 h 499"/>
                <a:gd name="T112" fmla="*/ 3019 w 3091"/>
                <a:gd name="T113" fmla="*/ 381 h 499"/>
                <a:gd name="T114" fmla="*/ 2955 w 3091"/>
                <a:gd name="T115" fmla="*/ 390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91" h="499">
                  <a:moveTo>
                    <a:pt x="2930" y="391"/>
                  </a:moveTo>
                  <a:lnTo>
                    <a:pt x="2870" y="392"/>
                  </a:lnTo>
                  <a:lnTo>
                    <a:pt x="2802" y="395"/>
                  </a:lnTo>
                  <a:lnTo>
                    <a:pt x="2727" y="399"/>
                  </a:lnTo>
                  <a:lnTo>
                    <a:pt x="2647" y="402"/>
                  </a:lnTo>
                  <a:lnTo>
                    <a:pt x="2561" y="407"/>
                  </a:lnTo>
                  <a:lnTo>
                    <a:pt x="2472" y="413"/>
                  </a:lnTo>
                  <a:lnTo>
                    <a:pt x="2380" y="418"/>
                  </a:lnTo>
                  <a:lnTo>
                    <a:pt x="2287" y="423"/>
                  </a:lnTo>
                  <a:lnTo>
                    <a:pt x="2194" y="429"/>
                  </a:lnTo>
                  <a:lnTo>
                    <a:pt x="2102" y="434"/>
                  </a:lnTo>
                  <a:lnTo>
                    <a:pt x="2013" y="438"/>
                  </a:lnTo>
                  <a:lnTo>
                    <a:pt x="1926" y="442"/>
                  </a:lnTo>
                  <a:lnTo>
                    <a:pt x="1844" y="444"/>
                  </a:lnTo>
                  <a:lnTo>
                    <a:pt x="1768" y="446"/>
                  </a:lnTo>
                  <a:lnTo>
                    <a:pt x="1698" y="446"/>
                  </a:lnTo>
                  <a:lnTo>
                    <a:pt x="1637" y="444"/>
                  </a:lnTo>
                  <a:lnTo>
                    <a:pt x="1571" y="443"/>
                  </a:lnTo>
                  <a:lnTo>
                    <a:pt x="1489" y="443"/>
                  </a:lnTo>
                  <a:lnTo>
                    <a:pt x="1392" y="444"/>
                  </a:lnTo>
                  <a:lnTo>
                    <a:pt x="1285" y="447"/>
                  </a:lnTo>
                  <a:lnTo>
                    <a:pt x="1169" y="451"/>
                  </a:lnTo>
                  <a:lnTo>
                    <a:pt x="1048" y="456"/>
                  </a:lnTo>
                  <a:lnTo>
                    <a:pt x="923" y="462"/>
                  </a:lnTo>
                  <a:lnTo>
                    <a:pt x="798" y="467"/>
                  </a:lnTo>
                  <a:lnTo>
                    <a:pt x="674" y="474"/>
                  </a:lnTo>
                  <a:lnTo>
                    <a:pt x="556" y="479"/>
                  </a:lnTo>
                  <a:lnTo>
                    <a:pt x="445" y="485"/>
                  </a:lnTo>
                  <a:lnTo>
                    <a:pt x="344" y="489"/>
                  </a:lnTo>
                  <a:lnTo>
                    <a:pt x="255" y="493"/>
                  </a:lnTo>
                  <a:lnTo>
                    <a:pt x="182" y="497"/>
                  </a:lnTo>
                  <a:lnTo>
                    <a:pt x="127" y="498"/>
                  </a:lnTo>
                  <a:lnTo>
                    <a:pt x="93" y="499"/>
                  </a:lnTo>
                  <a:lnTo>
                    <a:pt x="82" y="499"/>
                  </a:lnTo>
                  <a:lnTo>
                    <a:pt x="71" y="497"/>
                  </a:lnTo>
                  <a:lnTo>
                    <a:pt x="61" y="494"/>
                  </a:lnTo>
                  <a:lnTo>
                    <a:pt x="52" y="490"/>
                  </a:lnTo>
                  <a:lnTo>
                    <a:pt x="43" y="486"/>
                  </a:lnTo>
                  <a:lnTo>
                    <a:pt x="36" y="480"/>
                  </a:lnTo>
                  <a:lnTo>
                    <a:pt x="29" y="474"/>
                  </a:lnTo>
                  <a:lnTo>
                    <a:pt x="23" y="467"/>
                  </a:lnTo>
                  <a:lnTo>
                    <a:pt x="17" y="460"/>
                  </a:lnTo>
                  <a:lnTo>
                    <a:pt x="13" y="452"/>
                  </a:lnTo>
                  <a:lnTo>
                    <a:pt x="8" y="443"/>
                  </a:lnTo>
                  <a:lnTo>
                    <a:pt x="5" y="434"/>
                  </a:lnTo>
                  <a:lnTo>
                    <a:pt x="2" y="425"/>
                  </a:lnTo>
                  <a:lnTo>
                    <a:pt x="1" y="416"/>
                  </a:lnTo>
                  <a:lnTo>
                    <a:pt x="0" y="406"/>
                  </a:lnTo>
                  <a:lnTo>
                    <a:pt x="0" y="397"/>
                  </a:lnTo>
                  <a:lnTo>
                    <a:pt x="1" y="387"/>
                  </a:lnTo>
                  <a:lnTo>
                    <a:pt x="4" y="378"/>
                  </a:lnTo>
                  <a:lnTo>
                    <a:pt x="6" y="369"/>
                  </a:lnTo>
                  <a:lnTo>
                    <a:pt x="10" y="360"/>
                  </a:lnTo>
                  <a:lnTo>
                    <a:pt x="14" y="351"/>
                  </a:lnTo>
                  <a:lnTo>
                    <a:pt x="20" y="344"/>
                  </a:lnTo>
                  <a:lnTo>
                    <a:pt x="27" y="336"/>
                  </a:lnTo>
                  <a:lnTo>
                    <a:pt x="34" y="330"/>
                  </a:lnTo>
                  <a:lnTo>
                    <a:pt x="43" y="323"/>
                  </a:lnTo>
                  <a:lnTo>
                    <a:pt x="53" y="317"/>
                  </a:lnTo>
                  <a:lnTo>
                    <a:pt x="64" y="313"/>
                  </a:lnTo>
                  <a:lnTo>
                    <a:pt x="76" y="309"/>
                  </a:lnTo>
                  <a:lnTo>
                    <a:pt x="89" y="305"/>
                  </a:lnTo>
                  <a:lnTo>
                    <a:pt x="103" y="304"/>
                  </a:lnTo>
                  <a:lnTo>
                    <a:pt x="119" y="303"/>
                  </a:lnTo>
                  <a:lnTo>
                    <a:pt x="135" y="304"/>
                  </a:lnTo>
                  <a:lnTo>
                    <a:pt x="173" y="305"/>
                  </a:lnTo>
                  <a:lnTo>
                    <a:pt x="221" y="307"/>
                  </a:lnTo>
                  <a:lnTo>
                    <a:pt x="275" y="307"/>
                  </a:lnTo>
                  <a:lnTo>
                    <a:pt x="337" y="305"/>
                  </a:lnTo>
                  <a:lnTo>
                    <a:pt x="403" y="303"/>
                  </a:lnTo>
                  <a:lnTo>
                    <a:pt x="472" y="300"/>
                  </a:lnTo>
                  <a:lnTo>
                    <a:pt x="544" y="297"/>
                  </a:lnTo>
                  <a:lnTo>
                    <a:pt x="618" y="291"/>
                  </a:lnTo>
                  <a:lnTo>
                    <a:pt x="692" y="285"/>
                  </a:lnTo>
                  <a:lnTo>
                    <a:pt x="765" y="277"/>
                  </a:lnTo>
                  <a:lnTo>
                    <a:pt x="835" y="270"/>
                  </a:lnTo>
                  <a:lnTo>
                    <a:pt x="901" y="261"/>
                  </a:lnTo>
                  <a:lnTo>
                    <a:pt x="964" y="251"/>
                  </a:lnTo>
                  <a:lnTo>
                    <a:pt x="1021" y="240"/>
                  </a:lnTo>
                  <a:lnTo>
                    <a:pt x="1047" y="235"/>
                  </a:lnTo>
                  <a:lnTo>
                    <a:pt x="1070" y="229"/>
                  </a:lnTo>
                  <a:lnTo>
                    <a:pt x="1091" y="224"/>
                  </a:lnTo>
                  <a:lnTo>
                    <a:pt x="1112" y="218"/>
                  </a:lnTo>
                  <a:lnTo>
                    <a:pt x="1130" y="211"/>
                  </a:lnTo>
                  <a:lnTo>
                    <a:pt x="1146" y="205"/>
                  </a:lnTo>
                  <a:lnTo>
                    <a:pt x="1161" y="197"/>
                  </a:lnTo>
                  <a:lnTo>
                    <a:pt x="1177" y="189"/>
                  </a:lnTo>
                  <a:lnTo>
                    <a:pt x="1206" y="173"/>
                  </a:lnTo>
                  <a:lnTo>
                    <a:pt x="1232" y="156"/>
                  </a:lnTo>
                  <a:lnTo>
                    <a:pt x="1257" y="138"/>
                  </a:lnTo>
                  <a:lnTo>
                    <a:pt x="1280" y="121"/>
                  </a:lnTo>
                  <a:lnTo>
                    <a:pt x="1303" y="102"/>
                  </a:lnTo>
                  <a:lnTo>
                    <a:pt x="1327" y="84"/>
                  </a:lnTo>
                  <a:lnTo>
                    <a:pt x="1350" y="67"/>
                  </a:lnTo>
                  <a:lnTo>
                    <a:pt x="1376" y="51"/>
                  </a:lnTo>
                  <a:lnTo>
                    <a:pt x="1390" y="44"/>
                  </a:lnTo>
                  <a:lnTo>
                    <a:pt x="1404" y="36"/>
                  </a:lnTo>
                  <a:lnTo>
                    <a:pt x="1418" y="30"/>
                  </a:lnTo>
                  <a:lnTo>
                    <a:pt x="1433" y="24"/>
                  </a:lnTo>
                  <a:lnTo>
                    <a:pt x="1450" y="19"/>
                  </a:lnTo>
                  <a:lnTo>
                    <a:pt x="1466" y="14"/>
                  </a:lnTo>
                  <a:lnTo>
                    <a:pt x="1484" y="8"/>
                  </a:lnTo>
                  <a:lnTo>
                    <a:pt x="1503" y="5"/>
                  </a:lnTo>
                  <a:lnTo>
                    <a:pt x="1524" y="2"/>
                  </a:lnTo>
                  <a:lnTo>
                    <a:pt x="1545" y="1"/>
                  </a:lnTo>
                  <a:lnTo>
                    <a:pt x="1567" y="0"/>
                  </a:lnTo>
                  <a:lnTo>
                    <a:pt x="1591" y="0"/>
                  </a:lnTo>
                  <a:lnTo>
                    <a:pt x="1615" y="0"/>
                  </a:lnTo>
                  <a:lnTo>
                    <a:pt x="1640" y="2"/>
                  </a:lnTo>
                  <a:lnTo>
                    <a:pt x="1661" y="5"/>
                  </a:lnTo>
                  <a:lnTo>
                    <a:pt x="1684" y="8"/>
                  </a:lnTo>
                  <a:lnTo>
                    <a:pt x="1706" y="14"/>
                  </a:lnTo>
                  <a:lnTo>
                    <a:pt x="1726" y="19"/>
                  </a:lnTo>
                  <a:lnTo>
                    <a:pt x="1748" y="25"/>
                  </a:lnTo>
                  <a:lnTo>
                    <a:pt x="1767" y="31"/>
                  </a:lnTo>
                  <a:lnTo>
                    <a:pt x="1807" y="47"/>
                  </a:lnTo>
                  <a:lnTo>
                    <a:pt x="1844" y="65"/>
                  </a:lnTo>
                  <a:lnTo>
                    <a:pt x="1881" y="82"/>
                  </a:lnTo>
                  <a:lnTo>
                    <a:pt x="1916" y="103"/>
                  </a:lnTo>
                  <a:lnTo>
                    <a:pt x="1948" y="122"/>
                  </a:lnTo>
                  <a:lnTo>
                    <a:pt x="1977" y="141"/>
                  </a:lnTo>
                  <a:lnTo>
                    <a:pt x="2006" y="159"/>
                  </a:lnTo>
                  <a:lnTo>
                    <a:pt x="2035" y="175"/>
                  </a:lnTo>
                  <a:lnTo>
                    <a:pt x="2050" y="184"/>
                  </a:lnTo>
                  <a:lnTo>
                    <a:pt x="2065" y="192"/>
                  </a:lnTo>
                  <a:lnTo>
                    <a:pt x="2083" y="200"/>
                  </a:lnTo>
                  <a:lnTo>
                    <a:pt x="2102" y="207"/>
                  </a:lnTo>
                  <a:lnTo>
                    <a:pt x="2123" y="215"/>
                  </a:lnTo>
                  <a:lnTo>
                    <a:pt x="2146" y="221"/>
                  </a:lnTo>
                  <a:lnTo>
                    <a:pt x="2171" y="229"/>
                  </a:lnTo>
                  <a:lnTo>
                    <a:pt x="2199" y="235"/>
                  </a:lnTo>
                  <a:lnTo>
                    <a:pt x="2231" y="242"/>
                  </a:lnTo>
                  <a:lnTo>
                    <a:pt x="2268" y="246"/>
                  </a:lnTo>
                  <a:lnTo>
                    <a:pt x="2310" y="248"/>
                  </a:lnTo>
                  <a:lnTo>
                    <a:pt x="2356" y="249"/>
                  </a:lnTo>
                  <a:lnTo>
                    <a:pt x="2405" y="249"/>
                  </a:lnTo>
                  <a:lnTo>
                    <a:pt x="2456" y="248"/>
                  </a:lnTo>
                  <a:lnTo>
                    <a:pt x="2508" y="247"/>
                  </a:lnTo>
                  <a:lnTo>
                    <a:pt x="2561" y="244"/>
                  </a:lnTo>
                  <a:lnTo>
                    <a:pt x="2666" y="238"/>
                  </a:lnTo>
                  <a:lnTo>
                    <a:pt x="2763" y="230"/>
                  </a:lnTo>
                  <a:lnTo>
                    <a:pt x="2848" y="224"/>
                  </a:lnTo>
                  <a:lnTo>
                    <a:pt x="2912" y="219"/>
                  </a:lnTo>
                  <a:lnTo>
                    <a:pt x="2926" y="218"/>
                  </a:lnTo>
                  <a:lnTo>
                    <a:pt x="2939" y="219"/>
                  </a:lnTo>
                  <a:lnTo>
                    <a:pt x="2953" y="220"/>
                  </a:lnTo>
                  <a:lnTo>
                    <a:pt x="2966" y="223"/>
                  </a:lnTo>
                  <a:lnTo>
                    <a:pt x="2978" y="226"/>
                  </a:lnTo>
                  <a:lnTo>
                    <a:pt x="2991" y="230"/>
                  </a:lnTo>
                  <a:lnTo>
                    <a:pt x="3004" y="235"/>
                  </a:lnTo>
                  <a:lnTo>
                    <a:pt x="3015" y="240"/>
                  </a:lnTo>
                  <a:lnTo>
                    <a:pt x="3027" y="247"/>
                  </a:lnTo>
                  <a:lnTo>
                    <a:pt x="3038" y="253"/>
                  </a:lnTo>
                  <a:lnTo>
                    <a:pt x="3048" y="260"/>
                  </a:lnTo>
                  <a:lnTo>
                    <a:pt x="3057" y="267"/>
                  </a:lnTo>
                  <a:lnTo>
                    <a:pt x="3065" y="275"/>
                  </a:lnTo>
                  <a:lnTo>
                    <a:pt x="3073" y="283"/>
                  </a:lnTo>
                  <a:lnTo>
                    <a:pt x="3079" y="290"/>
                  </a:lnTo>
                  <a:lnTo>
                    <a:pt x="3084" y="299"/>
                  </a:lnTo>
                  <a:lnTo>
                    <a:pt x="3088" y="307"/>
                  </a:lnTo>
                  <a:lnTo>
                    <a:pt x="3089" y="314"/>
                  </a:lnTo>
                  <a:lnTo>
                    <a:pt x="3091" y="323"/>
                  </a:lnTo>
                  <a:lnTo>
                    <a:pt x="3091" y="331"/>
                  </a:lnTo>
                  <a:lnTo>
                    <a:pt x="3088" y="339"/>
                  </a:lnTo>
                  <a:lnTo>
                    <a:pt x="3084" y="346"/>
                  </a:lnTo>
                  <a:lnTo>
                    <a:pt x="3078" y="353"/>
                  </a:lnTo>
                  <a:lnTo>
                    <a:pt x="3070" y="359"/>
                  </a:lnTo>
                  <a:lnTo>
                    <a:pt x="3060" y="365"/>
                  </a:lnTo>
                  <a:lnTo>
                    <a:pt x="3048" y="372"/>
                  </a:lnTo>
                  <a:lnTo>
                    <a:pt x="3034" y="377"/>
                  </a:lnTo>
                  <a:lnTo>
                    <a:pt x="3019" y="381"/>
                  </a:lnTo>
                  <a:lnTo>
                    <a:pt x="3000" y="384"/>
                  </a:lnTo>
                  <a:lnTo>
                    <a:pt x="2980" y="387"/>
                  </a:lnTo>
                  <a:lnTo>
                    <a:pt x="2955" y="390"/>
                  </a:lnTo>
                  <a:lnTo>
                    <a:pt x="2930" y="391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0" name="Freeform 284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1" name="Freeform 285"/>
            <p:cNvSpPr>
              <a:spLocks/>
            </p:cNvSpPr>
            <p:nvPr/>
          </p:nvSpPr>
          <p:spPr bwMode="auto">
            <a:xfrm>
              <a:off x="3752850" y="5916613"/>
              <a:ext cx="147638" cy="74612"/>
            </a:xfrm>
            <a:custGeom>
              <a:avLst/>
              <a:gdLst>
                <a:gd name="T0" fmla="*/ 106 w 371"/>
                <a:gd name="T1" fmla="*/ 157 h 186"/>
                <a:gd name="T2" fmla="*/ 74 w 371"/>
                <a:gd name="T3" fmla="*/ 142 h 186"/>
                <a:gd name="T4" fmla="*/ 47 w 371"/>
                <a:gd name="T5" fmla="*/ 125 h 186"/>
                <a:gd name="T6" fmla="*/ 27 w 371"/>
                <a:gd name="T7" fmla="*/ 107 h 186"/>
                <a:gd name="T8" fmla="*/ 12 w 371"/>
                <a:gd name="T9" fmla="*/ 89 h 186"/>
                <a:gd name="T10" fmla="*/ 3 w 371"/>
                <a:gd name="T11" fmla="*/ 72 h 186"/>
                <a:gd name="T12" fmla="*/ 0 w 371"/>
                <a:gd name="T13" fmla="*/ 55 h 186"/>
                <a:gd name="T14" fmla="*/ 5 w 371"/>
                <a:gd name="T15" fmla="*/ 38 h 186"/>
                <a:gd name="T16" fmla="*/ 18 w 371"/>
                <a:gd name="T17" fmla="*/ 24 h 186"/>
                <a:gd name="T18" fmla="*/ 37 w 371"/>
                <a:gd name="T19" fmla="*/ 13 h 186"/>
                <a:gd name="T20" fmla="*/ 61 w 371"/>
                <a:gd name="T21" fmla="*/ 5 h 186"/>
                <a:gd name="T22" fmla="*/ 89 w 371"/>
                <a:gd name="T23" fmla="*/ 1 h 186"/>
                <a:gd name="T24" fmla="*/ 121 w 371"/>
                <a:gd name="T25" fmla="*/ 0 h 186"/>
                <a:gd name="T26" fmla="*/ 157 w 371"/>
                <a:gd name="T27" fmla="*/ 3 h 186"/>
                <a:gd name="T28" fmla="*/ 193 w 371"/>
                <a:gd name="T29" fmla="*/ 9 h 186"/>
                <a:gd name="T30" fmla="*/ 228 w 371"/>
                <a:gd name="T31" fmla="*/ 18 h 186"/>
                <a:gd name="T32" fmla="*/ 264 w 371"/>
                <a:gd name="T33" fmla="*/ 31 h 186"/>
                <a:gd name="T34" fmla="*/ 296 w 371"/>
                <a:gd name="T35" fmla="*/ 46 h 186"/>
                <a:gd name="T36" fmla="*/ 323 w 371"/>
                <a:gd name="T37" fmla="*/ 61 h 186"/>
                <a:gd name="T38" fmla="*/ 344 w 371"/>
                <a:gd name="T39" fmla="*/ 79 h 186"/>
                <a:gd name="T40" fmla="*/ 360 w 371"/>
                <a:gd name="T41" fmla="*/ 97 h 186"/>
                <a:gd name="T42" fmla="*/ 369 w 371"/>
                <a:gd name="T43" fmla="*/ 115 h 186"/>
                <a:gd name="T44" fmla="*/ 371 w 371"/>
                <a:gd name="T45" fmla="*/ 131 h 186"/>
                <a:gd name="T46" fmla="*/ 366 w 371"/>
                <a:gd name="T47" fmla="*/ 148 h 186"/>
                <a:gd name="T48" fmla="*/ 353 w 371"/>
                <a:gd name="T49" fmla="*/ 162 h 186"/>
                <a:gd name="T50" fmla="*/ 334 w 371"/>
                <a:gd name="T51" fmla="*/ 173 h 186"/>
                <a:gd name="T52" fmla="*/ 310 w 371"/>
                <a:gd name="T53" fmla="*/ 181 h 186"/>
                <a:gd name="T54" fmla="*/ 281 w 371"/>
                <a:gd name="T55" fmla="*/ 185 h 186"/>
                <a:gd name="T56" fmla="*/ 249 w 371"/>
                <a:gd name="T57" fmla="*/ 186 h 186"/>
                <a:gd name="T58" fmla="*/ 214 w 371"/>
                <a:gd name="T59" fmla="*/ 184 h 186"/>
                <a:gd name="T60" fmla="*/ 179 w 371"/>
                <a:gd name="T61" fmla="*/ 179 h 186"/>
                <a:gd name="T62" fmla="*/ 142 w 371"/>
                <a:gd name="T63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6">
                  <a:moveTo>
                    <a:pt x="124" y="163"/>
                  </a:moveTo>
                  <a:lnTo>
                    <a:pt x="106" y="157"/>
                  </a:lnTo>
                  <a:lnTo>
                    <a:pt x="89" y="149"/>
                  </a:lnTo>
                  <a:lnTo>
                    <a:pt x="74" y="142"/>
                  </a:lnTo>
                  <a:lnTo>
                    <a:pt x="60" y="134"/>
                  </a:lnTo>
                  <a:lnTo>
                    <a:pt x="47" y="125"/>
                  </a:lnTo>
                  <a:lnTo>
                    <a:pt x="37" y="116"/>
                  </a:lnTo>
                  <a:lnTo>
                    <a:pt x="27" y="107"/>
                  </a:lnTo>
                  <a:lnTo>
                    <a:pt x="18" y="98"/>
                  </a:lnTo>
                  <a:lnTo>
                    <a:pt x="12" y="89"/>
                  </a:lnTo>
                  <a:lnTo>
                    <a:pt x="6" y="80"/>
                  </a:lnTo>
                  <a:lnTo>
                    <a:pt x="3" y="72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1" y="46"/>
                  </a:lnTo>
                  <a:lnTo>
                    <a:pt x="5" y="38"/>
                  </a:lnTo>
                  <a:lnTo>
                    <a:pt x="10" y="31"/>
                  </a:lnTo>
                  <a:lnTo>
                    <a:pt x="18" y="24"/>
                  </a:lnTo>
                  <a:lnTo>
                    <a:pt x="27" y="18"/>
                  </a:lnTo>
                  <a:lnTo>
                    <a:pt x="37" y="13"/>
                  </a:lnTo>
                  <a:lnTo>
                    <a:pt x="49" y="9"/>
                  </a:lnTo>
                  <a:lnTo>
                    <a:pt x="61" y="5"/>
                  </a:lnTo>
                  <a:lnTo>
                    <a:pt x="75" y="3"/>
                  </a:lnTo>
                  <a:lnTo>
                    <a:pt x="89" y="1"/>
                  </a:lnTo>
                  <a:lnTo>
                    <a:pt x="106" y="0"/>
                  </a:lnTo>
                  <a:lnTo>
                    <a:pt x="121" y="0"/>
                  </a:lnTo>
                  <a:lnTo>
                    <a:pt x="139" y="1"/>
                  </a:lnTo>
                  <a:lnTo>
                    <a:pt x="157" y="3"/>
                  </a:lnTo>
                  <a:lnTo>
                    <a:pt x="175" y="5"/>
                  </a:lnTo>
                  <a:lnTo>
                    <a:pt x="193" y="9"/>
                  </a:lnTo>
                  <a:lnTo>
                    <a:pt x="210" y="13"/>
                  </a:lnTo>
                  <a:lnTo>
                    <a:pt x="228" y="18"/>
                  </a:lnTo>
                  <a:lnTo>
                    <a:pt x="247" y="24"/>
                  </a:lnTo>
                  <a:lnTo>
                    <a:pt x="264" y="31"/>
                  </a:lnTo>
                  <a:lnTo>
                    <a:pt x="281" y="38"/>
                  </a:lnTo>
                  <a:lnTo>
                    <a:pt x="296" y="46"/>
                  </a:lnTo>
                  <a:lnTo>
                    <a:pt x="310" y="54"/>
                  </a:lnTo>
                  <a:lnTo>
                    <a:pt x="323" y="61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2" y="88"/>
                  </a:lnTo>
                  <a:lnTo>
                    <a:pt x="360" y="97"/>
                  </a:lnTo>
                  <a:lnTo>
                    <a:pt x="365" y="106"/>
                  </a:lnTo>
                  <a:lnTo>
                    <a:pt x="369" y="115"/>
                  </a:lnTo>
                  <a:lnTo>
                    <a:pt x="370" y="124"/>
                  </a:lnTo>
                  <a:lnTo>
                    <a:pt x="371" y="131"/>
                  </a:lnTo>
                  <a:lnTo>
                    <a:pt x="369" y="140"/>
                  </a:lnTo>
                  <a:lnTo>
                    <a:pt x="366" y="148"/>
                  </a:lnTo>
                  <a:lnTo>
                    <a:pt x="360" y="156"/>
                  </a:lnTo>
                  <a:lnTo>
                    <a:pt x="353" y="162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7"/>
                  </a:lnTo>
                  <a:lnTo>
                    <a:pt x="310" y="181"/>
                  </a:lnTo>
                  <a:lnTo>
                    <a:pt x="296" y="184"/>
                  </a:lnTo>
                  <a:lnTo>
                    <a:pt x="281" y="185"/>
                  </a:lnTo>
                  <a:lnTo>
                    <a:pt x="265" y="186"/>
                  </a:lnTo>
                  <a:lnTo>
                    <a:pt x="249" y="186"/>
                  </a:lnTo>
                  <a:lnTo>
                    <a:pt x="232" y="186"/>
                  </a:lnTo>
                  <a:lnTo>
                    <a:pt x="214" y="184"/>
                  </a:lnTo>
                  <a:lnTo>
                    <a:pt x="196" y="181"/>
                  </a:lnTo>
                  <a:lnTo>
                    <a:pt x="179" y="179"/>
                  </a:lnTo>
                  <a:lnTo>
                    <a:pt x="159" y="173"/>
                  </a:lnTo>
                  <a:lnTo>
                    <a:pt x="142" y="168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2" name="Freeform 286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solidFill>
              <a:srgbClr val="F4C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3" name="Freeform 287"/>
            <p:cNvSpPr>
              <a:spLocks/>
            </p:cNvSpPr>
            <p:nvPr/>
          </p:nvSpPr>
          <p:spPr bwMode="auto">
            <a:xfrm>
              <a:off x="1928813" y="6002338"/>
              <a:ext cx="1216025" cy="266700"/>
            </a:xfrm>
            <a:custGeom>
              <a:avLst/>
              <a:gdLst>
                <a:gd name="T0" fmla="*/ 2785 w 3063"/>
                <a:gd name="T1" fmla="*/ 260 h 669"/>
                <a:gd name="T2" fmla="*/ 2547 w 3063"/>
                <a:gd name="T3" fmla="*/ 299 h 669"/>
                <a:gd name="T4" fmla="*/ 2276 w 3063"/>
                <a:gd name="T5" fmla="*/ 347 h 669"/>
                <a:gd name="T6" fmla="*/ 2005 w 3063"/>
                <a:gd name="T7" fmla="*/ 392 h 669"/>
                <a:gd name="T8" fmla="*/ 1763 w 3063"/>
                <a:gd name="T9" fmla="*/ 427 h 669"/>
                <a:gd name="T10" fmla="*/ 1566 w 3063"/>
                <a:gd name="T11" fmla="*/ 446 h 669"/>
                <a:gd name="T12" fmla="*/ 1283 w 3063"/>
                <a:gd name="T13" fmla="*/ 483 h 669"/>
                <a:gd name="T14" fmla="*/ 925 w 3063"/>
                <a:gd name="T15" fmla="*/ 538 h 669"/>
                <a:gd name="T16" fmla="*/ 561 w 3063"/>
                <a:gd name="T17" fmla="*/ 596 h 669"/>
                <a:gd name="T18" fmla="*/ 266 w 3063"/>
                <a:gd name="T19" fmla="*/ 644 h 669"/>
                <a:gd name="T20" fmla="*/ 105 w 3063"/>
                <a:gd name="T21" fmla="*/ 668 h 669"/>
                <a:gd name="T22" fmla="*/ 72 w 3063"/>
                <a:gd name="T23" fmla="*/ 667 h 669"/>
                <a:gd name="T24" fmla="*/ 45 w 3063"/>
                <a:gd name="T25" fmla="*/ 656 h 669"/>
                <a:gd name="T26" fmla="*/ 25 w 3063"/>
                <a:gd name="T27" fmla="*/ 637 h 669"/>
                <a:gd name="T28" fmla="*/ 9 w 3063"/>
                <a:gd name="T29" fmla="*/ 614 h 669"/>
                <a:gd name="T30" fmla="*/ 2 w 3063"/>
                <a:gd name="T31" fmla="*/ 586 h 669"/>
                <a:gd name="T32" fmla="*/ 2 w 3063"/>
                <a:gd name="T33" fmla="*/ 558 h 669"/>
                <a:gd name="T34" fmla="*/ 9 w 3063"/>
                <a:gd name="T35" fmla="*/ 530 h 669"/>
                <a:gd name="T36" fmla="*/ 27 w 3063"/>
                <a:gd name="T37" fmla="*/ 506 h 669"/>
                <a:gd name="T38" fmla="*/ 55 w 3063"/>
                <a:gd name="T39" fmla="*/ 486 h 669"/>
                <a:gd name="T40" fmla="*/ 92 w 3063"/>
                <a:gd name="T41" fmla="*/ 473 h 669"/>
                <a:gd name="T42" fmla="*/ 162 w 3063"/>
                <a:gd name="T43" fmla="*/ 466 h 669"/>
                <a:gd name="T44" fmla="*/ 324 w 3063"/>
                <a:gd name="T45" fmla="*/ 449 h 669"/>
                <a:gd name="T46" fmla="*/ 530 w 3063"/>
                <a:gd name="T47" fmla="*/ 415 h 669"/>
                <a:gd name="T48" fmla="*/ 746 w 3063"/>
                <a:gd name="T49" fmla="*/ 372 h 669"/>
                <a:gd name="T50" fmla="*/ 943 w 3063"/>
                <a:gd name="T51" fmla="*/ 324 h 669"/>
                <a:gd name="T52" fmla="*/ 1045 w 3063"/>
                <a:gd name="T53" fmla="*/ 290 h 669"/>
                <a:gd name="T54" fmla="*/ 1102 w 3063"/>
                <a:gd name="T55" fmla="*/ 266 h 669"/>
                <a:gd name="T56" fmla="*/ 1147 w 3063"/>
                <a:gd name="T57" fmla="*/ 238 h 669"/>
                <a:gd name="T58" fmla="*/ 1221 w 3063"/>
                <a:gd name="T59" fmla="*/ 178 h 669"/>
                <a:gd name="T60" fmla="*/ 1283 w 3063"/>
                <a:gd name="T61" fmla="*/ 117 h 669"/>
                <a:gd name="T62" fmla="*/ 1342 w 3063"/>
                <a:gd name="T63" fmla="*/ 70 h 669"/>
                <a:gd name="T64" fmla="*/ 1383 w 3063"/>
                <a:gd name="T65" fmla="*/ 44 h 669"/>
                <a:gd name="T66" fmla="*/ 1432 w 3063"/>
                <a:gd name="T67" fmla="*/ 24 h 669"/>
                <a:gd name="T68" fmla="*/ 1491 w 3063"/>
                <a:gd name="T69" fmla="*/ 10 h 669"/>
                <a:gd name="T70" fmla="*/ 1561 w 3063"/>
                <a:gd name="T71" fmla="*/ 1 h 669"/>
                <a:gd name="T72" fmla="*/ 1630 w 3063"/>
                <a:gd name="T73" fmla="*/ 1 h 669"/>
                <a:gd name="T74" fmla="*/ 1695 w 3063"/>
                <a:gd name="T75" fmla="*/ 11 h 669"/>
                <a:gd name="T76" fmla="*/ 1796 w 3063"/>
                <a:gd name="T77" fmla="*/ 39 h 669"/>
                <a:gd name="T78" fmla="*/ 1905 w 3063"/>
                <a:gd name="T79" fmla="*/ 85 h 669"/>
                <a:gd name="T80" fmla="*/ 1997 w 3063"/>
                <a:gd name="T81" fmla="*/ 129 h 669"/>
                <a:gd name="T82" fmla="*/ 2048 w 3063"/>
                <a:gd name="T83" fmla="*/ 146 h 669"/>
                <a:gd name="T84" fmla="*/ 2113 w 3063"/>
                <a:gd name="T85" fmla="*/ 162 h 669"/>
                <a:gd name="T86" fmla="*/ 2200 w 3063"/>
                <a:gd name="T87" fmla="*/ 172 h 669"/>
                <a:gd name="T88" fmla="*/ 2325 w 3063"/>
                <a:gd name="T89" fmla="*/ 166 h 669"/>
                <a:gd name="T90" fmla="*/ 2475 w 3063"/>
                <a:gd name="T91" fmla="*/ 145 h 669"/>
                <a:gd name="T92" fmla="*/ 2728 w 3063"/>
                <a:gd name="T93" fmla="*/ 101 h 669"/>
                <a:gd name="T94" fmla="*/ 2887 w 3063"/>
                <a:gd name="T95" fmla="*/ 70 h 669"/>
                <a:gd name="T96" fmla="*/ 2928 w 3063"/>
                <a:gd name="T97" fmla="*/ 71 h 669"/>
                <a:gd name="T98" fmla="*/ 2967 w 3063"/>
                <a:gd name="T99" fmla="*/ 79 h 669"/>
                <a:gd name="T100" fmla="*/ 3003 w 3063"/>
                <a:gd name="T101" fmla="*/ 93 h 669"/>
                <a:gd name="T102" fmla="*/ 3032 w 3063"/>
                <a:gd name="T103" fmla="*/ 111 h 669"/>
                <a:gd name="T104" fmla="*/ 3054 w 3063"/>
                <a:gd name="T105" fmla="*/ 132 h 669"/>
                <a:gd name="T106" fmla="*/ 3063 w 3063"/>
                <a:gd name="T107" fmla="*/ 157 h 669"/>
                <a:gd name="T108" fmla="*/ 3059 w 3063"/>
                <a:gd name="T109" fmla="*/ 180 h 669"/>
                <a:gd name="T110" fmla="*/ 3038 w 3063"/>
                <a:gd name="T111" fmla="*/ 203 h 669"/>
                <a:gd name="T112" fmla="*/ 2998 w 3063"/>
                <a:gd name="T113" fmla="*/ 222 h 669"/>
                <a:gd name="T114" fmla="*/ 2937 w 3063"/>
                <a:gd name="T115" fmla="*/ 237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63" h="669">
                  <a:moveTo>
                    <a:pt x="2911" y="242"/>
                  </a:moveTo>
                  <a:lnTo>
                    <a:pt x="2851" y="250"/>
                  </a:lnTo>
                  <a:lnTo>
                    <a:pt x="2785" y="260"/>
                  </a:lnTo>
                  <a:lnTo>
                    <a:pt x="2711" y="273"/>
                  </a:lnTo>
                  <a:lnTo>
                    <a:pt x="2631" y="285"/>
                  </a:lnTo>
                  <a:lnTo>
                    <a:pt x="2547" y="299"/>
                  </a:lnTo>
                  <a:lnTo>
                    <a:pt x="2459" y="315"/>
                  </a:lnTo>
                  <a:lnTo>
                    <a:pt x="2368" y="330"/>
                  </a:lnTo>
                  <a:lnTo>
                    <a:pt x="2276" y="347"/>
                  </a:lnTo>
                  <a:lnTo>
                    <a:pt x="2185" y="362"/>
                  </a:lnTo>
                  <a:lnTo>
                    <a:pt x="2094" y="377"/>
                  </a:lnTo>
                  <a:lnTo>
                    <a:pt x="2005" y="392"/>
                  </a:lnTo>
                  <a:lnTo>
                    <a:pt x="1919" y="405"/>
                  </a:lnTo>
                  <a:lnTo>
                    <a:pt x="1838" y="418"/>
                  </a:lnTo>
                  <a:lnTo>
                    <a:pt x="1763" y="427"/>
                  </a:lnTo>
                  <a:lnTo>
                    <a:pt x="1694" y="435"/>
                  </a:lnTo>
                  <a:lnTo>
                    <a:pt x="1632" y="440"/>
                  </a:lnTo>
                  <a:lnTo>
                    <a:pt x="1566" y="446"/>
                  </a:lnTo>
                  <a:lnTo>
                    <a:pt x="1485" y="455"/>
                  </a:lnTo>
                  <a:lnTo>
                    <a:pt x="1389" y="468"/>
                  </a:lnTo>
                  <a:lnTo>
                    <a:pt x="1283" y="483"/>
                  </a:lnTo>
                  <a:lnTo>
                    <a:pt x="1168" y="500"/>
                  </a:lnTo>
                  <a:lnTo>
                    <a:pt x="1049" y="519"/>
                  </a:lnTo>
                  <a:lnTo>
                    <a:pt x="925" y="538"/>
                  </a:lnTo>
                  <a:lnTo>
                    <a:pt x="801" y="558"/>
                  </a:lnTo>
                  <a:lnTo>
                    <a:pt x="679" y="577"/>
                  </a:lnTo>
                  <a:lnTo>
                    <a:pt x="561" y="596"/>
                  </a:lnTo>
                  <a:lnTo>
                    <a:pt x="452" y="614"/>
                  </a:lnTo>
                  <a:lnTo>
                    <a:pt x="352" y="630"/>
                  </a:lnTo>
                  <a:lnTo>
                    <a:pt x="266" y="644"/>
                  </a:lnTo>
                  <a:lnTo>
                    <a:pt x="193" y="655"/>
                  </a:lnTo>
                  <a:lnTo>
                    <a:pt x="138" y="664"/>
                  </a:lnTo>
                  <a:lnTo>
                    <a:pt x="105" y="668"/>
                  </a:lnTo>
                  <a:lnTo>
                    <a:pt x="94" y="669"/>
                  </a:lnTo>
                  <a:lnTo>
                    <a:pt x="82" y="668"/>
                  </a:lnTo>
                  <a:lnTo>
                    <a:pt x="72" y="667"/>
                  </a:lnTo>
                  <a:lnTo>
                    <a:pt x="63" y="664"/>
                  </a:lnTo>
                  <a:lnTo>
                    <a:pt x="54" y="660"/>
                  </a:lnTo>
                  <a:lnTo>
                    <a:pt x="45" y="656"/>
                  </a:lnTo>
                  <a:lnTo>
                    <a:pt x="37" y="650"/>
                  </a:lnTo>
                  <a:lnTo>
                    <a:pt x="31" y="645"/>
                  </a:lnTo>
                  <a:lnTo>
                    <a:pt x="25" y="637"/>
                  </a:lnTo>
                  <a:lnTo>
                    <a:pt x="18" y="630"/>
                  </a:lnTo>
                  <a:lnTo>
                    <a:pt x="13" y="622"/>
                  </a:lnTo>
                  <a:lnTo>
                    <a:pt x="9" y="614"/>
                  </a:lnTo>
                  <a:lnTo>
                    <a:pt x="6" y="605"/>
                  </a:lnTo>
                  <a:lnTo>
                    <a:pt x="3" y="596"/>
                  </a:lnTo>
                  <a:lnTo>
                    <a:pt x="2" y="586"/>
                  </a:lnTo>
                  <a:lnTo>
                    <a:pt x="0" y="577"/>
                  </a:lnTo>
                  <a:lnTo>
                    <a:pt x="0" y="567"/>
                  </a:lnTo>
                  <a:lnTo>
                    <a:pt x="2" y="558"/>
                  </a:lnTo>
                  <a:lnTo>
                    <a:pt x="3" y="549"/>
                  </a:lnTo>
                  <a:lnTo>
                    <a:pt x="6" y="539"/>
                  </a:lnTo>
                  <a:lnTo>
                    <a:pt x="9" y="530"/>
                  </a:lnTo>
                  <a:lnTo>
                    <a:pt x="14" y="522"/>
                  </a:lnTo>
                  <a:lnTo>
                    <a:pt x="21" y="514"/>
                  </a:lnTo>
                  <a:lnTo>
                    <a:pt x="27" y="506"/>
                  </a:lnTo>
                  <a:lnTo>
                    <a:pt x="35" y="498"/>
                  </a:lnTo>
                  <a:lnTo>
                    <a:pt x="45" y="492"/>
                  </a:lnTo>
                  <a:lnTo>
                    <a:pt x="55" y="486"/>
                  </a:lnTo>
                  <a:lnTo>
                    <a:pt x="67" y="480"/>
                  </a:lnTo>
                  <a:lnTo>
                    <a:pt x="78" y="477"/>
                  </a:lnTo>
                  <a:lnTo>
                    <a:pt x="92" y="473"/>
                  </a:lnTo>
                  <a:lnTo>
                    <a:pt x="108" y="470"/>
                  </a:lnTo>
                  <a:lnTo>
                    <a:pt x="124" y="469"/>
                  </a:lnTo>
                  <a:lnTo>
                    <a:pt x="162" y="466"/>
                  </a:lnTo>
                  <a:lnTo>
                    <a:pt x="210" y="463"/>
                  </a:lnTo>
                  <a:lnTo>
                    <a:pt x="264" y="456"/>
                  </a:lnTo>
                  <a:lnTo>
                    <a:pt x="324" y="449"/>
                  </a:lnTo>
                  <a:lnTo>
                    <a:pt x="389" y="438"/>
                  </a:lnTo>
                  <a:lnTo>
                    <a:pt x="458" y="428"/>
                  </a:lnTo>
                  <a:lnTo>
                    <a:pt x="530" y="415"/>
                  </a:lnTo>
                  <a:lnTo>
                    <a:pt x="602" y="403"/>
                  </a:lnTo>
                  <a:lnTo>
                    <a:pt x="675" y="387"/>
                  </a:lnTo>
                  <a:lnTo>
                    <a:pt x="746" y="372"/>
                  </a:lnTo>
                  <a:lnTo>
                    <a:pt x="816" y="357"/>
                  </a:lnTo>
                  <a:lnTo>
                    <a:pt x="881" y="340"/>
                  </a:lnTo>
                  <a:lnTo>
                    <a:pt x="943" y="324"/>
                  </a:lnTo>
                  <a:lnTo>
                    <a:pt x="998" y="307"/>
                  </a:lnTo>
                  <a:lnTo>
                    <a:pt x="1022" y="299"/>
                  </a:lnTo>
                  <a:lnTo>
                    <a:pt x="1045" y="290"/>
                  </a:lnTo>
                  <a:lnTo>
                    <a:pt x="1066" y="283"/>
                  </a:lnTo>
                  <a:lnTo>
                    <a:pt x="1084" y="274"/>
                  </a:lnTo>
                  <a:lnTo>
                    <a:pt x="1102" y="266"/>
                  </a:lnTo>
                  <a:lnTo>
                    <a:pt x="1117" y="257"/>
                  </a:lnTo>
                  <a:lnTo>
                    <a:pt x="1133" y="248"/>
                  </a:lnTo>
                  <a:lnTo>
                    <a:pt x="1147" y="238"/>
                  </a:lnTo>
                  <a:lnTo>
                    <a:pt x="1173" y="219"/>
                  </a:lnTo>
                  <a:lnTo>
                    <a:pt x="1198" y="200"/>
                  </a:lnTo>
                  <a:lnTo>
                    <a:pt x="1221" y="178"/>
                  </a:lnTo>
                  <a:lnTo>
                    <a:pt x="1241" y="158"/>
                  </a:lnTo>
                  <a:lnTo>
                    <a:pt x="1263" y="138"/>
                  </a:lnTo>
                  <a:lnTo>
                    <a:pt x="1283" y="117"/>
                  </a:lnTo>
                  <a:lnTo>
                    <a:pt x="1306" y="98"/>
                  </a:lnTo>
                  <a:lnTo>
                    <a:pt x="1329" y="79"/>
                  </a:lnTo>
                  <a:lnTo>
                    <a:pt x="1342" y="70"/>
                  </a:lnTo>
                  <a:lnTo>
                    <a:pt x="1355" y="61"/>
                  </a:lnTo>
                  <a:lnTo>
                    <a:pt x="1369" y="53"/>
                  </a:lnTo>
                  <a:lnTo>
                    <a:pt x="1383" y="44"/>
                  </a:lnTo>
                  <a:lnTo>
                    <a:pt x="1398" y="38"/>
                  </a:lnTo>
                  <a:lnTo>
                    <a:pt x="1414" y="30"/>
                  </a:lnTo>
                  <a:lnTo>
                    <a:pt x="1432" y="24"/>
                  </a:lnTo>
                  <a:lnTo>
                    <a:pt x="1450" y="19"/>
                  </a:lnTo>
                  <a:lnTo>
                    <a:pt x="1471" y="14"/>
                  </a:lnTo>
                  <a:lnTo>
                    <a:pt x="1491" y="10"/>
                  </a:lnTo>
                  <a:lnTo>
                    <a:pt x="1514" y="6"/>
                  </a:lnTo>
                  <a:lnTo>
                    <a:pt x="1537" y="2"/>
                  </a:lnTo>
                  <a:lnTo>
                    <a:pt x="1561" y="1"/>
                  </a:lnTo>
                  <a:lnTo>
                    <a:pt x="1585" y="0"/>
                  </a:lnTo>
                  <a:lnTo>
                    <a:pt x="1608" y="1"/>
                  </a:lnTo>
                  <a:lnTo>
                    <a:pt x="1630" y="1"/>
                  </a:lnTo>
                  <a:lnTo>
                    <a:pt x="1653" y="4"/>
                  </a:lnTo>
                  <a:lnTo>
                    <a:pt x="1675" y="7"/>
                  </a:lnTo>
                  <a:lnTo>
                    <a:pt x="1695" y="11"/>
                  </a:lnTo>
                  <a:lnTo>
                    <a:pt x="1715" y="15"/>
                  </a:lnTo>
                  <a:lnTo>
                    <a:pt x="1756" y="27"/>
                  </a:lnTo>
                  <a:lnTo>
                    <a:pt x="1796" y="39"/>
                  </a:lnTo>
                  <a:lnTo>
                    <a:pt x="1834" y="53"/>
                  </a:lnTo>
                  <a:lnTo>
                    <a:pt x="1871" y="69"/>
                  </a:lnTo>
                  <a:lnTo>
                    <a:pt x="1905" y="85"/>
                  </a:lnTo>
                  <a:lnTo>
                    <a:pt x="1937" y="101"/>
                  </a:lnTo>
                  <a:lnTo>
                    <a:pt x="1967" y="115"/>
                  </a:lnTo>
                  <a:lnTo>
                    <a:pt x="1997" y="129"/>
                  </a:lnTo>
                  <a:lnTo>
                    <a:pt x="2014" y="135"/>
                  </a:lnTo>
                  <a:lnTo>
                    <a:pt x="2030" y="141"/>
                  </a:lnTo>
                  <a:lnTo>
                    <a:pt x="2048" y="146"/>
                  </a:lnTo>
                  <a:lnTo>
                    <a:pt x="2069" y="153"/>
                  </a:lnTo>
                  <a:lnTo>
                    <a:pt x="2090" y="158"/>
                  </a:lnTo>
                  <a:lnTo>
                    <a:pt x="2113" y="162"/>
                  </a:lnTo>
                  <a:lnTo>
                    <a:pt x="2139" y="166"/>
                  </a:lnTo>
                  <a:lnTo>
                    <a:pt x="2168" y="169"/>
                  </a:lnTo>
                  <a:lnTo>
                    <a:pt x="2200" y="172"/>
                  </a:lnTo>
                  <a:lnTo>
                    <a:pt x="2237" y="172"/>
                  </a:lnTo>
                  <a:lnTo>
                    <a:pt x="2279" y="169"/>
                  </a:lnTo>
                  <a:lnTo>
                    <a:pt x="2325" y="166"/>
                  </a:lnTo>
                  <a:lnTo>
                    <a:pt x="2373" y="160"/>
                  </a:lnTo>
                  <a:lnTo>
                    <a:pt x="2424" y="153"/>
                  </a:lnTo>
                  <a:lnTo>
                    <a:pt x="2475" y="145"/>
                  </a:lnTo>
                  <a:lnTo>
                    <a:pt x="2528" y="138"/>
                  </a:lnTo>
                  <a:lnTo>
                    <a:pt x="2631" y="118"/>
                  </a:lnTo>
                  <a:lnTo>
                    <a:pt x="2728" y="101"/>
                  </a:lnTo>
                  <a:lnTo>
                    <a:pt x="2811" y="84"/>
                  </a:lnTo>
                  <a:lnTo>
                    <a:pt x="2874" y="72"/>
                  </a:lnTo>
                  <a:lnTo>
                    <a:pt x="2887" y="70"/>
                  </a:lnTo>
                  <a:lnTo>
                    <a:pt x="2901" y="70"/>
                  </a:lnTo>
                  <a:lnTo>
                    <a:pt x="2914" y="70"/>
                  </a:lnTo>
                  <a:lnTo>
                    <a:pt x="2928" y="71"/>
                  </a:lnTo>
                  <a:lnTo>
                    <a:pt x="2941" y="72"/>
                  </a:lnTo>
                  <a:lnTo>
                    <a:pt x="2955" y="75"/>
                  </a:lnTo>
                  <a:lnTo>
                    <a:pt x="2967" y="79"/>
                  </a:lnTo>
                  <a:lnTo>
                    <a:pt x="2980" y="83"/>
                  </a:lnTo>
                  <a:lnTo>
                    <a:pt x="2992" y="88"/>
                  </a:lnTo>
                  <a:lnTo>
                    <a:pt x="3003" y="93"/>
                  </a:lnTo>
                  <a:lnTo>
                    <a:pt x="3013" y="98"/>
                  </a:lnTo>
                  <a:lnTo>
                    <a:pt x="3023" y="104"/>
                  </a:lnTo>
                  <a:lnTo>
                    <a:pt x="3032" y="111"/>
                  </a:lnTo>
                  <a:lnTo>
                    <a:pt x="3041" y="118"/>
                  </a:lnTo>
                  <a:lnTo>
                    <a:pt x="3048" y="126"/>
                  </a:lnTo>
                  <a:lnTo>
                    <a:pt x="3054" y="132"/>
                  </a:lnTo>
                  <a:lnTo>
                    <a:pt x="3058" y="140"/>
                  </a:lnTo>
                  <a:lnTo>
                    <a:pt x="3062" y="148"/>
                  </a:lnTo>
                  <a:lnTo>
                    <a:pt x="3063" y="157"/>
                  </a:lnTo>
                  <a:lnTo>
                    <a:pt x="3063" y="164"/>
                  </a:lnTo>
                  <a:lnTo>
                    <a:pt x="3062" y="172"/>
                  </a:lnTo>
                  <a:lnTo>
                    <a:pt x="3059" y="180"/>
                  </a:lnTo>
                  <a:lnTo>
                    <a:pt x="3054" y="187"/>
                  </a:lnTo>
                  <a:lnTo>
                    <a:pt x="3046" y="195"/>
                  </a:lnTo>
                  <a:lnTo>
                    <a:pt x="3038" y="203"/>
                  </a:lnTo>
                  <a:lnTo>
                    <a:pt x="3027" y="209"/>
                  </a:lnTo>
                  <a:lnTo>
                    <a:pt x="3013" y="215"/>
                  </a:lnTo>
                  <a:lnTo>
                    <a:pt x="2998" y="222"/>
                  </a:lnTo>
                  <a:lnTo>
                    <a:pt x="2980" y="228"/>
                  </a:lnTo>
                  <a:lnTo>
                    <a:pt x="2960" y="233"/>
                  </a:lnTo>
                  <a:lnTo>
                    <a:pt x="2937" y="237"/>
                  </a:lnTo>
                  <a:lnTo>
                    <a:pt x="2911" y="242"/>
                  </a:lnTo>
                  <a:close/>
                </a:path>
              </a:pathLst>
            </a:custGeom>
            <a:noFill/>
            <a:ln w="3175">
              <a:solidFill>
                <a:srgbClr val="EA8C8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4" name="Freeform 288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5" name="Freeform 289"/>
            <p:cNvSpPr>
              <a:spLocks/>
            </p:cNvSpPr>
            <p:nvPr/>
          </p:nvSpPr>
          <p:spPr bwMode="auto">
            <a:xfrm>
              <a:off x="2479675" y="6043613"/>
              <a:ext cx="149225" cy="68262"/>
            </a:xfrm>
            <a:custGeom>
              <a:avLst/>
              <a:gdLst>
                <a:gd name="T0" fmla="*/ 117 w 377"/>
                <a:gd name="T1" fmla="*/ 158 h 174"/>
                <a:gd name="T2" fmla="*/ 84 w 377"/>
                <a:gd name="T3" fmla="*/ 148 h 174"/>
                <a:gd name="T4" fmla="*/ 54 w 377"/>
                <a:gd name="T5" fmla="*/ 134 h 174"/>
                <a:gd name="T6" fmla="*/ 32 w 377"/>
                <a:gd name="T7" fmla="*/ 120 h 174"/>
                <a:gd name="T8" fmla="*/ 15 w 377"/>
                <a:gd name="T9" fmla="*/ 103 h 174"/>
                <a:gd name="T10" fmla="*/ 3 w 377"/>
                <a:gd name="T11" fmla="*/ 86 h 174"/>
                <a:gd name="T12" fmla="*/ 0 w 377"/>
                <a:gd name="T13" fmla="*/ 70 h 174"/>
                <a:gd name="T14" fmla="*/ 3 w 377"/>
                <a:gd name="T15" fmla="*/ 53 h 174"/>
                <a:gd name="T16" fmla="*/ 14 w 377"/>
                <a:gd name="T17" fmla="*/ 38 h 174"/>
                <a:gd name="T18" fmla="*/ 32 w 377"/>
                <a:gd name="T19" fmla="*/ 24 h 174"/>
                <a:gd name="T20" fmla="*/ 54 w 377"/>
                <a:gd name="T21" fmla="*/ 14 h 174"/>
                <a:gd name="T22" fmla="*/ 83 w 377"/>
                <a:gd name="T23" fmla="*/ 6 h 174"/>
                <a:gd name="T24" fmla="*/ 114 w 377"/>
                <a:gd name="T25" fmla="*/ 1 h 174"/>
                <a:gd name="T26" fmla="*/ 149 w 377"/>
                <a:gd name="T27" fmla="*/ 0 h 174"/>
                <a:gd name="T28" fmla="*/ 186 w 377"/>
                <a:gd name="T29" fmla="*/ 2 h 174"/>
                <a:gd name="T30" fmla="*/ 223 w 377"/>
                <a:gd name="T31" fmla="*/ 7 h 174"/>
                <a:gd name="T32" fmla="*/ 260 w 377"/>
                <a:gd name="T33" fmla="*/ 15 h 174"/>
                <a:gd name="T34" fmla="*/ 293 w 377"/>
                <a:gd name="T35" fmla="*/ 27 h 174"/>
                <a:gd name="T36" fmla="*/ 321 w 377"/>
                <a:gd name="T37" fmla="*/ 41 h 174"/>
                <a:gd name="T38" fmla="*/ 344 w 377"/>
                <a:gd name="T39" fmla="*/ 55 h 174"/>
                <a:gd name="T40" fmla="*/ 362 w 377"/>
                <a:gd name="T41" fmla="*/ 71 h 174"/>
                <a:gd name="T42" fmla="*/ 372 w 377"/>
                <a:gd name="T43" fmla="*/ 88 h 174"/>
                <a:gd name="T44" fmla="*/ 377 w 377"/>
                <a:gd name="T45" fmla="*/ 104 h 174"/>
                <a:gd name="T46" fmla="*/ 373 w 377"/>
                <a:gd name="T47" fmla="*/ 121 h 174"/>
                <a:gd name="T48" fmla="*/ 363 w 377"/>
                <a:gd name="T49" fmla="*/ 136 h 174"/>
                <a:gd name="T50" fmla="*/ 345 w 377"/>
                <a:gd name="T51" fmla="*/ 150 h 174"/>
                <a:gd name="T52" fmla="*/ 321 w 377"/>
                <a:gd name="T53" fmla="*/ 160 h 174"/>
                <a:gd name="T54" fmla="*/ 293 w 377"/>
                <a:gd name="T55" fmla="*/ 168 h 174"/>
                <a:gd name="T56" fmla="*/ 262 w 377"/>
                <a:gd name="T57" fmla="*/ 172 h 174"/>
                <a:gd name="T58" fmla="*/ 227 w 377"/>
                <a:gd name="T59" fmla="*/ 174 h 174"/>
                <a:gd name="T60" fmla="*/ 191 w 377"/>
                <a:gd name="T61" fmla="*/ 172 h 174"/>
                <a:gd name="T62" fmla="*/ 154 w 377"/>
                <a:gd name="T63" fmla="*/ 16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7" h="174">
                  <a:moveTo>
                    <a:pt x="135" y="163"/>
                  </a:moveTo>
                  <a:lnTo>
                    <a:pt x="117" y="158"/>
                  </a:lnTo>
                  <a:lnTo>
                    <a:pt x="99" y="153"/>
                  </a:lnTo>
                  <a:lnTo>
                    <a:pt x="84" y="148"/>
                  </a:lnTo>
                  <a:lnTo>
                    <a:pt x="69" y="141"/>
                  </a:lnTo>
                  <a:lnTo>
                    <a:pt x="54" y="134"/>
                  </a:lnTo>
                  <a:lnTo>
                    <a:pt x="43" y="126"/>
                  </a:lnTo>
                  <a:lnTo>
                    <a:pt x="32" y="120"/>
                  </a:lnTo>
                  <a:lnTo>
                    <a:pt x="23" y="111"/>
                  </a:lnTo>
                  <a:lnTo>
                    <a:pt x="15" y="103"/>
                  </a:lnTo>
                  <a:lnTo>
                    <a:pt x="9" y="94"/>
                  </a:lnTo>
                  <a:lnTo>
                    <a:pt x="3" y="86"/>
                  </a:lnTo>
                  <a:lnTo>
                    <a:pt x="1" y="78"/>
                  </a:lnTo>
                  <a:lnTo>
                    <a:pt x="0" y="70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7" y="44"/>
                  </a:lnTo>
                  <a:lnTo>
                    <a:pt x="14" y="38"/>
                  </a:lnTo>
                  <a:lnTo>
                    <a:pt x="21" y="30"/>
                  </a:lnTo>
                  <a:lnTo>
                    <a:pt x="32" y="24"/>
                  </a:lnTo>
                  <a:lnTo>
                    <a:pt x="43" y="19"/>
                  </a:lnTo>
                  <a:lnTo>
                    <a:pt x="54" y="14"/>
                  </a:lnTo>
                  <a:lnTo>
                    <a:pt x="69" y="10"/>
                  </a:lnTo>
                  <a:lnTo>
                    <a:pt x="83" y="6"/>
                  </a:lnTo>
                  <a:lnTo>
                    <a:pt x="98" y="4"/>
                  </a:lnTo>
                  <a:lnTo>
                    <a:pt x="114" y="1"/>
                  </a:lnTo>
                  <a:lnTo>
                    <a:pt x="131" y="1"/>
                  </a:lnTo>
                  <a:lnTo>
                    <a:pt x="149" y="0"/>
                  </a:lnTo>
                  <a:lnTo>
                    <a:pt x="167" y="1"/>
                  </a:lnTo>
                  <a:lnTo>
                    <a:pt x="186" y="2"/>
                  </a:lnTo>
                  <a:lnTo>
                    <a:pt x="204" y="4"/>
                  </a:lnTo>
                  <a:lnTo>
                    <a:pt x="223" y="7"/>
                  </a:lnTo>
                  <a:lnTo>
                    <a:pt x="242" y="11"/>
                  </a:lnTo>
                  <a:lnTo>
                    <a:pt x="260" y="15"/>
                  </a:lnTo>
                  <a:lnTo>
                    <a:pt x="276" y="21"/>
                  </a:lnTo>
                  <a:lnTo>
                    <a:pt x="293" y="27"/>
                  </a:lnTo>
                  <a:lnTo>
                    <a:pt x="308" y="33"/>
                  </a:lnTo>
                  <a:lnTo>
                    <a:pt x="321" y="41"/>
                  </a:lnTo>
                  <a:lnTo>
                    <a:pt x="334" y="47"/>
                  </a:lnTo>
                  <a:lnTo>
                    <a:pt x="344" y="55"/>
                  </a:lnTo>
                  <a:lnTo>
                    <a:pt x="354" y="64"/>
                  </a:lnTo>
                  <a:lnTo>
                    <a:pt x="362" y="71"/>
                  </a:lnTo>
                  <a:lnTo>
                    <a:pt x="368" y="79"/>
                  </a:lnTo>
                  <a:lnTo>
                    <a:pt x="372" y="88"/>
                  </a:lnTo>
                  <a:lnTo>
                    <a:pt x="376" y="97"/>
                  </a:lnTo>
                  <a:lnTo>
                    <a:pt x="377" y="104"/>
                  </a:lnTo>
                  <a:lnTo>
                    <a:pt x="376" y="113"/>
                  </a:lnTo>
                  <a:lnTo>
                    <a:pt x="373" y="121"/>
                  </a:lnTo>
                  <a:lnTo>
                    <a:pt x="369" y="129"/>
                  </a:lnTo>
                  <a:lnTo>
                    <a:pt x="363" y="136"/>
                  </a:lnTo>
                  <a:lnTo>
                    <a:pt x="354" y="144"/>
                  </a:lnTo>
                  <a:lnTo>
                    <a:pt x="345" y="150"/>
                  </a:lnTo>
                  <a:lnTo>
                    <a:pt x="334" y="155"/>
                  </a:lnTo>
                  <a:lnTo>
                    <a:pt x="321" y="160"/>
                  </a:lnTo>
                  <a:lnTo>
                    <a:pt x="308" y="164"/>
                  </a:lnTo>
                  <a:lnTo>
                    <a:pt x="293" y="168"/>
                  </a:lnTo>
                  <a:lnTo>
                    <a:pt x="278" y="171"/>
                  </a:lnTo>
                  <a:lnTo>
                    <a:pt x="262" y="172"/>
                  </a:lnTo>
                  <a:lnTo>
                    <a:pt x="244" y="173"/>
                  </a:lnTo>
                  <a:lnTo>
                    <a:pt x="227" y="174"/>
                  </a:lnTo>
                  <a:lnTo>
                    <a:pt x="209" y="173"/>
                  </a:lnTo>
                  <a:lnTo>
                    <a:pt x="191" y="172"/>
                  </a:lnTo>
                  <a:lnTo>
                    <a:pt x="172" y="171"/>
                  </a:lnTo>
                  <a:lnTo>
                    <a:pt x="154" y="167"/>
                  </a:lnTo>
                  <a:lnTo>
                    <a:pt x="135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6" name="Freeform 290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  <a:close/>
                </a:path>
              </a:pathLst>
            </a:custGeom>
            <a:solidFill>
              <a:srgbClr val="B66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7" name="Freeform 291"/>
            <p:cNvSpPr>
              <a:spLocks/>
            </p:cNvSpPr>
            <p:nvPr/>
          </p:nvSpPr>
          <p:spPr bwMode="auto">
            <a:xfrm>
              <a:off x="5035550" y="6010275"/>
              <a:ext cx="147638" cy="74613"/>
            </a:xfrm>
            <a:custGeom>
              <a:avLst/>
              <a:gdLst>
                <a:gd name="T0" fmla="*/ 106 w 371"/>
                <a:gd name="T1" fmla="*/ 156 h 187"/>
                <a:gd name="T2" fmla="*/ 75 w 371"/>
                <a:gd name="T3" fmla="*/ 141 h 187"/>
                <a:gd name="T4" fmla="*/ 48 w 371"/>
                <a:gd name="T5" fmla="*/ 125 h 187"/>
                <a:gd name="T6" fmla="*/ 27 w 371"/>
                <a:gd name="T7" fmla="*/ 108 h 187"/>
                <a:gd name="T8" fmla="*/ 11 w 371"/>
                <a:gd name="T9" fmla="*/ 90 h 187"/>
                <a:gd name="T10" fmla="*/ 3 w 371"/>
                <a:gd name="T11" fmla="*/ 72 h 187"/>
                <a:gd name="T12" fmla="*/ 0 w 371"/>
                <a:gd name="T13" fmla="*/ 54 h 187"/>
                <a:gd name="T14" fmla="*/ 5 w 371"/>
                <a:gd name="T15" fmla="*/ 39 h 187"/>
                <a:gd name="T16" fmla="*/ 18 w 371"/>
                <a:gd name="T17" fmla="*/ 24 h 187"/>
                <a:gd name="T18" fmla="*/ 37 w 371"/>
                <a:gd name="T19" fmla="*/ 14 h 187"/>
                <a:gd name="T20" fmla="*/ 61 w 371"/>
                <a:gd name="T21" fmla="*/ 6 h 187"/>
                <a:gd name="T22" fmla="*/ 90 w 371"/>
                <a:gd name="T23" fmla="*/ 1 h 187"/>
                <a:gd name="T24" fmla="*/ 122 w 371"/>
                <a:gd name="T25" fmla="*/ 0 h 187"/>
                <a:gd name="T26" fmla="*/ 157 w 371"/>
                <a:gd name="T27" fmla="*/ 2 h 187"/>
                <a:gd name="T28" fmla="*/ 192 w 371"/>
                <a:gd name="T29" fmla="*/ 9 h 187"/>
                <a:gd name="T30" fmla="*/ 229 w 371"/>
                <a:gd name="T31" fmla="*/ 18 h 187"/>
                <a:gd name="T32" fmla="*/ 265 w 371"/>
                <a:gd name="T33" fmla="*/ 30 h 187"/>
                <a:gd name="T34" fmla="*/ 297 w 371"/>
                <a:gd name="T35" fmla="*/ 46 h 187"/>
                <a:gd name="T36" fmla="*/ 323 w 371"/>
                <a:gd name="T37" fmla="*/ 62 h 187"/>
                <a:gd name="T38" fmla="*/ 344 w 371"/>
                <a:gd name="T39" fmla="*/ 79 h 187"/>
                <a:gd name="T40" fmla="*/ 360 w 371"/>
                <a:gd name="T41" fmla="*/ 97 h 187"/>
                <a:gd name="T42" fmla="*/ 368 w 371"/>
                <a:gd name="T43" fmla="*/ 114 h 187"/>
                <a:gd name="T44" fmla="*/ 371 w 371"/>
                <a:gd name="T45" fmla="*/ 132 h 187"/>
                <a:gd name="T46" fmla="*/ 366 w 371"/>
                <a:gd name="T47" fmla="*/ 148 h 187"/>
                <a:gd name="T48" fmla="*/ 353 w 371"/>
                <a:gd name="T49" fmla="*/ 163 h 187"/>
                <a:gd name="T50" fmla="*/ 334 w 371"/>
                <a:gd name="T51" fmla="*/ 173 h 187"/>
                <a:gd name="T52" fmla="*/ 310 w 371"/>
                <a:gd name="T53" fmla="*/ 181 h 187"/>
                <a:gd name="T54" fmla="*/ 282 w 371"/>
                <a:gd name="T55" fmla="*/ 186 h 187"/>
                <a:gd name="T56" fmla="*/ 249 w 371"/>
                <a:gd name="T57" fmla="*/ 187 h 187"/>
                <a:gd name="T58" fmla="*/ 214 w 371"/>
                <a:gd name="T59" fmla="*/ 185 h 187"/>
                <a:gd name="T60" fmla="*/ 178 w 371"/>
                <a:gd name="T61" fmla="*/ 178 h 187"/>
                <a:gd name="T62" fmla="*/ 141 w 371"/>
                <a:gd name="T63" fmla="*/ 16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1" h="187">
                  <a:moveTo>
                    <a:pt x="124" y="163"/>
                  </a:moveTo>
                  <a:lnTo>
                    <a:pt x="106" y="156"/>
                  </a:lnTo>
                  <a:lnTo>
                    <a:pt x="90" y="149"/>
                  </a:lnTo>
                  <a:lnTo>
                    <a:pt x="75" y="141"/>
                  </a:lnTo>
                  <a:lnTo>
                    <a:pt x="61" y="134"/>
                  </a:lnTo>
                  <a:lnTo>
                    <a:pt x="48" y="125"/>
                  </a:lnTo>
                  <a:lnTo>
                    <a:pt x="37" y="117"/>
                  </a:lnTo>
                  <a:lnTo>
                    <a:pt x="27" y="108"/>
                  </a:lnTo>
                  <a:lnTo>
                    <a:pt x="18" y="99"/>
                  </a:lnTo>
                  <a:lnTo>
                    <a:pt x="11" y="90"/>
                  </a:lnTo>
                  <a:lnTo>
                    <a:pt x="6" y="81"/>
                  </a:lnTo>
                  <a:lnTo>
                    <a:pt x="3" y="72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1" y="47"/>
                  </a:lnTo>
                  <a:lnTo>
                    <a:pt x="5" y="39"/>
                  </a:lnTo>
                  <a:lnTo>
                    <a:pt x="10" y="32"/>
                  </a:lnTo>
                  <a:lnTo>
                    <a:pt x="18" y="24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48" y="9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1"/>
                  </a:lnTo>
                  <a:lnTo>
                    <a:pt x="106" y="1"/>
                  </a:lnTo>
                  <a:lnTo>
                    <a:pt x="122" y="0"/>
                  </a:lnTo>
                  <a:lnTo>
                    <a:pt x="139" y="1"/>
                  </a:lnTo>
                  <a:lnTo>
                    <a:pt x="157" y="2"/>
                  </a:lnTo>
                  <a:lnTo>
                    <a:pt x="175" y="5"/>
                  </a:lnTo>
                  <a:lnTo>
                    <a:pt x="192" y="9"/>
                  </a:lnTo>
                  <a:lnTo>
                    <a:pt x="210" y="12"/>
                  </a:lnTo>
                  <a:lnTo>
                    <a:pt x="229" y="18"/>
                  </a:lnTo>
                  <a:lnTo>
                    <a:pt x="247" y="24"/>
                  </a:lnTo>
                  <a:lnTo>
                    <a:pt x="265" y="30"/>
                  </a:lnTo>
                  <a:lnTo>
                    <a:pt x="282" y="38"/>
                  </a:lnTo>
                  <a:lnTo>
                    <a:pt x="297" y="46"/>
                  </a:lnTo>
                  <a:lnTo>
                    <a:pt x="310" y="53"/>
                  </a:lnTo>
                  <a:lnTo>
                    <a:pt x="323" y="62"/>
                  </a:lnTo>
                  <a:lnTo>
                    <a:pt x="334" y="70"/>
                  </a:lnTo>
                  <a:lnTo>
                    <a:pt x="344" y="79"/>
                  </a:lnTo>
                  <a:lnTo>
                    <a:pt x="353" y="88"/>
                  </a:lnTo>
                  <a:lnTo>
                    <a:pt x="360" y="97"/>
                  </a:lnTo>
                  <a:lnTo>
                    <a:pt x="365" y="105"/>
                  </a:lnTo>
                  <a:lnTo>
                    <a:pt x="368" y="114"/>
                  </a:lnTo>
                  <a:lnTo>
                    <a:pt x="371" y="123"/>
                  </a:lnTo>
                  <a:lnTo>
                    <a:pt x="371" y="132"/>
                  </a:lnTo>
                  <a:lnTo>
                    <a:pt x="370" y="140"/>
                  </a:lnTo>
                  <a:lnTo>
                    <a:pt x="366" y="148"/>
                  </a:lnTo>
                  <a:lnTo>
                    <a:pt x="361" y="155"/>
                  </a:lnTo>
                  <a:lnTo>
                    <a:pt x="353" y="163"/>
                  </a:lnTo>
                  <a:lnTo>
                    <a:pt x="344" y="168"/>
                  </a:lnTo>
                  <a:lnTo>
                    <a:pt x="334" y="173"/>
                  </a:lnTo>
                  <a:lnTo>
                    <a:pt x="323" y="178"/>
                  </a:lnTo>
                  <a:lnTo>
                    <a:pt x="310" y="181"/>
                  </a:lnTo>
                  <a:lnTo>
                    <a:pt x="296" y="183"/>
                  </a:lnTo>
                  <a:lnTo>
                    <a:pt x="282" y="186"/>
                  </a:lnTo>
                  <a:lnTo>
                    <a:pt x="265" y="186"/>
                  </a:lnTo>
                  <a:lnTo>
                    <a:pt x="249" y="187"/>
                  </a:lnTo>
                  <a:lnTo>
                    <a:pt x="232" y="186"/>
                  </a:lnTo>
                  <a:lnTo>
                    <a:pt x="214" y="185"/>
                  </a:lnTo>
                  <a:lnTo>
                    <a:pt x="196" y="182"/>
                  </a:lnTo>
                  <a:lnTo>
                    <a:pt x="178" y="178"/>
                  </a:lnTo>
                  <a:lnTo>
                    <a:pt x="161" y="174"/>
                  </a:lnTo>
                  <a:lnTo>
                    <a:pt x="141" y="169"/>
                  </a:lnTo>
                  <a:lnTo>
                    <a:pt x="124" y="163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8" name="Freeform 292"/>
            <p:cNvSpPr>
              <a:spLocks/>
            </p:cNvSpPr>
            <p:nvPr/>
          </p:nvSpPr>
          <p:spPr bwMode="auto">
            <a:xfrm>
              <a:off x="800100" y="524033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7 h 449"/>
                <a:gd name="T4" fmla="*/ 245 w 350"/>
                <a:gd name="T5" fmla="*/ 247 h 449"/>
                <a:gd name="T6" fmla="*/ 241 w 350"/>
                <a:gd name="T7" fmla="*/ 289 h 449"/>
                <a:gd name="T8" fmla="*/ 235 w 350"/>
                <a:gd name="T9" fmla="*/ 326 h 449"/>
                <a:gd name="T10" fmla="*/ 232 w 350"/>
                <a:gd name="T11" fmla="*/ 344 h 449"/>
                <a:gd name="T12" fmla="*/ 228 w 350"/>
                <a:gd name="T13" fmla="*/ 361 h 449"/>
                <a:gd name="T14" fmla="*/ 225 w 350"/>
                <a:gd name="T15" fmla="*/ 376 h 449"/>
                <a:gd name="T16" fmla="*/ 220 w 350"/>
                <a:gd name="T17" fmla="*/ 391 h 449"/>
                <a:gd name="T18" fmla="*/ 214 w 350"/>
                <a:gd name="T19" fmla="*/ 404 h 449"/>
                <a:gd name="T20" fmla="*/ 209 w 350"/>
                <a:gd name="T21" fmla="*/ 414 h 449"/>
                <a:gd name="T22" fmla="*/ 204 w 350"/>
                <a:gd name="T23" fmla="*/ 425 h 449"/>
                <a:gd name="T24" fmla="*/ 198 w 350"/>
                <a:gd name="T25" fmla="*/ 433 h 449"/>
                <a:gd name="T26" fmla="*/ 193 w 350"/>
                <a:gd name="T27" fmla="*/ 440 h 449"/>
                <a:gd name="T28" fmla="*/ 186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6 w 350"/>
                <a:gd name="T35" fmla="*/ 448 h 449"/>
                <a:gd name="T36" fmla="*/ 160 w 350"/>
                <a:gd name="T37" fmla="*/ 445 h 449"/>
                <a:gd name="T38" fmla="*/ 154 w 350"/>
                <a:gd name="T39" fmla="*/ 440 h 449"/>
                <a:gd name="T40" fmla="*/ 148 w 350"/>
                <a:gd name="T41" fmla="*/ 433 h 449"/>
                <a:gd name="T42" fmla="*/ 142 w 350"/>
                <a:gd name="T43" fmla="*/ 425 h 449"/>
                <a:gd name="T44" fmla="*/ 137 w 350"/>
                <a:gd name="T45" fmla="*/ 414 h 449"/>
                <a:gd name="T46" fmla="*/ 132 w 350"/>
                <a:gd name="T47" fmla="*/ 404 h 449"/>
                <a:gd name="T48" fmla="*/ 126 w 350"/>
                <a:gd name="T49" fmla="*/ 391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4 h 449"/>
                <a:gd name="T56" fmla="*/ 111 w 350"/>
                <a:gd name="T57" fmla="*/ 326 h 449"/>
                <a:gd name="T58" fmla="*/ 105 w 350"/>
                <a:gd name="T59" fmla="*/ 289 h 449"/>
                <a:gd name="T60" fmla="*/ 101 w 350"/>
                <a:gd name="T61" fmla="*/ 247 h 449"/>
                <a:gd name="T62" fmla="*/ 0 w 350"/>
                <a:gd name="T63" fmla="*/ 247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2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7"/>
                  </a:lnTo>
                  <a:lnTo>
                    <a:pt x="245" y="247"/>
                  </a:lnTo>
                  <a:lnTo>
                    <a:pt x="241" y="289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5" y="376"/>
                  </a:lnTo>
                  <a:lnTo>
                    <a:pt x="220" y="391"/>
                  </a:lnTo>
                  <a:lnTo>
                    <a:pt x="214" y="404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3"/>
                  </a:lnTo>
                  <a:lnTo>
                    <a:pt x="193" y="440"/>
                  </a:lnTo>
                  <a:lnTo>
                    <a:pt x="186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6" y="448"/>
                  </a:lnTo>
                  <a:lnTo>
                    <a:pt x="160" y="445"/>
                  </a:lnTo>
                  <a:lnTo>
                    <a:pt x="154" y="440"/>
                  </a:lnTo>
                  <a:lnTo>
                    <a:pt x="148" y="433"/>
                  </a:lnTo>
                  <a:lnTo>
                    <a:pt x="142" y="425"/>
                  </a:lnTo>
                  <a:lnTo>
                    <a:pt x="137" y="414"/>
                  </a:lnTo>
                  <a:lnTo>
                    <a:pt x="132" y="404"/>
                  </a:lnTo>
                  <a:lnTo>
                    <a:pt x="126" y="391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4"/>
                  </a:lnTo>
                  <a:lnTo>
                    <a:pt x="111" y="326"/>
                  </a:lnTo>
                  <a:lnTo>
                    <a:pt x="105" y="289"/>
                  </a:lnTo>
                  <a:lnTo>
                    <a:pt x="101" y="247"/>
                  </a:lnTo>
                  <a:lnTo>
                    <a:pt x="0" y="247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2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29" name="Freeform 293"/>
            <p:cNvSpPr>
              <a:spLocks/>
            </p:cNvSpPr>
            <p:nvPr/>
          </p:nvSpPr>
          <p:spPr bwMode="auto">
            <a:xfrm>
              <a:off x="1385888" y="5068888"/>
              <a:ext cx="219075" cy="169862"/>
            </a:xfrm>
            <a:custGeom>
              <a:avLst/>
              <a:gdLst>
                <a:gd name="T0" fmla="*/ 167 w 551"/>
                <a:gd name="T1" fmla="*/ 276 h 429"/>
                <a:gd name="T2" fmla="*/ 183 w 551"/>
                <a:gd name="T3" fmla="*/ 278 h 429"/>
                <a:gd name="T4" fmla="*/ 213 w 551"/>
                <a:gd name="T5" fmla="*/ 285 h 429"/>
                <a:gd name="T6" fmla="*/ 241 w 551"/>
                <a:gd name="T7" fmla="*/ 301 h 429"/>
                <a:gd name="T8" fmla="*/ 266 w 551"/>
                <a:gd name="T9" fmla="*/ 320 h 429"/>
                <a:gd name="T10" fmla="*/ 289 w 551"/>
                <a:gd name="T11" fmla="*/ 320 h 429"/>
                <a:gd name="T12" fmla="*/ 314 w 551"/>
                <a:gd name="T13" fmla="*/ 301 h 429"/>
                <a:gd name="T14" fmla="*/ 341 w 551"/>
                <a:gd name="T15" fmla="*/ 285 h 429"/>
                <a:gd name="T16" fmla="*/ 371 w 551"/>
                <a:gd name="T17" fmla="*/ 278 h 429"/>
                <a:gd name="T18" fmla="*/ 387 w 551"/>
                <a:gd name="T19" fmla="*/ 276 h 429"/>
                <a:gd name="T20" fmla="*/ 388 w 551"/>
                <a:gd name="T21" fmla="*/ 276 h 429"/>
                <a:gd name="T22" fmla="*/ 405 w 551"/>
                <a:gd name="T23" fmla="*/ 276 h 429"/>
                <a:gd name="T24" fmla="*/ 433 w 551"/>
                <a:gd name="T25" fmla="*/ 281 h 429"/>
                <a:gd name="T26" fmla="*/ 459 w 551"/>
                <a:gd name="T27" fmla="*/ 292 h 429"/>
                <a:gd name="T28" fmla="*/ 484 w 551"/>
                <a:gd name="T29" fmla="*/ 306 h 429"/>
                <a:gd name="T30" fmla="*/ 505 w 551"/>
                <a:gd name="T31" fmla="*/ 323 h 429"/>
                <a:gd name="T32" fmla="*/ 523 w 551"/>
                <a:gd name="T33" fmla="*/ 345 h 429"/>
                <a:gd name="T34" fmla="*/ 537 w 551"/>
                <a:gd name="T35" fmla="*/ 369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7 w 551"/>
                <a:gd name="T49" fmla="*/ 369 h 429"/>
                <a:gd name="T50" fmla="*/ 32 w 551"/>
                <a:gd name="T51" fmla="*/ 344 h 429"/>
                <a:gd name="T52" fmla="*/ 53 w 551"/>
                <a:gd name="T53" fmla="*/ 321 h 429"/>
                <a:gd name="T54" fmla="*/ 77 w 551"/>
                <a:gd name="T55" fmla="*/ 302 h 429"/>
                <a:gd name="T56" fmla="*/ 104 w 551"/>
                <a:gd name="T57" fmla="*/ 288 h 429"/>
                <a:gd name="T58" fmla="*/ 133 w 551"/>
                <a:gd name="T59" fmla="*/ 279 h 429"/>
                <a:gd name="T60" fmla="*/ 165 w 551"/>
                <a:gd name="T61" fmla="*/ 276 h 429"/>
                <a:gd name="T62" fmla="*/ 166 w 551"/>
                <a:gd name="T63" fmla="*/ 276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6"/>
                  </a:moveTo>
                  <a:lnTo>
                    <a:pt x="167" y="276"/>
                  </a:lnTo>
                  <a:lnTo>
                    <a:pt x="167" y="276"/>
                  </a:lnTo>
                  <a:lnTo>
                    <a:pt x="183" y="278"/>
                  </a:lnTo>
                  <a:lnTo>
                    <a:pt x="198" y="280"/>
                  </a:lnTo>
                  <a:lnTo>
                    <a:pt x="213" y="285"/>
                  </a:lnTo>
                  <a:lnTo>
                    <a:pt x="227" y="293"/>
                  </a:lnTo>
                  <a:lnTo>
                    <a:pt x="241" y="301"/>
                  </a:lnTo>
                  <a:lnTo>
                    <a:pt x="254" y="309"/>
                  </a:lnTo>
                  <a:lnTo>
                    <a:pt x="266" y="320"/>
                  </a:lnTo>
                  <a:lnTo>
                    <a:pt x="277" y="329"/>
                  </a:lnTo>
                  <a:lnTo>
                    <a:pt x="289" y="320"/>
                  </a:lnTo>
                  <a:lnTo>
                    <a:pt x="300" y="309"/>
                  </a:lnTo>
                  <a:lnTo>
                    <a:pt x="314" y="301"/>
                  </a:lnTo>
                  <a:lnTo>
                    <a:pt x="327" y="293"/>
                  </a:lnTo>
                  <a:lnTo>
                    <a:pt x="341" y="285"/>
                  </a:lnTo>
                  <a:lnTo>
                    <a:pt x="356" y="280"/>
                  </a:lnTo>
                  <a:lnTo>
                    <a:pt x="371" y="278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405" y="276"/>
                  </a:lnTo>
                  <a:lnTo>
                    <a:pt x="419" y="279"/>
                  </a:lnTo>
                  <a:lnTo>
                    <a:pt x="433" y="281"/>
                  </a:lnTo>
                  <a:lnTo>
                    <a:pt x="447" y="286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4" y="306"/>
                  </a:lnTo>
                  <a:lnTo>
                    <a:pt x="495" y="315"/>
                  </a:lnTo>
                  <a:lnTo>
                    <a:pt x="505" y="323"/>
                  </a:lnTo>
                  <a:lnTo>
                    <a:pt x="514" y="334"/>
                  </a:lnTo>
                  <a:lnTo>
                    <a:pt x="523" y="345"/>
                  </a:lnTo>
                  <a:lnTo>
                    <a:pt x="531" y="357"/>
                  </a:lnTo>
                  <a:lnTo>
                    <a:pt x="537" y="369"/>
                  </a:lnTo>
                  <a:lnTo>
                    <a:pt x="544" y="382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3" y="414"/>
                  </a:lnTo>
                  <a:lnTo>
                    <a:pt x="5" y="399"/>
                  </a:lnTo>
                  <a:lnTo>
                    <a:pt x="11" y="383"/>
                  </a:lnTo>
                  <a:lnTo>
                    <a:pt x="17" y="369"/>
                  </a:lnTo>
                  <a:lnTo>
                    <a:pt x="23" y="357"/>
                  </a:lnTo>
                  <a:lnTo>
                    <a:pt x="32" y="344"/>
                  </a:lnTo>
                  <a:lnTo>
                    <a:pt x="41" y="331"/>
                  </a:lnTo>
                  <a:lnTo>
                    <a:pt x="53" y="321"/>
                  </a:lnTo>
                  <a:lnTo>
                    <a:pt x="64" y="311"/>
                  </a:lnTo>
                  <a:lnTo>
                    <a:pt x="77" y="302"/>
                  </a:lnTo>
                  <a:lnTo>
                    <a:pt x="90" y="294"/>
                  </a:lnTo>
                  <a:lnTo>
                    <a:pt x="104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50" y="276"/>
                  </a:lnTo>
                  <a:lnTo>
                    <a:pt x="165" y="276"/>
                  </a:lnTo>
                  <a:lnTo>
                    <a:pt x="166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0" name="Freeform 294"/>
            <p:cNvSpPr>
              <a:spLocks/>
            </p:cNvSpPr>
            <p:nvPr/>
          </p:nvSpPr>
          <p:spPr bwMode="auto">
            <a:xfrm>
              <a:off x="1082675" y="5249863"/>
              <a:ext cx="80963" cy="158750"/>
            </a:xfrm>
            <a:custGeom>
              <a:avLst/>
              <a:gdLst>
                <a:gd name="T0" fmla="*/ 139 w 203"/>
                <a:gd name="T1" fmla="*/ 207 h 402"/>
                <a:gd name="T2" fmla="*/ 153 w 203"/>
                <a:gd name="T3" fmla="*/ 213 h 402"/>
                <a:gd name="T4" fmla="*/ 164 w 203"/>
                <a:gd name="T5" fmla="*/ 222 h 402"/>
                <a:gd name="T6" fmla="*/ 176 w 203"/>
                <a:gd name="T7" fmla="*/ 232 h 402"/>
                <a:gd name="T8" fmla="*/ 185 w 203"/>
                <a:gd name="T9" fmla="*/ 244 h 402"/>
                <a:gd name="T10" fmla="*/ 192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1 w 203"/>
                <a:gd name="T19" fmla="*/ 311 h 402"/>
                <a:gd name="T20" fmla="*/ 200 w 203"/>
                <a:gd name="T21" fmla="*/ 321 h 402"/>
                <a:gd name="T22" fmla="*/ 198 w 203"/>
                <a:gd name="T23" fmla="*/ 330 h 402"/>
                <a:gd name="T24" fmla="*/ 195 w 203"/>
                <a:gd name="T25" fmla="*/ 340 h 402"/>
                <a:gd name="T26" fmla="*/ 190 w 203"/>
                <a:gd name="T27" fmla="*/ 349 h 402"/>
                <a:gd name="T28" fmla="*/ 185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49 w 203"/>
                <a:gd name="T39" fmla="*/ 390 h 402"/>
                <a:gd name="T40" fmla="*/ 140 w 203"/>
                <a:gd name="T41" fmla="*/ 394 h 402"/>
                <a:gd name="T42" fmla="*/ 131 w 203"/>
                <a:gd name="T43" fmla="*/ 398 h 402"/>
                <a:gd name="T44" fmla="*/ 121 w 203"/>
                <a:gd name="T45" fmla="*/ 400 h 402"/>
                <a:gd name="T46" fmla="*/ 111 w 203"/>
                <a:gd name="T47" fmla="*/ 402 h 402"/>
                <a:gd name="T48" fmla="*/ 101 w 203"/>
                <a:gd name="T49" fmla="*/ 402 h 402"/>
                <a:gd name="T50" fmla="*/ 90 w 203"/>
                <a:gd name="T51" fmla="*/ 402 h 402"/>
                <a:gd name="T52" fmla="*/ 80 w 203"/>
                <a:gd name="T53" fmla="*/ 400 h 402"/>
                <a:gd name="T54" fmla="*/ 71 w 203"/>
                <a:gd name="T55" fmla="*/ 398 h 402"/>
                <a:gd name="T56" fmla="*/ 61 w 203"/>
                <a:gd name="T57" fmla="*/ 394 h 402"/>
                <a:gd name="T58" fmla="*/ 52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9 h 402"/>
                <a:gd name="T72" fmla="*/ 8 w 203"/>
                <a:gd name="T73" fmla="*/ 340 h 402"/>
                <a:gd name="T74" fmla="*/ 4 w 203"/>
                <a:gd name="T75" fmla="*/ 330 h 402"/>
                <a:gd name="T76" fmla="*/ 1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2 h 402"/>
                <a:gd name="T92" fmla="*/ 37 w 203"/>
                <a:gd name="T93" fmla="*/ 222 h 402"/>
                <a:gd name="T94" fmla="*/ 50 w 203"/>
                <a:gd name="T95" fmla="*/ 213 h 402"/>
                <a:gd name="T96" fmla="*/ 64 w 203"/>
                <a:gd name="T97" fmla="*/ 207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3" y="213"/>
                  </a:lnTo>
                  <a:lnTo>
                    <a:pt x="164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2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1" y="311"/>
                  </a:lnTo>
                  <a:lnTo>
                    <a:pt x="200" y="321"/>
                  </a:lnTo>
                  <a:lnTo>
                    <a:pt x="198" y="330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8"/>
                  </a:lnTo>
                  <a:lnTo>
                    <a:pt x="121" y="400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0" y="402"/>
                  </a:lnTo>
                  <a:lnTo>
                    <a:pt x="80" y="400"/>
                  </a:lnTo>
                  <a:lnTo>
                    <a:pt x="71" y="398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9"/>
                  </a:lnTo>
                  <a:lnTo>
                    <a:pt x="8" y="340"/>
                  </a:lnTo>
                  <a:lnTo>
                    <a:pt x="4" y="330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1" name="Freeform 295"/>
            <p:cNvSpPr>
              <a:spLocks/>
            </p:cNvSpPr>
            <p:nvPr/>
          </p:nvSpPr>
          <p:spPr bwMode="auto">
            <a:xfrm>
              <a:off x="1660525" y="4992688"/>
              <a:ext cx="107950" cy="260350"/>
            </a:xfrm>
            <a:custGeom>
              <a:avLst/>
              <a:gdLst>
                <a:gd name="T0" fmla="*/ 203 w 273"/>
                <a:gd name="T1" fmla="*/ 0 h 656"/>
                <a:gd name="T2" fmla="*/ 179 w 273"/>
                <a:gd name="T3" fmla="*/ 178 h 656"/>
                <a:gd name="T4" fmla="*/ 133 w 273"/>
                <a:gd name="T5" fmla="*/ 196 h 656"/>
                <a:gd name="T6" fmla="*/ 94 w 273"/>
                <a:gd name="T7" fmla="*/ 220 h 656"/>
                <a:gd name="T8" fmla="*/ 62 w 273"/>
                <a:gd name="T9" fmla="*/ 249 h 656"/>
                <a:gd name="T10" fmla="*/ 36 w 273"/>
                <a:gd name="T11" fmla="*/ 282 h 656"/>
                <a:gd name="T12" fmla="*/ 17 w 273"/>
                <a:gd name="T13" fmla="*/ 320 h 656"/>
                <a:gd name="T14" fmla="*/ 6 w 273"/>
                <a:gd name="T15" fmla="*/ 360 h 656"/>
                <a:gd name="T16" fmla="*/ 0 w 273"/>
                <a:gd name="T17" fmla="*/ 401 h 656"/>
                <a:gd name="T18" fmla="*/ 2 w 273"/>
                <a:gd name="T19" fmla="*/ 442 h 656"/>
                <a:gd name="T20" fmla="*/ 9 w 273"/>
                <a:gd name="T21" fmla="*/ 482 h 656"/>
                <a:gd name="T22" fmla="*/ 25 w 273"/>
                <a:gd name="T23" fmla="*/ 521 h 656"/>
                <a:gd name="T24" fmla="*/ 46 w 273"/>
                <a:gd name="T25" fmla="*/ 556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7 h 656"/>
                <a:gd name="T32" fmla="*/ 201 w 273"/>
                <a:gd name="T33" fmla="*/ 652 h 656"/>
                <a:gd name="T34" fmla="*/ 225 w 273"/>
                <a:gd name="T35" fmla="*/ 586 h 656"/>
                <a:gd name="T36" fmla="*/ 188 w 273"/>
                <a:gd name="T37" fmla="*/ 575 h 656"/>
                <a:gd name="T38" fmla="*/ 155 w 273"/>
                <a:gd name="T39" fmla="*/ 559 h 656"/>
                <a:gd name="T40" fmla="*/ 128 w 273"/>
                <a:gd name="T41" fmla="*/ 538 h 656"/>
                <a:gd name="T42" fmla="*/ 108 w 273"/>
                <a:gd name="T43" fmla="*/ 514 h 656"/>
                <a:gd name="T44" fmla="*/ 91 w 273"/>
                <a:gd name="T45" fmla="*/ 486 h 656"/>
                <a:gd name="T46" fmla="*/ 81 w 273"/>
                <a:gd name="T47" fmla="*/ 457 h 656"/>
                <a:gd name="T48" fmla="*/ 76 w 273"/>
                <a:gd name="T49" fmla="*/ 425 h 656"/>
                <a:gd name="T50" fmla="*/ 77 w 273"/>
                <a:gd name="T51" fmla="*/ 394 h 656"/>
                <a:gd name="T52" fmla="*/ 82 w 273"/>
                <a:gd name="T53" fmla="*/ 362 h 656"/>
                <a:gd name="T54" fmla="*/ 94 w 273"/>
                <a:gd name="T55" fmla="*/ 333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2 h 656"/>
                <a:gd name="T62" fmla="*/ 192 w 273"/>
                <a:gd name="T63" fmla="*/ 246 h 656"/>
                <a:gd name="T64" fmla="*/ 230 w 273"/>
                <a:gd name="T65" fmla="*/ 238 h 656"/>
                <a:gd name="T66" fmla="*/ 273 w 273"/>
                <a:gd name="T67" fmla="*/ 235 h 656"/>
                <a:gd name="T68" fmla="*/ 269 w 273"/>
                <a:gd name="T69" fmla="*/ 201 h 656"/>
                <a:gd name="T70" fmla="*/ 269 w 273"/>
                <a:gd name="T71" fmla="*/ 181 h 656"/>
                <a:gd name="T72" fmla="*/ 272 w 273"/>
                <a:gd name="T73" fmla="*/ 166 h 656"/>
                <a:gd name="T74" fmla="*/ 262 w 273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3" y="0"/>
                  </a:lnTo>
                  <a:lnTo>
                    <a:pt x="203" y="173"/>
                  </a:lnTo>
                  <a:lnTo>
                    <a:pt x="179" y="178"/>
                  </a:lnTo>
                  <a:lnTo>
                    <a:pt x="155" y="185"/>
                  </a:lnTo>
                  <a:lnTo>
                    <a:pt x="133" y="196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8" y="266"/>
                  </a:lnTo>
                  <a:lnTo>
                    <a:pt x="36" y="282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0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1"/>
                  </a:lnTo>
                  <a:lnTo>
                    <a:pt x="2" y="442"/>
                  </a:lnTo>
                  <a:lnTo>
                    <a:pt x="4" y="462"/>
                  </a:lnTo>
                  <a:lnTo>
                    <a:pt x="9" y="482"/>
                  </a:lnTo>
                  <a:lnTo>
                    <a:pt x="16" y="501"/>
                  </a:lnTo>
                  <a:lnTo>
                    <a:pt x="25" y="521"/>
                  </a:lnTo>
                  <a:lnTo>
                    <a:pt x="35" y="540"/>
                  </a:lnTo>
                  <a:lnTo>
                    <a:pt x="46" y="556"/>
                  </a:lnTo>
                  <a:lnTo>
                    <a:pt x="60" y="573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8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7" y="656"/>
                  </a:lnTo>
                  <a:lnTo>
                    <a:pt x="225" y="586"/>
                  </a:lnTo>
                  <a:lnTo>
                    <a:pt x="206" y="580"/>
                  </a:lnTo>
                  <a:lnTo>
                    <a:pt x="188" y="575"/>
                  </a:lnTo>
                  <a:lnTo>
                    <a:pt x="170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8" y="538"/>
                  </a:lnTo>
                  <a:lnTo>
                    <a:pt x="116" y="527"/>
                  </a:lnTo>
                  <a:lnTo>
                    <a:pt x="108" y="514"/>
                  </a:lnTo>
                  <a:lnTo>
                    <a:pt x="99" y="500"/>
                  </a:lnTo>
                  <a:lnTo>
                    <a:pt x="91" y="486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2"/>
                  </a:lnTo>
                  <a:lnTo>
                    <a:pt x="76" y="425"/>
                  </a:lnTo>
                  <a:lnTo>
                    <a:pt x="76" y="410"/>
                  </a:lnTo>
                  <a:lnTo>
                    <a:pt x="77" y="394"/>
                  </a:lnTo>
                  <a:lnTo>
                    <a:pt x="78" y="378"/>
                  </a:lnTo>
                  <a:lnTo>
                    <a:pt x="82" y="362"/>
                  </a:lnTo>
                  <a:lnTo>
                    <a:pt x="87" y="348"/>
                  </a:lnTo>
                  <a:lnTo>
                    <a:pt x="94" y="333"/>
                  </a:lnTo>
                  <a:lnTo>
                    <a:pt x="101" y="319"/>
                  </a:lnTo>
                  <a:lnTo>
                    <a:pt x="110" y="306"/>
                  </a:lnTo>
                  <a:lnTo>
                    <a:pt x="120" y="294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60" y="262"/>
                  </a:lnTo>
                  <a:lnTo>
                    <a:pt x="175" y="254"/>
                  </a:lnTo>
                  <a:lnTo>
                    <a:pt x="192" y="246"/>
                  </a:lnTo>
                  <a:lnTo>
                    <a:pt x="211" y="241"/>
                  </a:lnTo>
                  <a:lnTo>
                    <a:pt x="230" y="238"/>
                  </a:lnTo>
                  <a:lnTo>
                    <a:pt x="250" y="235"/>
                  </a:lnTo>
                  <a:lnTo>
                    <a:pt x="273" y="235"/>
                  </a:lnTo>
                  <a:lnTo>
                    <a:pt x="271" y="220"/>
                  </a:lnTo>
                  <a:lnTo>
                    <a:pt x="269" y="201"/>
                  </a:lnTo>
                  <a:lnTo>
                    <a:pt x="269" y="192"/>
                  </a:lnTo>
                  <a:lnTo>
                    <a:pt x="269" y="181"/>
                  </a:lnTo>
                  <a:lnTo>
                    <a:pt x="271" y="174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2" y="166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2" name="Freeform 296"/>
            <p:cNvSpPr>
              <a:spLocks/>
            </p:cNvSpPr>
            <p:nvPr/>
          </p:nvSpPr>
          <p:spPr bwMode="auto">
            <a:xfrm>
              <a:off x="2057400" y="49006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40 w 349"/>
                <a:gd name="T7" fmla="*/ 290 h 449"/>
                <a:gd name="T8" fmla="*/ 234 w 349"/>
                <a:gd name="T9" fmla="*/ 328 h 449"/>
                <a:gd name="T10" fmla="*/ 231 w 349"/>
                <a:gd name="T11" fmla="*/ 345 h 449"/>
                <a:gd name="T12" fmla="*/ 227 w 349"/>
                <a:gd name="T13" fmla="*/ 361 h 449"/>
                <a:gd name="T14" fmla="*/ 223 w 349"/>
                <a:gd name="T15" fmla="*/ 377 h 449"/>
                <a:gd name="T16" fmla="*/ 219 w 349"/>
                <a:gd name="T17" fmla="*/ 392 h 449"/>
                <a:gd name="T18" fmla="*/ 214 w 349"/>
                <a:gd name="T19" fmla="*/ 405 h 449"/>
                <a:gd name="T20" fmla="*/ 209 w 349"/>
                <a:gd name="T21" fmla="*/ 416 h 449"/>
                <a:gd name="T22" fmla="*/ 203 w 349"/>
                <a:gd name="T23" fmla="*/ 425 h 449"/>
                <a:gd name="T24" fmla="*/ 197 w 349"/>
                <a:gd name="T25" fmla="*/ 434 h 449"/>
                <a:gd name="T26" fmla="*/ 191 w 349"/>
                <a:gd name="T27" fmla="*/ 440 h 449"/>
                <a:gd name="T28" fmla="*/ 185 w 349"/>
                <a:gd name="T29" fmla="*/ 445 h 449"/>
                <a:gd name="T30" fmla="*/ 178 w 349"/>
                <a:gd name="T31" fmla="*/ 448 h 449"/>
                <a:gd name="T32" fmla="*/ 172 w 349"/>
                <a:gd name="T33" fmla="*/ 449 h 449"/>
                <a:gd name="T34" fmla="*/ 166 w 349"/>
                <a:gd name="T35" fmla="*/ 448 h 449"/>
                <a:gd name="T36" fmla="*/ 159 w 349"/>
                <a:gd name="T37" fmla="*/ 445 h 449"/>
                <a:gd name="T38" fmla="*/ 153 w 349"/>
                <a:gd name="T39" fmla="*/ 440 h 449"/>
                <a:gd name="T40" fmla="*/ 148 w 349"/>
                <a:gd name="T41" fmla="*/ 434 h 449"/>
                <a:gd name="T42" fmla="*/ 141 w 349"/>
                <a:gd name="T43" fmla="*/ 425 h 449"/>
                <a:gd name="T44" fmla="*/ 136 w 349"/>
                <a:gd name="T45" fmla="*/ 416 h 449"/>
                <a:gd name="T46" fmla="*/ 131 w 349"/>
                <a:gd name="T47" fmla="*/ 405 h 449"/>
                <a:gd name="T48" fmla="*/ 126 w 349"/>
                <a:gd name="T49" fmla="*/ 392 h 449"/>
                <a:gd name="T50" fmla="*/ 121 w 349"/>
                <a:gd name="T51" fmla="*/ 377 h 449"/>
                <a:gd name="T52" fmla="*/ 117 w 349"/>
                <a:gd name="T53" fmla="*/ 361 h 449"/>
                <a:gd name="T54" fmla="*/ 113 w 349"/>
                <a:gd name="T55" fmla="*/ 345 h 449"/>
                <a:gd name="T56" fmla="*/ 110 w 349"/>
                <a:gd name="T57" fmla="*/ 328 h 449"/>
                <a:gd name="T58" fmla="*/ 104 w 349"/>
                <a:gd name="T59" fmla="*/ 290 h 449"/>
                <a:gd name="T60" fmla="*/ 101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7 w 349"/>
                <a:gd name="T69" fmla="*/ 0 h 449"/>
                <a:gd name="T70" fmla="*/ 130 w 349"/>
                <a:gd name="T71" fmla="*/ 0 h 449"/>
                <a:gd name="T72" fmla="*/ 175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5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40" y="290"/>
                  </a:lnTo>
                  <a:lnTo>
                    <a:pt x="234" y="328"/>
                  </a:lnTo>
                  <a:lnTo>
                    <a:pt x="231" y="345"/>
                  </a:lnTo>
                  <a:lnTo>
                    <a:pt x="227" y="361"/>
                  </a:lnTo>
                  <a:lnTo>
                    <a:pt x="223" y="377"/>
                  </a:lnTo>
                  <a:lnTo>
                    <a:pt x="219" y="392"/>
                  </a:lnTo>
                  <a:lnTo>
                    <a:pt x="214" y="405"/>
                  </a:lnTo>
                  <a:lnTo>
                    <a:pt x="209" y="416"/>
                  </a:lnTo>
                  <a:lnTo>
                    <a:pt x="203" y="425"/>
                  </a:lnTo>
                  <a:lnTo>
                    <a:pt x="197" y="434"/>
                  </a:lnTo>
                  <a:lnTo>
                    <a:pt x="191" y="440"/>
                  </a:lnTo>
                  <a:lnTo>
                    <a:pt x="185" y="445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6" y="448"/>
                  </a:lnTo>
                  <a:lnTo>
                    <a:pt x="159" y="445"/>
                  </a:lnTo>
                  <a:lnTo>
                    <a:pt x="153" y="440"/>
                  </a:lnTo>
                  <a:lnTo>
                    <a:pt x="148" y="434"/>
                  </a:lnTo>
                  <a:lnTo>
                    <a:pt x="141" y="425"/>
                  </a:lnTo>
                  <a:lnTo>
                    <a:pt x="136" y="416"/>
                  </a:lnTo>
                  <a:lnTo>
                    <a:pt x="131" y="405"/>
                  </a:lnTo>
                  <a:lnTo>
                    <a:pt x="126" y="392"/>
                  </a:lnTo>
                  <a:lnTo>
                    <a:pt x="121" y="377"/>
                  </a:lnTo>
                  <a:lnTo>
                    <a:pt x="117" y="361"/>
                  </a:lnTo>
                  <a:lnTo>
                    <a:pt x="113" y="345"/>
                  </a:lnTo>
                  <a:lnTo>
                    <a:pt x="110" y="328"/>
                  </a:lnTo>
                  <a:lnTo>
                    <a:pt x="104" y="290"/>
                  </a:lnTo>
                  <a:lnTo>
                    <a:pt x="101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0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5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3" name="Freeform 297"/>
            <p:cNvSpPr>
              <a:spLocks/>
            </p:cNvSpPr>
            <p:nvPr/>
          </p:nvSpPr>
          <p:spPr bwMode="auto">
            <a:xfrm>
              <a:off x="2649538" y="4810125"/>
              <a:ext cx="217487" cy="169863"/>
            </a:xfrm>
            <a:custGeom>
              <a:avLst/>
              <a:gdLst>
                <a:gd name="T0" fmla="*/ 166 w 550"/>
                <a:gd name="T1" fmla="*/ 276 h 430"/>
                <a:gd name="T2" fmla="*/ 183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6 w 550"/>
                <a:gd name="T9" fmla="*/ 319 h 430"/>
                <a:gd name="T10" fmla="*/ 288 w 550"/>
                <a:gd name="T11" fmla="*/ 319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7 w 550"/>
                <a:gd name="T19" fmla="*/ 276 h 430"/>
                <a:gd name="T20" fmla="*/ 388 w 550"/>
                <a:gd name="T21" fmla="*/ 276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4 h 430"/>
                <a:gd name="T34" fmla="*/ 537 w 550"/>
                <a:gd name="T35" fmla="*/ 369 h 430"/>
                <a:gd name="T36" fmla="*/ 547 w 550"/>
                <a:gd name="T37" fmla="*/ 395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2 w 550"/>
                <a:gd name="T51" fmla="*/ 343 h 430"/>
                <a:gd name="T52" fmla="*/ 51 w 550"/>
                <a:gd name="T53" fmla="*/ 320 h 430"/>
                <a:gd name="T54" fmla="*/ 76 w 550"/>
                <a:gd name="T55" fmla="*/ 302 h 430"/>
                <a:gd name="T56" fmla="*/ 102 w 550"/>
                <a:gd name="T57" fmla="*/ 288 h 430"/>
                <a:gd name="T58" fmla="*/ 133 w 550"/>
                <a:gd name="T59" fmla="*/ 279 h 430"/>
                <a:gd name="T60" fmla="*/ 165 w 550"/>
                <a:gd name="T61" fmla="*/ 276 h 430"/>
                <a:gd name="T62" fmla="*/ 166 w 550"/>
                <a:gd name="T63" fmla="*/ 27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6"/>
                  </a:moveTo>
                  <a:lnTo>
                    <a:pt x="166" y="276"/>
                  </a:lnTo>
                  <a:lnTo>
                    <a:pt x="167" y="276"/>
                  </a:lnTo>
                  <a:lnTo>
                    <a:pt x="183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6" y="319"/>
                  </a:lnTo>
                  <a:lnTo>
                    <a:pt x="277" y="329"/>
                  </a:lnTo>
                  <a:lnTo>
                    <a:pt x="288" y="319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2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6"/>
                  </a:lnTo>
                  <a:lnTo>
                    <a:pt x="387" y="276"/>
                  </a:lnTo>
                  <a:lnTo>
                    <a:pt x="387" y="276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403" y="277"/>
                  </a:lnTo>
                  <a:lnTo>
                    <a:pt x="417" y="278"/>
                  </a:lnTo>
                  <a:lnTo>
                    <a:pt x="431" y="282"/>
                  </a:lnTo>
                  <a:lnTo>
                    <a:pt x="445" y="286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4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4"/>
                  </a:lnTo>
                  <a:lnTo>
                    <a:pt x="529" y="356"/>
                  </a:lnTo>
                  <a:lnTo>
                    <a:pt x="537" y="369"/>
                  </a:lnTo>
                  <a:lnTo>
                    <a:pt x="542" y="381"/>
                  </a:lnTo>
                  <a:lnTo>
                    <a:pt x="547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5"/>
                  </a:lnTo>
                  <a:lnTo>
                    <a:pt x="5" y="399"/>
                  </a:lnTo>
                  <a:lnTo>
                    <a:pt x="11" y="384"/>
                  </a:lnTo>
                  <a:lnTo>
                    <a:pt x="16" y="370"/>
                  </a:lnTo>
                  <a:lnTo>
                    <a:pt x="23" y="356"/>
                  </a:lnTo>
                  <a:lnTo>
                    <a:pt x="32" y="343"/>
                  </a:lnTo>
                  <a:lnTo>
                    <a:pt x="41" y="332"/>
                  </a:lnTo>
                  <a:lnTo>
                    <a:pt x="51" y="320"/>
                  </a:lnTo>
                  <a:lnTo>
                    <a:pt x="63" y="311"/>
                  </a:lnTo>
                  <a:lnTo>
                    <a:pt x="76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8" y="283"/>
                  </a:lnTo>
                  <a:lnTo>
                    <a:pt x="133" y="279"/>
                  </a:lnTo>
                  <a:lnTo>
                    <a:pt x="148" y="277"/>
                  </a:lnTo>
                  <a:lnTo>
                    <a:pt x="165" y="276"/>
                  </a:lnTo>
                  <a:lnTo>
                    <a:pt x="165" y="276"/>
                  </a:lnTo>
                  <a:lnTo>
                    <a:pt x="166" y="276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4" name="Freeform 298"/>
            <p:cNvSpPr>
              <a:spLocks/>
            </p:cNvSpPr>
            <p:nvPr/>
          </p:nvSpPr>
          <p:spPr bwMode="auto">
            <a:xfrm>
              <a:off x="2359025" y="4951413"/>
              <a:ext cx="79375" cy="160337"/>
            </a:xfrm>
            <a:custGeom>
              <a:avLst/>
              <a:gdLst>
                <a:gd name="T0" fmla="*/ 139 w 203"/>
                <a:gd name="T1" fmla="*/ 207 h 403"/>
                <a:gd name="T2" fmla="*/ 153 w 203"/>
                <a:gd name="T3" fmla="*/ 213 h 403"/>
                <a:gd name="T4" fmla="*/ 166 w 203"/>
                <a:gd name="T5" fmla="*/ 222 h 403"/>
                <a:gd name="T6" fmla="*/ 176 w 203"/>
                <a:gd name="T7" fmla="*/ 232 h 403"/>
                <a:gd name="T8" fmla="*/ 185 w 203"/>
                <a:gd name="T9" fmla="*/ 244 h 403"/>
                <a:gd name="T10" fmla="*/ 193 w 203"/>
                <a:gd name="T11" fmla="*/ 256 h 403"/>
                <a:gd name="T12" fmla="*/ 199 w 203"/>
                <a:gd name="T13" fmla="*/ 270 h 403"/>
                <a:gd name="T14" fmla="*/ 202 w 203"/>
                <a:gd name="T15" fmla="*/ 286 h 403"/>
                <a:gd name="T16" fmla="*/ 203 w 203"/>
                <a:gd name="T17" fmla="*/ 301 h 403"/>
                <a:gd name="T18" fmla="*/ 203 w 203"/>
                <a:gd name="T19" fmla="*/ 311 h 403"/>
                <a:gd name="T20" fmla="*/ 202 w 203"/>
                <a:gd name="T21" fmla="*/ 321 h 403"/>
                <a:gd name="T22" fmla="*/ 199 w 203"/>
                <a:gd name="T23" fmla="*/ 332 h 403"/>
                <a:gd name="T24" fmla="*/ 195 w 203"/>
                <a:gd name="T25" fmla="*/ 341 h 403"/>
                <a:gd name="T26" fmla="*/ 191 w 203"/>
                <a:gd name="T27" fmla="*/ 349 h 403"/>
                <a:gd name="T28" fmla="*/ 186 w 203"/>
                <a:gd name="T29" fmla="*/ 357 h 403"/>
                <a:gd name="T30" fmla="*/ 180 w 203"/>
                <a:gd name="T31" fmla="*/ 366 h 403"/>
                <a:gd name="T32" fmla="*/ 174 w 203"/>
                <a:gd name="T33" fmla="*/ 372 h 403"/>
                <a:gd name="T34" fmla="*/ 166 w 203"/>
                <a:gd name="T35" fmla="*/ 379 h 403"/>
                <a:gd name="T36" fmla="*/ 158 w 203"/>
                <a:gd name="T37" fmla="*/ 385 h 403"/>
                <a:gd name="T38" fmla="*/ 151 w 203"/>
                <a:gd name="T39" fmla="*/ 390 h 403"/>
                <a:gd name="T40" fmla="*/ 142 w 203"/>
                <a:gd name="T41" fmla="*/ 394 h 403"/>
                <a:gd name="T42" fmla="*/ 132 w 203"/>
                <a:gd name="T43" fmla="*/ 398 h 403"/>
                <a:gd name="T44" fmla="*/ 123 w 203"/>
                <a:gd name="T45" fmla="*/ 400 h 403"/>
                <a:gd name="T46" fmla="*/ 112 w 203"/>
                <a:gd name="T47" fmla="*/ 402 h 403"/>
                <a:gd name="T48" fmla="*/ 102 w 203"/>
                <a:gd name="T49" fmla="*/ 403 h 403"/>
                <a:gd name="T50" fmla="*/ 92 w 203"/>
                <a:gd name="T51" fmla="*/ 402 h 403"/>
                <a:gd name="T52" fmla="*/ 82 w 203"/>
                <a:gd name="T53" fmla="*/ 400 h 403"/>
                <a:gd name="T54" fmla="*/ 72 w 203"/>
                <a:gd name="T55" fmla="*/ 398 h 403"/>
                <a:gd name="T56" fmla="*/ 63 w 203"/>
                <a:gd name="T57" fmla="*/ 394 h 403"/>
                <a:gd name="T58" fmla="*/ 54 w 203"/>
                <a:gd name="T59" fmla="*/ 390 h 403"/>
                <a:gd name="T60" fmla="*/ 45 w 203"/>
                <a:gd name="T61" fmla="*/ 385 h 403"/>
                <a:gd name="T62" fmla="*/ 37 w 203"/>
                <a:gd name="T63" fmla="*/ 379 h 403"/>
                <a:gd name="T64" fmla="*/ 30 w 203"/>
                <a:gd name="T65" fmla="*/ 372 h 403"/>
                <a:gd name="T66" fmla="*/ 23 w 203"/>
                <a:gd name="T67" fmla="*/ 366 h 403"/>
                <a:gd name="T68" fmla="*/ 18 w 203"/>
                <a:gd name="T69" fmla="*/ 357 h 403"/>
                <a:gd name="T70" fmla="*/ 13 w 203"/>
                <a:gd name="T71" fmla="*/ 349 h 403"/>
                <a:gd name="T72" fmla="*/ 8 w 203"/>
                <a:gd name="T73" fmla="*/ 341 h 403"/>
                <a:gd name="T74" fmla="*/ 5 w 203"/>
                <a:gd name="T75" fmla="*/ 332 h 403"/>
                <a:gd name="T76" fmla="*/ 3 w 203"/>
                <a:gd name="T77" fmla="*/ 321 h 403"/>
                <a:gd name="T78" fmla="*/ 1 w 203"/>
                <a:gd name="T79" fmla="*/ 311 h 403"/>
                <a:gd name="T80" fmla="*/ 0 w 203"/>
                <a:gd name="T81" fmla="*/ 301 h 403"/>
                <a:gd name="T82" fmla="*/ 1 w 203"/>
                <a:gd name="T83" fmla="*/ 286 h 403"/>
                <a:gd name="T84" fmla="*/ 5 w 203"/>
                <a:gd name="T85" fmla="*/ 270 h 403"/>
                <a:gd name="T86" fmla="*/ 10 w 203"/>
                <a:gd name="T87" fmla="*/ 256 h 403"/>
                <a:gd name="T88" fmla="*/ 18 w 203"/>
                <a:gd name="T89" fmla="*/ 244 h 403"/>
                <a:gd name="T90" fmla="*/ 27 w 203"/>
                <a:gd name="T91" fmla="*/ 232 h 403"/>
                <a:gd name="T92" fmla="*/ 38 w 203"/>
                <a:gd name="T93" fmla="*/ 222 h 403"/>
                <a:gd name="T94" fmla="*/ 50 w 203"/>
                <a:gd name="T95" fmla="*/ 213 h 403"/>
                <a:gd name="T96" fmla="*/ 64 w 203"/>
                <a:gd name="T97" fmla="*/ 207 h 403"/>
                <a:gd name="T98" fmla="*/ 64 w 203"/>
                <a:gd name="T99" fmla="*/ 0 h 403"/>
                <a:gd name="T100" fmla="*/ 139 w 203"/>
                <a:gd name="T101" fmla="*/ 0 h 403"/>
                <a:gd name="T102" fmla="*/ 139 w 203"/>
                <a:gd name="T103" fmla="*/ 207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7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2" y="286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2"/>
                  </a:lnTo>
                  <a:lnTo>
                    <a:pt x="195" y="341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6"/>
                  </a:lnTo>
                  <a:lnTo>
                    <a:pt x="174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2" y="398"/>
                  </a:lnTo>
                  <a:lnTo>
                    <a:pt x="123" y="400"/>
                  </a:lnTo>
                  <a:lnTo>
                    <a:pt x="112" y="402"/>
                  </a:lnTo>
                  <a:lnTo>
                    <a:pt x="102" y="403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30" y="372"/>
                  </a:lnTo>
                  <a:lnTo>
                    <a:pt x="23" y="366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1"/>
                  </a:lnTo>
                  <a:lnTo>
                    <a:pt x="5" y="332"/>
                  </a:lnTo>
                  <a:lnTo>
                    <a:pt x="3" y="321"/>
                  </a:lnTo>
                  <a:lnTo>
                    <a:pt x="1" y="311"/>
                  </a:lnTo>
                  <a:lnTo>
                    <a:pt x="0" y="301"/>
                  </a:lnTo>
                  <a:lnTo>
                    <a:pt x="1" y="286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7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5" name="Freeform 299"/>
            <p:cNvSpPr>
              <a:spLocks/>
            </p:cNvSpPr>
            <p:nvPr/>
          </p:nvSpPr>
          <p:spPr bwMode="auto">
            <a:xfrm>
              <a:off x="2965450" y="4764088"/>
              <a:ext cx="109538" cy="260350"/>
            </a:xfrm>
            <a:custGeom>
              <a:avLst/>
              <a:gdLst>
                <a:gd name="T0" fmla="*/ 204 w 274"/>
                <a:gd name="T1" fmla="*/ 0 h 656"/>
                <a:gd name="T2" fmla="*/ 178 w 274"/>
                <a:gd name="T3" fmla="*/ 177 h 656"/>
                <a:gd name="T4" fmla="*/ 134 w 274"/>
                <a:gd name="T5" fmla="*/ 195 h 656"/>
                <a:gd name="T6" fmla="*/ 94 w 274"/>
                <a:gd name="T7" fmla="*/ 220 h 656"/>
                <a:gd name="T8" fmla="*/ 62 w 274"/>
                <a:gd name="T9" fmla="*/ 249 h 656"/>
                <a:gd name="T10" fmla="*/ 37 w 274"/>
                <a:gd name="T11" fmla="*/ 282 h 656"/>
                <a:gd name="T12" fmla="*/ 18 w 274"/>
                <a:gd name="T13" fmla="*/ 320 h 656"/>
                <a:gd name="T14" fmla="*/ 6 w 274"/>
                <a:gd name="T15" fmla="*/ 360 h 656"/>
                <a:gd name="T16" fmla="*/ 1 w 274"/>
                <a:gd name="T17" fmla="*/ 401 h 656"/>
                <a:gd name="T18" fmla="*/ 2 w 274"/>
                <a:gd name="T19" fmla="*/ 441 h 656"/>
                <a:gd name="T20" fmla="*/ 10 w 274"/>
                <a:gd name="T21" fmla="*/ 482 h 656"/>
                <a:gd name="T22" fmla="*/ 25 w 274"/>
                <a:gd name="T23" fmla="*/ 520 h 656"/>
                <a:gd name="T24" fmla="*/ 47 w 274"/>
                <a:gd name="T25" fmla="*/ 556 h 656"/>
                <a:gd name="T26" fmla="*/ 75 w 274"/>
                <a:gd name="T27" fmla="*/ 589 h 656"/>
                <a:gd name="T28" fmla="*/ 111 w 274"/>
                <a:gd name="T29" fmla="*/ 616 h 656"/>
                <a:gd name="T30" fmla="*/ 153 w 274"/>
                <a:gd name="T31" fmla="*/ 636 h 656"/>
                <a:gd name="T32" fmla="*/ 201 w 274"/>
                <a:gd name="T33" fmla="*/ 652 h 656"/>
                <a:gd name="T34" fmla="*/ 226 w 274"/>
                <a:gd name="T35" fmla="*/ 585 h 656"/>
                <a:gd name="T36" fmla="*/ 187 w 274"/>
                <a:gd name="T37" fmla="*/ 575 h 656"/>
                <a:gd name="T38" fmla="*/ 155 w 274"/>
                <a:gd name="T39" fmla="*/ 559 h 656"/>
                <a:gd name="T40" fmla="*/ 129 w 274"/>
                <a:gd name="T41" fmla="*/ 538 h 656"/>
                <a:gd name="T42" fmla="*/ 107 w 274"/>
                <a:gd name="T43" fmla="*/ 514 h 656"/>
                <a:gd name="T44" fmla="*/ 92 w 274"/>
                <a:gd name="T45" fmla="*/ 486 h 656"/>
                <a:gd name="T46" fmla="*/ 82 w 274"/>
                <a:gd name="T47" fmla="*/ 457 h 656"/>
                <a:gd name="T48" fmla="*/ 76 w 274"/>
                <a:gd name="T49" fmla="*/ 425 h 656"/>
                <a:gd name="T50" fmla="*/ 76 w 274"/>
                <a:gd name="T51" fmla="*/ 394 h 656"/>
                <a:gd name="T52" fmla="*/ 83 w 274"/>
                <a:gd name="T53" fmla="*/ 362 h 656"/>
                <a:gd name="T54" fmla="*/ 94 w 274"/>
                <a:gd name="T55" fmla="*/ 333 h 656"/>
                <a:gd name="T56" fmla="*/ 111 w 274"/>
                <a:gd name="T57" fmla="*/ 306 h 656"/>
                <a:gd name="T58" fmla="*/ 133 w 274"/>
                <a:gd name="T59" fmla="*/ 282 h 656"/>
                <a:gd name="T60" fmla="*/ 159 w 274"/>
                <a:gd name="T61" fmla="*/ 262 h 656"/>
                <a:gd name="T62" fmla="*/ 192 w 274"/>
                <a:gd name="T63" fmla="*/ 246 h 656"/>
                <a:gd name="T64" fmla="*/ 231 w 274"/>
                <a:gd name="T65" fmla="*/ 237 h 656"/>
                <a:gd name="T66" fmla="*/ 274 w 274"/>
                <a:gd name="T67" fmla="*/ 235 h 656"/>
                <a:gd name="T68" fmla="*/ 269 w 274"/>
                <a:gd name="T69" fmla="*/ 200 h 656"/>
                <a:gd name="T70" fmla="*/ 270 w 274"/>
                <a:gd name="T71" fmla="*/ 183 h 656"/>
                <a:gd name="T72" fmla="*/ 273 w 274"/>
                <a:gd name="T73" fmla="*/ 166 h 656"/>
                <a:gd name="T74" fmla="*/ 263 w 274"/>
                <a:gd name="T75" fmla="*/ 166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3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5"/>
                  </a:lnTo>
                  <a:lnTo>
                    <a:pt x="134" y="195"/>
                  </a:lnTo>
                  <a:lnTo>
                    <a:pt x="113" y="207"/>
                  </a:lnTo>
                  <a:lnTo>
                    <a:pt x="94" y="220"/>
                  </a:lnTo>
                  <a:lnTo>
                    <a:pt x="78" y="234"/>
                  </a:lnTo>
                  <a:lnTo>
                    <a:pt x="62" y="249"/>
                  </a:lnTo>
                  <a:lnTo>
                    <a:pt x="48" y="265"/>
                  </a:lnTo>
                  <a:lnTo>
                    <a:pt x="37" y="282"/>
                  </a:lnTo>
                  <a:lnTo>
                    <a:pt x="27" y="301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60"/>
                  </a:lnTo>
                  <a:lnTo>
                    <a:pt x="2" y="380"/>
                  </a:lnTo>
                  <a:lnTo>
                    <a:pt x="1" y="401"/>
                  </a:lnTo>
                  <a:lnTo>
                    <a:pt x="0" y="421"/>
                  </a:lnTo>
                  <a:lnTo>
                    <a:pt x="2" y="441"/>
                  </a:lnTo>
                  <a:lnTo>
                    <a:pt x="5" y="462"/>
                  </a:lnTo>
                  <a:lnTo>
                    <a:pt x="10" y="482"/>
                  </a:lnTo>
                  <a:lnTo>
                    <a:pt x="17" y="501"/>
                  </a:lnTo>
                  <a:lnTo>
                    <a:pt x="25" y="520"/>
                  </a:lnTo>
                  <a:lnTo>
                    <a:pt x="36" y="540"/>
                  </a:lnTo>
                  <a:lnTo>
                    <a:pt x="47" y="556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6"/>
                  </a:lnTo>
                  <a:lnTo>
                    <a:pt x="131" y="627"/>
                  </a:lnTo>
                  <a:lnTo>
                    <a:pt x="153" y="636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8" y="656"/>
                  </a:lnTo>
                  <a:lnTo>
                    <a:pt x="226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8"/>
                  </a:lnTo>
                  <a:lnTo>
                    <a:pt x="155" y="559"/>
                  </a:lnTo>
                  <a:lnTo>
                    <a:pt x="141" y="550"/>
                  </a:lnTo>
                  <a:lnTo>
                    <a:pt x="129" y="538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9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2" y="457"/>
                  </a:lnTo>
                  <a:lnTo>
                    <a:pt x="78" y="441"/>
                  </a:lnTo>
                  <a:lnTo>
                    <a:pt x="76" y="425"/>
                  </a:lnTo>
                  <a:lnTo>
                    <a:pt x="76" y="409"/>
                  </a:lnTo>
                  <a:lnTo>
                    <a:pt x="76" y="394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3"/>
                  </a:lnTo>
                  <a:lnTo>
                    <a:pt x="102" y="319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3" y="282"/>
                  </a:lnTo>
                  <a:lnTo>
                    <a:pt x="145" y="272"/>
                  </a:lnTo>
                  <a:lnTo>
                    <a:pt x="159" y="262"/>
                  </a:lnTo>
                  <a:lnTo>
                    <a:pt x="176" y="254"/>
                  </a:lnTo>
                  <a:lnTo>
                    <a:pt x="192" y="246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6"/>
                  </a:lnTo>
                  <a:lnTo>
                    <a:pt x="274" y="235"/>
                  </a:lnTo>
                  <a:lnTo>
                    <a:pt x="272" y="220"/>
                  </a:lnTo>
                  <a:lnTo>
                    <a:pt x="269" y="200"/>
                  </a:lnTo>
                  <a:lnTo>
                    <a:pt x="269" y="192"/>
                  </a:lnTo>
                  <a:lnTo>
                    <a:pt x="270" y="183"/>
                  </a:lnTo>
                  <a:lnTo>
                    <a:pt x="272" y="174"/>
                  </a:lnTo>
                  <a:lnTo>
                    <a:pt x="273" y="166"/>
                  </a:lnTo>
                  <a:lnTo>
                    <a:pt x="268" y="166"/>
                  </a:lnTo>
                  <a:lnTo>
                    <a:pt x="263" y="166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6" name="Freeform 300"/>
            <p:cNvSpPr>
              <a:spLocks/>
            </p:cNvSpPr>
            <p:nvPr/>
          </p:nvSpPr>
          <p:spPr bwMode="auto">
            <a:xfrm>
              <a:off x="3354388" y="4748213"/>
              <a:ext cx="139700" cy="177800"/>
            </a:xfrm>
            <a:custGeom>
              <a:avLst/>
              <a:gdLst>
                <a:gd name="T0" fmla="*/ 349 w 349"/>
                <a:gd name="T1" fmla="*/ 0 h 449"/>
                <a:gd name="T2" fmla="*/ 349 w 349"/>
                <a:gd name="T3" fmla="*/ 248 h 449"/>
                <a:gd name="T4" fmla="*/ 243 w 349"/>
                <a:gd name="T5" fmla="*/ 248 h 449"/>
                <a:gd name="T6" fmla="*/ 239 w 349"/>
                <a:gd name="T7" fmla="*/ 288 h 449"/>
                <a:gd name="T8" fmla="*/ 234 w 349"/>
                <a:gd name="T9" fmla="*/ 327 h 449"/>
                <a:gd name="T10" fmla="*/ 230 w 349"/>
                <a:gd name="T11" fmla="*/ 344 h 449"/>
                <a:gd name="T12" fmla="*/ 227 w 349"/>
                <a:gd name="T13" fmla="*/ 361 h 449"/>
                <a:gd name="T14" fmla="*/ 223 w 349"/>
                <a:gd name="T15" fmla="*/ 376 h 449"/>
                <a:gd name="T16" fmla="*/ 219 w 349"/>
                <a:gd name="T17" fmla="*/ 390 h 449"/>
                <a:gd name="T18" fmla="*/ 214 w 349"/>
                <a:gd name="T19" fmla="*/ 403 h 449"/>
                <a:gd name="T20" fmla="*/ 209 w 349"/>
                <a:gd name="T21" fmla="*/ 415 h 449"/>
                <a:gd name="T22" fmla="*/ 202 w 349"/>
                <a:gd name="T23" fmla="*/ 425 h 449"/>
                <a:gd name="T24" fmla="*/ 197 w 349"/>
                <a:gd name="T25" fmla="*/ 432 h 449"/>
                <a:gd name="T26" fmla="*/ 191 w 349"/>
                <a:gd name="T27" fmla="*/ 440 h 449"/>
                <a:gd name="T28" fmla="*/ 185 w 349"/>
                <a:gd name="T29" fmla="*/ 444 h 449"/>
                <a:gd name="T30" fmla="*/ 178 w 349"/>
                <a:gd name="T31" fmla="*/ 448 h 449"/>
                <a:gd name="T32" fmla="*/ 172 w 349"/>
                <a:gd name="T33" fmla="*/ 449 h 449"/>
                <a:gd name="T34" fmla="*/ 165 w 349"/>
                <a:gd name="T35" fmla="*/ 448 h 449"/>
                <a:gd name="T36" fmla="*/ 159 w 349"/>
                <a:gd name="T37" fmla="*/ 444 h 449"/>
                <a:gd name="T38" fmla="*/ 153 w 349"/>
                <a:gd name="T39" fmla="*/ 440 h 449"/>
                <a:gd name="T40" fmla="*/ 146 w 349"/>
                <a:gd name="T41" fmla="*/ 432 h 449"/>
                <a:gd name="T42" fmla="*/ 141 w 349"/>
                <a:gd name="T43" fmla="*/ 425 h 449"/>
                <a:gd name="T44" fmla="*/ 136 w 349"/>
                <a:gd name="T45" fmla="*/ 415 h 449"/>
                <a:gd name="T46" fmla="*/ 131 w 349"/>
                <a:gd name="T47" fmla="*/ 403 h 449"/>
                <a:gd name="T48" fmla="*/ 126 w 349"/>
                <a:gd name="T49" fmla="*/ 390 h 449"/>
                <a:gd name="T50" fmla="*/ 121 w 349"/>
                <a:gd name="T51" fmla="*/ 376 h 449"/>
                <a:gd name="T52" fmla="*/ 117 w 349"/>
                <a:gd name="T53" fmla="*/ 361 h 449"/>
                <a:gd name="T54" fmla="*/ 113 w 349"/>
                <a:gd name="T55" fmla="*/ 344 h 449"/>
                <a:gd name="T56" fmla="*/ 109 w 349"/>
                <a:gd name="T57" fmla="*/ 327 h 449"/>
                <a:gd name="T58" fmla="*/ 104 w 349"/>
                <a:gd name="T59" fmla="*/ 288 h 449"/>
                <a:gd name="T60" fmla="*/ 100 w 349"/>
                <a:gd name="T61" fmla="*/ 248 h 449"/>
                <a:gd name="T62" fmla="*/ 0 w 349"/>
                <a:gd name="T63" fmla="*/ 248 h 449"/>
                <a:gd name="T64" fmla="*/ 0 w 349"/>
                <a:gd name="T65" fmla="*/ 0 h 449"/>
                <a:gd name="T66" fmla="*/ 43 w 349"/>
                <a:gd name="T67" fmla="*/ 0 h 449"/>
                <a:gd name="T68" fmla="*/ 86 w 349"/>
                <a:gd name="T69" fmla="*/ 0 h 449"/>
                <a:gd name="T70" fmla="*/ 130 w 349"/>
                <a:gd name="T71" fmla="*/ 0 h 449"/>
                <a:gd name="T72" fmla="*/ 174 w 349"/>
                <a:gd name="T73" fmla="*/ 0 h 449"/>
                <a:gd name="T74" fmla="*/ 218 w 349"/>
                <a:gd name="T75" fmla="*/ 0 h 449"/>
                <a:gd name="T76" fmla="*/ 261 w 349"/>
                <a:gd name="T77" fmla="*/ 0 h 449"/>
                <a:gd name="T78" fmla="*/ 304 w 349"/>
                <a:gd name="T79" fmla="*/ 0 h 449"/>
                <a:gd name="T80" fmla="*/ 349 w 349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9">
                  <a:moveTo>
                    <a:pt x="349" y="0"/>
                  </a:moveTo>
                  <a:lnTo>
                    <a:pt x="349" y="248"/>
                  </a:lnTo>
                  <a:lnTo>
                    <a:pt x="243" y="248"/>
                  </a:lnTo>
                  <a:lnTo>
                    <a:pt x="239" y="288"/>
                  </a:lnTo>
                  <a:lnTo>
                    <a:pt x="234" y="327"/>
                  </a:lnTo>
                  <a:lnTo>
                    <a:pt x="230" y="344"/>
                  </a:lnTo>
                  <a:lnTo>
                    <a:pt x="227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5"/>
                  </a:lnTo>
                  <a:lnTo>
                    <a:pt x="202" y="425"/>
                  </a:lnTo>
                  <a:lnTo>
                    <a:pt x="197" y="432"/>
                  </a:lnTo>
                  <a:lnTo>
                    <a:pt x="191" y="440"/>
                  </a:lnTo>
                  <a:lnTo>
                    <a:pt x="185" y="444"/>
                  </a:lnTo>
                  <a:lnTo>
                    <a:pt x="178" y="448"/>
                  </a:lnTo>
                  <a:lnTo>
                    <a:pt x="172" y="449"/>
                  </a:lnTo>
                  <a:lnTo>
                    <a:pt x="165" y="448"/>
                  </a:lnTo>
                  <a:lnTo>
                    <a:pt x="159" y="444"/>
                  </a:lnTo>
                  <a:lnTo>
                    <a:pt x="153" y="440"/>
                  </a:lnTo>
                  <a:lnTo>
                    <a:pt x="146" y="432"/>
                  </a:lnTo>
                  <a:lnTo>
                    <a:pt x="141" y="425"/>
                  </a:lnTo>
                  <a:lnTo>
                    <a:pt x="136" y="415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3" y="344"/>
                  </a:lnTo>
                  <a:lnTo>
                    <a:pt x="109" y="327"/>
                  </a:lnTo>
                  <a:lnTo>
                    <a:pt x="104" y="288"/>
                  </a:lnTo>
                  <a:lnTo>
                    <a:pt x="100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6" y="0"/>
                  </a:lnTo>
                  <a:lnTo>
                    <a:pt x="130" y="0"/>
                  </a:lnTo>
                  <a:lnTo>
                    <a:pt x="174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4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7" name="Freeform 301"/>
            <p:cNvSpPr>
              <a:spLocks/>
            </p:cNvSpPr>
            <p:nvPr/>
          </p:nvSpPr>
          <p:spPr bwMode="auto">
            <a:xfrm>
              <a:off x="3946525" y="4735513"/>
              <a:ext cx="217488" cy="169862"/>
            </a:xfrm>
            <a:custGeom>
              <a:avLst/>
              <a:gdLst>
                <a:gd name="T0" fmla="*/ 166 w 550"/>
                <a:gd name="T1" fmla="*/ 277 h 430"/>
                <a:gd name="T2" fmla="*/ 182 w 550"/>
                <a:gd name="T3" fmla="*/ 277 h 430"/>
                <a:gd name="T4" fmla="*/ 212 w 550"/>
                <a:gd name="T5" fmla="*/ 286 h 430"/>
                <a:gd name="T6" fmla="*/ 240 w 550"/>
                <a:gd name="T7" fmla="*/ 301 h 430"/>
                <a:gd name="T8" fmla="*/ 265 w 550"/>
                <a:gd name="T9" fmla="*/ 320 h 430"/>
                <a:gd name="T10" fmla="*/ 287 w 550"/>
                <a:gd name="T11" fmla="*/ 320 h 430"/>
                <a:gd name="T12" fmla="*/ 313 w 550"/>
                <a:gd name="T13" fmla="*/ 301 h 430"/>
                <a:gd name="T14" fmla="*/ 341 w 550"/>
                <a:gd name="T15" fmla="*/ 286 h 430"/>
                <a:gd name="T16" fmla="*/ 370 w 550"/>
                <a:gd name="T17" fmla="*/ 277 h 430"/>
                <a:gd name="T18" fmla="*/ 386 w 550"/>
                <a:gd name="T19" fmla="*/ 277 h 430"/>
                <a:gd name="T20" fmla="*/ 388 w 550"/>
                <a:gd name="T21" fmla="*/ 277 h 430"/>
                <a:gd name="T22" fmla="*/ 403 w 550"/>
                <a:gd name="T23" fmla="*/ 277 h 430"/>
                <a:gd name="T24" fmla="*/ 431 w 550"/>
                <a:gd name="T25" fmla="*/ 282 h 430"/>
                <a:gd name="T26" fmla="*/ 458 w 550"/>
                <a:gd name="T27" fmla="*/ 292 h 430"/>
                <a:gd name="T28" fmla="*/ 482 w 550"/>
                <a:gd name="T29" fmla="*/ 306 h 430"/>
                <a:gd name="T30" fmla="*/ 504 w 550"/>
                <a:gd name="T31" fmla="*/ 324 h 430"/>
                <a:gd name="T32" fmla="*/ 522 w 550"/>
                <a:gd name="T33" fmla="*/ 346 h 430"/>
                <a:gd name="T34" fmla="*/ 537 w 550"/>
                <a:gd name="T35" fmla="*/ 370 h 430"/>
                <a:gd name="T36" fmla="*/ 547 w 550"/>
                <a:gd name="T37" fmla="*/ 396 h 430"/>
                <a:gd name="T38" fmla="*/ 550 w 550"/>
                <a:gd name="T39" fmla="*/ 212 h 430"/>
                <a:gd name="T40" fmla="*/ 323 w 550"/>
                <a:gd name="T41" fmla="*/ 0 h 430"/>
                <a:gd name="T42" fmla="*/ 231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5 w 550"/>
                <a:gd name="T49" fmla="*/ 370 h 430"/>
                <a:gd name="T50" fmla="*/ 32 w 550"/>
                <a:gd name="T51" fmla="*/ 345 h 430"/>
                <a:gd name="T52" fmla="*/ 51 w 550"/>
                <a:gd name="T53" fmla="*/ 322 h 430"/>
                <a:gd name="T54" fmla="*/ 75 w 550"/>
                <a:gd name="T55" fmla="*/ 302 h 430"/>
                <a:gd name="T56" fmla="*/ 102 w 550"/>
                <a:gd name="T57" fmla="*/ 288 h 430"/>
                <a:gd name="T58" fmla="*/ 133 w 550"/>
                <a:gd name="T59" fmla="*/ 280 h 430"/>
                <a:gd name="T60" fmla="*/ 165 w 550"/>
                <a:gd name="T61" fmla="*/ 277 h 430"/>
                <a:gd name="T62" fmla="*/ 166 w 550"/>
                <a:gd name="T63" fmla="*/ 277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6" y="277"/>
                  </a:moveTo>
                  <a:lnTo>
                    <a:pt x="166" y="277"/>
                  </a:lnTo>
                  <a:lnTo>
                    <a:pt x="167" y="277"/>
                  </a:lnTo>
                  <a:lnTo>
                    <a:pt x="182" y="277"/>
                  </a:lnTo>
                  <a:lnTo>
                    <a:pt x="198" y="281"/>
                  </a:lnTo>
                  <a:lnTo>
                    <a:pt x="212" y="286"/>
                  </a:lnTo>
                  <a:lnTo>
                    <a:pt x="226" y="294"/>
                  </a:lnTo>
                  <a:lnTo>
                    <a:pt x="240" y="301"/>
                  </a:lnTo>
                  <a:lnTo>
                    <a:pt x="253" y="310"/>
                  </a:lnTo>
                  <a:lnTo>
                    <a:pt x="265" y="320"/>
                  </a:lnTo>
                  <a:lnTo>
                    <a:pt x="277" y="329"/>
                  </a:lnTo>
                  <a:lnTo>
                    <a:pt x="287" y="320"/>
                  </a:lnTo>
                  <a:lnTo>
                    <a:pt x="300" y="310"/>
                  </a:lnTo>
                  <a:lnTo>
                    <a:pt x="313" y="301"/>
                  </a:lnTo>
                  <a:lnTo>
                    <a:pt x="327" y="294"/>
                  </a:lnTo>
                  <a:lnTo>
                    <a:pt x="341" y="286"/>
                  </a:lnTo>
                  <a:lnTo>
                    <a:pt x="355" y="281"/>
                  </a:lnTo>
                  <a:lnTo>
                    <a:pt x="370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6" y="277"/>
                  </a:lnTo>
                  <a:lnTo>
                    <a:pt x="388" y="277"/>
                  </a:lnTo>
                  <a:lnTo>
                    <a:pt x="388" y="277"/>
                  </a:lnTo>
                  <a:lnTo>
                    <a:pt x="403" y="277"/>
                  </a:lnTo>
                  <a:lnTo>
                    <a:pt x="417" y="280"/>
                  </a:lnTo>
                  <a:lnTo>
                    <a:pt x="431" y="282"/>
                  </a:lnTo>
                  <a:lnTo>
                    <a:pt x="445" y="287"/>
                  </a:lnTo>
                  <a:lnTo>
                    <a:pt x="458" y="292"/>
                  </a:lnTo>
                  <a:lnTo>
                    <a:pt x="471" y="299"/>
                  </a:lnTo>
                  <a:lnTo>
                    <a:pt x="482" y="306"/>
                  </a:lnTo>
                  <a:lnTo>
                    <a:pt x="494" y="315"/>
                  </a:lnTo>
                  <a:lnTo>
                    <a:pt x="504" y="324"/>
                  </a:lnTo>
                  <a:lnTo>
                    <a:pt x="514" y="334"/>
                  </a:lnTo>
                  <a:lnTo>
                    <a:pt x="522" y="346"/>
                  </a:lnTo>
                  <a:lnTo>
                    <a:pt x="529" y="357"/>
                  </a:lnTo>
                  <a:lnTo>
                    <a:pt x="537" y="370"/>
                  </a:lnTo>
                  <a:lnTo>
                    <a:pt x="542" y="383"/>
                  </a:lnTo>
                  <a:lnTo>
                    <a:pt x="547" y="396"/>
                  </a:lnTo>
                  <a:lnTo>
                    <a:pt x="550" y="410"/>
                  </a:lnTo>
                  <a:lnTo>
                    <a:pt x="550" y="212"/>
                  </a:lnTo>
                  <a:lnTo>
                    <a:pt x="323" y="212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1" y="415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5" y="370"/>
                  </a:lnTo>
                  <a:lnTo>
                    <a:pt x="23" y="357"/>
                  </a:lnTo>
                  <a:lnTo>
                    <a:pt x="32" y="345"/>
                  </a:lnTo>
                  <a:lnTo>
                    <a:pt x="41" y="332"/>
                  </a:lnTo>
                  <a:lnTo>
                    <a:pt x="51" y="322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8" y="295"/>
                  </a:lnTo>
                  <a:lnTo>
                    <a:pt x="102" y="288"/>
                  </a:lnTo>
                  <a:lnTo>
                    <a:pt x="117" y="283"/>
                  </a:lnTo>
                  <a:lnTo>
                    <a:pt x="133" y="280"/>
                  </a:lnTo>
                  <a:lnTo>
                    <a:pt x="148" y="277"/>
                  </a:lnTo>
                  <a:lnTo>
                    <a:pt x="165" y="277"/>
                  </a:lnTo>
                  <a:lnTo>
                    <a:pt x="165" y="277"/>
                  </a:lnTo>
                  <a:lnTo>
                    <a:pt x="166" y="277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8" name="Freeform 302"/>
            <p:cNvSpPr>
              <a:spLocks/>
            </p:cNvSpPr>
            <p:nvPr/>
          </p:nvSpPr>
          <p:spPr bwMode="auto">
            <a:xfrm>
              <a:off x="3656013" y="4799013"/>
              <a:ext cx="79375" cy="158750"/>
            </a:xfrm>
            <a:custGeom>
              <a:avLst/>
              <a:gdLst>
                <a:gd name="T0" fmla="*/ 139 w 203"/>
                <a:gd name="T1" fmla="*/ 206 h 402"/>
                <a:gd name="T2" fmla="*/ 153 w 203"/>
                <a:gd name="T3" fmla="*/ 213 h 402"/>
                <a:gd name="T4" fmla="*/ 165 w 203"/>
                <a:gd name="T5" fmla="*/ 222 h 402"/>
                <a:gd name="T6" fmla="*/ 176 w 203"/>
                <a:gd name="T7" fmla="*/ 232 h 402"/>
                <a:gd name="T8" fmla="*/ 185 w 203"/>
                <a:gd name="T9" fmla="*/ 243 h 402"/>
                <a:gd name="T10" fmla="*/ 193 w 203"/>
                <a:gd name="T11" fmla="*/ 256 h 402"/>
                <a:gd name="T12" fmla="*/ 199 w 203"/>
                <a:gd name="T13" fmla="*/ 270 h 402"/>
                <a:gd name="T14" fmla="*/ 201 w 203"/>
                <a:gd name="T15" fmla="*/ 284 h 402"/>
                <a:gd name="T16" fmla="*/ 203 w 203"/>
                <a:gd name="T17" fmla="*/ 301 h 402"/>
                <a:gd name="T18" fmla="*/ 203 w 203"/>
                <a:gd name="T19" fmla="*/ 311 h 402"/>
                <a:gd name="T20" fmla="*/ 201 w 203"/>
                <a:gd name="T21" fmla="*/ 321 h 402"/>
                <a:gd name="T22" fmla="*/ 199 w 203"/>
                <a:gd name="T23" fmla="*/ 330 h 402"/>
                <a:gd name="T24" fmla="*/ 195 w 203"/>
                <a:gd name="T25" fmla="*/ 340 h 402"/>
                <a:gd name="T26" fmla="*/ 191 w 203"/>
                <a:gd name="T27" fmla="*/ 349 h 402"/>
                <a:gd name="T28" fmla="*/ 186 w 203"/>
                <a:gd name="T29" fmla="*/ 357 h 402"/>
                <a:gd name="T30" fmla="*/ 180 w 203"/>
                <a:gd name="T31" fmla="*/ 365 h 402"/>
                <a:gd name="T32" fmla="*/ 173 w 203"/>
                <a:gd name="T33" fmla="*/ 372 h 402"/>
                <a:gd name="T34" fmla="*/ 166 w 203"/>
                <a:gd name="T35" fmla="*/ 379 h 402"/>
                <a:gd name="T36" fmla="*/ 158 w 203"/>
                <a:gd name="T37" fmla="*/ 385 h 402"/>
                <a:gd name="T38" fmla="*/ 150 w 203"/>
                <a:gd name="T39" fmla="*/ 390 h 402"/>
                <a:gd name="T40" fmla="*/ 142 w 203"/>
                <a:gd name="T41" fmla="*/ 394 h 402"/>
                <a:gd name="T42" fmla="*/ 131 w 203"/>
                <a:gd name="T43" fmla="*/ 398 h 402"/>
                <a:gd name="T44" fmla="*/ 122 w 203"/>
                <a:gd name="T45" fmla="*/ 400 h 402"/>
                <a:gd name="T46" fmla="*/ 112 w 203"/>
                <a:gd name="T47" fmla="*/ 402 h 402"/>
                <a:gd name="T48" fmla="*/ 102 w 203"/>
                <a:gd name="T49" fmla="*/ 402 h 402"/>
                <a:gd name="T50" fmla="*/ 92 w 203"/>
                <a:gd name="T51" fmla="*/ 402 h 402"/>
                <a:gd name="T52" fmla="*/ 82 w 203"/>
                <a:gd name="T53" fmla="*/ 400 h 402"/>
                <a:gd name="T54" fmla="*/ 71 w 203"/>
                <a:gd name="T55" fmla="*/ 398 h 402"/>
                <a:gd name="T56" fmla="*/ 63 w 203"/>
                <a:gd name="T57" fmla="*/ 394 h 402"/>
                <a:gd name="T58" fmla="*/ 54 w 203"/>
                <a:gd name="T59" fmla="*/ 390 h 402"/>
                <a:gd name="T60" fmla="*/ 45 w 203"/>
                <a:gd name="T61" fmla="*/ 385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8 w 203"/>
                <a:gd name="T69" fmla="*/ 357 h 402"/>
                <a:gd name="T70" fmla="*/ 13 w 203"/>
                <a:gd name="T71" fmla="*/ 349 h 402"/>
                <a:gd name="T72" fmla="*/ 8 w 203"/>
                <a:gd name="T73" fmla="*/ 340 h 402"/>
                <a:gd name="T74" fmla="*/ 5 w 203"/>
                <a:gd name="T75" fmla="*/ 330 h 402"/>
                <a:gd name="T76" fmla="*/ 3 w 203"/>
                <a:gd name="T77" fmla="*/ 321 h 402"/>
                <a:gd name="T78" fmla="*/ 0 w 203"/>
                <a:gd name="T79" fmla="*/ 311 h 402"/>
                <a:gd name="T80" fmla="*/ 0 w 203"/>
                <a:gd name="T81" fmla="*/ 301 h 402"/>
                <a:gd name="T82" fmla="*/ 1 w 203"/>
                <a:gd name="T83" fmla="*/ 284 h 402"/>
                <a:gd name="T84" fmla="*/ 5 w 203"/>
                <a:gd name="T85" fmla="*/ 270 h 402"/>
                <a:gd name="T86" fmla="*/ 10 w 203"/>
                <a:gd name="T87" fmla="*/ 256 h 402"/>
                <a:gd name="T88" fmla="*/ 18 w 203"/>
                <a:gd name="T89" fmla="*/ 243 h 402"/>
                <a:gd name="T90" fmla="*/ 27 w 203"/>
                <a:gd name="T91" fmla="*/ 232 h 402"/>
                <a:gd name="T92" fmla="*/ 38 w 203"/>
                <a:gd name="T93" fmla="*/ 222 h 402"/>
                <a:gd name="T94" fmla="*/ 50 w 203"/>
                <a:gd name="T95" fmla="*/ 213 h 402"/>
                <a:gd name="T96" fmla="*/ 64 w 203"/>
                <a:gd name="T97" fmla="*/ 206 h 402"/>
                <a:gd name="T98" fmla="*/ 64 w 203"/>
                <a:gd name="T99" fmla="*/ 0 h 402"/>
                <a:gd name="T100" fmla="*/ 139 w 203"/>
                <a:gd name="T101" fmla="*/ 0 h 402"/>
                <a:gd name="T102" fmla="*/ 139 w 203"/>
                <a:gd name="T103" fmla="*/ 206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6"/>
                  </a:moveTo>
                  <a:lnTo>
                    <a:pt x="153" y="213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1" y="284"/>
                  </a:lnTo>
                  <a:lnTo>
                    <a:pt x="203" y="301"/>
                  </a:lnTo>
                  <a:lnTo>
                    <a:pt x="203" y="311"/>
                  </a:lnTo>
                  <a:lnTo>
                    <a:pt x="201" y="321"/>
                  </a:lnTo>
                  <a:lnTo>
                    <a:pt x="199" y="330"/>
                  </a:lnTo>
                  <a:lnTo>
                    <a:pt x="195" y="340"/>
                  </a:lnTo>
                  <a:lnTo>
                    <a:pt x="191" y="349"/>
                  </a:lnTo>
                  <a:lnTo>
                    <a:pt x="186" y="357"/>
                  </a:lnTo>
                  <a:lnTo>
                    <a:pt x="180" y="365"/>
                  </a:lnTo>
                  <a:lnTo>
                    <a:pt x="173" y="372"/>
                  </a:lnTo>
                  <a:lnTo>
                    <a:pt x="166" y="379"/>
                  </a:lnTo>
                  <a:lnTo>
                    <a:pt x="158" y="385"/>
                  </a:lnTo>
                  <a:lnTo>
                    <a:pt x="150" y="390"/>
                  </a:lnTo>
                  <a:lnTo>
                    <a:pt x="142" y="394"/>
                  </a:lnTo>
                  <a:lnTo>
                    <a:pt x="131" y="398"/>
                  </a:lnTo>
                  <a:lnTo>
                    <a:pt x="122" y="400"/>
                  </a:lnTo>
                  <a:lnTo>
                    <a:pt x="112" y="402"/>
                  </a:lnTo>
                  <a:lnTo>
                    <a:pt x="102" y="402"/>
                  </a:lnTo>
                  <a:lnTo>
                    <a:pt x="92" y="402"/>
                  </a:lnTo>
                  <a:lnTo>
                    <a:pt x="82" y="400"/>
                  </a:lnTo>
                  <a:lnTo>
                    <a:pt x="71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5" y="385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8" y="340"/>
                  </a:lnTo>
                  <a:lnTo>
                    <a:pt x="5" y="330"/>
                  </a:lnTo>
                  <a:lnTo>
                    <a:pt x="3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4"/>
                  </a:lnTo>
                  <a:lnTo>
                    <a:pt x="5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8" y="222"/>
                  </a:lnTo>
                  <a:lnTo>
                    <a:pt x="50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39" name="Freeform 303"/>
            <p:cNvSpPr>
              <a:spLocks/>
            </p:cNvSpPr>
            <p:nvPr/>
          </p:nvSpPr>
          <p:spPr bwMode="auto">
            <a:xfrm>
              <a:off x="4262438" y="4703763"/>
              <a:ext cx="107950" cy="260350"/>
            </a:xfrm>
            <a:custGeom>
              <a:avLst/>
              <a:gdLst>
                <a:gd name="T0" fmla="*/ 204 w 274"/>
                <a:gd name="T1" fmla="*/ 0 h 655"/>
                <a:gd name="T2" fmla="*/ 178 w 274"/>
                <a:gd name="T3" fmla="*/ 177 h 655"/>
                <a:gd name="T4" fmla="*/ 134 w 274"/>
                <a:gd name="T5" fmla="*/ 195 h 655"/>
                <a:gd name="T6" fmla="*/ 94 w 274"/>
                <a:gd name="T7" fmla="*/ 219 h 655"/>
                <a:gd name="T8" fmla="*/ 62 w 274"/>
                <a:gd name="T9" fmla="*/ 248 h 655"/>
                <a:gd name="T10" fmla="*/ 37 w 274"/>
                <a:gd name="T11" fmla="*/ 281 h 655"/>
                <a:gd name="T12" fmla="*/ 18 w 274"/>
                <a:gd name="T13" fmla="*/ 320 h 655"/>
                <a:gd name="T14" fmla="*/ 6 w 274"/>
                <a:gd name="T15" fmla="*/ 359 h 655"/>
                <a:gd name="T16" fmla="*/ 0 w 274"/>
                <a:gd name="T17" fmla="*/ 400 h 655"/>
                <a:gd name="T18" fmla="*/ 2 w 274"/>
                <a:gd name="T19" fmla="*/ 441 h 655"/>
                <a:gd name="T20" fmla="*/ 10 w 274"/>
                <a:gd name="T21" fmla="*/ 481 h 655"/>
                <a:gd name="T22" fmla="*/ 25 w 274"/>
                <a:gd name="T23" fmla="*/ 520 h 655"/>
                <a:gd name="T24" fmla="*/ 47 w 274"/>
                <a:gd name="T25" fmla="*/ 557 h 655"/>
                <a:gd name="T26" fmla="*/ 75 w 274"/>
                <a:gd name="T27" fmla="*/ 589 h 655"/>
                <a:gd name="T28" fmla="*/ 111 w 274"/>
                <a:gd name="T29" fmla="*/ 615 h 655"/>
                <a:gd name="T30" fmla="*/ 153 w 274"/>
                <a:gd name="T31" fmla="*/ 637 h 655"/>
                <a:gd name="T32" fmla="*/ 201 w 274"/>
                <a:gd name="T33" fmla="*/ 651 h 655"/>
                <a:gd name="T34" fmla="*/ 225 w 274"/>
                <a:gd name="T35" fmla="*/ 585 h 655"/>
                <a:gd name="T36" fmla="*/ 187 w 274"/>
                <a:gd name="T37" fmla="*/ 575 h 655"/>
                <a:gd name="T38" fmla="*/ 155 w 274"/>
                <a:gd name="T39" fmla="*/ 558 h 655"/>
                <a:gd name="T40" fmla="*/ 129 w 274"/>
                <a:gd name="T41" fmla="*/ 538 h 655"/>
                <a:gd name="T42" fmla="*/ 107 w 274"/>
                <a:gd name="T43" fmla="*/ 513 h 655"/>
                <a:gd name="T44" fmla="*/ 92 w 274"/>
                <a:gd name="T45" fmla="*/ 485 h 655"/>
                <a:gd name="T46" fmla="*/ 81 w 274"/>
                <a:gd name="T47" fmla="*/ 456 h 655"/>
                <a:gd name="T48" fmla="*/ 76 w 274"/>
                <a:gd name="T49" fmla="*/ 424 h 655"/>
                <a:gd name="T50" fmla="*/ 76 w 274"/>
                <a:gd name="T51" fmla="*/ 393 h 655"/>
                <a:gd name="T52" fmla="*/ 83 w 274"/>
                <a:gd name="T53" fmla="*/ 362 h 655"/>
                <a:gd name="T54" fmla="*/ 94 w 274"/>
                <a:gd name="T55" fmla="*/ 332 h 655"/>
                <a:gd name="T56" fmla="*/ 111 w 274"/>
                <a:gd name="T57" fmla="*/ 306 h 655"/>
                <a:gd name="T58" fmla="*/ 132 w 274"/>
                <a:gd name="T59" fmla="*/ 281 h 655"/>
                <a:gd name="T60" fmla="*/ 159 w 274"/>
                <a:gd name="T61" fmla="*/ 261 h 655"/>
                <a:gd name="T62" fmla="*/ 192 w 274"/>
                <a:gd name="T63" fmla="*/ 247 h 655"/>
                <a:gd name="T64" fmla="*/ 231 w 274"/>
                <a:gd name="T65" fmla="*/ 237 h 655"/>
                <a:gd name="T66" fmla="*/ 274 w 274"/>
                <a:gd name="T67" fmla="*/ 234 h 655"/>
                <a:gd name="T68" fmla="*/ 269 w 274"/>
                <a:gd name="T69" fmla="*/ 200 h 655"/>
                <a:gd name="T70" fmla="*/ 270 w 274"/>
                <a:gd name="T71" fmla="*/ 182 h 655"/>
                <a:gd name="T72" fmla="*/ 273 w 274"/>
                <a:gd name="T73" fmla="*/ 165 h 655"/>
                <a:gd name="T74" fmla="*/ 262 w 274"/>
                <a:gd name="T75" fmla="*/ 165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5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5" y="186"/>
                  </a:lnTo>
                  <a:lnTo>
                    <a:pt x="134" y="195"/>
                  </a:lnTo>
                  <a:lnTo>
                    <a:pt x="113" y="206"/>
                  </a:lnTo>
                  <a:lnTo>
                    <a:pt x="94" y="219"/>
                  </a:lnTo>
                  <a:lnTo>
                    <a:pt x="78" y="233"/>
                  </a:lnTo>
                  <a:lnTo>
                    <a:pt x="62" y="248"/>
                  </a:lnTo>
                  <a:lnTo>
                    <a:pt x="48" y="265"/>
                  </a:lnTo>
                  <a:lnTo>
                    <a:pt x="37" y="281"/>
                  </a:lnTo>
                  <a:lnTo>
                    <a:pt x="27" y="300"/>
                  </a:lnTo>
                  <a:lnTo>
                    <a:pt x="18" y="320"/>
                  </a:lnTo>
                  <a:lnTo>
                    <a:pt x="11" y="339"/>
                  </a:lnTo>
                  <a:lnTo>
                    <a:pt x="6" y="359"/>
                  </a:lnTo>
                  <a:lnTo>
                    <a:pt x="2" y="379"/>
                  </a:lnTo>
                  <a:lnTo>
                    <a:pt x="0" y="400"/>
                  </a:lnTo>
                  <a:lnTo>
                    <a:pt x="0" y="420"/>
                  </a:lnTo>
                  <a:lnTo>
                    <a:pt x="2" y="441"/>
                  </a:lnTo>
                  <a:lnTo>
                    <a:pt x="5" y="461"/>
                  </a:lnTo>
                  <a:lnTo>
                    <a:pt x="10" y="481"/>
                  </a:lnTo>
                  <a:lnTo>
                    <a:pt x="16" y="501"/>
                  </a:lnTo>
                  <a:lnTo>
                    <a:pt x="25" y="520"/>
                  </a:lnTo>
                  <a:lnTo>
                    <a:pt x="35" y="539"/>
                  </a:lnTo>
                  <a:lnTo>
                    <a:pt x="47" y="557"/>
                  </a:lnTo>
                  <a:lnTo>
                    <a:pt x="60" y="573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11" y="615"/>
                  </a:lnTo>
                  <a:lnTo>
                    <a:pt x="131" y="627"/>
                  </a:lnTo>
                  <a:lnTo>
                    <a:pt x="153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6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3"/>
                  </a:lnTo>
                  <a:lnTo>
                    <a:pt x="99" y="499"/>
                  </a:lnTo>
                  <a:lnTo>
                    <a:pt x="92" y="485"/>
                  </a:lnTo>
                  <a:lnTo>
                    <a:pt x="85" y="471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6" y="409"/>
                  </a:lnTo>
                  <a:lnTo>
                    <a:pt x="76" y="393"/>
                  </a:lnTo>
                  <a:lnTo>
                    <a:pt x="79" y="378"/>
                  </a:lnTo>
                  <a:lnTo>
                    <a:pt x="83" y="362"/>
                  </a:lnTo>
                  <a:lnTo>
                    <a:pt x="88" y="348"/>
                  </a:lnTo>
                  <a:lnTo>
                    <a:pt x="94" y="332"/>
                  </a:lnTo>
                  <a:lnTo>
                    <a:pt x="102" y="318"/>
                  </a:lnTo>
                  <a:lnTo>
                    <a:pt x="111" y="306"/>
                  </a:lnTo>
                  <a:lnTo>
                    <a:pt x="121" y="293"/>
                  </a:lnTo>
                  <a:lnTo>
                    <a:pt x="132" y="281"/>
                  </a:lnTo>
                  <a:lnTo>
                    <a:pt x="145" y="271"/>
                  </a:lnTo>
                  <a:lnTo>
                    <a:pt x="159" y="261"/>
                  </a:lnTo>
                  <a:lnTo>
                    <a:pt x="176" y="253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31" y="237"/>
                  </a:lnTo>
                  <a:lnTo>
                    <a:pt x="251" y="235"/>
                  </a:lnTo>
                  <a:lnTo>
                    <a:pt x="274" y="234"/>
                  </a:lnTo>
                  <a:lnTo>
                    <a:pt x="271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70" y="182"/>
                  </a:lnTo>
                  <a:lnTo>
                    <a:pt x="271" y="173"/>
                  </a:lnTo>
                  <a:lnTo>
                    <a:pt x="273" y="165"/>
                  </a:lnTo>
                  <a:lnTo>
                    <a:pt x="268" y="165"/>
                  </a:lnTo>
                  <a:lnTo>
                    <a:pt x="262" y="165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0" name="Freeform 304"/>
            <p:cNvSpPr>
              <a:spLocks/>
            </p:cNvSpPr>
            <p:nvPr/>
          </p:nvSpPr>
          <p:spPr bwMode="auto">
            <a:xfrm>
              <a:off x="4687888" y="4765675"/>
              <a:ext cx="138112" cy="177800"/>
            </a:xfrm>
            <a:custGeom>
              <a:avLst/>
              <a:gdLst>
                <a:gd name="T0" fmla="*/ 349 w 349"/>
                <a:gd name="T1" fmla="*/ 0 h 448"/>
                <a:gd name="T2" fmla="*/ 349 w 349"/>
                <a:gd name="T3" fmla="*/ 246 h 448"/>
                <a:gd name="T4" fmla="*/ 245 w 349"/>
                <a:gd name="T5" fmla="*/ 246 h 448"/>
                <a:gd name="T6" fmla="*/ 241 w 349"/>
                <a:gd name="T7" fmla="*/ 288 h 448"/>
                <a:gd name="T8" fmla="*/ 235 w 349"/>
                <a:gd name="T9" fmla="*/ 326 h 448"/>
                <a:gd name="T10" fmla="*/ 232 w 349"/>
                <a:gd name="T11" fmla="*/ 344 h 448"/>
                <a:gd name="T12" fmla="*/ 228 w 349"/>
                <a:gd name="T13" fmla="*/ 361 h 448"/>
                <a:gd name="T14" fmla="*/ 223 w 349"/>
                <a:gd name="T15" fmla="*/ 376 h 448"/>
                <a:gd name="T16" fmla="*/ 219 w 349"/>
                <a:gd name="T17" fmla="*/ 390 h 448"/>
                <a:gd name="T18" fmla="*/ 214 w 349"/>
                <a:gd name="T19" fmla="*/ 403 h 448"/>
                <a:gd name="T20" fmla="*/ 209 w 349"/>
                <a:gd name="T21" fmla="*/ 414 h 448"/>
                <a:gd name="T22" fmla="*/ 204 w 349"/>
                <a:gd name="T23" fmla="*/ 425 h 448"/>
                <a:gd name="T24" fmla="*/ 198 w 349"/>
                <a:gd name="T25" fmla="*/ 432 h 448"/>
                <a:gd name="T26" fmla="*/ 191 w 349"/>
                <a:gd name="T27" fmla="*/ 439 h 448"/>
                <a:gd name="T28" fmla="*/ 186 w 349"/>
                <a:gd name="T29" fmla="*/ 444 h 448"/>
                <a:gd name="T30" fmla="*/ 180 w 349"/>
                <a:gd name="T31" fmla="*/ 446 h 448"/>
                <a:gd name="T32" fmla="*/ 172 w 349"/>
                <a:gd name="T33" fmla="*/ 448 h 448"/>
                <a:gd name="T34" fmla="*/ 166 w 349"/>
                <a:gd name="T35" fmla="*/ 446 h 448"/>
                <a:gd name="T36" fmla="*/ 159 w 349"/>
                <a:gd name="T37" fmla="*/ 444 h 448"/>
                <a:gd name="T38" fmla="*/ 153 w 349"/>
                <a:gd name="T39" fmla="*/ 439 h 448"/>
                <a:gd name="T40" fmla="*/ 148 w 349"/>
                <a:gd name="T41" fmla="*/ 432 h 448"/>
                <a:gd name="T42" fmla="*/ 142 w 349"/>
                <a:gd name="T43" fmla="*/ 425 h 448"/>
                <a:gd name="T44" fmla="*/ 136 w 349"/>
                <a:gd name="T45" fmla="*/ 414 h 448"/>
                <a:gd name="T46" fmla="*/ 131 w 349"/>
                <a:gd name="T47" fmla="*/ 403 h 448"/>
                <a:gd name="T48" fmla="*/ 126 w 349"/>
                <a:gd name="T49" fmla="*/ 390 h 448"/>
                <a:gd name="T50" fmla="*/ 121 w 349"/>
                <a:gd name="T51" fmla="*/ 376 h 448"/>
                <a:gd name="T52" fmla="*/ 117 w 349"/>
                <a:gd name="T53" fmla="*/ 361 h 448"/>
                <a:gd name="T54" fmla="*/ 114 w 349"/>
                <a:gd name="T55" fmla="*/ 344 h 448"/>
                <a:gd name="T56" fmla="*/ 110 w 349"/>
                <a:gd name="T57" fmla="*/ 326 h 448"/>
                <a:gd name="T58" fmla="*/ 105 w 349"/>
                <a:gd name="T59" fmla="*/ 288 h 448"/>
                <a:gd name="T60" fmla="*/ 101 w 349"/>
                <a:gd name="T61" fmla="*/ 246 h 448"/>
                <a:gd name="T62" fmla="*/ 0 w 349"/>
                <a:gd name="T63" fmla="*/ 246 h 448"/>
                <a:gd name="T64" fmla="*/ 0 w 349"/>
                <a:gd name="T65" fmla="*/ 0 h 448"/>
                <a:gd name="T66" fmla="*/ 43 w 349"/>
                <a:gd name="T67" fmla="*/ 0 h 448"/>
                <a:gd name="T68" fmla="*/ 87 w 349"/>
                <a:gd name="T69" fmla="*/ 0 h 448"/>
                <a:gd name="T70" fmla="*/ 131 w 349"/>
                <a:gd name="T71" fmla="*/ 0 h 448"/>
                <a:gd name="T72" fmla="*/ 175 w 349"/>
                <a:gd name="T73" fmla="*/ 0 h 448"/>
                <a:gd name="T74" fmla="*/ 218 w 349"/>
                <a:gd name="T75" fmla="*/ 0 h 448"/>
                <a:gd name="T76" fmla="*/ 261 w 349"/>
                <a:gd name="T77" fmla="*/ 0 h 448"/>
                <a:gd name="T78" fmla="*/ 306 w 349"/>
                <a:gd name="T79" fmla="*/ 0 h 448"/>
                <a:gd name="T80" fmla="*/ 349 w 349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0"/>
                  </a:moveTo>
                  <a:lnTo>
                    <a:pt x="349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5" y="326"/>
                  </a:lnTo>
                  <a:lnTo>
                    <a:pt x="232" y="344"/>
                  </a:lnTo>
                  <a:lnTo>
                    <a:pt x="228" y="361"/>
                  </a:lnTo>
                  <a:lnTo>
                    <a:pt x="223" y="376"/>
                  </a:lnTo>
                  <a:lnTo>
                    <a:pt x="219" y="390"/>
                  </a:lnTo>
                  <a:lnTo>
                    <a:pt x="214" y="403"/>
                  </a:lnTo>
                  <a:lnTo>
                    <a:pt x="209" y="414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1" y="439"/>
                  </a:lnTo>
                  <a:lnTo>
                    <a:pt x="186" y="444"/>
                  </a:lnTo>
                  <a:lnTo>
                    <a:pt x="180" y="446"/>
                  </a:lnTo>
                  <a:lnTo>
                    <a:pt x="172" y="448"/>
                  </a:lnTo>
                  <a:lnTo>
                    <a:pt x="166" y="446"/>
                  </a:lnTo>
                  <a:lnTo>
                    <a:pt x="159" y="444"/>
                  </a:lnTo>
                  <a:lnTo>
                    <a:pt x="153" y="439"/>
                  </a:lnTo>
                  <a:lnTo>
                    <a:pt x="148" y="432"/>
                  </a:lnTo>
                  <a:lnTo>
                    <a:pt x="142" y="425"/>
                  </a:lnTo>
                  <a:lnTo>
                    <a:pt x="136" y="414"/>
                  </a:lnTo>
                  <a:lnTo>
                    <a:pt x="131" y="403"/>
                  </a:lnTo>
                  <a:lnTo>
                    <a:pt x="126" y="390"/>
                  </a:lnTo>
                  <a:lnTo>
                    <a:pt x="121" y="376"/>
                  </a:lnTo>
                  <a:lnTo>
                    <a:pt x="117" y="361"/>
                  </a:lnTo>
                  <a:lnTo>
                    <a:pt x="114" y="344"/>
                  </a:lnTo>
                  <a:lnTo>
                    <a:pt x="110" y="326"/>
                  </a:lnTo>
                  <a:lnTo>
                    <a:pt x="105" y="288"/>
                  </a:lnTo>
                  <a:lnTo>
                    <a:pt x="101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87" y="0"/>
                  </a:lnTo>
                  <a:lnTo>
                    <a:pt x="131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1" y="0"/>
                  </a:lnTo>
                  <a:lnTo>
                    <a:pt x="306" y="0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1" name="Freeform 305"/>
            <p:cNvSpPr>
              <a:spLocks/>
            </p:cNvSpPr>
            <p:nvPr/>
          </p:nvSpPr>
          <p:spPr bwMode="auto">
            <a:xfrm>
              <a:off x="5280025" y="4860925"/>
              <a:ext cx="217488" cy="171450"/>
            </a:xfrm>
            <a:custGeom>
              <a:avLst/>
              <a:gdLst>
                <a:gd name="T0" fmla="*/ 167 w 550"/>
                <a:gd name="T1" fmla="*/ 275 h 430"/>
                <a:gd name="T2" fmla="*/ 182 w 550"/>
                <a:gd name="T3" fmla="*/ 277 h 430"/>
                <a:gd name="T4" fmla="*/ 212 w 550"/>
                <a:gd name="T5" fmla="*/ 286 h 430"/>
                <a:gd name="T6" fmla="*/ 239 w 550"/>
                <a:gd name="T7" fmla="*/ 301 h 430"/>
                <a:gd name="T8" fmla="*/ 265 w 550"/>
                <a:gd name="T9" fmla="*/ 319 h 430"/>
                <a:gd name="T10" fmla="*/ 288 w 550"/>
                <a:gd name="T11" fmla="*/ 319 h 430"/>
                <a:gd name="T12" fmla="*/ 312 w 550"/>
                <a:gd name="T13" fmla="*/ 301 h 430"/>
                <a:gd name="T14" fmla="*/ 340 w 550"/>
                <a:gd name="T15" fmla="*/ 286 h 430"/>
                <a:gd name="T16" fmla="*/ 369 w 550"/>
                <a:gd name="T17" fmla="*/ 277 h 430"/>
                <a:gd name="T18" fmla="*/ 386 w 550"/>
                <a:gd name="T19" fmla="*/ 275 h 430"/>
                <a:gd name="T20" fmla="*/ 387 w 550"/>
                <a:gd name="T21" fmla="*/ 275 h 430"/>
                <a:gd name="T22" fmla="*/ 402 w 550"/>
                <a:gd name="T23" fmla="*/ 277 h 430"/>
                <a:gd name="T24" fmla="*/ 432 w 550"/>
                <a:gd name="T25" fmla="*/ 282 h 430"/>
                <a:gd name="T26" fmla="*/ 459 w 550"/>
                <a:gd name="T27" fmla="*/ 292 h 430"/>
                <a:gd name="T28" fmla="*/ 483 w 550"/>
                <a:gd name="T29" fmla="*/ 306 h 430"/>
                <a:gd name="T30" fmla="*/ 503 w 550"/>
                <a:gd name="T31" fmla="*/ 324 h 430"/>
                <a:gd name="T32" fmla="*/ 522 w 550"/>
                <a:gd name="T33" fmla="*/ 344 h 430"/>
                <a:gd name="T34" fmla="*/ 536 w 550"/>
                <a:gd name="T35" fmla="*/ 368 h 430"/>
                <a:gd name="T36" fmla="*/ 546 w 550"/>
                <a:gd name="T37" fmla="*/ 395 h 430"/>
                <a:gd name="T38" fmla="*/ 550 w 550"/>
                <a:gd name="T39" fmla="*/ 212 h 430"/>
                <a:gd name="T40" fmla="*/ 322 w 550"/>
                <a:gd name="T41" fmla="*/ 0 h 430"/>
                <a:gd name="T42" fmla="*/ 232 w 550"/>
                <a:gd name="T43" fmla="*/ 212 h 430"/>
                <a:gd name="T44" fmla="*/ 0 w 550"/>
                <a:gd name="T45" fmla="*/ 430 h 430"/>
                <a:gd name="T46" fmla="*/ 5 w 550"/>
                <a:gd name="T47" fmla="*/ 399 h 430"/>
                <a:gd name="T48" fmla="*/ 16 w 550"/>
                <a:gd name="T49" fmla="*/ 370 h 430"/>
                <a:gd name="T50" fmla="*/ 31 w 550"/>
                <a:gd name="T51" fmla="*/ 343 h 430"/>
                <a:gd name="T52" fmla="*/ 52 w 550"/>
                <a:gd name="T53" fmla="*/ 320 h 430"/>
                <a:gd name="T54" fmla="*/ 75 w 550"/>
                <a:gd name="T55" fmla="*/ 302 h 430"/>
                <a:gd name="T56" fmla="*/ 103 w 550"/>
                <a:gd name="T57" fmla="*/ 288 h 430"/>
                <a:gd name="T58" fmla="*/ 132 w 550"/>
                <a:gd name="T59" fmla="*/ 279 h 430"/>
                <a:gd name="T60" fmla="*/ 164 w 550"/>
                <a:gd name="T61" fmla="*/ 275 h 430"/>
                <a:gd name="T62" fmla="*/ 165 w 550"/>
                <a:gd name="T63" fmla="*/ 27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30">
                  <a:moveTo>
                    <a:pt x="165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2" y="277"/>
                  </a:lnTo>
                  <a:lnTo>
                    <a:pt x="197" y="280"/>
                  </a:lnTo>
                  <a:lnTo>
                    <a:pt x="212" y="286"/>
                  </a:lnTo>
                  <a:lnTo>
                    <a:pt x="226" y="292"/>
                  </a:lnTo>
                  <a:lnTo>
                    <a:pt x="239" y="301"/>
                  </a:lnTo>
                  <a:lnTo>
                    <a:pt x="252" y="310"/>
                  </a:lnTo>
                  <a:lnTo>
                    <a:pt x="265" y="319"/>
                  </a:lnTo>
                  <a:lnTo>
                    <a:pt x="276" y="329"/>
                  </a:lnTo>
                  <a:lnTo>
                    <a:pt x="288" y="319"/>
                  </a:lnTo>
                  <a:lnTo>
                    <a:pt x="299" y="310"/>
                  </a:lnTo>
                  <a:lnTo>
                    <a:pt x="312" y="301"/>
                  </a:lnTo>
                  <a:lnTo>
                    <a:pt x="326" y="292"/>
                  </a:lnTo>
                  <a:lnTo>
                    <a:pt x="340" y="286"/>
                  </a:lnTo>
                  <a:lnTo>
                    <a:pt x="355" y="280"/>
                  </a:lnTo>
                  <a:lnTo>
                    <a:pt x="369" y="277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402" y="277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4" y="286"/>
                  </a:lnTo>
                  <a:lnTo>
                    <a:pt x="459" y="292"/>
                  </a:lnTo>
                  <a:lnTo>
                    <a:pt x="470" y="298"/>
                  </a:lnTo>
                  <a:lnTo>
                    <a:pt x="483" y="306"/>
                  </a:lnTo>
                  <a:lnTo>
                    <a:pt x="493" y="314"/>
                  </a:lnTo>
                  <a:lnTo>
                    <a:pt x="503" y="324"/>
                  </a:lnTo>
                  <a:lnTo>
                    <a:pt x="513" y="334"/>
                  </a:lnTo>
                  <a:lnTo>
                    <a:pt x="522" y="344"/>
                  </a:lnTo>
                  <a:lnTo>
                    <a:pt x="530" y="357"/>
                  </a:lnTo>
                  <a:lnTo>
                    <a:pt x="536" y="368"/>
                  </a:lnTo>
                  <a:lnTo>
                    <a:pt x="541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2"/>
                  </a:lnTo>
                  <a:lnTo>
                    <a:pt x="322" y="212"/>
                  </a:lnTo>
                  <a:lnTo>
                    <a:pt x="322" y="0"/>
                  </a:lnTo>
                  <a:lnTo>
                    <a:pt x="232" y="0"/>
                  </a:lnTo>
                  <a:lnTo>
                    <a:pt x="232" y="212"/>
                  </a:lnTo>
                  <a:lnTo>
                    <a:pt x="0" y="212"/>
                  </a:lnTo>
                  <a:lnTo>
                    <a:pt x="0" y="430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4"/>
                  </a:lnTo>
                  <a:lnTo>
                    <a:pt x="16" y="370"/>
                  </a:lnTo>
                  <a:lnTo>
                    <a:pt x="22" y="356"/>
                  </a:lnTo>
                  <a:lnTo>
                    <a:pt x="31" y="343"/>
                  </a:lnTo>
                  <a:lnTo>
                    <a:pt x="40" y="331"/>
                  </a:lnTo>
                  <a:lnTo>
                    <a:pt x="52" y="320"/>
                  </a:lnTo>
                  <a:lnTo>
                    <a:pt x="63" y="311"/>
                  </a:lnTo>
                  <a:lnTo>
                    <a:pt x="75" y="302"/>
                  </a:lnTo>
                  <a:lnTo>
                    <a:pt x="89" y="295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7" y="277"/>
                  </a:lnTo>
                  <a:lnTo>
                    <a:pt x="164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2" name="Freeform 306"/>
            <p:cNvSpPr>
              <a:spLocks/>
            </p:cNvSpPr>
            <p:nvPr/>
          </p:nvSpPr>
          <p:spPr bwMode="auto">
            <a:xfrm>
              <a:off x="4987925" y="4897438"/>
              <a:ext cx="80963" cy="160337"/>
            </a:xfrm>
            <a:custGeom>
              <a:avLst/>
              <a:gdLst>
                <a:gd name="T0" fmla="*/ 141 w 204"/>
                <a:gd name="T1" fmla="*/ 206 h 401"/>
                <a:gd name="T2" fmla="*/ 153 w 204"/>
                <a:gd name="T3" fmla="*/ 213 h 401"/>
                <a:gd name="T4" fmla="*/ 166 w 204"/>
                <a:gd name="T5" fmla="*/ 222 h 401"/>
                <a:gd name="T6" fmla="*/ 176 w 204"/>
                <a:gd name="T7" fmla="*/ 232 h 401"/>
                <a:gd name="T8" fmla="*/ 187 w 204"/>
                <a:gd name="T9" fmla="*/ 243 h 401"/>
                <a:gd name="T10" fmla="*/ 193 w 204"/>
                <a:gd name="T11" fmla="*/ 256 h 401"/>
                <a:gd name="T12" fmla="*/ 199 w 204"/>
                <a:gd name="T13" fmla="*/ 270 h 401"/>
                <a:gd name="T14" fmla="*/ 203 w 204"/>
                <a:gd name="T15" fmla="*/ 285 h 401"/>
                <a:gd name="T16" fmla="*/ 204 w 204"/>
                <a:gd name="T17" fmla="*/ 301 h 401"/>
                <a:gd name="T18" fmla="*/ 203 w 204"/>
                <a:gd name="T19" fmla="*/ 311 h 401"/>
                <a:gd name="T20" fmla="*/ 202 w 204"/>
                <a:gd name="T21" fmla="*/ 321 h 401"/>
                <a:gd name="T22" fmla="*/ 199 w 204"/>
                <a:gd name="T23" fmla="*/ 331 h 401"/>
                <a:gd name="T24" fmla="*/ 195 w 204"/>
                <a:gd name="T25" fmla="*/ 340 h 401"/>
                <a:gd name="T26" fmla="*/ 192 w 204"/>
                <a:gd name="T27" fmla="*/ 349 h 401"/>
                <a:gd name="T28" fmla="*/ 187 w 204"/>
                <a:gd name="T29" fmla="*/ 357 h 401"/>
                <a:gd name="T30" fmla="*/ 180 w 204"/>
                <a:gd name="T31" fmla="*/ 364 h 401"/>
                <a:gd name="T32" fmla="*/ 174 w 204"/>
                <a:gd name="T33" fmla="*/ 372 h 401"/>
                <a:gd name="T34" fmla="*/ 167 w 204"/>
                <a:gd name="T35" fmla="*/ 378 h 401"/>
                <a:gd name="T36" fmla="*/ 158 w 204"/>
                <a:gd name="T37" fmla="*/ 385 h 401"/>
                <a:gd name="T38" fmla="*/ 151 w 204"/>
                <a:gd name="T39" fmla="*/ 390 h 401"/>
                <a:gd name="T40" fmla="*/ 142 w 204"/>
                <a:gd name="T41" fmla="*/ 394 h 401"/>
                <a:gd name="T42" fmla="*/ 133 w 204"/>
                <a:gd name="T43" fmla="*/ 398 h 401"/>
                <a:gd name="T44" fmla="*/ 123 w 204"/>
                <a:gd name="T45" fmla="*/ 400 h 401"/>
                <a:gd name="T46" fmla="*/ 113 w 204"/>
                <a:gd name="T47" fmla="*/ 401 h 401"/>
                <a:gd name="T48" fmla="*/ 102 w 204"/>
                <a:gd name="T49" fmla="*/ 401 h 401"/>
                <a:gd name="T50" fmla="*/ 92 w 204"/>
                <a:gd name="T51" fmla="*/ 401 h 401"/>
                <a:gd name="T52" fmla="*/ 82 w 204"/>
                <a:gd name="T53" fmla="*/ 400 h 401"/>
                <a:gd name="T54" fmla="*/ 72 w 204"/>
                <a:gd name="T55" fmla="*/ 398 h 401"/>
                <a:gd name="T56" fmla="*/ 63 w 204"/>
                <a:gd name="T57" fmla="*/ 394 h 401"/>
                <a:gd name="T58" fmla="*/ 54 w 204"/>
                <a:gd name="T59" fmla="*/ 390 h 401"/>
                <a:gd name="T60" fmla="*/ 46 w 204"/>
                <a:gd name="T61" fmla="*/ 385 h 401"/>
                <a:gd name="T62" fmla="*/ 37 w 204"/>
                <a:gd name="T63" fmla="*/ 378 h 401"/>
                <a:gd name="T64" fmla="*/ 31 w 204"/>
                <a:gd name="T65" fmla="*/ 372 h 401"/>
                <a:gd name="T66" fmla="*/ 25 w 204"/>
                <a:gd name="T67" fmla="*/ 364 h 401"/>
                <a:gd name="T68" fmla="*/ 18 w 204"/>
                <a:gd name="T69" fmla="*/ 357 h 401"/>
                <a:gd name="T70" fmla="*/ 13 w 204"/>
                <a:gd name="T71" fmla="*/ 349 h 401"/>
                <a:gd name="T72" fmla="*/ 9 w 204"/>
                <a:gd name="T73" fmla="*/ 340 h 401"/>
                <a:gd name="T74" fmla="*/ 5 w 204"/>
                <a:gd name="T75" fmla="*/ 331 h 401"/>
                <a:gd name="T76" fmla="*/ 3 w 204"/>
                <a:gd name="T77" fmla="*/ 321 h 401"/>
                <a:gd name="T78" fmla="*/ 2 w 204"/>
                <a:gd name="T79" fmla="*/ 311 h 401"/>
                <a:gd name="T80" fmla="*/ 0 w 204"/>
                <a:gd name="T81" fmla="*/ 301 h 401"/>
                <a:gd name="T82" fmla="*/ 2 w 204"/>
                <a:gd name="T83" fmla="*/ 285 h 401"/>
                <a:gd name="T84" fmla="*/ 5 w 204"/>
                <a:gd name="T85" fmla="*/ 270 h 401"/>
                <a:gd name="T86" fmla="*/ 11 w 204"/>
                <a:gd name="T87" fmla="*/ 256 h 401"/>
                <a:gd name="T88" fmla="*/ 18 w 204"/>
                <a:gd name="T89" fmla="*/ 243 h 401"/>
                <a:gd name="T90" fmla="*/ 28 w 204"/>
                <a:gd name="T91" fmla="*/ 232 h 401"/>
                <a:gd name="T92" fmla="*/ 39 w 204"/>
                <a:gd name="T93" fmla="*/ 222 h 401"/>
                <a:gd name="T94" fmla="*/ 51 w 204"/>
                <a:gd name="T95" fmla="*/ 213 h 401"/>
                <a:gd name="T96" fmla="*/ 64 w 204"/>
                <a:gd name="T97" fmla="*/ 206 h 401"/>
                <a:gd name="T98" fmla="*/ 64 w 204"/>
                <a:gd name="T99" fmla="*/ 0 h 401"/>
                <a:gd name="T100" fmla="*/ 141 w 204"/>
                <a:gd name="T101" fmla="*/ 0 h 401"/>
                <a:gd name="T102" fmla="*/ 141 w 204"/>
                <a:gd name="T103" fmla="*/ 20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1" y="206"/>
                  </a:moveTo>
                  <a:lnTo>
                    <a:pt x="153" y="213"/>
                  </a:lnTo>
                  <a:lnTo>
                    <a:pt x="166" y="222"/>
                  </a:lnTo>
                  <a:lnTo>
                    <a:pt x="176" y="232"/>
                  </a:lnTo>
                  <a:lnTo>
                    <a:pt x="187" y="243"/>
                  </a:lnTo>
                  <a:lnTo>
                    <a:pt x="193" y="256"/>
                  </a:lnTo>
                  <a:lnTo>
                    <a:pt x="199" y="270"/>
                  </a:lnTo>
                  <a:lnTo>
                    <a:pt x="203" y="285"/>
                  </a:lnTo>
                  <a:lnTo>
                    <a:pt x="204" y="301"/>
                  </a:lnTo>
                  <a:lnTo>
                    <a:pt x="203" y="311"/>
                  </a:lnTo>
                  <a:lnTo>
                    <a:pt x="202" y="321"/>
                  </a:lnTo>
                  <a:lnTo>
                    <a:pt x="199" y="331"/>
                  </a:lnTo>
                  <a:lnTo>
                    <a:pt x="195" y="340"/>
                  </a:lnTo>
                  <a:lnTo>
                    <a:pt x="192" y="349"/>
                  </a:lnTo>
                  <a:lnTo>
                    <a:pt x="187" y="357"/>
                  </a:lnTo>
                  <a:lnTo>
                    <a:pt x="180" y="364"/>
                  </a:lnTo>
                  <a:lnTo>
                    <a:pt x="174" y="372"/>
                  </a:lnTo>
                  <a:lnTo>
                    <a:pt x="167" y="378"/>
                  </a:lnTo>
                  <a:lnTo>
                    <a:pt x="158" y="385"/>
                  </a:lnTo>
                  <a:lnTo>
                    <a:pt x="151" y="390"/>
                  </a:lnTo>
                  <a:lnTo>
                    <a:pt x="142" y="394"/>
                  </a:lnTo>
                  <a:lnTo>
                    <a:pt x="133" y="398"/>
                  </a:lnTo>
                  <a:lnTo>
                    <a:pt x="123" y="400"/>
                  </a:lnTo>
                  <a:lnTo>
                    <a:pt x="113" y="401"/>
                  </a:lnTo>
                  <a:lnTo>
                    <a:pt x="102" y="401"/>
                  </a:lnTo>
                  <a:lnTo>
                    <a:pt x="92" y="401"/>
                  </a:lnTo>
                  <a:lnTo>
                    <a:pt x="82" y="400"/>
                  </a:lnTo>
                  <a:lnTo>
                    <a:pt x="72" y="398"/>
                  </a:lnTo>
                  <a:lnTo>
                    <a:pt x="63" y="394"/>
                  </a:lnTo>
                  <a:lnTo>
                    <a:pt x="54" y="390"/>
                  </a:lnTo>
                  <a:lnTo>
                    <a:pt x="46" y="385"/>
                  </a:lnTo>
                  <a:lnTo>
                    <a:pt x="37" y="378"/>
                  </a:lnTo>
                  <a:lnTo>
                    <a:pt x="31" y="372"/>
                  </a:lnTo>
                  <a:lnTo>
                    <a:pt x="25" y="364"/>
                  </a:lnTo>
                  <a:lnTo>
                    <a:pt x="18" y="357"/>
                  </a:lnTo>
                  <a:lnTo>
                    <a:pt x="13" y="349"/>
                  </a:lnTo>
                  <a:lnTo>
                    <a:pt x="9" y="340"/>
                  </a:lnTo>
                  <a:lnTo>
                    <a:pt x="5" y="331"/>
                  </a:lnTo>
                  <a:lnTo>
                    <a:pt x="3" y="321"/>
                  </a:lnTo>
                  <a:lnTo>
                    <a:pt x="2" y="311"/>
                  </a:lnTo>
                  <a:lnTo>
                    <a:pt x="0" y="301"/>
                  </a:lnTo>
                  <a:lnTo>
                    <a:pt x="2" y="285"/>
                  </a:lnTo>
                  <a:lnTo>
                    <a:pt x="5" y="270"/>
                  </a:lnTo>
                  <a:lnTo>
                    <a:pt x="11" y="256"/>
                  </a:lnTo>
                  <a:lnTo>
                    <a:pt x="18" y="243"/>
                  </a:lnTo>
                  <a:lnTo>
                    <a:pt x="28" y="232"/>
                  </a:lnTo>
                  <a:lnTo>
                    <a:pt x="39" y="222"/>
                  </a:lnTo>
                  <a:lnTo>
                    <a:pt x="51" y="213"/>
                  </a:lnTo>
                  <a:lnTo>
                    <a:pt x="64" y="206"/>
                  </a:lnTo>
                  <a:lnTo>
                    <a:pt x="64" y="0"/>
                  </a:lnTo>
                  <a:lnTo>
                    <a:pt x="141" y="0"/>
                  </a:lnTo>
                  <a:lnTo>
                    <a:pt x="141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3" name="Freeform 307"/>
            <p:cNvSpPr>
              <a:spLocks/>
            </p:cNvSpPr>
            <p:nvPr/>
          </p:nvSpPr>
          <p:spPr bwMode="auto">
            <a:xfrm>
              <a:off x="5595938" y="4902200"/>
              <a:ext cx="107950" cy="260350"/>
            </a:xfrm>
            <a:custGeom>
              <a:avLst/>
              <a:gdLst>
                <a:gd name="T0" fmla="*/ 204 w 273"/>
                <a:gd name="T1" fmla="*/ 0 h 656"/>
                <a:gd name="T2" fmla="*/ 179 w 273"/>
                <a:gd name="T3" fmla="*/ 179 h 656"/>
                <a:gd name="T4" fmla="*/ 133 w 273"/>
                <a:gd name="T5" fmla="*/ 197 h 656"/>
                <a:gd name="T6" fmla="*/ 93 w 273"/>
                <a:gd name="T7" fmla="*/ 220 h 656"/>
                <a:gd name="T8" fmla="*/ 62 w 273"/>
                <a:gd name="T9" fmla="*/ 249 h 656"/>
                <a:gd name="T10" fmla="*/ 36 w 273"/>
                <a:gd name="T11" fmla="*/ 283 h 656"/>
                <a:gd name="T12" fmla="*/ 17 w 273"/>
                <a:gd name="T13" fmla="*/ 320 h 656"/>
                <a:gd name="T14" fmla="*/ 5 w 273"/>
                <a:gd name="T15" fmla="*/ 360 h 656"/>
                <a:gd name="T16" fmla="*/ 0 w 273"/>
                <a:gd name="T17" fmla="*/ 401 h 656"/>
                <a:gd name="T18" fmla="*/ 2 w 273"/>
                <a:gd name="T19" fmla="*/ 443 h 656"/>
                <a:gd name="T20" fmla="*/ 9 w 273"/>
                <a:gd name="T21" fmla="*/ 482 h 656"/>
                <a:gd name="T22" fmla="*/ 25 w 273"/>
                <a:gd name="T23" fmla="*/ 522 h 656"/>
                <a:gd name="T24" fmla="*/ 46 w 273"/>
                <a:gd name="T25" fmla="*/ 557 h 656"/>
                <a:gd name="T26" fmla="*/ 74 w 273"/>
                <a:gd name="T27" fmla="*/ 589 h 656"/>
                <a:gd name="T28" fmla="*/ 110 w 273"/>
                <a:gd name="T29" fmla="*/ 616 h 656"/>
                <a:gd name="T30" fmla="*/ 152 w 273"/>
                <a:gd name="T31" fmla="*/ 638 h 656"/>
                <a:gd name="T32" fmla="*/ 201 w 273"/>
                <a:gd name="T33" fmla="*/ 652 h 656"/>
                <a:gd name="T34" fmla="*/ 225 w 273"/>
                <a:gd name="T35" fmla="*/ 585 h 656"/>
                <a:gd name="T36" fmla="*/ 188 w 273"/>
                <a:gd name="T37" fmla="*/ 575 h 656"/>
                <a:gd name="T38" fmla="*/ 155 w 273"/>
                <a:gd name="T39" fmla="*/ 560 h 656"/>
                <a:gd name="T40" fmla="*/ 128 w 273"/>
                <a:gd name="T41" fmla="*/ 540 h 656"/>
                <a:gd name="T42" fmla="*/ 107 w 273"/>
                <a:gd name="T43" fmla="*/ 514 h 656"/>
                <a:gd name="T44" fmla="*/ 91 w 273"/>
                <a:gd name="T45" fmla="*/ 487 h 656"/>
                <a:gd name="T46" fmla="*/ 81 w 273"/>
                <a:gd name="T47" fmla="*/ 457 h 656"/>
                <a:gd name="T48" fmla="*/ 76 w 273"/>
                <a:gd name="T49" fmla="*/ 426 h 656"/>
                <a:gd name="T50" fmla="*/ 77 w 273"/>
                <a:gd name="T51" fmla="*/ 394 h 656"/>
                <a:gd name="T52" fmla="*/ 82 w 273"/>
                <a:gd name="T53" fmla="*/ 364 h 656"/>
                <a:gd name="T54" fmla="*/ 93 w 273"/>
                <a:gd name="T55" fmla="*/ 334 h 656"/>
                <a:gd name="T56" fmla="*/ 110 w 273"/>
                <a:gd name="T57" fmla="*/ 306 h 656"/>
                <a:gd name="T58" fmla="*/ 132 w 273"/>
                <a:gd name="T59" fmla="*/ 282 h 656"/>
                <a:gd name="T60" fmla="*/ 160 w 273"/>
                <a:gd name="T61" fmla="*/ 263 h 656"/>
                <a:gd name="T62" fmla="*/ 192 w 273"/>
                <a:gd name="T63" fmla="*/ 248 h 656"/>
                <a:gd name="T64" fmla="*/ 230 w 273"/>
                <a:gd name="T65" fmla="*/ 239 h 656"/>
                <a:gd name="T66" fmla="*/ 273 w 273"/>
                <a:gd name="T67" fmla="*/ 236 h 656"/>
                <a:gd name="T68" fmla="*/ 269 w 273"/>
                <a:gd name="T69" fmla="*/ 202 h 656"/>
                <a:gd name="T70" fmla="*/ 269 w 273"/>
                <a:gd name="T71" fmla="*/ 183 h 656"/>
                <a:gd name="T72" fmla="*/ 272 w 273"/>
                <a:gd name="T73" fmla="*/ 167 h 656"/>
                <a:gd name="T74" fmla="*/ 262 w 273"/>
                <a:gd name="T75" fmla="*/ 16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6">
                  <a:moveTo>
                    <a:pt x="262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9" y="179"/>
                  </a:lnTo>
                  <a:lnTo>
                    <a:pt x="155" y="186"/>
                  </a:lnTo>
                  <a:lnTo>
                    <a:pt x="133" y="197"/>
                  </a:lnTo>
                  <a:lnTo>
                    <a:pt x="113" y="207"/>
                  </a:lnTo>
                  <a:lnTo>
                    <a:pt x="93" y="220"/>
                  </a:lnTo>
                  <a:lnTo>
                    <a:pt x="77" y="234"/>
                  </a:lnTo>
                  <a:lnTo>
                    <a:pt x="62" y="249"/>
                  </a:lnTo>
                  <a:lnTo>
                    <a:pt x="49" y="265"/>
                  </a:lnTo>
                  <a:lnTo>
                    <a:pt x="36" y="283"/>
                  </a:lnTo>
                  <a:lnTo>
                    <a:pt x="26" y="301"/>
                  </a:lnTo>
                  <a:lnTo>
                    <a:pt x="17" y="320"/>
                  </a:lnTo>
                  <a:lnTo>
                    <a:pt x="11" y="341"/>
                  </a:lnTo>
                  <a:lnTo>
                    <a:pt x="5" y="360"/>
                  </a:lnTo>
                  <a:lnTo>
                    <a:pt x="2" y="380"/>
                  </a:lnTo>
                  <a:lnTo>
                    <a:pt x="0" y="401"/>
                  </a:lnTo>
                  <a:lnTo>
                    <a:pt x="0" y="422"/>
                  </a:lnTo>
                  <a:lnTo>
                    <a:pt x="2" y="443"/>
                  </a:lnTo>
                  <a:lnTo>
                    <a:pt x="4" y="463"/>
                  </a:lnTo>
                  <a:lnTo>
                    <a:pt x="9" y="482"/>
                  </a:lnTo>
                  <a:lnTo>
                    <a:pt x="17" y="503"/>
                  </a:lnTo>
                  <a:lnTo>
                    <a:pt x="25" y="522"/>
                  </a:lnTo>
                  <a:lnTo>
                    <a:pt x="35" y="540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4" y="589"/>
                  </a:lnTo>
                  <a:lnTo>
                    <a:pt x="92" y="603"/>
                  </a:lnTo>
                  <a:lnTo>
                    <a:pt x="110" y="616"/>
                  </a:lnTo>
                  <a:lnTo>
                    <a:pt x="130" y="627"/>
                  </a:lnTo>
                  <a:lnTo>
                    <a:pt x="152" y="638"/>
                  </a:lnTo>
                  <a:lnTo>
                    <a:pt x="176" y="645"/>
                  </a:lnTo>
                  <a:lnTo>
                    <a:pt x="201" y="652"/>
                  </a:lnTo>
                  <a:lnTo>
                    <a:pt x="229" y="656"/>
                  </a:lnTo>
                  <a:lnTo>
                    <a:pt x="225" y="585"/>
                  </a:lnTo>
                  <a:lnTo>
                    <a:pt x="206" y="582"/>
                  </a:lnTo>
                  <a:lnTo>
                    <a:pt x="188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50"/>
                  </a:lnTo>
                  <a:lnTo>
                    <a:pt x="128" y="540"/>
                  </a:lnTo>
                  <a:lnTo>
                    <a:pt x="118" y="527"/>
                  </a:lnTo>
                  <a:lnTo>
                    <a:pt x="107" y="514"/>
                  </a:lnTo>
                  <a:lnTo>
                    <a:pt x="99" y="501"/>
                  </a:lnTo>
                  <a:lnTo>
                    <a:pt x="91" y="487"/>
                  </a:lnTo>
                  <a:lnTo>
                    <a:pt x="86" y="472"/>
                  </a:lnTo>
                  <a:lnTo>
                    <a:pt x="81" y="457"/>
                  </a:lnTo>
                  <a:lnTo>
                    <a:pt x="78" y="441"/>
                  </a:lnTo>
                  <a:lnTo>
                    <a:pt x="76" y="426"/>
                  </a:lnTo>
                  <a:lnTo>
                    <a:pt x="76" y="411"/>
                  </a:lnTo>
                  <a:lnTo>
                    <a:pt x="77" y="394"/>
                  </a:lnTo>
                  <a:lnTo>
                    <a:pt x="78" y="379"/>
                  </a:lnTo>
                  <a:lnTo>
                    <a:pt x="82" y="364"/>
                  </a:lnTo>
                  <a:lnTo>
                    <a:pt x="87" y="348"/>
                  </a:lnTo>
                  <a:lnTo>
                    <a:pt x="93" y="334"/>
                  </a:lnTo>
                  <a:lnTo>
                    <a:pt x="101" y="320"/>
                  </a:lnTo>
                  <a:lnTo>
                    <a:pt x="110" y="306"/>
                  </a:lnTo>
                  <a:lnTo>
                    <a:pt x="120" y="295"/>
                  </a:lnTo>
                  <a:lnTo>
                    <a:pt x="132" y="282"/>
                  </a:lnTo>
                  <a:lnTo>
                    <a:pt x="144" y="272"/>
                  </a:lnTo>
                  <a:lnTo>
                    <a:pt x="160" y="263"/>
                  </a:lnTo>
                  <a:lnTo>
                    <a:pt x="175" y="254"/>
                  </a:lnTo>
                  <a:lnTo>
                    <a:pt x="192" y="248"/>
                  </a:lnTo>
                  <a:lnTo>
                    <a:pt x="211" y="242"/>
                  </a:lnTo>
                  <a:lnTo>
                    <a:pt x="230" y="239"/>
                  </a:lnTo>
                  <a:lnTo>
                    <a:pt x="250" y="236"/>
                  </a:lnTo>
                  <a:lnTo>
                    <a:pt x="273" y="236"/>
                  </a:lnTo>
                  <a:lnTo>
                    <a:pt x="271" y="220"/>
                  </a:lnTo>
                  <a:lnTo>
                    <a:pt x="269" y="202"/>
                  </a:lnTo>
                  <a:lnTo>
                    <a:pt x="269" y="192"/>
                  </a:lnTo>
                  <a:lnTo>
                    <a:pt x="269" y="183"/>
                  </a:lnTo>
                  <a:lnTo>
                    <a:pt x="271" y="175"/>
                  </a:lnTo>
                  <a:lnTo>
                    <a:pt x="272" y="167"/>
                  </a:lnTo>
                  <a:lnTo>
                    <a:pt x="267" y="167"/>
                  </a:lnTo>
                  <a:lnTo>
                    <a:pt x="262" y="167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4" name="Freeform 308"/>
            <p:cNvSpPr>
              <a:spLocks/>
            </p:cNvSpPr>
            <p:nvPr/>
          </p:nvSpPr>
          <p:spPr bwMode="auto">
            <a:xfrm>
              <a:off x="6078538" y="4984750"/>
              <a:ext cx="138112" cy="177800"/>
            </a:xfrm>
            <a:custGeom>
              <a:avLst/>
              <a:gdLst>
                <a:gd name="T0" fmla="*/ 350 w 350"/>
                <a:gd name="T1" fmla="*/ 0 h 448"/>
                <a:gd name="T2" fmla="*/ 350 w 350"/>
                <a:gd name="T3" fmla="*/ 246 h 448"/>
                <a:gd name="T4" fmla="*/ 245 w 350"/>
                <a:gd name="T5" fmla="*/ 246 h 448"/>
                <a:gd name="T6" fmla="*/ 241 w 350"/>
                <a:gd name="T7" fmla="*/ 288 h 448"/>
                <a:gd name="T8" fmla="*/ 236 w 350"/>
                <a:gd name="T9" fmla="*/ 327 h 448"/>
                <a:gd name="T10" fmla="*/ 233 w 350"/>
                <a:gd name="T11" fmla="*/ 345 h 448"/>
                <a:gd name="T12" fmla="*/ 229 w 350"/>
                <a:gd name="T13" fmla="*/ 361 h 448"/>
                <a:gd name="T14" fmla="*/ 225 w 350"/>
                <a:gd name="T15" fmla="*/ 376 h 448"/>
                <a:gd name="T16" fmla="*/ 220 w 350"/>
                <a:gd name="T17" fmla="*/ 390 h 448"/>
                <a:gd name="T18" fmla="*/ 215 w 350"/>
                <a:gd name="T19" fmla="*/ 403 h 448"/>
                <a:gd name="T20" fmla="*/ 210 w 350"/>
                <a:gd name="T21" fmla="*/ 415 h 448"/>
                <a:gd name="T22" fmla="*/ 204 w 350"/>
                <a:gd name="T23" fmla="*/ 425 h 448"/>
                <a:gd name="T24" fmla="*/ 198 w 350"/>
                <a:gd name="T25" fmla="*/ 432 h 448"/>
                <a:gd name="T26" fmla="*/ 193 w 350"/>
                <a:gd name="T27" fmla="*/ 439 h 448"/>
                <a:gd name="T28" fmla="*/ 187 w 350"/>
                <a:gd name="T29" fmla="*/ 444 h 448"/>
                <a:gd name="T30" fmla="*/ 180 w 350"/>
                <a:gd name="T31" fmla="*/ 447 h 448"/>
                <a:gd name="T32" fmla="*/ 174 w 350"/>
                <a:gd name="T33" fmla="*/ 448 h 448"/>
                <a:gd name="T34" fmla="*/ 167 w 350"/>
                <a:gd name="T35" fmla="*/ 447 h 448"/>
                <a:gd name="T36" fmla="*/ 161 w 350"/>
                <a:gd name="T37" fmla="*/ 444 h 448"/>
                <a:gd name="T38" fmla="*/ 155 w 350"/>
                <a:gd name="T39" fmla="*/ 439 h 448"/>
                <a:gd name="T40" fmla="*/ 148 w 350"/>
                <a:gd name="T41" fmla="*/ 432 h 448"/>
                <a:gd name="T42" fmla="*/ 143 w 350"/>
                <a:gd name="T43" fmla="*/ 425 h 448"/>
                <a:gd name="T44" fmla="*/ 137 w 350"/>
                <a:gd name="T45" fmla="*/ 415 h 448"/>
                <a:gd name="T46" fmla="*/ 132 w 350"/>
                <a:gd name="T47" fmla="*/ 403 h 448"/>
                <a:gd name="T48" fmla="*/ 127 w 350"/>
                <a:gd name="T49" fmla="*/ 390 h 448"/>
                <a:gd name="T50" fmla="*/ 123 w 350"/>
                <a:gd name="T51" fmla="*/ 376 h 448"/>
                <a:gd name="T52" fmla="*/ 118 w 350"/>
                <a:gd name="T53" fmla="*/ 361 h 448"/>
                <a:gd name="T54" fmla="*/ 114 w 350"/>
                <a:gd name="T55" fmla="*/ 345 h 448"/>
                <a:gd name="T56" fmla="*/ 111 w 350"/>
                <a:gd name="T57" fmla="*/ 327 h 448"/>
                <a:gd name="T58" fmla="*/ 105 w 350"/>
                <a:gd name="T59" fmla="*/ 288 h 448"/>
                <a:gd name="T60" fmla="*/ 102 w 350"/>
                <a:gd name="T61" fmla="*/ 246 h 448"/>
                <a:gd name="T62" fmla="*/ 0 w 350"/>
                <a:gd name="T63" fmla="*/ 246 h 448"/>
                <a:gd name="T64" fmla="*/ 0 w 350"/>
                <a:gd name="T65" fmla="*/ 0 h 448"/>
                <a:gd name="T66" fmla="*/ 44 w 350"/>
                <a:gd name="T67" fmla="*/ 0 h 448"/>
                <a:gd name="T68" fmla="*/ 88 w 350"/>
                <a:gd name="T69" fmla="*/ 0 h 448"/>
                <a:gd name="T70" fmla="*/ 132 w 350"/>
                <a:gd name="T71" fmla="*/ 0 h 448"/>
                <a:gd name="T72" fmla="*/ 175 w 350"/>
                <a:gd name="T73" fmla="*/ 0 h 448"/>
                <a:gd name="T74" fmla="*/ 218 w 350"/>
                <a:gd name="T75" fmla="*/ 0 h 448"/>
                <a:gd name="T76" fmla="*/ 263 w 350"/>
                <a:gd name="T77" fmla="*/ 0 h 448"/>
                <a:gd name="T78" fmla="*/ 306 w 350"/>
                <a:gd name="T79" fmla="*/ 0 h 448"/>
                <a:gd name="T80" fmla="*/ 350 w 350"/>
                <a:gd name="T81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0"/>
                  </a:moveTo>
                  <a:lnTo>
                    <a:pt x="350" y="246"/>
                  </a:lnTo>
                  <a:lnTo>
                    <a:pt x="245" y="246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3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10" y="415"/>
                  </a:lnTo>
                  <a:lnTo>
                    <a:pt x="204" y="425"/>
                  </a:lnTo>
                  <a:lnTo>
                    <a:pt x="198" y="432"/>
                  </a:lnTo>
                  <a:lnTo>
                    <a:pt x="193" y="439"/>
                  </a:lnTo>
                  <a:lnTo>
                    <a:pt x="187" y="444"/>
                  </a:lnTo>
                  <a:lnTo>
                    <a:pt x="180" y="447"/>
                  </a:lnTo>
                  <a:lnTo>
                    <a:pt x="174" y="448"/>
                  </a:lnTo>
                  <a:lnTo>
                    <a:pt x="167" y="447"/>
                  </a:lnTo>
                  <a:lnTo>
                    <a:pt x="161" y="444"/>
                  </a:lnTo>
                  <a:lnTo>
                    <a:pt x="155" y="439"/>
                  </a:lnTo>
                  <a:lnTo>
                    <a:pt x="148" y="432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6"/>
                  </a:lnTo>
                  <a:lnTo>
                    <a:pt x="0" y="246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5" name="Freeform 309"/>
            <p:cNvSpPr>
              <a:spLocks/>
            </p:cNvSpPr>
            <p:nvPr/>
          </p:nvSpPr>
          <p:spPr bwMode="auto">
            <a:xfrm>
              <a:off x="6670675" y="5111750"/>
              <a:ext cx="217488" cy="169863"/>
            </a:xfrm>
            <a:custGeom>
              <a:avLst/>
              <a:gdLst>
                <a:gd name="T0" fmla="*/ 166 w 550"/>
                <a:gd name="T1" fmla="*/ 275 h 429"/>
                <a:gd name="T2" fmla="*/ 183 w 550"/>
                <a:gd name="T3" fmla="*/ 276 h 429"/>
                <a:gd name="T4" fmla="*/ 212 w 550"/>
                <a:gd name="T5" fmla="*/ 285 h 429"/>
                <a:gd name="T6" fmla="*/ 240 w 550"/>
                <a:gd name="T7" fmla="*/ 299 h 429"/>
                <a:gd name="T8" fmla="*/ 264 w 550"/>
                <a:gd name="T9" fmla="*/ 318 h 429"/>
                <a:gd name="T10" fmla="*/ 287 w 550"/>
                <a:gd name="T11" fmla="*/ 318 h 429"/>
                <a:gd name="T12" fmla="*/ 313 w 550"/>
                <a:gd name="T13" fmla="*/ 299 h 429"/>
                <a:gd name="T14" fmla="*/ 339 w 550"/>
                <a:gd name="T15" fmla="*/ 285 h 429"/>
                <a:gd name="T16" fmla="*/ 370 w 550"/>
                <a:gd name="T17" fmla="*/ 276 h 429"/>
                <a:gd name="T18" fmla="*/ 385 w 550"/>
                <a:gd name="T19" fmla="*/ 275 h 429"/>
                <a:gd name="T20" fmla="*/ 388 w 550"/>
                <a:gd name="T21" fmla="*/ 275 h 429"/>
                <a:gd name="T22" fmla="*/ 403 w 550"/>
                <a:gd name="T23" fmla="*/ 275 h 429"/>
                <a:gd name="T24" fmla="*/ 431 w 550"/>
                <a:gd name="T25" fmla="*/ 280 h 429"/>
                <a:gd name="T26" fmla="*/ 458 w 550"/>
                <a:gd name="T27" fmla="*/ 290 h 429"/>
                <a:gd name="T28" fmla="*/ 482 w 550"/>
                <a:gd name="T29" fmla="*/ 304 h 429"/>
                <a:gd name="T30" fmla="*/ 504 w 550"/>
                <a:gd name="T31" fmla="*/ 322 h 429"/>
                <a:gd name="T32" fmla="*/ 522 w 550"/>
                <a:gd name="T33" fmla="*/ 344 h 429"/>
                <a:gd name="T34" fmla="*/ 536 w 550"/>
                <a:gd name="T35" fmla="*/ 368 h 429"/>
                <a:gd name="T36" fmla="*/ 546 w 550"/>
                <a:gd name="T37" fmla="*/ 395 h 429"/>
                <a:gd name="T38" fmla="*/ 550 w 550"/>
                <a:gd name="T39" fmla="*/ 211 h 429"/>
                <a:gd name="T40" fmla="*/ 323 w 550"/>
                <a:gd name="T41" fmla="*/ 0 h 429"/>
                <a:gd name="T42" fmla="*/ 231 w 550"/>
                <a:gd name="T43" fmla="*/ 211 h 429"/>
                <a:gd name="T44" fmla="*/ 0 w 550"/>
                <a:gd name="T45" fmla="*/ 429 h 429"/>
                <a:gd name="T46" fmla="*/ 4 w 550"/>
                <a:gd name="T47" fmla="*/ 397 h 429"/>
                <a:gd name="T48" fmla="*/ 16 w 550"/>
                <a:gd name="T49" fmla="*/ 368 h 429"/>
                <a:gd name="T50" fmla="*/ 31 w 550"/>
                <a:gd name="T51" fmla="*/ 343 h 429"/>
                <a:gd name="T52" fmla="*/ 51 w 550"/>
                <a:gd name="T53" fmla="*/ 320 h 429"/>
                <a:gd name="T54" fmla="*/ 75 w 550"/>
                <a:gd name="T55" fmla="*/ 301 h 429"/>
                <a:gd name="T56" fmla="*/ 102 w 550"/>
                <a:gd name="T57" fmla="*/ 287 h 429"/>
                <a:gd name="T58" fmla="*/ 132 w 550"/>
                <a:gd name="T59" fmla="*/ 278 h 429"/>
                <a:gd name="T60" fmla="*/ 163 w 550"/>
                <a:gd name="T61" fmla="*/ 275 h 429"/>
                <a:gd name="T62" fmla="*/ 165 w 550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5" y="275"/>
                  </a:moveTo>
                  <a:lnTo>
                    <a:pt x="166" y="275"/>
                  </a:lnTo>
                  <a:lnTo>
                    <a:pt x="166" y="275"/>
                  </a:lnTo>
                  <a:lnTo>
                    <a:pt x="183" y="276"/>
                  </a:lnTo>
                  <a:lnTo>
                    <a:pt x="197" y="279"/>
                  </a:lnTo>
                  <a:lnTo>
                    <a:pt x="212" y="285"/>
                  </a:lnTo>
                  <a:lnTo>
                    <a:pt x="226" y="292"/>
                  </a:lnTo>
                  <a:lnTo>
                    <a:pt x="240" y="299"/>
                  </a:lnTo>
                  <a:lnTo>
                    <a:pt x="253" y="308"/>
                  </a:lnTo>
                  <a:lnTo>
                    <a:pt x="264" y="318"/>
                  </a:lnTo>
                  <a:lnTo>
                    <a:pt x="276" y="329"/>
                  </a:lnTo>
                  <a:lnTo>
                    <a:pt x="287" y="318"/>
                  </a:lnTo>
                  <a:lnTo>
                    <a:pt x="300" y="308"/>
                  </a:lnTo>
                  <a:lnTo>
                    <a:pt x="313" y="299"/>
                  </a:lnTo>
                  <a:lnTo>
                    <a:pt x="325" y="292"/>
                  </a:lnTo>
                  <a:lnTo>
                    <a:pt x="339" y="285"/>
                  </a:lnTo>
                  <a:lnTo>
                    <a:pt x="355" y="279"/>
                  </a:lnTo>
                  <a:lnTo>
                    <a:pt x="370" y="276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7" y="27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403" y="275"/>
                  </a:lnTo>
                  <a:lnTo>
                    <a:pt x="417" y="278"/>
                  </a:lnTo>
                  <a:lnTo>
                    <a:pt x="431" y="280"/>
                  </a:lnTo>
                  <a:lnTo>
                    <a:pt x="445" y="285"/>
                  </a:lnTo>
                  <a:lnTo>
                    <a:pt x="458" y="290"/>
                  </a:lnTo>
                  <a:lnTo>
                    <a:pt x="471" y="297"/>
                  </a:lnTo>
                  <a:lnTo>
                    <a:pt x="482" y="304"/>
                  </a:lnTo>
                  <a:lnTo>
                    <a:pt x="494" y="313"/>
                  </a:lnTo>
                  <a:lnTo>
                    <a:pt x="504" y="322"/>
                  </a:lnTo>
                  <a:lnTo>
                    <a:pt x="513" y="332"/>
                  </a:lnTo>
                  <a:lnTo>
                    <a:pt x="522" y="344"/>
                  </a:lnTo>
                  <a:lnTo>
                    <a:pt x="529" y="355"/>
                  </a:lnTo>
                  <a:lnTo>
                    <a:pt x="536" y="368"/>
                  </a:lnTo>
                  <a:lnTo>
                    <a:pt x="542" y="381"/>
                  </a:lnTo>
                  <a:lnTo>
                    <a:pt x="546" y="395"/>
                  </a:lnTo>
                  <a:lnTo>
                    <a:pt x="550" y="409"/>
                  </a:lnTo>
                  <a:lnTo>
                    <a:pt x="550" y="211"/>
                  </a:lnTo>
                  <a:lnTo>
                    <a:pt x="323" y="211"/>
                  </a:lnTo>
                  <a:lnTo>
                    <a:pt x="323" y="0"/>
                  </a:lnTo>
                  <a:lnTo>
                    <a:pt x="231" y="0"/>
                  </a:lnTo>
                  <a:lnTo>
                    <a:pt x="231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1" y="413"/>
                  </a:lnTo>
                  <a:lnTo>
                    <a:pt x="4" y="397"/>
                  </a:lnTo>
                  <a:lnTo>
                    <a:pt x="9" y="383"/>
                  </a:lnTo>
                  <a:lnTo>
                    <a:pt x="16" y="368"/>
                  </a:lnTo>
                  <a:lnTo>
                    <a:pt x="23" y="355"/>
                  </a:lnTo>
                  <a:lnTo>
                    <a:pt x="31" y="343"/>
                  </a:lnTo>
                  <a:lnTo>
                    <a:pt x="41" y="331"/>
                  </a:lnTo>
                  <a:lnTo>
                    <a:pt x="51" y="320"/>
                  </a:lnTo>
                  <a:lnTo>
                    <a:pt x="63" y="310"/>
                  </a:lnTo>
                  <a:lnTo>
                    <a:pt x="75" y="301"/>
                  </a:lnTo>
                  <a:lnTo>
                    <a:pt x="88" y="293"/>
                  </a:lnTo>
                  <a:lnTo>
                    <a:pt x="102" y="287"/>
                  </a:lnTo>
                  <a:lnTo>
                    <a:pt x="116" y="281"/>
                  </a:lnTo>
                  <a:lnTo>
                    <a:pt x="132" y="278"/>
                  </a:lnTo>
                  <a:lnTo>
                    <a:pt x="148" y="275"/>
                  </a:lnTo>
                  <a:lnTo>
                    <a:pt x="163" y="275"/>
                  </a:lnTo>
                  <a:lnTo>
                    <a:pt x="165" y="275"/>
                  </a:lnTo>
                  <a:lnTo>
                    <a:pt x="165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6" name="Freeform 310"/>
            <p:cNvSpPr>
              <a:spLocks/>
            </p:cNvSpPr>
            <p:nvPr/>
          </p:nvSpPr>
          <p:spPr bwMode="auto">
            <a:xfrm>
              <a:off x="6378575" y="5111750"/>
              <a:ext cx="80963" cy="158750"/>
            </a:xfrm>
            <a:custGeom>
              <a:avLst/>
              <a:gdLst>
                <a:gd name="T0" fmla="*/ 139 w 203"/>
                <a:gd name="T1" fmla="*/ 206 h 403"/>
                <a:gd name="T2" fmla="*/ 153 w 203"/>
                <a:gd name="T3" fmla="*/ 214 h 403"/>
                <a:gd name="T4" fmla="*/ 165 w 203"/>
                <a:gd name="T5" fmla="*/ 222 h 403"/>
                <a:gd name="T6" fmla="*/ 176 w 203"/>
                <a:gd name="T7" fmla="*/ 232 h 403"/>
                <a:gd name="T8" fmla="*/ 185 w 203"/>
                <a:gd name="T9" fmla="*/ 243 h 403"/>
                <a:gd name="T10" fmla="*/ 193 w 203"/>
                <a:gd name="T11" fmla="*/ 256 h 403"/>
                <a:gd name="T12" fmla="*/ 198 w 203"/>
                <a:gd name="T13" fmla="*/ 270 h 403"/>
                <a:gd name="T14" fmla="*/ 202 w 203"/>
                <a:gd name="T15" fmla="*/ 285 h 403"/>
                <a:gd name="T16" fmla="*/ 203 w 203"/>
                <a:gd name="T17" fmla="*/ 301 h 403"/>
                <a:gd name="T18" fmla="*/ 202 w 203"/>
                <a:gd name="T19" fmla="*/ 311 h 403"/>
                <a:gd name="T20" fmla="*/ 200 w 203"/>
                <a:gd name="T21" fmla="*/ 321 h 403"/>
                <a:gd name="T22" fmla="*/ 198 w 203"/>
                <a:gd name="T23" fmla="*/ 331 h 403"/>
                <a:gd name="T24" fmla="*/ 195 w 203"/>
                <a:gd name="T25" fmla="*/ 340 h 403"/>
                <a:gd name="T26" fmla="*/ 190 w 203"/>
                <a:gd name="T27" fmla="*/ 349 h 403"/>
                <a:gd name="T28" fmla="*/ 185 w 203"/>
                <a:gd name="T29" fmla="*/ 358 h 403"/>
                <a:gd name="T30" fmla="*/ 180 w 203"/>
                <a:gd name="T31" fmla="*/ 366 h 403"/>
                <a:gd name="T32" fmla="*/ 172 w 203"/>
                <a:gd name="T33" fmla="*/ 372 h 403"/>
                <a:gd name="T34" fmla="*/ 166 w 203"/>
                <a:gd name="T35" fmla="*/ 378 h 403"/>
                <a:gd name="T36" fmla="*/ 158 w 203"/>
                <a:gd name="T37" fmla="*/ 385 h 403"/>
                <a:gd name="T38" fmla="*/ 149 w 203"/>
                <a:gd name="T39" fmla="*/ 390 h 403"/>
                <a:gd name="T40" fmla="*/ 140 w 203"/>
                <a:gd name="T41" fmla="*/ 394 h 403"/>
                <a:gd name="T42" fmla="*/ 131 w 203"/>
                <a:gd name="T43" fmla="*/ 397 h 403"/>
                <a:gd name="T44" fmla="*/ 121 w 203"/>
                <a:gd name="T45" fmla="*/ 400 h 403"/>
                <a:gd name="T46" fmla="*/ 111 w 203"/>
                <a:gd name="T47" fmla="*/ 401 h 403"/>
                <a:gd name="T48" fmla="*/ 101 w 203"/>
                <a:gd name="T49" fmla="*/ 403 h 403"/>
                <a:gd name="T50" fmla="*/ 91 w 203"/>
                <a:gd name="T51" fmla="*/ 401 h 403"/>
                <a:gd name="T52" fmla="*/ 80 w 203"/>
                <a:gd name="T53" fmla="*/ 400 h 403"/>
                <a:gd name="T54" fmla="*/ 71 w 203"/>
                <a:gd name="T55" fmla="*/ 397 h 403"/>
                <a:gd name="T56" fmla="*/ 61 w 203"/>
                <a:gd name="T57" fmla="*/ 394 h 403"/>
                <a:gd name="T58" fmla="*/ 52 w 203"/>
                <a:gd name="T59" fmla="*/ 390 h 403"/>
                <a:gd name="T60" fmla="*/ 45 w 203"/>
                <a:gd name="T61" fmla="*/ 385 h 403"/>
                <a:gd name="T62" fmla="*/ 37 w 203"/>
                <a:gd name="T63" fmla="*/ 378 h 403"/>
                <a:gd name="T64" fmla="*/ 29 w 203"/>
                <a:gd name="T65" fmla="*/ 372 h 403"/>
                <a:gd name="T66" fmla="*/ 23 w 203"/>
                <a:gd name="T67" fmla="*/ 366 h 403"/>
                <a:gd name="T68" fmla="*/ 17 w 203"/>
                <a:gd name="T69" fmla="*/ 358 h 403"/>
                <a:gd name="T70" fmla="*/ 12 w 203"/>
                <a:gd name="T71" fmla="*/ 349 h 403"/>
                <a:gd name="T72" fmla="*/ 8 w 203"/>
                <a:gd name="T73" fmla="*/ 340 h 403"/>
                <a:gd name="T74" fmla="*/ 4 w 203"/>
                <a:gd name="T75" fmla="*/ 331 h 403"/>
                <a:gd name="T76" fmla="*/ 1 w 203"/>
                <a:gd name="T77" fmla="*/ 321 h 403"/>
                <a:gd name="T78" fmla="*/ 0 w 203"/>
                <a:gd name="T79" fmla="*/ 311 h 403"/>
                <a:gd name="T80" fmla="*/ 0 w 203"/>
                <a:gd name="T81" fmla="*/ 301 h 403"/>
                <a:gd name="T82" fmla="*/ 1 w 203"/>
                <a:gd name="T83" fmla="*/ 285 h 403"/>
                <a:gd name="T84" fmla="*/ 4 w 203"/>
                <a:gd name="T85" fmla="*/ 270 h 403"/>
                <a:gd name="T86" fmla="*/ 10 w 203"/>
                <a:gd name="T87" fmla="*/ 256 h 403"/>
                <a:gd name="T88" fmla="*/ 18 w 203"/>
                <a:gd name="T89" fmla="*/ 243 h 403"/>
                <a:gd name="T90" fmla="*/ 27 w 203"/>
                <a:gd name="T91" fmla="*/ 232 h 403"/>
                <a:gd name="T92" fmla="*/ 37 w 203"/>
                <a:gd name="T93" fmla="*/ 222 h 403"/>
                <a:gd name="T94" fmla="*/ 50 w 203"/>
                <a:gd name="T95" fmla="*/ 214 h 403"/>
                <a:gd name="T96" fmla="*/ 63 w 203"/>
                <a:gd name="T97" fmla="*/ 206 h 403"/>
                <a:gd name="T98" fmla="*/ 63 w 203"/>
                <a:gd name="T99" fmla="*/ 0 h 403"/>
                <a:gd name="T100" fmla="*/ 139 w 203"/>
                <a:gd name="T101" fmla="*/ 0 h 403"/>
                <a:gd name="T102" fmla="*/ 139 w 203"/>
                <a:gd name="T103" fmla="*/ 20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206"/>
                  </a:moveTo>
                  <a:lnTo>
                    <a:pt x="153" y="214"/>
                  </a:lnTo>
                  <a:lnTo>
                    <a:pt x="165" y="222"/>
                  </a:lnTo>
                  <a:lnTo>
                    <a:pt x="176" y="232"/>
                  </a:lnTo>
                  <a:lnTo>
                    <a:pt x="185" y="243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2" y="285"/>
                  </a:lnTo>
                  <a:lnTo>
                    <a:pt x="203" y="301"/>
                  </a:lnTo>
                  <a:lnTo>
                    <a:pt x="202" y="311"/>
                  </a:lnTo>
                  <a:lnTo>
                    <a:pt x="200" y="321"/>
                  </a:lnTo>
                  <a:lnTo>
                    <a:pt x="198" y="331"/>
                  </a:lnTo>
                  <a:lnTo>
                    <a:pt x="195" y="340"/>
                  </a:lnTo>
                  <a:lnTo>
                    <a:pt x="190" y="349"/>
                  </a:lnTo>
                  <a:lnTo>
                    <a:pt x="185" y="358"/>
                  </a:lnTo>
                  <a:lnTo>
                    <a:pt x="180" y="366"/>
                  </a:lnTo>
                  <a:lnTo>
                    <a:pt x="172" y="372"/>
                  </a:lnTo>
                  <a:lnTo>
                    <a:pt x="166" y="378"/>
                  </a:lnTo>
                  <a:lnTo>
                    <a:pt x="158" y="385"/>
                  </a:lnTo>
                  <a:lnTo>
                    <a:pt x="149" y="390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400"/>
                  </a:lnTo>
                  <a:lnTo>
                    <a:pt x="111" y="401"/>
                  </a:lnTo>
                  <a:lnTo>
                    <a:pt x="101" y="403"/>
                  </a:lnTo>
                  <a:lnTo>
                    <a:pt x="91" y="401"/>
                  </a:lnTo>
                  <a:lnTo>
                    <a:pt x="80" y="400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90"/>
                  </a:lnTo>
                  <a:lnTo>
                    <a:pt x="45" y="385"/>
                  </a:lnTo>
                  <a:lnTo>
                    <a:pt x="37" y="378"/>
                  </a:lnTo>
                  <a:lnTo>
                    <a:pt x="29" y="372"/>
                  </a:lnTo>
                  <a:lnTo>
                    <a:pt x="23" y="366"/>
                  </a:lnTo>
                  <a:lnTo>
                    <a:pt x="17" y="358"/>
                  </a:lnTo>
                  <a:lnTo>
                    <a:pt x="12" y="349"/>
                  </a:lnTo>
                  <a:lnTo>
                    <a:pt x="8" y="340"/>
                  </a:lnTo>
                  <a:lnTo>
                    <a:pt x="4" y="331"/>
                  </a:lnTo>
                  <a:lnTo>
                    <a:pt x="1" y="321"/>
                  </a:lnTo>
                  <a:lnTo>
                    <a:pt x="0" y="311"/>
                  </a:lnTo>
                  <a:lnTo>
                    <a:pt x="0" y="301"/>
                  </a:lnTo>
                  <a:lnTo>
                    <a:pt x="1" y="285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3"/>
                  </a:lnTo>
                  <a:lnTo>
                    <a:pt x="27" y="232"/>
                  </a:lnTo>
                  <a:lnTo>
                    <a:pt x="37" y="222"/>
                  </a:lnTo>
                  <a:lnTo>
                    <a:pt x="50" y="214"/>
                  </a:lnTo>
                  <a:lnTo>
                    <a:pt x="63" y="206"/>
                  </a:lnTo>
                  <a:lnTo>
                    <a:pt x="63" y="0"/>
                  </a:lnTo>
                  <a:lnTo>
                    <a:pt x="139" y="0"/>
                  </a:lnTo>
                  <a:lnTo>
                    <a:pt x="139" y="20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7" name="Freeform 311"/>
            <p:cNvSpPr>
              <a:spLocks/>
            </p:cNvSpPr>
            <p:nvPr/>
          </p:nvSpPr>
          <p:spPr bwMode="auto">
            <a:xfrm>
              <a:off x="6985000" y="5153025"/>
              <a:ext cx="109538" cy="258763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7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6 w 273"/>
                <a:gd name="T11" fmla="*/ 282 h 655"/>
                <a:gd name="T12" fmla="*/ 18 w 273"/>
                <a:gd name="T13" fmla="*/ 320 h 655"/>
                <a:gd name="T14" fmla="*/ 5 w 273"/>
                <a:gd name="T15" fmla="*/ 359 h 655"/>
                <a:gd name="T16" fmla="*/ 0 w 273"/>
                <a:gd name="T17" fmla="*/ 400 h 655"/>
                <a:gd name="T18" fmla="*/ 1 w 273"/>
                <a:gd name="T19" fmla="*/ 441 h 655"/>
                <a:gd name="T20" fmla="*/ 10 w 273"/>
                <a:gd name="T21" fmla="*/ 482 h 655"/>
                <a:gd name="T22" fmla="*/ 24 w 273"/>
                <a:gd name="T23" fmla="*/ 520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2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58 h 655"/>
                <a:gd name="T40" fmla="*/ 129 w 273"/>
                <a:gd name="T41" fmla="*/ 538 h 655"/>
                <a:gd name="T42" fmla="*/ 107 w 273"/>
                <a:gd name="T43" fmla="*/ 514 h 655"/>
                <a:gd name="T44" fmla="*/ 92 w 273"/>
                <a:gd name="T45" fmla="*/ 486 h 655"/>
                <a:gd name="T46" fmla="*/ 81 w 273"/>
                <a:gd name="T47" fmla="*/ 456 h 655"/>
                <a:gd name="T48" fmla="*/ 76 w 273"/>
                <a:gd name="T49" fmla="*/ 424 h 655"/>
                <a:gd name="T50" fmla="*/ 76 w 273"/>
                <a:gd name="T51" fmla="*/ 394 h 655"/>
                <a:gd name="T52" fmla="*/ 83 w 273"/>
                <a:gd name="T53" fmla="*/ 363 h 655"/>
                <a:gd name="T54" fmla="*/ 93 w 273"/>
                <a:gd name="T55" fmla="*/ 333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1 h 655"/>
                <a:gd name="T62" fmla="*/ 192 w 273"/>
                <a:gd name="T63" fmla="*/ 247 h 655"/>
                <a:gd name="T64" fmla="*/ 229 w 273"/>
                <a:gd name="T65" fmla="*/ 237 h 655"/>
                <a:gd name="T66" fmla="*/ 273 w 273"/>
                <a:gd name="T67" fmla="*/ 235 h 655"/>
                <a:gd name="T68" fmla="*/ 269 w 273"/>
                <a:gd name="T69" fmla="*/ 200 h 655"/>
                <a:gd name="T70" fmla="*/ 269 w 273"/>
                <a:gd name="T71" fmla="*/ 182 h 655"/>
                <a:gd name="T72" fmla="*/ 273 w 273"/>
                <a:gd name="T73" fmla="*/ 166 h 655"/>
                <a:gd name="T74" fmla="*/ 261 w 273"/>
                <a:gd name="T75" fmla="*/ 166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7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6" y="282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59"/>
                  </a:lnTo>
                  <a:lnTo>
                    <a:pt x="2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1"/>
                  </a:lnTo>
                  <a:lnTo>
                    <a:pt x="5" y="461"/>
                  </a:lnTo>
                  <a:lnTo>
                    <a:pt x="10" y="482"/>
                  </a:lnTo>
                  <a:lnTo>
                    <a:pt x="16" y="501"/>
                  </a:lnTo>
                  <a:lnTo>
                    <a:pt x="24" y="520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2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0"/>
                  </a:lnTo>
                  <a:lnTo>
                    <a:pt x="187" y="575"/>
                  </a:lnTo>
                  <a:lnTo>
                    <a:pt x="171" y="567"/>
                  </a:lnTo>
                  <a:lnTo>
                    <a:pt x="155" y="558"/>
                  </a:lnTo>
                  <a:lnTo>
                    <a:pt x="141" y="549"/>
                  </a:lnTo>
                  <a:lnTo>
                    <a:pt x="129" y="538"/>
                  </a:lnTo>
                  <a:lnTo>
                    <a:pt x="117" y="526"/>
                  </a:lnTo>
                  <a:lnTo>
                    <a:pt x="107" y="514"/>
                  </a:lnTo>
                  <a:lnTo>
                    <a:pt x="98" y="500"/>
                  </a:lnTo>
                  <a:lnTo>
                    <a:pt x="92" y="486"/>
                  </a:lnTo>
                  <a:lnTo>
                    <a:pt x="85" y="472"/>
                  </a:lnTo>
                  <a:lnTo>
                    <a:pt x="81" y="456"/>
                  </a:lnTo>
                  <a:lnTo>
                    <a:pt x="78" y="441"/>
                  </a:lnTo>
                  <a:lnTo>
                    <a:pt x="76" y="424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3" y="363"/>
                  </a:lnTo>
                  <a:lnTo>
                    <a:pt x="87" y="348"/>
                  </a:lnTo>
                  <a:lnTo>
                    <a:pt x="93" y="333"/>
                  </a:lnTo>
                  <a:lnTo>
                    <a:pt x="101" y="319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1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1"/>
                  </a:lnTo>
                  <a:lnTo>
                    <a:pt x="229" y="237"/>
                  </a:lnTo>
                  <a:lnTo>
                    <a:pt x="251" y="236"/>
                  </a:lnTo>
                  <a:lnTo>
                    <a:pt x="273" y="235"/>
                  </a:lnTo>
                  <a:lnTo>
                    <a:pt x="270" y="219"/>
                  </a:lnTo>
                  <a:lnTo>
                    <a:pt x="269" y="200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6"/>
                  </a:lnTo>
                  <a:lnTo>
                    <a:pt x="266" y="166"/>
                  </a:lnTo>
                  <a:lnTo>
                    <a:pt x="261" y="16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8" name="Freeform 312"/>
            <p:cNvSpPr>
              <a:spLocks/>
            </p:cNvSpPr>
            <p:nvPr/>
          </p:nvSpPr>
          <p:spPr bwMode="auto">
            <a:xfrm>
              <a:off x="7432675" y="5246688"/>
              <a:ext cx="138113" cy="177800"/>
            </a:xfrm>
            <a:custGeom>
              <a:avLst/>
              <a:gdLst>
                <a:gd name="T0" fmla="*/ 350 w 350"/>
                <a:gd name="T1" fmla="*/ 0 h 449"/>
                <a:gd name="T2" fmla="*/ 350 w 350"/>
                <a:gd name="T3" fmla="*/ 248 h 449"/>
                <a:gd name="T4" fmla="*/ 245 w 350"/>
                <a:gd name="T5" fmla="*/ 248 h 449"/>
                <a:gd name="T6" fmla="*/ 241 w 350"/>
                <a:gd name="T7" fmla="*/ 288 h 449"/>
                <a:gd name="T8" fmla="*/ 236 w 350"/>
                <a:gd name="T9" fmla="*/ 327 h 449"/>
                <a:gd name="T10" fmla="*/ 232 w 350"/>
                <a:gd name="T11" fmla="*/ 345 h 449"/>
                <a:gd name="T12" fmla="*/ 229 w 350"/>
                <a:gd name="T13" fmla="*/ 361 h 449"/>
                <a:gd name="T14" fmla="*/ 225 w 350"/>
                <a:gd name="T15" fmla="*/ 376 h 449"/>
                <a:gd name="T16" fmla="*/ 220 w 350"/>
                <a:gd name="T17" fmla="*/ 390 h 449"/>
                <a:gd name="T18" fmla="*/ 215 w 350"/>
                <a:gd name="T19" fmla="*/ 403 h 449"/>
                <a:gd name="T20" fmla="*/ 209 w 350"/>
                <a:gd name="T21" fmla="*/ 415 h 449"/>
                <a:gd name="T22" fmla="*/ 204 w 350"/>
                <a:gd name="T23" fmla="*/ 425 h 449"/>
                <a:gd name="T24" fmla="*/ 198 w 350"/>
                <a:gd name="T25" fmla="*/ 434 h 449"/>
                <a:gd name="T26" fmla="*/ 193 w 350"/>
                <a:gd name="T27" fmla="*/ 440 h 449"/>
                <a:gd name="T28" fmla="*/ 187 w 350"/>
                <a:gd name="T29" fmla="*/ 445 h 449"/>
                <a:gd name="T30" fmla="*/ 180 w 350"/>
                <a:gd name="T31" fmla="*/ 448 h 449"/>
                <a:gd name="T32" fmla="*/ 174 w 350"/>
                <a:gd name="T33" fmla="*/ 449 h 449"/>
                <a:gd name="T34" fmla="*/ 167 w 350"/>
                <a:gd name="T35" fmla="*/ 448 h 449"/>
                <a:gd name="T36" fmla="*/ 161 w 350"/>
                <a:gd name="T37" fmla="*/ 445 h 449"/>
                <a:gd name="T38" fmla="*/ 155 w 350"/>
                <a:gd name="T39" fmla="*/ 440 h 449"/>
                <a:gd name="T40" fmla="*/ 148 w 350"/>
                <a:gd name="T41" fmla="*/ 434 h 449"/>
                <a:gd name="T42" fmla="*/ 143 w 350"/>
                <a:gd name="T43" fmla="*/ 425 h 449"/>
                <a:gd name="T44" fmla="*/ 137 w 350"/>
                <a:gd name="T45" fmla="*/ 415 h 449"/>
                <a:gd name="T46" fmla="*/ 132 w 350"/>
                <a:gd name="T47" fmla="*/ 403 h 449"/>
                <a:gd name="T48" fmla="*/ 127 w 350"/>
                <a:gd name="T49" fmla="*/ 390 h 449"/>
                <a:gd name="T50" fmla="*/ 123 w 350"/>
                <a:gd name="T51" fmla="*/ 376 h 449"/>
                <a:gd name="T52" fmla="*/ 118 w 350"/>
                <a:gd name="T53" fmla="*/ 361 h 449"/>
                <a:gd name="T54" fmla="*/ 114 w 350"/>
                <a:gd name="T55" fmla="*/ 345 h 449"/>
                <a:gd name="T56" fmla="*/ 111 w 350"/>
                <a:gd name="T57" fmla="*/ 327 h 449"/>
                <a:gd name="T58" fmla="*/ 105 w 350"/>
                <a:gd name="T59" fmla="*/ 288 h 449"/>
                <a:gd name="T60" fmla="*/ 102 w 350"/>
                <a:gd name="T61" fmla="*/ 248 h 449"/>
                <a:gd name="T62" fmla="*/ 0 w 350"/>
                <a:gd name="T63" fmla="*/ 248 h 449"/>
                <a:gd name="T64" fmla="*/ 0 w 350"/>
                <a:gd name="T65" fmla="*/ 0 h 449"/>
                <a:gd name="T66" fmla="*/ 44 w 350"/>
                <a:gd name="T67" fmla="*/ 0 h 449"/>
                <a:gd name="T68" fmla="*/ 88 w 350"/>
                <a:gd name="T69" fmla="*/ 0 h 449"/>
                <a:gd name="T70" fmla="*/ 132 w 350"/>
                <a:gd name="T71" fmla="*/ 0 h 449"/>
                <a:gd name="T72" fmla="*/ 175 w 350"/>
                <a:gd name="T73" fmla="*/ 0 h 449"/>
                <a:gd name="T74" fmla="*/ 218 w 350"/>
                <a:gd name="T75" fmla="*/ 0 h 449"/>
                <a:gd name="T76" fmla="*/ 263 w 350"/>
                <a:gd name="T77" fmla="*/ 0 h 449"/>
                <a:gd name="T78" fmla="*/ 306 w 350"/>
                <a:gd name="T79" fmla="*/ 0 h 449"/>
                <a:gd name="T80" fmla="*/ 350 w 350"/>
                <a:gd name="T81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9">
                  <a:moveTo>
                    <a:pt x="350" y="0"/>
                  </a:moveTo>
                  <a:lnTo>
                    <a:pt x="350" y="248"/>
                  </a:lnTo>
                  <a:lnTo>
                    <a:pt x="245" y="248"/>
                  </a:lnTo>
                  <a:lnTo>
                    <a:pt x="241" y="288"/>
                  </a:lnTo>
                  <a:lnTo>
                    <a:pt x="236" y="327"/>
                  </a:lnTo>
                  <a:lnTo>
                    <a:pt x="232" y="345"/>
                  </a:lnTo>
                  <a:lnTo>
                    <a:pt x="229" y="361"/>
                  </a:lnTo>
                  <a:lnTo>
                    <a:pt x="225" y="376"/>
                  </a:lnTo>
                  <a:lnTo>
                    <a:pt x="220" y="390"/>
                  </a:lnTo>
                  <a:lnTo>
                    <a:pt x="215" y="403"/>
                  </a:lnTo>
                  <a:lnTo>
                    <a:pt x="209" y="415"/>
                  </a:lnTo>
                  <a:lnTo>
                    <a:pt x="204" y="425"/>
                  </a:lnTo>
                  <a:lnTo>
                    <a:pt x="198" y="434"/>
                  </a:lnTo>
                  <a:lnTo>
                    <a:pt x="193" y="440"/>
                  </a:lnTo>
                  <a:lnTo>
                    <a:pt x="187" y="445"/>
                  </a:lnTo>
                  <a:lnTo>
                    <a:pt x="180" y="448"/>
                  </a:lnTo>
                  <a:lnTo>
                    <a:pt x="174" y="449"/>
                  </a:lnTo>
                  <a:lnTo>
                    <a:pt x="167" y="448"/>
                  </a:lnTo>
                  <a:lnTo>
                    <a:pt x="161" y="445"/>
                  </a:lnTo>
                  <a:lnTo>
                    <a:pt x="155" y="440"/>
                  </a:lnTo>
                  <a:lnTo>
                    <a:pt x="148" y="434"/>
                  </a:lnTo>
                  <a:lnTo>
                    <a:pt x="143" y="425"/>
                  </a:lnTo>
                  <a:lnTo>
                    <a:pt x="137" y="415"/>
                  </a:lnTo>
                  <a:lnTo>
                    <a:pt x="132" y="403"/>
                  </a:lnTo>
                  <a:lnTo>
                    <a:pt x="127" y="390"/>
                  </a:lnTo>
                  <a:lnTo>
                    <a:pt x="123" y="376"/>
                  </a:lnTo>
                  <a:lnTo>
                    <a:pt x="118" y="361"/>
                  </a:lnTo>
                  <a:lnTo>
                    <a:pt x="114" y="345"/>
                  </a:lnTo>
                  <a:lnTo>
                    <a:pt x="111" y="327"/>
                  </a:lnTo>
                  <a:lnTo>
                    <a:pt x="105" y="288"/>
                  </a:lnTo>
                  <a:lnTo>
                    <a:pt x="102" y="248"/>
                  </a:lnTo>
                  <a:lnTo>
                    <a:pt x="0" y="248"/>
                  </a:lnTo>
                  <a:lnTo>
                    <a:pt x="0" y="0"/>
                  </a:lnTo>
                  <a:lnTo>
                    <a:pt x="44" y="0"/>
                  </a:lnTo>
                  <a:lnTo>
                    <a:pt x="88" y="0"/>
                  </a:lnTo>
                  <a:lnTo>
                    <a:pt x="132" y="0"/>
                  </a:lnTo>
                  <a:lnTo>
                    <a:pt x="175" y="0"/>
                  </a:lnTo>
                  <a:lnTo>
                    <a:pt x="218" y="0"/>
                  </a:lnTo>
                  <a:lnTo>
                    <a:pt x="263" y="0"/>
                  </a:lnTo>
                  <a:lnTo>
                    <a:pt x="306" y="0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49" name="Freeform 313"/>
            <p:cNvSpPr>
              <a:spLocks/>
            </p:cNvSpPr>
            <p:nvPr/>
          </p:nvSpPr>
          <p:spPr bwMode="auto">
            <a:xfrm>
              <a:off x="8023225" y="5372100"/>
              <a:ext cx="219075" cy="171450"/>
            </a:xfrm>
            <a:custGeom>
              <a:avLst/>
              <a:gdLst>
                <a:gd name="T0" fmla="*/ 167 w 551"/>
                <a:gd name="T1" fmla="*/ 275 h 429"/>
                <a:gd name="T2" fmla="*/ 183 w 551"/>
                <a:gd name="T3" fmla="*/ 276 h 429"/>
                <a:gd name="T4" fmla="*/ 213 w 551"/>
                <a:gd name="T5" fmla="*/ 285 h 429"/>
                <a:gd name="T6" fmla="*/ 241 w 551"/>
                <a:gd name="T7" fmla="*/ 301 h 429"/>
                <a:gd name="T8" fmla="*/ 265 w 551"/>
                <a:gd name="T9" fmla="*/ 318 h 429"/>
                <a:gd name="T10" fmla="*/ 288 w 551"/>
                <a:gd name="T11" fmla="*/ 318 h 429"/>
                <a:gd name="T12" fmla="*/ 313 w 551"/>
                <a:gd name="T13" fmla="*/ 301 h 429"/>
                <a:gd name="T14" fmla="*/ 340 w 551"/>
                <a:gd name="T15" fmla="*/ 285 h 429"/>
                <a:gd name="T16" fmla="*/ 371 w 551"/>
                <a:gd name="T17" fmla="*/ 276 h 429"/>
                <a:gd name="T18" fmla="*/ 386 w 551"/>
                <a:gd name="T19" fmla="*/ 275 h 429"/>
                <a:gd name="T20" fmla="*/ 387 w 551"/>
                <a:gd name="T21" fmla="*/ 275 h 429"/>
                <a:gd name="T22" fmla="*/ 404 w 551"/>
                <a:gd name="T23" fmla="*/ 276 h 429"/>
                <a:gd name="T24" fmla="*/ 432 w 551"/>
                <a:gd name="T25" fmla="*/ 282 h 429"/>
                <a:gd name="T26" fmla="*/ 459 w 551"/>
                <a:gd name="T27" fmla="*/ 292 h 429"/>
                <a:gd name="T28" fmla="*/ 483 w 551"/>
                <a:gd name="T29" fmla="*/ 306 h 429"/>
                <a:gd name="T30" fmla="*/ 505 w 551"/>
                <a:gd name="T31" fmla="*/ 324 h 429"/>
                <a:gd name="T32" fmla="*/ 523 w 551"/>
                <a:gd name="T33" fmla="*/ 344 h 429"/>
                <a:gd name="T34" fmla="*/ 537 w 551"/>
                <a:gd name="T35" fmla="*/ 368 h 429"/>
                <a:gd name="T36" fmla="*/ 547 w 551"/>
                <a:gd name="T37" fmla="*/ 395 h 429"/>
                <a:gd name="T38" fmla="*/ 551 w 551"/>
                <a:gd name="T39" fmla="*/ 211 h 429"/>
                <a:gd name="T40" fmla="*/ 324 w 551"/>
                <a:gd name="T41" fmla="*/ 0 h 429"/>
                <a:gd name="T42" fmla="*/ 232 w 551"/>
                <a:gd name="T43" fmla="*/ 211 h 429"/>
                <a:gd name="T44" fmla="*/ 0 w 551"/>
                <a:gd name="T45" fmla="*/ 429 h 429"/>
                <a:gd name="T46" fmla="*/ 5 w 551"/>
                <a:gd name="T47" fmla="*/ 399 h 429"/>
                <a:gd name="T48" fmla="*/ 16 w 551"/>
                <a:gd name="T49" fmla="*/ 369 h 429"/>
                <a:gd name="T50" fmla="*/ 32 w 551"/>
                <a:gd name="T51" fmla="*/ 343 h 429"/>
                <a:gd name="T52" fmla="*/ 52 w 551"/>
                <a:gd name="T53" fmla="*/ 320 h 429"/>
                <a:gd name="T54" fmla="*/ 76 w 551"/>
                <a:gd name="T55" fmla="*/ 302 h 429"/>
                <a:gd name="T56" fmla="*/ 103 w 551"/>
                <a:gd name="T57" fmla="*/ 288 h 429"/>
                <a:gd name="T58" fmla="*/ 132 w 551"/>
                <a:gd name="T59" fmla="*/ 279 h 429"/>
                <a:gd name="T60" fmla="*/ 164 w 551"/>
                <a:gd name="T61" fmla="*/ 275 h 429"/>
                <a:gd name="T62" fmla="*/ 166 w 551"/>
                <a:gd name="T63" fmla="*/ 27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29">
                  <a:moveTo>
                    <a:pt x="166" y="275"/>
                  </a:moveTo>
                  <a:lnTo>
                    <a:pt x="167" y="275"/>
                  </a:lnTo>
                  <a:lnTo>
                    <a:pt x="167" y="275"/>
                  </a:lnTo>
                  <a:lnTo>
                    <a:pt x="183" y="276"/>
                  </a:lnTo>
                  <a:lnTo>
                    <a:pt x="197" y="280"/>
                  </a:lnTo>
                  <a:lnTo>
                    <a:pt x="213" y="285"/>
                  </a:lnTo>
                  <a:lnTo>
                    <a:pt x="227" y="292"/>
                  </a:lnTo>
                  <a:lnTo>
                    <a:pt x="241" y="301"/>
                  </a:lnTo>
                  <a:lnTo>
                    <a:pt x="254" y="310"/>
                  </a:lnTo>
                  <a:lnTo>
                    <a:pt x="265" y="318"/>
                  </a:lnTo>
                  <a:lnTo>
                    <a:pt x="277" y="329"/>
                  </a:lnTo>
                  <a:lnTo>
                    <a:pt x="288" y="318"/>
                  </a:lnTo>
                  <a:lnTo>
                    <a:pt x="301" y="310"/>
                  </a:lnTo>
                  <a:lnTo>
                    <a:pt x="313" y="301"/>
                  </a:lnTo>
                  <a:lnTo>
                    <a:pt x="326" y="292"/>
                  </a:lnTo>
                  <a:lnTo>
                    <a:pt x="340" y="285"/>
                  </a:lnTo>
                  <a:lnTo>
                    <a:pt x="356" y="280"/>
                  </a:lnTo>
                  <a:lnTo>
                    <a:pt x="371" y="276"/>
                  </a:lnTo>
                  <a:lnTo>
                    <a:pt x="386" y="275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404" y="276"/>
                  </a:lnTo>
                  <a:lnTo>
                    <a:pt x="418" y="278"/>
                  </a:lnTo>
                  <a:lnTo>
                    <a:pt x="432" y="282"/>
                  </a:lnTo>
                  <a:lnTo>
                    <a:pt x="446" y="285"/>
                  </a:lnTo>
                  <a:lnTo>
                    <a:pt x="459" y="292"/>
                  </a:lnTo>
                  <a:lnTo>
                    <a:pt x="472" y="298"/>
                  </a:lnTo>
                  <a:lnTo>
                    <a:pt x="483" y="306"/>
                  </a:lnTo>
                  <a:lnTo>
                    <a:pt x="495" y="313"/>
                  </a:lnTo>
                  <a:lnTo>
                    <a:pt x="505" y="324"/>
                  </a:lnTo>
                  <a:lnTo>
                    <a:pt x="514" y="334"/>
                  </a:lnTo>
                  <a:lnTo>
                    <a:pt x="523" y="344"/>
                  </a:lnTo>
                  <a:lnTo>
                    <a:pt x="530" y="355"/>
                  </a:lnTo>
                  <a:lnTo>
                    <a:pt x="537" y="368"/>
                  </a:lnTo>
                  <a:lnTo>
                    <a:pt x="543" y="381"/>
                  </a:lnTo>
                  <a:lnTo>
                    <a:pt x="547" y="395"/>
                  </a:lnTo>
                  <a:lnTo>
                    <a:pt x="551" y="409"/>
                  </a:lnTo>
                  <a:lnTo>
                    <a:pt x="551" y="211"/>
                  </a:lnTo>
                  <a:lnTo>
                    <a:pt x="324" y="211"/>
                  </a:lnTo>
                  <a:lnTo>
                    <a:pt x="324" y="0"/>
                  </a:lnTo>
                  <a:lnTo>
                    <a:pt x="232" y="0"/>
                  </a:lnTo>
                  <a:lnTo>
                    <a:pt x="232" y="211"/>
                  </a:lnTo>
                  <a:lnTo>
                    <a:pt x="0" y="211"/>
                  </a:lnTo>
                  <a:lnTo>
                    <a:pt x="0" y="429"/>
                  </a:lnTo>
                  <a:lnTo>
                    <a:pt x="2" y="414"/>
                  </a:lnTo>
                  <a:lnTo>
                    <a:pt x="5" y="399"/>
                  </a:lnTo>
                  <a:lnTo>
                    <a:pt x="10" y="383"/>
                  </a:lnTo>
                  <a:lnTo>
                    <a:pt x="16" y="369"/>
                  </a:lnTo>
                  <a:lnTo>
                    <a:pt x="23" y="355"/>
                  </a:lnTo>
                  <a:lnTo>
                    <a:pt x="32" y="343"/>
                  </a:lnTo>
                  <a:lnTo>
                    <a:pt x="42" y="331"/>
                  </a:lnTo>
                  <a:lnTo>
                    <a:pt x="52" y="320"/>
                  </a:lnTo>
                  <a:lnTo>
                    <a:pt x="64" y="311"/>
                  </a:lnTo>
                  <a:lnTo>
                    <a:pt x="76" y="302"/>
                  </a:lnTo>
                  <a:lnTo>
                    <a:pt x="89" y="294"/>
                  </a:lnTo>
                  <a:lnTo>
                    <a:pt x="103" y="288"/>
                  </a:lnTo>
                  <a:lnTo>
                    <a:pt x="117" y="283"/>
                  </a:lnTo>
                  <a:lnTo>
                    <a:pt x="132" y="279"/>
                  </a:lnTo>
                  <a:lnTo>
                    <a:pt x="149" y="276"/>
                  </a:lnTo>
                  <a:lnTo>
                    <a:pt x="164" y="275"/>
                  </a:lnTo>
                  <a:lnTo>
                    <a:pt x="166" y="275"/>
                  </a:lnTo>
                  <a:lnTo>
                    <a:pt x="166" y="27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0" name="Freeform 314"/>
            <p:cNvSpPr>
              <a:spLocks/>
            </p:cNvSpPr>
            <p:nvPr/>
          </p:nvSpPr>
          <p:spPr bwMode="auto">
            <a:xfrm>
              <a:off x="7732713" y="5373688"/>
              <a:ext cx="80962" cy="158750"/>
            </a:xfrm>
            <a:custGeom>
              <a:avLst/>
              <a:gdLst>
                <a:gd name="T0" fmla="*/ 139 w 203"/>
                <a:gd name="T1" fmla="*/ 207 h 402"/>
                <a:gd name="T2" fmla="*/ 152 w 203"/>
                <a:gd name="T3" fmla="*/ 213 h 402"/>
                <a:gd name="T4" fmla="*/ 164 w 203"/>
                <a:gd name="T5" fmla="*/ 222 h 402"/>
                <a:gd name="T6" fmla="*/ 176 w 203"/>
                <a:gd name="T7" fmla="*/ 231 h 402"/>
                <a:gd name="T8" fmla="*/ 185 w 203"/>
                <a:gd name="T9" fmla="*/ 244 h 402"/>
                <a:gd name="T10" fmla="*/ 193 w 203"/>
                <a:gd name="T11" fmla="*/ 256 h 402"/>
                <a:gd name="T12" fmla="*/ 198 w 203"/>
                <a:gd name="T13" fmla="*/ 270 h 402"/>
                <a:gd name="T14" fmla="*/ 201 w 203"/>
                <a:gd name="T15" fmla="*/ 284 h 402"/>
                <a:gd name="T16" fmla="*/ 203 w 203"/>
                <a:gd name="T17" fmla="*/ 300 h 402"/>
                <a:gd name="T18" fmla="*/ 201 w 203"/>
                <a:gd name="T19" fmla="*/ 311 h 402"/>
                <a:gd name="T20" fmla="*/ 200 w 203"/>
                <a:gd name="T21" fmla="*/ 320 h 402"/>
                <a:gd name="T22" fmla="*/ 198 w 203"/>
                <a:gd name="T23" fmla="*/ 330 h 402"/>
                <a:gd name="T24" fmla="*/ 195 w 203"/>
                <a:gd name="T25" fmla="*/ 339 h 402"/>
                <a:gd name="T26" fmla="*/ 190 w 203"/>
                <a:gd name="T27" fmla="*/ 348 h 402"/>
                <a:gd name="T28" fmla="*/ 185 w 203"/>
                <a:gd name="T29" fmla="*/ 357 h 402"/>
                <a:gd name="T30" fmla="*/ 180 w 203"/>
                <a:gd name="T31" fmla="*/ 365 h 402"/>
                <a:gd name="T32" fmla="*/ 172 w 203"/>
                <a:gd name="T33" fmla="*/ 372 h 402"/>
                <a:gd name="T34" fmla="*/ 166 w 203"/>
                <a:gd name="T35" fmla="*/ 379 h 402"/>
                <a:gd name="T36" fmla="*/ 158 w 203"/>
                <a:gd name="T37" fmla="*/ 384 h 402"/>
                <a:gd name="T38" fmla="*/ 149 w 203"/>
                <a:gd name="T39" fmla="*/ 389 h 402"/>
                <a:gd name="T40" fmla="*/ 140 w 203"/>
                <a:gd name="T41" fmla="*/ 394 h 402"/>
                <a:gd name="T42" fmla="*/ 131 w 203"/>
                <a:gd name="T43" fmla="*/ 397 h 402"/>
                <a:gd name="T44" fmla="*/ 121 w 203"/>
                <a:gd name="T45" fmla="*/ 399 h 402"/>
                <a:gd name="T46" fmla="*/ 111 w 203"/>
                <a:gd name="T47" fmla="*/ 402 h 402"/>
                <a:gd name="T48" fmla="*/ 101 w 203"/>
                <a:gd name="T49" fmla="*/ 402 h 402"/>
                <a:gd name="T50" fmla="*/ 91 w 203"/>
                <a:gd name="T51" fmla="*/ 402 h 402"/>
                <a:gd name="T52" fmla="*/ 80 w 203"/>
                <a:gd name="T53" fmla="*/ 399 h 402"/>
                <a:gd name="T54" fmla="*/ 71 w 203"/>
                <a:gd name="T55" fmla="*/ 397 h 402"/>
                <a:gd name="T56" fmla="*/ 61 w 203"/>
                <a:gd name="T57" fmla="*/ 394 h 402"/>
                <a:gd name="T58" fmla="*/ 52 w 203"/>
                <a:gd name="T59" fmla="*/ 389 h 402"/>
                <a:gd name="T60" fmla="*/ 45 w 203"/>
                <a:gd name="T61" fmla="*/ 384 h 402"/>
                <a:gd name="T62" fmla="*/ 37 w 203"/>
                <a:gd name="T63" fmla="*/ 379 h 402"/>
                <a:gd name="T64" fmla="*/ 29 w 203"/>
                <a:gd name="T65" fmla="*/ 372 h 402"/>
                <a:gd name="T66" fmla="*/ 23 w 203"/>
                <a:gd name="T67" fmla="*/ 365 h 402"/>
                <a:gd name="T68" fmla="*/ 17 w 203"/>
                <a:gd name="T69" fmla="*/ 357 h 402"/>
                <a:gd name="T70" fmla="*/ 11 w 203"/>
                <a:gd name="T71" fmla="*/ 348 h 402"/>
                <a:gd name="T72" fmla="*/ 8 w 203"/>
                <a:gd name="T73" fmla="*/ 339 h 402"/>
                <a:gd name="T74" fmla="*/ 4 w 203"/>
                <a:gd name="T75" fmla="*/ 330 h 402"/>
                <a:gd name="T76" fmla="*/ 1 w 203"/>
                <a:gd name="T77" fmla="*/ 320 h 402"/>
                <a:gd name="T78" fmla="*/ 0 w 203"/>
                <a:gd name="T79" fmla="*/ 311 h 402"/>
                <a:gd name="T80" fmla="*/ 0 w 203"/>
                <a:gd name="T81" fmla="*/ 300 h 402"/>
                <a:gd name="T82" fmla="*/ 1 w 203"/>
                <a:gd name="T83" fmla="*/ 284 h 402"/>
                <a:gd name="T84" fmla="*/ 4 w 203"/>
                <a:gd name="T85" fmla="*/ 270 h 402"/>
                <a:gd name="T86" fmla="*/ 10 w 203"/>
                <a:gd name="T87" fmla="*/ 256 h 402"/>
                <a:gd name="T88" fmla="*/ 18 w 203"/>
                <a:gd name="T89" fmla="*/ 244 h 402"/>
                <a:gd name="T90" fmla="*/ 27 w 203"/>
                <a:gd name="T91" fmla="*/ 231 h 402"/>
                <a:gd name="T92" fmla="*/ 37 w 203"/>
                <a:gd name="T93" fmla="*/ 222 h 402"/>
                <a:gd name="T94" fmla="*/ 50 w 203"/>
                <a:gd name="T95" fmla="*/ 213 h 402"/>
                <a:gd name="T96" fmla="*/ 62 w 203"/>
                <a:gd name="T97" fmla="*/ 207 h 402"/>
                <a:gd name="T98" fmla="*/ 62 w 203"/>
                <a:gd name="T99" fmla="*/ 0 h 402"/>
                <a:gd name="T100" fmla="*/ 139 w 203"/>
                <a:gd name="T101" fmla="*/ 0 h 402"/>
                <a:gd name="T102" fmla="*/ 139 w 203"/>
                <a:gd name="T103" fmla="*/ 207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207"/>
                  </a:moveTo>
                  <a:lnTo>
                    <a:pt x="152" y="213"/>
                  </a:lnTo>
                  <a:lnTo>
                    <a:pt x="164" y="222"/>
                  </a:lnTo>
                  <a:lnTo>
                    <a:pt x="176" y="231"/>
                  </a:lnTo>
                  <a:lnTo>
                    <a:pt x="185" y="244"/>
                  </a:lnTo>
                  <a:lnTo>
                    <a:pt x="193" y="256"/>
                  </a:lnTo>
                  <a:lnTo>
                    <a:pt x="198" y="270"/>
                  </a:lnTo>
                  <a:lnTo>
                    <a:pt x="201" y="284"/>
                  </a:lnTo>
                  <a:lnTo>
                    <a:pt x="203" y="300"/>
                  </a:lnTo>
                  <a:lnTo>
                    <a:pt x="201" y="311"/>
                  </a:lnTo>
                  <a:lnTo>
                    <a:pt x="200" y="320"/>
                  </a:lnTo>
                  <a:lnTo>
                    <a:pt x="198" y="330"/>
                  </a:lnTo>
                  <a:lnTo>
                    <a:pt x="195" y="339"/>
                  </a:lnTo>
                  <a:lnTo>
                    <a:pt x="190" y="348"/>
                  </a:lnTo>
                  <a:lnTo>
                    <a:pt x="185" y="357"/>
                  </a:lnTo>
                  <a:lnTo>
                    <a:pt x="180" y="365"/>
                  </a:lnTo>
                  <a:lnTo>
                    <a:pt x="172" y="372"/>
                  </a:lnTo>
                  <a:lnTo>
                    <a:pt x="166" y="379"/>
                  </a:lnTo>
                  <a:lnTo>
                    <a:pt x="158" y="384"/>
                  </a:lnTo>
                  <a:lnTo>
                    <a:pt x="149" y="389"/>
                  </a:lnTo>
                  <a:lnTo>
                    <a:pt x="140" y="394"/>
                  </a:lnTo>
                  <a:lnTo>
                    <a:pt x="131" y="397"/>
                  </a:lnTo>
                  <a:lnTo>
                    <a:pt x="121" y="399"/>
                  </a:lnTo>
                  <a:lnTo>
                    <a:pt x="111" y="402"/>
                  </a:lnTo>
                  <a:lnTo>
                    <a:pt x="101" y="402"/>
                  </a:lnTo>
                  <a:lnTo>
                    <a:pt x="91" y="402"/>
                  </a:lnTo>
                  <a:lnTo>
                    <a:pt x="80" y="399"/>
                  </a:lnTo>
                  <a:lnTo>
                    <a:pt x="71" y="397"/>
                  </a:lnTo>
                  <a:lnTo>
                    <a:pt x="61" y="394"/>
                  </a:lnTo>
                  <a:lnTo>
                    <a:pt x="52" y="389"/>
                  </a:lnTo>
                  <a:lnTo>
                    <a:pt x="45" y="384"/>
                  </a:lnTo>
                  <a:lnTo>
                    <a:pt x="37" y="379"/>
                  </a:lnTo>
                  <a:lnTo>
                    <a:pt x="29" y="372"/>
                  </a:lnTo>
                  <a:lnTo>
                    <a:pt x="23" y="365"/>
                  </a:lnTo>
                  <a:lnTo>
                    <a:pt x="17" y="357"/>
                  </a:lnTo>
                  <a:lnTo>
                    <a:pt x="11" y="348"/>
                  </a:lnTo>
                  <a:lnTo>
                    <a:pt x="8" y="339"/>
                  </a:lnTo>
                  <a:lnTo>
                    <a:pt x="4" y="330"/>
                  </a:lnTo>
                  <a:lnTo>
                    <a:pt x="1" y="320"/>
                  </a:lnTo>
                  <a:lnTo>
                    <a:pt x="0" y="311"/>
                  </a:lnTo>
                  <a:lnTo>
                    <a:pt x="0" y="300"/>
                  </a:lnTo>
                  <a:lnTo>
                    <a:pt x="1" y="284"/>
                  </a:lnTo>
                  <a:lnTo>
                    <a:pt x="4" y="270"/>
                  </a:lnTo>
                  <a:lnTo>
                    <a:pt x="10" y="256"/>
                  </a:lnTo>
                  <a:lnTo>
                    <a:pt x="18" y="244"/>
                  </a:lnTo>
                  <a:lnTo>
                    <a:pt x="27" y="231"/>
                  </a:lnTo>
                  <a:lnTo>
                    <a:pt x="37" y="222"/>
                  </a:lnTo>
                  <a:lnTo>
                    <a:pt x="50" y="213"/>
                  </a:lnTo>
                  <a:lnTo>
                    <a:pt x="62" y="207"/>
                  </a:lnTo>
                  <a:lnTo>
                    <a:pt x="62" y="0"/>
                  </a:lnTo>
                  <a:lnTo>
                    <a:pt x="139" y="0"/>
                  </a:lnTo>
                  <a:lnTo>
                    <a:pt x="139" y="207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1" name="Freeform 315"/>
            <p:cNvSpPr>
              <a:spLocks/>
            </p:cNvSpPr>
            <p:nvPr/>
          </p:nvSpPr>
          <p:spPr bwMode="auto">
            <a:xfrm>
              <a:off x="8339138" y="5413375"/>
              <a:ext cx="109537" cy="260350"/>
            </a:xfrm>
            <a:custGeom>
              <a:avLst/>
              <a:gdLst>
                <a:gd name="T0" fmla="*/ 204 w 273"/>
                <a:gd name="T1" fmla="*/ 0 h 655"/>
                <a:gd name="T2" fmla="*/ 178 w 273"/>
                <a:gd name="T3" fmla="*/ 179 h 655"/>
                <a:gd name="T4" fmla="*/ 132 w 273"/>
                <a:gd name="T5" fmla="*/ 195 h 655"/>
                <a:gd name="T6" fmla="*/ 94 w 273"/>
                <a:gd name="T7" fmla="*/ 219 h 655"/>
                <a:gd name="T8" fmla="*/ 61 w 273"/>
                <a:gd name="T9" fmla="*/ 249 h 655"/>
                <a:gd name="T10" fmla="*/ 35 w 273"/>
                <a:gd name="T11" fmla="*/ 283 h 655"/>
                <a:gd name="T12" fmla="*/ 18 w 273"/>
                <a:gd name="T13" fmla="*/ 320 h 655"/>
                <a:gd name="T14" fmla="*/ 5 w 273"/>
                <a:gd name="T15" fmla="*/ 360 h 655"/>
                <a:gd name="T16" fmla="*/ 0 w 273"/>
                <a:gd name="T17" fmla="*/ 400 h 655"/>
                <a:gd name="T18" fmla="*/ 1 w 273"/>
                <a:gd name="T19" fmla="*/ 442 h 655"/>
                <a:gd name="T20" fmla="*/ 10 w 273"/>
                <a:gd name="T21" fmla="*/ 482 h 655"/>
                <a:gd name="T22" fmla="*/ 24 w 273"/>
                <a:gd name="T23" fmla="*/ 521 h 655"/>
                <a:gd name="T24" fmla="*/ 46 w 273"/>
                <a:gd name="T25" fmla="*/ 557 h 655"/>
                <a:gd name="T26" fmla="*/ 75 w 273"/>
                <a:gd name="T27" fmla="*/ 589 h 655"/>
                <a:gd name="T28" fmla="*/ 109 w 273"/>
                <a:gd name="T29" fmla="*/ 616 h 655"/>
                <a:gd name="T30" fmla="*/ 151 w 273"/>
                <a:gd name="T31" fmla="*/ 637 h 655"/>
                <a:gd name="T32" fmla="*/ 201 w 273"/>
                <a:gd name="T33" fmla="*/ 651 h 655"/>
                <a:gd name="T34" fmla="*/ 225 w 273"/>
                <a:gd name="T35" fmla="*/ 585 h 655"/>
                <a:gd name="T36" fmla="*/ 187 w 273"/>
                <a:gd name="T37" fmla="*/ 575 h 655"/>
                <a:gd name="T38" fmla="*/ 155 w 273"/>
                <a:gd name="T39" fmla="*/ 560 h 655"/>
                <a:gd name="T40" fmla="*/ 128 w 273"/>
                <a:gd name="T41" fmla="*/ 539 h 655"/>
                <a:gd name="T42" fmla="*/ 107 w 273"/>
                <a:gd name="T43" fmla="*/ 514 h 655"/>
                <a:gd name="T44" fmla="*/ 92 w 273"/>
                <a:gd name="T45" fmla="*/ 487 h 655"/>
                <a:gd name="T46" fmla="*/ 80 w 273"/>
                <a:gd name="T47" fmla="*/ 456 h 655"/>
                <a:gd name="T48" fmla="*/ 76 w 273"/>
                <a:gd name="T49" fmla="*/ 426 h 655"/>
                <a:gd name="T50" fmla="*/ 76 w 273"/>
                <a:gd name="T51" fmla="*/ 394 h 655"/>
                <a:gd name="T52" fmla="*/ 81 w 273"/>
                <a:gd name="T53" fmla="*/ 363 h 655"/>
                <a:gd name="T54" fmla="*/ 93 w 273"/>
                <a:gd name="T55" fmla="*/ 334 h 655"/>
                <a:gd name="T56" fmla="*/ 109 w 273"/>
                <a:gd name="T57" fmla="*/ 306 h 655"/>
                <a:gd name="T58" fmla="*/ 132 w 273"/>
                <a:gd name="T59" fmla="*/ 282 h 655"/>
                <a:gd name="T60" fmla="*/ 159 w 273"/>
                <a:gd name="T61" fmla="*/ 263 h 655"/>
                <a:gd name="T62" fmla="*/ 192 w 273"/>
                <a:gd name="T63" fmla="*/ 247 h 655"/>
                <a:gd name="T64" fmla="*/ 229 w 273"/>
                <a:gd name="T65" fmla="*/ 238 h 655"/>
                <a:gd name="T66" fmla="*/ 273 w 273"/>
                <a:gd name="T67" fmla="*/ 236 h 655"/>
                <a:gd name="T68" fmla="*/ 269 w 273"/>
                <a:gd name="T69" fmla="*/ 201 h 655"/>
                <a:gd name="T70" fmla="*/ 269 w 273"/>
                <a:gd name="T71" fmla="*/ 182 h 655"/>
                <a:gd name="T72" fmla="*/ 273 w 273"/>
                <a:gd name="T73" fmla="*/ 167 h 655"/>
                <a:gd name="T74" fmla="*/ 261 w 273"/>
                <a:gd name="T75" fmla="*/ 167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3" h="655">
                  <a:moveTo>
                    <a:pt x="261" y="0"/>
                  </a:moveTo>
                  <a:lnTo>
                    <a:pt x="204" y="0"/>
                  </a:lnTo>
                  <a:lnTo>
                    <a:pt x="204" y="172"/>
                  </a:lnTo>
                  <a:lnTo>
                    <a:pt x="178" y="179"/>
                  </a:lnTo>
                  <a:lnTo>
                    <a:pt x="154" y="186"/>
                  </a:lnTo>
                  <a:lnTo>
                    <a:pt x="132" y="195"/>
                  </a:lnTo>
                  <a:lnTo>
                    <a:pt x="112" y="207"/>
                  </a:lnTo>
                  <a:lnTo>
                    <a:pt x="94" y="219"/>
                  </a:lnTo>
                  <a:lnTo>
                    <a:pt x="76" y="233"/>
                  </a:lnTo>
                  <a:lnTo>
                    <a:pt x="61" y="249"/>
                  </a:lnTo>
                  <a:lnTo>
                    <a:pt x="48" y="265"/>
                  </a:lnTo>
                  <a:lnTo>
                    <a:pt x="35" y="283"/>
                  </a:lnTo>
                  <a:lnTo>
                    <a:pt x="25" y="301"/>
                  </a:lnTo>
                  <a:lnTo>
                    <a:pt x="18" y="320"/>
                  </a:lnTo>
                  <a:lnTo>
                    <a:pt x="10" y="339"/>
                  </a:lnTo>
                  <a:lnTo>
                    <a:pt x="5" y="360"/>
                  </a:lnTo>
                  <a:lnTo>
                    <a:pt x="1" y="380"/>
                  </a:lnTo>
                  <a:lnTo>
                    <a:pt x="0" y="400"/>
                  </a:lnTo>
                  <a:lnTo>
                    <a:pt x="0" y="421"/>
                  </a:lnTo>
                  <a:lnTo>
                    <a:pt x="1" y="442"/>
                  </a:lnTo>
                  <a:lnTo>
                    <a:pt x="5" y="463"/>
                  </a:lnTo>
                  <a:lnTo>
                    <a:pt x="10" y="482"/>
                  </a:lnTo>
                  <a:lnTo>
                    <a:pt x="16" y="502"/>
                  </a:lnTo>
                  <a:lnTo>
                    <a:pt x="24" y="521"/>
                  </a:lnTo>
                  <a:lnTo>
                    <a:pt x="34" y="539"/>
                  </a:lnTo>
                  <a:lnTo>
                    <a:pt x="46" y="557"/>
                  </a:lnTo>
                  <a:lnTo>
                    <a:pt x="60" y="574"/>
                  </a:lnTo>
                  <a:lnTo>
                    <a:pt x="75" y="589"/>
                  </a:lnTo>
                  <a:lnTo>
                    <a:pt x="92" y="603"/>
                  </a:lnTo>
                  <a:lnTo>
                    <a:pt x="109" y="616"/>
                  </a:lnTo>
                  <a:lnTo>
                    <a:pt x="130" y="627"/>
                  </a:lnTo>
                  <a:lnTo>
                    <a:pt x="151" y="637"/>
                  </a:lnTo>
                  <a:lnTo>
                    <a:pt x="176" y="645"/>
                  </a:lnTo>
                  <a:lnTo>
                    <a:pt x="201" y="651"/>
                  </a:lnTo>
                  <a:lnTo>
                    <a:pt x="228" y="655"/>
                  </a:lnTo>
                  <a:lnTo>
                    <a:pt x="225" y="585"/>
                  </a:lnTo>
                  <a:lnTo>
                    <a:pt x="205" y="581"/>
                  </a:lnTo>
                  <a:lnTo>
                    <a:pt x="187" y="575"/>
                  </a:lnTo>
                  <a:lnTo>
                    <a:pt x="171" y="569"/>
                  </a:lnTo>
                  <a:lnTo>
                    <a:pt x="155" y="560"/>
                  </a:lnTo>
                  <a:lnTo>
                    <a:pt x="141" y="549"/>
                  </a:lnTo>
                  <a:lnTo>
                    <a:pt x="128" y="539"/>
                  </a:lnTo>
                  <a:lnTo>
                    <a:pt x="117" y="527"/>
                  </a:lnTo>
                  <a:lnTo>
                    <a:pt x="107" y="514"/>
                  </a:lnTo>
                  <a:lnTo>
                    <a:pt x="98" y="501"/>
                  </a:lnTo>
                  <a:lnTo>
                    <a:pt x="92" y="487"/>
                  </a:lnTo>
                  <a:lnTo>
                    <a:pt x="85" y="472"/>
                  </a:lnTo>
                  <a:lnTo>
                    <a:pt x="80" y="456"/>
                  </a:lnTo>
                  <a:lnTo>
                    <a:pt x="77" y="441"/>
                  </a:lnTo>
                  <a:lnTo>
                    <a:pt x="76" y="426"/>
                  </a:lnTo>
                  <a:lnTo>
                    <a:pt x="75" y="409"/>
                  </a:lnTo>
                  <a:lnTo>
                    <a:pt x="76" y="394"/>
                  </a:lnTo>
                  <a:lnTo>
                    <a:pt x="79" y="379"/>
                  </a:lnTo>
                  <a:lnTo>
                    <a:pt x="81" y="363"/>
                  </a:lnTo>
                  <a:lnTo>
                    <a:pt x="86" y="348"/>
                  </a:lnTo>
                  <a:lnTo>
                    <a:pt x="93" y="334"/>
                  </a:lnTo>
                  <a:lnTo>
                    <a:pt x="100" y="320"/>
                  </a:lnTo>
                  <a:lnTo>
                    <a:pt x="109" y="306"/>
                  </a:lnTo>
                  <a:lnTo>
                    <a:pt x="120" y="293"/>
                  </a:lnTo>
                  <a:lnTo>
                    <a:pt x="132" y="282"/>
                  </a:lnTo>
                  <a:lnTo>
                    <a:pt x="145" y="272"/>
                  </a:lnTo>
                  <a:lnTo>
                    <a:pt x="159" y="263"/>
                  </a:lnTo>
                  <a:lnTo>
                    <a:pt x="174" y="254"/>
                  </a:lnTo>
                  <a:lnTo>
                    <a:pt x="192" y="247"/>
                  </a:lnTo>
                  <a:lnTo>
                    <a:pt x="210" y="242"/>
                  </a:lnTo>
                  <a:lnTo>
                    <a:pt x="229" y="238"/>
                  </a:lnTo>
                  <a:lnTo>
                    <a:pt x="251" y="236"/>
                  </a:lnTo>
                  <a:lnTo>
                    <a:pt x="273" y="236"/>
                  </a:lnTo>
                  <a:lnTo>
                    <a:pt x="270" y="219"/>
                  </a:lnTo>
                  <a:lnTo>
                    <a:pt x="269" y="201"/>
                  </a:lnTo>
                  <a:lnTo>
                    <a:pt x="269" y="191"/>
                  </a:lnTo>
                  <a:lnTo>
                    <a:pt x="269" y="182"/>
                  </a:lnTo>
                  <a:lnTo>
                    <a:pt x="270" y="173"/>
                  </a:lnTo>
                  <a:lnTo>
                    <a:pt x="273" y="167"/>
                  </a:lnTo>
                  <a:lnTo>
                    <a:pt x="266" y="167"/>
                  </a:lnTo>
                  <a:lnTo>
                    <a:pt x="261" y="167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2" name="Freeform 316"/>
            <p:cNvSpPr>
              <a:spLocks/>
            </p:cNvSpPr>
            <p:nvPr/>
          </p:nvSpPr>
          <p:spPr bwMode="auto">
            <a:xfrm>
              <a:off x="2046288" y="6008688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1 h 448"/>
                <a:gd name="T4" fmla="*/ 245 w 350"/>
                <a:gd name="T5" fmla="*/ 201 h 448"/>
                <a:gd name="T6" fmla="*/ 241 w 350"/>
                <a:gd name="T7" fmla="*/ 160 h 448"/>
                <a:gd name="T8" fmla="*/ 236 w 350"/>
                <a:gd name="T9" fmla="*/ 122 h 448"/>
                <a:gd name="T10" fmla="*/ 232 w 350"/>
                <a:gd name="T11" fmla="*/ 104 h 448"/>
                <a:gd name="T12" fmla="*/ 228 w 350"/>
                <a:gd name="T13" fmla="*/ 87 h 448"/>
                <a:gd name="T14" fmla="*/ 225 w 350"/>
                <a:gd name="T15" fmla="*/ 72 h 448"/>
                <a:gd name="T16" fmla="*/ 220 w 350"/>
                <a:gd name="T17" fmla="*/ 58 h 448"/>
                <a:gd name="T18" fmla="*/ 214 w 350"/>
                <a:gd name="T19" fmla="*/ 45 h 448"/>
                <a:gd name="T20" fmla="*/ 209 w 350"/>
                <a:gd name="T21" fmla="*/ 34 h 448"/>
                <a:gd name="T22" fmla="*/ 204 w 350"/>
                <a:gd name="T23" fmla="*/ 23 h 448"/>
                <a:gd name="T24" fmla="*/ 198 w 350"/>
                <a:gd name="T25" fmla="*/ 16 h 448"/>
                <a:gd name="T26" fmla="*/ 193 w 350"/>
                <a:gd name="T27" fmla="*/ 9 h 448"/>
                <a:gd name="T28" fmla="*/ 186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6 h 448"/>
                <a:gd name="T42" fmla="*/ 142 w 350"/>
                <a:gd name="T43" fmla="*/ 23 h 448"/>
                <a:gd name="T44" fmla="*/ 137 w 350"/>
                <a:gd name="T45" fmla="*/ 34 h 448"/>
                <a:gd name="T46" fmla="*/ 132 w 350"/>
                <a:gd name="T47" fmla="*/ 45 h 448"/>
                <a:gd name="T48" fmla="*/ 126 w 350"/>
                <a:gd name="T49" fmla="*/ 58 h 448"/>
                <a:gd name="T50" fmla="*/ 123 w 350"/>
                <a:gd name="T51" fmla="*/ 72 h 448"/>
                <a:gd name="T52" fmla="*/ 118 w 350"/>
                <a:gd name="T53" fmla="*/ 87 h 448"/>
                <a:gd name="T54" fmla="*/ 114 w 350"/>
                <a:gd name="T55" fmla="*/ 104 h 448"/>
                <a:gd name="T56" fmla="*/ 111 w 350"/>
                <a:gd name="T57" fmla="*/ 122 h 448"/>
                <a:gd name="T58" fmla="*/ 105 w 350"/>
                <a:gd name="T59" fmla="*/ 160 h 448"/>
                <a:gd name="T60" fmla="*/ 101 w 350"/>
                <a:gd name="T61" fmla="*/ 201 h 448"/>
                <a:gd name="T62" fmla="*/ 0 w 350"/>
                <a:gd name="T63" fmla="*/ 201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60"/>
                  </a:lnTo>
                  <a:lnTo>
                    <a:pt x="236" y="122"/>
                  </a:lnTo>
                  <a:lnTo>
                    <a:pt x="232" y="104"/>
                  </a:lnTo>
                  <a:lnTo>
                    <a:pt x="228" y="87"/>
                  </a:lnTo>
                  <a:lnTo>
                    <a:pt x="225" y="72"/>
                  </a:lnTo>
                  <a:lnTo>
                    <a:pt x="220" y="58"/>
                  </a:lnTo>
                  <a:lnTo>
                    <a:pt x="214" y="45"/>
                  </a:lnTo>
                  <a:lnTo>
                    <a:pt x="209" y="34"/>
                  </a:lnTo>
                  <a:lnTo>
                    <a:pt x="204" y="23"/>
                  </a:lnTo>
                  <a:lnTo>
                    <a:pt x="198" y="16"/>
                  </a:lnTo>
                  <a:lnTo>
                    <a:pt x="193" y="9"/>
                  </a:lnTo>
                  <a:lnTo>
                    <a:pt x="186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6"/>
                  </a:lnTo>
                  <a:lnTo>
                    <a:pt x="142" y="23"/>
                  </a:lnTo>
                  <a:lnTo>
                    <a:pt x="137" y="34"/>
                  </a:lnTo>
                  <a:lnTo>
                    <a:pt x="132" y="45"/>
                  </a:lnTo>
                  <a:lnTo>
                    <a:pt x="126" y="58"/>
                  </a:lnTo>
                  <a:lnTo>
                    <a:pt x="123" y="72"/>
                  </a:lnTo>
                  <a:lnTo>
                    <a:pt x="118" y="87"/>
                  </a:lnTo>
                  <a:lnTo>
                    <a:pt x="114" y="104"/>
                  </a:lnTo>
                  <a:lnTo>
                    <a:pt x="111" y="122"/>
                  </a:lnTo>
                  <a:lnTo>
                    <a:pt x="105" y="160"/>
                  </a:lnTo>
                  <a:lnTo>
                    <a:pt x="101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3" name="Freeform 317"/>
            <p:cNvSpPr>
              <a:spLocks/>
            </p:cNvSpPr>
            <p:nvPr/>
          </p:nvSpPr>
          <p:spPr bwMode="auto">
            <a:xfrm>
              <a:off x="2636838" y="5905500"/>
              <a:ext cx="219075" cy="171450"/>
            </a:xfrm>
            <a:custGeom>
              <a:avLst/>
              <a:gdLst>
                <a:gd name="T0" fmla="*/ 167 w 551"/>
                <a:gd name="T1" fmla="*/ 155 h 430"/>
                <a:gd name="T2" fmla="*/ 182 w 551"/>
                <a:gd name="T3" fmla="*/ 153 h 430"/>
                <a:gd name="T4" fmla="*/ 213 w 551"/>
                <a:gd name="T5" fmla="*/ 144 h 430"/>
                <a:gd name="T6" fmla="*/ 239 w 551"/>
                <a:gd name="T7" fmla="*/ 130 h 430"/>
                <a:gd name="T8" fmla="*/ 265 w 551"/>
                <a:gd name="T9" fmla="*/ 111 h 430"/>
                <a:gd name="T10" fmla="*/ 288 w 551"/>
                <a:gd name="T11" fmla="*/ 111 h 430"/>
                <a:gd name="T12" fmla="*/ 312 w 551"/>
                <a:gd name="T13" fmla="*/ 130 h 430"/>
                <a:gd name="T14" fmla="*/ 340 w 551"/>
                <a:gd name="T15" fmla="*/ 144 h 430"/>
                <a:gd name="T16" fmla="*/ 371 w 551"/>
                <a:gd name="T17" fmla="*/ 153 h 430"/>
                <a:gd name="T18" fmla="*/ 386 w 551"/>
                <a:gd name="T19" fmla="*/ 155 h 430"/>
                <a:gd name="T20" fmla="*/ 387 w 551"/>
                <a:gd name="T21" fmla="*/ 155 h 430"/>
                <a:gd name="T22" fmla="*/ 403 w 551"/>
                <a:gd name="T23" fmla="*/ 153 h 430"/>
                <a:gd name="T24" fmla="*/ 432 w 551"/>
                <a:gd name="T25" fmla="*/ 148 h 430"/>
                <a:gd name="T26" fmla="*/ 459 w 551"/>
                <a:gd name="T27" fmla="*/ 139 h 430"/>
                <a:gd name="T28" fmla="*/ 483 w 551"/>
                <a:gd name="T29" fmla="*/ 125 h 430"/>
                <a:gd name="T30" fmla="*/ 505 w 551"/>
                <a:gd name="T31" fmla="*/ 107 h 430"/>
                <a:gd name="T32" fmla="*/ 522 w 551"/>
                <a:gd name="T33" fmla="*/ 86 h 430"/>
                <a:gd name="T34" fmla="*/ 537 w 551"/>
                <a:gd name="T35" fmla="*/ 62 h 430"/>
                <a:gd name="T36" fmla="*/ 547 w 551"/>
                <a:gd name="T37" fmla="*/ 35 h 430"/>
                <a:gd name="T38" fmla="*/ 551 w 551"/>
                <a:gd name="T39" fmla="*/ 218 h 430"/>
                <a:gd name="T40" fmla="*/ 324 w 551"/>
                <a:gd name="T41" fmla="*/ 430 h 430"/>
                <a:gd name="T42" fmla="*/ 232 w 551"/>
                <a:gd name="T43" fmla="*/ 218 h 430"/>
                <a:gd name="T44" fmla="*/ 0 w 551"/>
                <a:gd name="T45" fmla="*/ 0 h 430"/>
                <a:gd name="T46" fmla="*/ 5 w 551"/>
                <a:gd name="T47" fmla="*/ 32 h 430"/>
                <a:gd name="T48" fmla="*/ 16 w 551"/>
                <a:gd name="T49" fmla="*/ 60 h 430"/>
                <a:gd name="T50" fmla="*/ 32 w 551"/>
                <a:gd name="T51" fmla="*/ 87 h 430"/>
                <a:gd name="T52" fmla="*/ 52 w 551"/>
                <a:gd name="T53" fmla="*/ 110 h 430"/>
                <a:gd name="T54" fmla="*/ 75 w 551"/>
                <a:gd name="T55" fmla="*/ 129 h 430"/>
                <a:gd name="T56" fmla="*/ 103 w 551"/>
                <a:gd name="T57" fmla="*/ 143 h 430"/>
                <a:gd name="T58" fmla="*/ 132 w 551"/>
                <a:gd name="T59" fmla="*/ 152 h 430"/>
                <a:gd name="T60" fmla="*/ 164 w 551"/>
                <a:gd name="T61" fmla="*/ 155 h 430"/>
                <a:gd name="T62" fmla="*/ 165 w 551"/>
                <a:gd name="T63" fmla="*/ 155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1" h="430">
                  <a:moveTo>
                    <a:pt x="165" y="155"/>
                  </a:moveTo>
                  <a:lnTo>
                    <a:pt x="167" y="155"/>
                  </a:lnTo>
                  <a:lnTo>
                    <a:pt x="167" y="155"/>
                  </a:lnTo>
                  <a:lnTo>
                    <a:pt x="182" y="153"/>
                  </a:lnTo>
                  <a:lnTo>
                    <a:pt x="197" y="150"/>
                  </a:lnTo>
                  <a:lnTo>
                    <a:pt x="213" y="144"/>
                  </a:lnTo>
                  <a:lnTo>
                    <a:pt x="227" y="138"/>
                  </a:lnTo>
                  <a:lnTo>
                    <a:pt x="239" y="130"/>
                  </a:lnTo>
                  <a:lnTo>
                    <a:pt x="253" y="120"/>
                  </a:lnTo>
                  <a:lnTo>
                    <a:pt x="265" y="111"/>
                  </a:lnTo>
                  <a:lnTo>
                    <a:pt x="276" y="101"/>
                  </a:lnTo>
                  <a:lnTo>
                    <a:pt x="288" y="111"/>
                  </a:lnTo>
                  <a:lnTo>
                    <a:pt x="299" y="120"/>
                  </a:lnTo>
                  <a:lnTo>
                    <a:pt x="312" y="130"/>
                  </a:lnTo>
                  <a:lnTo>
                    <a:pt x="326" y="138"/>
                  </a:lnTo>
                  <a:lnTo>
                    <a:pt x="340" y="144"/>
                  </a:lnTo>
                  <a:lnTo>
                    <a:pt x="355" y="150"/>
                  </a:lnTo>
                  <a:lnTo>
                    <a:pt x="371" y="153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7" y="155"/>
                  </a:lnTo>
                  <a:lnTo>
                    <a:pt x="387" y="155"/>
                  </a:lnTo>
                  <a:lnTo>
                    <a:pt x="389" y="155"/>
                  </a:lnTo>
                  <a:lnTo>
                    <a:pt x="403" y="153"/>
                  </a:lnTo>
                  <a:lnTo>
                    <a:pt x="418" y="152"/>
                  </a:lnTo>
                  <a:lnTo>
                    <a:pt x="432" y="148"/>
                  </a:lnTo>
                  <a:lnTo>
                    <a:pt x="445" y="144"/>
                  </a:lnTo>
                  <a:lnTo>
                    <a:pt x="459" y="139"/>
                  </a:lnTo>
                  <a:lnTo>
                    <a:pt x="470" y="133"/>
                  </a:lnTo>
                  <a:lnTo>
                    <a:pt x="483" y="125"/>
                  </a:lnTo>
                  <a:lnTo>
                    <a:pt x="493" y="116"/>
                  </a:lnTo>
                  <a:lnTo>
                    <a:pt x="505" y="107"/>
                  </a:lnTo>
                  <a:lnTo>
                    <a:pt x="514" y="97"/>
                  </a:lnTo>
                  <a:lnTo>
                    <a:pt x="522" y="86"/>
                  </a:lnTo>
                  <a:lnTo>
                    <a:pt x="530" y="74"/>
                  </a:lnTo>
                  <a:lnTo>
                    <a:pt x="537" y="62"/>
                  </a:lnTo>
                  <a:lnTo>
                    <a:pt x="542" y="49"/>
                  </a:lnTo>
                  <a:lnTo>
                    <a:pt x="547" y="35"/>
                  </a:lnTo>
                  <a:lnTo>
                    <a:pt x="551" y="21"/>
                  </a:lnTo>
                  <a:lnTo>
                    <a:pt x="551" y="218"/>
                  </a:lnTo>
                  <a:lnTo>
                    <a:pt x="324" y="218"/>
                  </a:lnTo>
                  <a:lnTo>
                    <a:pt x="324" y="430"/>
                  </a:lnTo>
                  <a:lnTo>
                    <a:pt x="232" y="430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2" y="17"/>
                  </a:lnTo>
                  <a:lnTo>
                    <a:pt x="5" y="32"/>
                  </a:lnTo>
                  <a:lnTo>
                    <a:pt x="10" y="46"/>
                  </a:lnTo>
                  <a:lnTo>
                    <a:pt x="16" y="60"/>
                  </a:lnTo>
                  <a:lnTo>
                    <a:pt x="23" y="74"/>
                  </a:lnTo>
                  <a:lnTo>
                    <a:pt x="32" y="87"/>
                  </a:lnTo>
                  <a:lnTo>
                    <a:pt x="41" y="99"/>
                  </a:lnTo>
                  <a:lnTo>
                    <a:pt x="52" y="110"/>
                  </a:lnTo>
                  <a:lnTo>
                    <a:pt x="63" y="120"/>
                  </a:lnTo>
                  <a:lnTo>
                    <a:pt x="75" y="129"/>
                  </a:lnTo>
                  <a:lnTo>
                    <a:pt x="89" y="137"/>
                  </a:lnTo>
                  <a:lnTo>
                    <a:pt x="103" y="143"/>
                  </a:lnTo>
                  <a:lnTo>
                    <a:pt x="117" y="148"/>
                  </a:lnTo>
                  <a:lnTo>
                    <a:pt x="132" y="152"/>
                  </a:lnTo>
                  <a:lnTo>
                    <a:pt x="148" y="153"/>
                  </a:lnTo>
                  <a:lnTo>
                    <a:pt x="164" y="155"/>
                  </a:lnTo>
                  <a:lnTo>
                    <a:pt x="165" y="155"/>
                  </a:lnTo>
                  <a:lnTo>
                    <a:pt x="165" y="155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4" name="Freeform 318"/>
            <p:cNvSpPr>
              <a:spLocks/>
            </p:cNvSpPr>
            <p:nvPr/>
          </p:nvSpPr>
          <p:spPr bwMode="auto">
            <a:xfrm>
              <a:off x="2346325" y="5942013"/>
              <a:ext cx="80963" cy="158750"/>
            </a:xfrm>
            <a:custGeom>
              <a:avLst/>
              <a:gdLst>
                <a:gd name="T0" fmla="*/ 140 w 204"/>
                <a:gd name="T1" fmla="*/ 195 h 401"/>
                <a:gd name="T2" fmla="*/ 153 w 204"/>
                <a:gd name="T3" fmla="*/ 189 h 401"/>
                <a:gd name="T4" fmla="*/ 165 w 204"/>
                <a:gd name="T5" fmla="*/ 180 h 401"/>
                <a:gd name="T6" fmla="*/ 176 w 204"/>
                <a:gd name="T7" fmla="*/ 169 h 401"/>
                <a:gd name="T8" fmla="*/ 186 w 204"/>
                <a:gd name="T9" fmla="*/ 158 h 401"/>
                <a:gd name="T10" fmla="*/ 193 w 204"/>
                <a:gd name="T11" fmla="*/ 145 h 401"/>
                <a:gd name="T12" fmla="*/ 199 w 204"/>
                <a:gd name="T13" fmla="*/ 131 h 401"/>
                <a:gd name="T14" fmla="*/ 202 w 204"/>
                <a:gd name="T15" fmla="*/ 116 h 401"/>
                <a:gd name="T16" fmla="*/ 204 w 204"/>
                <a:gd name="T17" fmla="*/ 101 h 401"/>
                <a:gd name="T18" fmla="*/ 202 w 204"/>
                <a:gd name="T19" fmla="*/ 90 h 401"/>
                <a:gd name="T20" fmla="*/ 201 w 204"/>
                <a:gd name="T21" fmla="*/ 80 h 401"/>
                <a:gd name="T22" fmla="*/ 199 w 204"/>
                <a:gd name="T23" fmla="*/ 71 h 401"/>
                <a:gd name="T24" fmla="*/ 195 w 204"/>
                <a:gd name="T25" fmla="*/ 61 h 401"/>
                <a:gd name="T26" fmla="*/ 191 w 204"/>
                <a:gd name="T27" fmla="*/ 52 h 401"/>
                <a:gd name="T28" fmla="*/ 186 w 204"/>
                <a:gd name="T29" fmla="*/ 44 h 401"/>
                <a:gd name="T30" fmla="*/ 179 w 204"/>
                <a:gd name="T31" fmla="*/ 37 h 401"/>
                <a:gd name="T32" fmla="*/ 173 w 204"/>
                <a:gd name="T33" fmla="*/ 29 h 401"/>
                <a:gd name="T34" fmla="*/ 167 w 204"/>
                <a:gd name="T35" fmla="*/ 23 h 401"/>
                <a:gd name="T36" fmla="*/ 158 w 204"/>
                <a:gd name="T37" fmla="*/ 16 h 401"/>
                <a:gd name="T38" fmla="*/ 150 w 204"/>
                <a:gd name="T39" fmla="*/ 11 h 401"/>
                <a:gd name="T40" fmla="*/ 141 w 204"/>
                <a:gd name="T41" fmla="*/ 8 h 401"/>
                <a:gd name="T42" fmla="*/ 132 w 204"/>
                <a:gd name="T43" fmla="*/ 4 h 401"/>
                <a:gd name="T44" fmla="*/ 122 w 204"/>
                <a:gd name="T45" fmla="*/ 1 h 401"/>
                <a:gd name="T46" fmla="*/ 112 w 204"/>
                <a:gd name="T47" fmla="*/ 0 h 401"/>
                <a:gd name="T48" fmla="*/ 102 w 204"/>
                <a:gd name="T49" fmla="*/ 0 h 401"/>
                <a:gd name="T50" fmla="*/ 91 w 204"/>
                <a:gd name="T51" fmla="*/ 0 h 401"/>
                <a:gd name="T52" fmla="*/ 81 w 204"/>
                <a:gd name="T53" fmla="*/ 1 h 401"/>
                <a:gd name="T54" fmla="*/ 71 w 204"/>
                <a:gd name="T55" fmla="*/ 4 h 401"/>
                <a:gd name="T56" fmla="*/ 62 w 204"/>
                <a:gd name="T57" fmla="*/ 8 h 401"/>
                <a:gd name="T58" fmla="*/ 53 w 204"/>
                <a:gd name="T59" fmla="*/ 11 h 401"/>
                <a:gd name="T60" fmla="*/ 46 w 204"/>
                <a:gd name="T61" fmla="*/ 16 h 401"/>
                <a:gd name="T62" fmla="*/ 37 w 204"/>
                <a:gd name="T63" fmla="*/ 23 h 401"/>
                <a:gd name="T64" fmla="*/ 30 w 204"/>
                <a:gd name="T65" fmla="*/ 29 h 401"/>
                <a:gd name="T66" fmla="*/ 24 w 204"/>
                <a:gd name="T67" fmla="*/ 37 h 401"/>
                <a:gd name="T68" fmla="*/ 17 w 204"/>
                <a:gd name="T69" fmla="*/ 44 h 401"/>
                <a:gd name="T70" fmla="*/ 12 w 204"/>
                <a:gd name="T71" fmla="*/ 52 h 401"/>
                <a:gd name="T72" fmla="*/ 9 w 204"/>
                <a:gd name="T73" fmla="*/ 61 h 401"/>
                <a:gd name="T74" fmla="*/ 5 w 204"/>
                <a:gd name="T75" fmla="*/ 71 h 401"/>
                <a:gd name="T76" fmla="*/ 2 w 204"/>
                <a:gd name="T77" fmla="*/ 80 h 401"/>
                <a:gd name="T78" fmla="*/ 1 w 204"/>
                <a:gd name="T79" fmla="*/ 90 h 401"/>
                <a:gd name="T80" fmla="*/ 0 w 204"/>
                <a:gd name="T81" fmla="*/ 101 h 401"/>
                <a:gd name="T82" fmla="*/ 1 w 204"/>
                <a:gd name="T83" fmla="*/ 116 h 401"/>
                <a:gd name="T84" fmla="*/ 5 w 204"/>
                <a:gd name="T85" fmla="*/ 131 h 401"/>
                <a:gd name="T86" fmla="*/ 11 w 204"/>
                <a:gd name="T87" fmla="*/ 145 h 401"/>
                <a:gd name="T88" fmla="*/ 17 w 204"/>
                <a:gd name="T89" fmla="*/ 158 h 401"/>
                <a:gd name="T90" fmla="*/ 28 w 204"/>
                <a:gd name="T91" fmla="*/ 169 h 401"/>
                <a:gd name="T92" fmla="*/ 38 w 204"/>
                <a:gd name="T93" fmla="*/ 180 h 401"/>
                <a:gd name="T94" fmla="*/ 51 w 204"/>
                <a:gd name="T95" fmla="*/ 189 h 401"/>
                <a:gd name="T96" fmla="*/ 63 w 204"/>
                <a:gd name="T97" fmla="*/ 195 h 401"/>
                <a:gd name="T98" fmla="*/ 63 w 204"/>
                <a:gd name="T99" fmla="*/ 401 h 401"/>
                <a:gd name="T100" fmla="*/ 140 w 204"/>
                <a:gd name="T101" fmla="*/ 401 h 401"/>
                <a:gd name="T102" fmla="*/ 140 w 204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4" h="401">
                  <a:moveTo>
                    <a:pt x="140" y="195"/>
                  </a:moveTo>
                  <a:lnTo>
                    <a:pt x="153" y="189"/>
                  </a:lnTo>
                  <a:lnTo>
                    <a:pt x="165" y="180"/>
                  </a:lnTo>
                  <a:lnTo>
                    <a:pt x="176" y="169"/>
                  </a:lnTo>
                  <a:lnTo>
                    <a:pt x="186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6"/>
                  </a:lnTo>
                  <a:lnTo>
                    <a:pt x="204" y="101"/>
                  </a:lnTo>
                  <a:lnTo>
                    <a:pt x="202" y="90"/>
                  </a:lnTo>
                  <a:lnTo>
                    <a:pt x="201" y="80"/>
                  </a:lnTo>
                  <a:lnTo>
                    <a:pt x="199" y="71"/>
                  </a:lnTo>
                  <a:lnTo>
                    <a:pt x="195" y="61"/>
                  </a:lnTo>
                  <a:lnTo>
                    <a:pt x="191" y="52"/>
                  </a:lnTo>
                  <a:lnTo>
                    <a:pt x="186" y="44"/>
                  </a:lnTo>
                  <a:lnTo>
                    <a:pt x="179" y="37"/>
                  </a:lnTo>
                  <a:lnTo>
                    <a:pt x="173" y="29"/>
                  </a:lnTo>
                  <a:lnTo>
                    <a:pt x="167" y="23"/>
                  </a:lnTo>
                  <a:lnTo>
                    <a:pt x="158" y="16"/>
                  </a:lnTo>
                  <a:lnTo>
                    <a:pt x="150" y="11"/>
                  </a:lnTo>
                  <a:lnTo>
                    <a:pt x="141" y="8"/>
                  </a:lnTo>
                  <a:lnTo>
                    <a:pt x="132" y="4"/>
                  </a:lnTo>
                  <a:lnTo>
                    <a:pt x="122" y="1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1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7" y="23"/>
                  </a:lnTo>
                  <a:lnTo>
                    <a:pt x="30" y="29"/>
                  </a:lnTo>
                  <a:lnTo>
                    <a:pt x="24" y="37"/>
                  </a:lnTo>
                  <a:lnTo>
                    <a:pt x="17" y="44"/>
                  </a:lnTo>
                  <a:lnTo>
                    <a:pt x="12" y="52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2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31"/>
                  </a:lnTo>
                  <a:lnTo>
                    <a:pt x="11" y="145"/>
                  </a:lnTo>
                  <a:lnTo>
                    <a:pt x="17" y="158"/>
                  </a:lnTo>
                  <a:lnTo>
                    <a:pt x="28" y="169"/>
                  </a:lnTo>
                  <a:lnTo>
                    <a:pt x="38" y="180"/>
                  </a:lnTo>
                  <a:lnTo>
                    <a:pt x="51" y="189"/>
                  </a:lnTo>
                  <a:lnTo>
                    <a:pt x="63" y="195"/>
                  </a:lnTo>
                  <a:lnTo>
                    <a:pt x="63" y="401"/>
                  </a:lnTo>
                  <a:lnTo>
                    <a:pt x="140" y="401"/>
                  </a:lnTo>
                  <a:lnTo>
                    <a:pt x="140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5" name="Freeform 319"/>
            <p:cNvSpPr>
              <a:spLocks/>
            </p:cNvSpPr>
            <p:nvPr/>
          </p:nvSpPr>
          <p:spPr bwMode="auto">
            <a:xfrm>
              <a:off x="2954338" y="5794375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6 h 655"/>
                <a:gd name="T4" fmla="*/ 132 w 272"/>
                <a:gd name="T5" fmla="*/ 460 h 655"/>
                <a:gd name="T6" fmla="*/ 93 w 272"/>
                <a:gd name="T7" fmla="*/ 436 h 655"/>
                <a:gd name="T8" fmla="*/ 61 w 272"/>
                <a:gd name="T9" fmla="*/ 406 h 655"/>
                <a:gd name="T10" fmla="*/ 35 w 272"/>
                <a:gd name="T11" fmla="*/ 372 h 655"/>
                <a:gd name="T12" fmla="*/ 17 w 272"/>
                <a:gd name="T13" fmla="*/ 335 h 655"/>
                <a:gd name="T14" fmla="*/ 5 w 272"/>
                <a:gd name="T15" fmla="*/ 295 h 655"/>
                <a:gd name="T16" fmla="*/ 0 w 272"/>
                <a:gd name="T17" fmla="*/ 255 h 655"/>
                <a:gd name="T18" fmla="*/ 1 w 272"/>
                <a:gd name="T19" fmla="*/ 214 h 655"/>
                <a:gd name="T20" fmla="*/ 9 w 272"/>
                <a:gd name="T21" fmla="*/ 173 h 655"/>
                <a:gd name="T22" fmla="*/ 24 w 272"/>
                <a:gd name="T23" fmla="*/ 135 h 655"/>
                <a:gd name="T24" fmla="*/ 46 w 272"/>
                <a:gd name="T25" fmla="*/ 98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7 h 655"/>
                <a:gd name="T32" fmla="*/ 200 w 272"/>
                <a:gd name="T33" fmla="*/ 3 h 655"/>
                <a:gd name="T34" fmla="*/ 224 w 272"/>
                <a:gd name="T35" fmla="*/ 70 h 655"/>
                <a:gd name="T36" fmla="*/ 187 w 272"/>
                <a:gd name="T37" fmla="*/ 80 h 655"/>
                <a:gd name="T38" fmla="*/ 155 w 272"/>
                <a:gd name="T39" fmla="*/ 95 h 655"/>
                <a:gd name="T40" fmla="*/ 128 w 272"/>
                <a:gd name="T41" fmla="*/ 117 h 655"/>
                <a:gd name="T42" fmla="*/ 107 w 272"/>
                <a:gd name="T43" fmla="*/ 141 h 655"/>
                <a:gd name="T44" fmla="*/ 90 w 272"/>
                <a:gd name="T45" fmla="*/ 169 h 655"/>
                <a:gd name="T46" fmla="*/ 80 w 272"/>
                <a:gd name="T47" fmla="*/ 199 h 655"/>
                <a:gd name="T48" fmla="*/ 75 w 272"/>
                <a:gd name="T49" fmla="*/ 229 h 655"/>
                <a:gd name="T50" fmla="*/ 76 w 272"/>
                <a:gd name="T51" fmla="*/ 261 h 655"/>
                <a:gd name="T52" fmla="*/ 81 w 272"/>
                <a:gd name="T53" fmla="*/ 292 h 655"/>
                <a:gd name="T54" fmla="*/ 93 w 272"/>
                <a:gd name="T55" fmla="*/ 322 h 655"/>
                <a:gd name="T56" fmla="*/ 109 w 272"/>
                <a:gd name="T57" fmla="*/ 349 h 655"/>
                <a:gd name="T58" fmla="*/ 131 w 272"/>
                <a:gd name="T59" fmla="*/ 373 h 655"/>
                <a:gd name="T60" fmla="*/ 159 w 272"/>
                <a:gd name="T61" fmla="*/ 394 h 655"/>
                <a:gd name="T62" fmla="*/ 191 w 272"/>
                <a:gd name="T63" fmla="*/ 408 h 655"/>
                <a:gd name="T64" fmla="*/ 229 w 272"/>
                <a:gd name="T65" fmla="*/ 418 h 655"/>
                <a:gd name="T66" fmla="*/ 272 w 272"/>
                <a:gd name="T67" fmla="*/ 420 h 655"/>
                <a:gd name="T68" fmla="*/ 269 w 272"/>
                <a:gd name="T69" fmla="*/ 455 h 655"/>
                <a:gd name="T70" fmla="*/ 269 w 272"/>
                <a:gd name="T71" fmla="*/ 473 h 655"/>
                <a:gd name="T72" fmla="*/ 271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6"/>
                  </a:lnTo>
                  <a:lnTo>
                    <a:pt x="154" y="469"/>
                  </a:lnTo>
                  <a:lnTo>
                    <a:pt x="132" y="460"/>
                  </a:lnTo>
                  <a:lnTo>
                    <a:pt x="112" y="448"/>
                  </a:lnTo>
                  <a:lnTo>
                    <a:pt x="93" y="436"/>
                  </a:lnTo>
                  <a:lnTo>
                    <a:pt x="76" y="422"/>
                  </a:lnTo>
                  <a:lnTo>
                    <a:pt x="61" y="406"/>
                  </a:lnTo>
                  <a:lnTo>
                    <a:pt x="48" y="390"/>
                  </a:lnTo>
                  <a:lnTo>
                    <a:pt x="35" y="372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5"/>
                  </a:lnTo>
                  <a:lnTo>
                    <a:pt x="1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3"/>
                  </a:lnTo>
                  <a:lnTo>
                    <a:pt x="9" y="173"/>
                  </a:lnTo>
                  <a:lnTo>
                    <a:pt x="16" y="153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6" y="98"/>
                  </a:lnTo>
                  <a:lnTo>
                    <a:pt x="60" y="81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7"/>
                  </a:lnTo>
                  <a:lnTo>
                    <a:pt x="176" y="10"/>
                  </a:lnTo>
                  <a:lnTo>
                    <a:pt x="200" y="3"/>
                  </a:lnTo>
                  <a:lnTo>
                    <a:pt x="228" y="0"/>
                  </a:lnTo>
                  <a:lnTo>
                    <a:pt x="224" y="70"/>
                  </a:lnTo>
                  <a:lnTo>
                    <a:pt x="205" y="74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5"/>
                  </a:lnTo>
                  <a:lnTo>
                    <a:pt x="140" y="105"/>
                  </a:lnTo>
                  <a:lnTo>
                    <a:pt x="128" y="117"/>
                  </a:lnTo>
                  <a:lnTo>
                    <a:pt x="117" y="128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0" y="169"/>
                  </a:lnTo>
                  <a:lnTo>
                    <a:pt x="85" y="183"/>
                  </a:lnTo>
                  <a:lnTo>
                    <a:pt x="80" y="199"/>
                  </a:lnTo>
                  <a:lnTo>
                    <a:pt x="77" y="214"/>
                  </a:lnTo>
                  <a:lnTo>
                    <a:pt x="75" y="229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6"/>
                  </a:lnTo>
                  <a:lnTo>
                    <a:pt x="81" y="292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1" y="373"/>
                  </a:lnTo>
                  <a:lnTo>
                    <a:pt x="145" y="383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1" y="408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0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1"/>
                  </a:lnTo>
                  <a:lnTo>
                    <a:pt x="271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6" name="Freeform 320"/>
            <p:cNvSpPr>
              <a:spLocks/>
            </p:cNvSpPr>
            <p:nvPr/>
          </p:nvSpPr>
          <p:spPr bwMode="auto">
            <a:xfrm>
              <a:off x="3275013" y="5840413"/>
              <a:ext cx="138112" cy="177800"/>
            </a:xfrm>
            <a:custGeom>
              <a:avLst/>
              <a:gdLst>
                <a:gd name="T0" fmla="*/ 350 w 350"/>
                <a:gd name="T1" fmla="*/ 447 h 447"/>
                <a:gd name="T2" fmla="*/ 350 w 350"/>
                <a:gd name="T3" fmla="*/ 201 h 447"/>
                <a:gd name="T4" fmla="*/ 245 w 350"/>
                <a:gd name="T5" fmla="*/ 201 h 447"/>
                <a:gd name="T6" fmla="*/ 241 w 350"/>
                <a:gd name="T7" fmla="*/ 159 h 447"/>
                <a:gd name="T8" fmla="*/ 236 w 350"/>
                <a:gd name="T9" fmla="*/ 121 h 447"/>
                <a:gd name="T10" fmla="*/ 232 w 350"/>
                <a:gd name="T11" fmla="*/ 103 h 447"/>
                <a:gd name="T12" fmla="*/ 228 w 350"/>
                <a:gd name="T13" fmla="*/ 86 h 447"/>
                <a:gd name="T14" fmla="*/ 225 w 350"/>
                <a:gd name="T15" fmla="*/ 71 h 447"/>
                <a:gd name="T16" fmla="*/ 220 w 350"/>
                <a:gd name="T17" fmla="*/ 57 h 447"/>
                <a:gd name="T18" fmla="*/ 214 w 350"/>
                <a:gd name="T19" fmla="*/ 44 h 447"/>
                <a:gd name="T20" fmla="*/ 209 w 350"/>
                <a:gd name="T21" fmla="*/ 33 h 447"/>
                <a:gd name="T22" fmla="*/ 204 w 350"/>
                <a:gd name="T23" fmla="*/ 23 h 447"/>
                <a:gd name="T24" fmla="*/ 198 w 350"/>
                <a:gd name="T25" fmla="*/ 15 h 447"/>
                <a:gd name="T26" fmla="*/ 193 w 350"/>
                <a:gd name="T27" fmla="*/ 9 h 447"/>
                <a:gd name="T28" fmla="*/ 186 w 350"/>
                <a:gd name="T29" fmla="*/ 3 h 447"/>
                <a:gd name="T30" fmla="*/ 180 w 350"/>
                <a:gd name="T31" fmla="*/ 1 h 447"/>
                <a:gd name="T32" fmla="*/ 174 w 350"/>
                <a:gd name="T33" fmla="*/ 0 h 447"/>
                <a:gd name="T34" fmla="*/ 167 w 350"/>
                <a:gd name="T35" fmla="*/ 1 h 447"/>
                <a:gd name="T36" fmla="*/ 161 w 350"/>
                <a:gd name="T37" fmla="*/ 3 h 447"/>
                <a:gd name="T38" fmla="*/ 155 w 350"/>
                <a:gd name="T39" fmla="*/ 9 h 447"/>
                <a:gd name="T40" fmla="*/ 148 w 350"/>
                <a:gd name="T41" fmla="*/ 15 h 447"/>
                <a:gd name="T42" fmla="*/ 143 w 350"/>
                <a:gd name="T43" fmla="*/ 23 h 447"/>
                <a:gd name="T44" fmla="*/ 137 w 350"/>
                <a:gd name="T45" fmla="*/ 33 h 447"/>
                <a:gd name="T46" fmla="*/ 132 w 350"/>
                <a:gd name="T47" fmla="*/ 44 h 447"/>
                <a:gd name="T48" fmla="*/ 126 w 350"/>
                <a:gd name="T49" fmla="*/ 57 h 447"/>
                <a:gd name="T50" fmla="*/ 123 w 350"/>
                <a:gd name="T51" fmla="*/ 71 h 447"/>
                <a:gd name="T52" fmla="*/ 118 w 350"/>
                <a:gd name="T53" fmla="*/ 86 h 447"/>
                <a:gd name="T54" fmla="*/ 114 w 350"/>
                <a:gd name="T55" fmla="*/ 103 h 447"/>
                <a:gd name="T56" fmla="*/ 111 w 350"/>
                <a:gd name="T57" fmla="*/ 121 h 447"/>
                <a:gd name="T58" fmla="*/ 106 w 350"/>
                <a:gd name="T59" fmla="*/ 159 h 447"/>
                <a:gd name="T60" fmla="*/ 102 w 350"/>
                <a:gd name="T61" fmla="*/ 201 h 447"/>
                <a:gd name="T62" fmla="*/ 0 w 350"/>
                <a:gd name="T63" fmla="*/ 201 h 447"/>
                <a:gd name="T64" fmla="*/ 0 w 350"/>
                <a:gd name="T65" fmla="*/ 447 h 447"/>
                <a:gd name="T66" fmla="*/ 45 w 350"/>
                <a:gd name="T67" fmla="*/ 447 h 447"/>
                <a:gd name="T68" fmla="*/ 88 w 350"/>
                <a:gd name="T69" fmla="*/ 447 h 447"/>
                <a:gd name="T70" fmla="*/ 132 w 350"/>
                <a:gd name="T71" fmla="*/ 447 h 447"/>
                <a:gd name="T72" fmla="*/ 175 w 350"/>
                <a:gd name="T73" fmla="*/ 447 h 447"/>
                <a:gd name="T74" fmla="*/ 218 w 350"/>
                <a:gd name="T75" fmla="*/ 447 h 447"/>
                <a:gd name="T76" fmla="*/ 263 w 350"/>
                <a:gd name="T77" fmla="*/ 447 h 447"/>
                <a:gd name="T78" fmla="*/ 306 w 350"/>
                <a:gd name="T79" fmla="*/ 447 h 447"/>
                <a:gd name="T80" fmla="*/ 350 w 350"/>
                <a:gd name="T81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7">
                  <a:moveTo>
                    <a:pt x="350" y="447"/>
                  </a:moveTo>
                  <a:lnTo>
                    <a:pt x="350" y="201"/>
                  </a:lnTo>
                  <a:lnTo>
                    <a:pt x="245" y="201"/>
                  </a:lnTo>
                  <a:lnTo>
                    <a:pt x="241" y="159"/>
                  </a:lnTo>
                  <a:lnTo>
                    <a:pt x="236" y="121"/>
                  </a:lnTo>
                  <a:lnTo>
                    <a:pt x="232" y="103"/>
                  </a:lnTo>
                  <a:lnTo>
                    <a:pt x="228" y="86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6" y="3"/>
                  </a:lnTo>
                  <a:lnTo>
                    <a:pt x="180" y="1"/>
                  </a:lnTo>
                  <a:lnTo>
                    <a:pt x="174" y="0"/>
                  </a:lnTo>
                  <a:lnTo>
                    <a:pt x="167" y="1"/>
                  </a:lnTo>
                  <a:lnTo>
                    <a:pt x="161" y="3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3" y="23"/>
                  </a:lnTo>
                  <a:lnTo>
                    <a:pt x="137" y="33"/>
                  </a:lnTo>
                  <a:lnTo>
                    <a:pt x="132" y="44"/>
                  </a:lnTo>
                  <a:lnTo>
                    <a:pt x="126" y="57"/>
                  </a:lnTo>
                  <a:lnTo>
                    <a:pt x="123" y="71"/>
                  </a:lnTo>
                  <a:lnTo>
                    <a:pt x="118" y="86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6" y="159"/>
                  </a:lnTo>
                  <a:lnTo>
                    <a:pt x="102" y="201"/>
                  </a:lnTo>
                  <a:lnTo>
                    <a:pt x="0" y="201"/>
                  </a:lnTo>
                  <a:lnTo>
                    <a:pt x="0" y="447"/>
                  </a:lnTo>
                  <a:lnTo>
                    <a:pt x="45" y="447"/>
                  </a:lnTo>
                  <a:lnTo>
                    <a:pt x="88" y="447"/>
                  </a:lnTo>
                  <a:lnTo>
                    <a:pt x="132" y="447"/>
                  </a:lnTo>
                  <a:lnTo>
                    <a:pt x="175" y="447"/>
                  </a:lnTo>
                  <a:lnTo>
                    <a:pt x="218" y="447"/>
                  </a:lnTo>
                  <a:lnTo>
                    <a:pt x="263" y="447"/>
                  </a:lnTo>
                  <a:lnTo>
                    <a:pt x="306" y="447"/>
                  </a:lnTo>
                  <a:lnTo>
                    <a:pt x="350" y="447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7" name="Freeform 321"/>
            <p:cNvSpPr>
              <a:spLocks/>
            </p:cNvSpPr>
            <p:nvPr/>
          </p:nvSpPr>
          <p:spPr bwMode="auto">
            <a:xfrm>
              <a:off x="3867150" y="5778500"/>
              <a:ext cx="217488" cy="169863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9 h 429"/>
                <a:gd name="T8" fmla="*/ 264 w 550"/>
                <a:gd name="T9" fmla="*/ 111 h 429"/>
                <a:gd name="T10" fmla="*/ 287 w 550"/>
                <a:gd name="T11" fmla="*/ 111 h 429"/>
                <a:gd name="T12" fmla="*/ 312 w 550"/>
                <a:gd name="T13" fmla="*/ 129 h 429"/>
                <a:gd name="T14" fmla="*/ 339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8 h 429"/>
                <a:gd name="T26" fmla="*/ 458 w 550"/>
                <a:gd name="T27" fmla="*/ 138 h 429"/>
                <a:gd name="T28" fmla="*/ 482 w 550"/>
                <a:gd name="T29" fmla="*/ 124 h 429"/>
                <a:gd name="T30" fmla="*/ 504 w 550"/>
                <a:gd name="T31" fmla="*/ 106 h 429"/>
                <a:gd name="T32" fmla="*/ 521 w 550"/>
                <a:gd name="T33" fmla="*/ 84 h 429"/>
                <a:gd name="T34" fmla="*/ 535 w 550"/>
                <a:gd name="T35" fmla="*/ 61 h 429"/>
                <a:gd name="T36" fmla="*/ 546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1 w 550"/>
                <a:gd name="T43" fmla="*/ 218 h 429"/>
                <a:gd name="T44" fmla="*/ 0 w 550"/>
                <a:gd name="T45" fmla="*/ 0 h 429"/>
                <a:gd name="T46" fmla="*/ 4 w 550"/>
                <a:gd name="T47" fmla="*/ 30 h 429"/>
                <a:gd name="T48" fmla="*/ 15 w 550"/>
                <a:gd name="T49" fmla="*/ 60 h 429"/>
                <a:gd name="T50" fmla="*/ 31 w 550"/>
                <a:gd name="T51" fmla="*/ 87 h 429"/>
                <a:gd name="T52" fmla="*/ 51 w 550"/>
                <a:gd name="T53" fmla="*/ 108 h 429"/>
                <a:gd name="T54" fmla="*/ 75 w 550"/>
                <a:gd name="T55" fmla="*/ 127 h 429"/>
                <a:gd name="T56" fmla="*/ 102 w 550"/>
                <a:gd name="T57" fmla="*/ 141 h 429"/>
                <a:gd name="T58" fmla="*/ 131 w 550"/>
                <a:gd name="T59" fmla="*/ 150 h 429"/>
                <a:gd name="T60" fmla="*/ 163 w 550"/>
                <a:gd name="T61" fmla="*/ 154 h 429"/>
                <a:gd name="T62" fmla="*/ 164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4" y="154"/>
                  </a:moveTo>
                  <a:lnTo>
                    <a:pt x="166" y="154"/>
                  </a:lnTo>
                  <a:lnTo>
                    <a:pt x="166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6" y="136"/>
                  </a:lnTo>
                  <a:lnTo>
                    <a:pt x="240" y="129"/>
                  </a:lnTo>
                  <a:lnTo>
                    <a:pt x="252" y="120"/>
                  </a:lnTo>
                  <a:lnTo>
                    <a:pt x="264" y="111"/>
                  </a:lnTo>
                  <a:lnTo>
                    <a:pt x="275" y="101"/>
                  </a:lnTo>
                  <a:lnTo>
                    <a:pt x="287" y="111"/>
                  </a:lnTo>
                  <a:lnTo>
                    <a:pt x="300" y="120"/>
                  </a:lnTo>
                  <a:lnTo>
                    <a:pt x="312" y="129"/>
                  </a:lnTo>
                  <a:lnTo>
                    <a:pt x="325" y="136"/>
                  </a:lnTo>
                  <a:lnTo>
                    <a:pt x="339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2"/>
                  </a:lnTo>
                  <a:lnTo>
                    <a:pt x="431" y="148"/>
                  </a:lnTo>
                  <a:lnTo>
                    <a:pt x="445" y="144"/>
                  </a:lnTo>
                  <a:lnTo>
                    <a:pt x="458" y="138"/>
                  </a:lnTo>
                  <a:lnTo>
                    <a:pt x="470" y="131"/>
                  </a:lnTo>
                  <a:lnTo>
                    <a:pt x="482" y="124"/>
                  </a:lnTo>
                  <a:lnTo>
                    <a:pt x="493" y="116"/>
                  </a:lnTo>
                  <a:lnTo>
                    <a:pt x="504" y="106"/>
                  </a:lnTo>
                  <a:lnTo>
                    <a:pt x="513" y="95"/>
                  </a:lnTo>
                  <a:lnTo>
                    <a:pt x="521" y="84"/>
                  </a:lnTo>
                  <a:lnTo>
                    <a:pt x="529" y="73"/>
                  </a:lnTo>
                  <a:lnTo>
                    <a:pt x="535" y="61"/>
                  </a:lnTo>
                  <a:lnTo>
                    <a:pt x="542" y="47"/>
                  </a:lnTo>
                  <a:lnTo>
                    <a:pt x="546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1" y="429"/>
                  </a:lnTo>
                  <a:lnTo>
                    <a:pt x="231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4" y="30"/>
                  </a:lnTo>
                  <a:lnTo>
                    <a:pt x="9" y="46"/>
                  </a:lnTo>
                  <a:lnTo>
                    <a:pt x="15" y="60"/>
                  </a:lnTo>
                  <a:lnTo>
                    <a:pt x="23" y="74"/>
                  </a:lnTo>
                  <a:lnTo>
                    <a:pt x="31" y="87"/>
                  </a:lnTo>
                  <a:lnTo>
                    <a:pt x="41" y="98"/>
                  </a:lnTo>
                  <a:lnTo>
                    <a:pt x="51" y="108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6" y="146"/>
                  </a:lnTo>
                  <a:lnTo>
                    <a:pt x="131" y="150"/>
                  </a:lnTo>
                  <a:lnTo>
                    <a:pt x="148" y="153"/>
                  </a:lnTo>
                  <a:lnTo>
                    <a:pt x="163" y="154"/>
                  </a:lnTo>
                  <a:lnTo>
                    <a:pt x="164" y="154"/>
                  </a:lnTo>
                  <a:lnTo>
                    <a:pt x="164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8" name="Freeform 322"/>
            <p:cNvSpPr>
              <a:spLocks/>
            </p:cNvSpPr>
            <p:nvPr/>
          </p:nvSpPr>
          <p:spPr bwMode="auto">
            <a:xfrm>
              <a:off x="3582988" y="5826125"/>
              <a:ext cx="79375" cy="158750"/>
            </a:xfrm>
            <a:custGeom>
              <a:avLst/>
              <a:gdLst>
                <a:gd name="T0" fmla="*/ 139 w 203"/>
                <a:gd name="T1" fmla="*/ 195 h 401"/>
                <a:gd name="T2" fmla="*/ 153 w 203"/>
                <a:gd name="T3" fmla="*/ 189 h 401"/>
                <a:gd name="T4" fmla="*/ 166 w 203"/>
                <a:gd name="T5" fmla="*/ 180 h 401"/>
                <a:gd name="T6" fmla="*/ 176 w 203"/>
                <a:gd name="T7" fmla="*/ 169 h 401"/>
                <a:gd name="T8" fmla="*/ 185 w 203"/>
                <a:gd name="T9" fmla="*/ 158 h 401"/>
                <a:gd name="T10" fmla="*/ 193 w 203"/>
                <a:gd name="T11" fmla="*/ 145 h 401"/>
                <a:gd name="T12" fmla="*/ 199 w 203"/>
                <a:gd name="T13" fmla="*/ 131 h 401"/>
                <a:gd name="T14" fmla="*/ 202 w 203"/>
                <a:gd name="T15" fmla="*/ 117 h 401"/>
                <a:gd name="T16" fmla="*/ 203 w 203"/>
                <a:gd name="T17" fmla="*/ 101 h 401"/>
                <a:gd name="T18" fmla="*/ 203 w 203"/>
                <a:gd name="T19" fmla="*/ 90 h 401"/>
                <a:gd name="T20" fmla="*/ 202 w 203"/>
                <a:gd name="T21" fmla="*/ 80 h 401"/>
                <a:gd name="T22" fmla="*/ 199 w 203"/>
                <a:gd name="T23" fmla="*/ 71 h 401"/>
                <a:gd name="T24" fmla="*/ 195 w 203"/>
                <a:gd name="T25" fmla="*/ 62 h 401"/>
                <a:gd name="T26" fmla="*/ 191 w 203"/>
                <a:gd name="T27" fmla="*/ 53 h 401"/>
                <a:gd name="T28" fmla="*/ 186 w 203"/>
                <a:gd name="T29" fmla="*/ 45 h 401"/>
                <a:gd name="T30" fmla="*/ 180 w 203"/>
                <a:gd name="T31" fmla="*/ 37 h 401"/>
                <a:gd name="T32" fmla="*/ 174 w 203"/>
                <a:gd name="T33" fmla="*/ 29 h 401"/>
                <a:gd name="T34" fmla="*/ 166 w 203"/>
                <a:gd name="T35" fmla="*/ 23 h 401"/>
                <a:gd name="T36" fmla="*/ 158 w 203"/>
                <a:gd name="T37" fmla="*/ 18 h 401"/>
                <a:gd name="T38" fmla="*/ 151 w 203"/>
                <a:gd name="T39" fmla="*/ 13 h 401"/>
                <a:gd name="T40" fmla="*/ 142 w 203"/>
                <a:gd name="T41" fmla="*/ 8 h 401"/>
                <a:gd name="T42" fmla="*/ 131 w 203"/>
                <a:gd name="T43" fmla="*/ 4 h 401"/>
                <a:gd name="T44" fmla="*/ 123 w 203"/>
                <a:gd name="T45" fmla="*/ 3 h 401"/>
                <a:gd name="T46" fmla="*/ 112 w 203"/>
                <a:gd name="T47" fmla="*/ 0 h 401"/>
                <a:gd name="T48" fmla="*/ 102 w 203"/>
                <a:gd name="T49" fmla="*/ 0 h 401"/>
                <a:gd name="T50" fmla="*/ 92 w 203"/>
                <a:gd name="T51" fmla="*/ 0 h 401"/>
                <a:gd name="T52" fmla="*/ 82 w 203"/>
                <a:gd name="T53" fmla="*/ 3 h 401"/>
                <a:gd name="T54" fmla="*/ 72 w 203"/>
                <a:gd name="T55" fmla="*/ 4 h 401"/>
                <a:gd name="T56" fmla="*/ 63 w 203"/>
                <a:gd name="T57" fmla="*/ 8 h 401"/>
                <a:gd name="T58" fmla="*/ 54 w 203"/>
                <a:gd name="T59" fmla="*/ 13 h 401"/>
                <a:gd name="T60" fmla="*/ 45 w 203"/>
                <a:gd name="T61" fmla="*/ 18 h 401"/>
                <a:gd name="T62" fmla="*/ 37 w 203"/>
                <a:gd name="T63" fmla="*/ 23 h 401"/>
                <a:gd name="T64" fmla="*/ 29 w 203"/>
                <a:gd name="T65" fmla="*/ 29 h 401"/>
                <a:gd name="T66" fmla="*/ 23 w 203"/>
                <a:gd name="T67" fmla="*/ 37 h 401"/>
                <a:gd name="T68" fmla="*/ 18 w 203"/>
                <a:gd name="T69" fmla="*/ 45 h 401"/>
                <a:gd name="T70" fmla="*/ 13 w 203"/>
                <a:gd name="T71" fmla="*/ 53 h 401"/>
                <a:gd name="T72" fmla="*/ 8 w 203"/>
                <a:gd name="T73" fmla="*/ 62 h 401"/>
                <a:gd name="T74" fmla="*/ 5 w 203"/>
                <a:gd name="T75" fmla="*/ 71 h 401"/>
                <a:gd name="T76" fmla="*/ 3 w 203"/>
                <a:gd name="T77" fmla="*/ 80 h 401"/>
                <a:gd name="T78" fmla="*/ 1 w 203"/>
                <a:gd name="T79" fmla="*/ 90 h 401"/>
                <a:gd name="T80" fmla="*/ 0 w 203"/>
                <a:gd name="T81" fmla="*/ 101 h 401"/>
                <a:gd name="T82" fmla="*/ 1 w 203"/>
                <a:gd name="T83" fmla="*/ 117 h 401"/>
                <a:gd name="T84" fmla="*/ 5 w 203"/>
                <a:gd name="T85" fmla="*/ 131 h 401"/>
                <a:gd name="T86" fmla="*/ 10 w 203"/>
                <a:gd name="T87" fmla="*/ 145 h 401"/>
                <a:gd name="T88" fmla="*/ 18 w 203"/>
                <a:gd name="T89" fmla="*/ 158 h 401"/>
                <a:gd name="T90" fmla="*/ 27 w 203"/>
                <a:gd name="T91" fmla="*/ 169 h 401"/>
                <a:gd name="T92" fmla="*/ 38 w 203"/>
                <a:gd name="T93" fmla="*/ 180 h 401"/>
                <a:gd name="T94" fmla="*/ 50 w 203"/>
                <a:gd name="T95" fmla="*/ 189 h 401"/>
                <a:gd name="T96" fmla="*/ 64 w 203"/>
                <a:gd name="T97" fmla="*/ 195 h 401"/>
                <a:gd name="T98" fmla="*/ 64 w 203"/>
                <a:gd name="T99" fmla="*/ 401 h 401"/>
                <a:gd name="T100" fmla="*/ 139 w 203"/>
                <a:gd name="T101" fmla="*/ 401 h 401"/>
                <a:gd name="T102" fmla="*/ 139 w 203"/>
                <a:gd name="T103" fmla="*/ 19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1">
                  <a:moveTo>
                    <a:pt x="139" y="195"/>
                  </a:moveTo>
                  <a:lnTo>
                    <a:pt x="153" y="189"/>
                  </a:lnTo>
                  <a:lnTo>
                    <a:pt x="166" y="180"/>
                  </a:lnTo>
                  <a:lnTo>
                    <a:pt x="176" y="169"/>
                  </a:lnTo>
                  <a:lnTo>
                    <a:pt x="185" y="158"/>
                  </a:lnTo>
                  <a:lnTo>
                    <a:pt x="193" y="145"/>
                  </a:lnTo>
                  <a:lnTo>
                    <a:pt x="199" y="131"/>
                  </a:lnTo>
                  <a:lnTo>
                    <a:pt x="202" y="117"/>
                  </a:lnTo>
                  <a:lnTo>
                    <a:pt x="203" y="101"/>
                  </a:lnTo>
                  <a:lnTo>
                    <a:pt x="203" y="90"/>
                  </a:lnTo>
                  <a:lnTo>
                    <a:pt x="202" y="80"/>
                  </a:lnTo>
                  <a:lnTo>
                    <a:pt x="199" y="71"/>
                  </a:lnTo>
                  <a:lnTo>
                    <a:pt x="195" y="62"/>
                  </a:lnTo>
                  <a:lnTo>
                    <a:pt x="191" y="53"/>
                  </a:lnTo>
                  <a:lnTo>
                    <a:pt x="186" y="45"/>
                  </a:lnTo>
                  <a:lnTo>
                    <a:pt x="180" y="37"/>
                  </a:lnTo>
                  <a:lnTo>
                    <a:pt x="174" y="29"/>
                  </a:lnTo>
                  <a:lnTo>
                    <a:pt x="166" y="23"/>
                  </a:lnTo>
                  <a:lnTo>
                    <a:pt x="158" y="18"/>
                  </a:lnTo>
                  <a:lnTo>
                    <a:pt x="151" y="13"/>
                  </a:lnTo>
                  <a:lnTo>
                    <a:pt x="142" y="8"/>
                  </a:lnTo>
                  <a:lnTo>
                    <a:pt x="131" y="4"/>
                  </a:lnTo>
                  <a:lnTo>
                    <a:pt x="123" y="3"/>
                  </a:lnTo>
                  <a:lnTo>
                    <a:pt x="112" y="0"/>
                  </a:lnTo>
                  <a:lnTo>
                    <a:pt x="102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8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29" y="29"/>
                  </a:lnTo>
                  <a:lnTo>
                    <a:pt x="23" y="37"/>
                  </a:lnTo>
                  <a:lnTo>
                    <a:pt x="18" y="45"/>
                  </a:lnTo>
                  <a:lnTo>
                    <a:pt x="13" y="53"/>
                  </a:lnTo>
                  <a:lnTo>
                    <a:pt x="8" y="62"/>
                  </a:lnTo>
                  <a:lnTo>
                    <a:pt x="5" y="71"/>
                  </a:lnTo>
                  <a:lnTo>
                    <a:pt x="3" y="80"/>
                  </a:lnTo>
                  <a:lnTo>
                    <a:pt x="1" y="90"/>
                  </a:lnTo>
                  <a:lnTo>
                    <a:pt x="0" y="101"/>
                  </a:lnTo>
                  <a:lnTo>
                    <a:pt x="1" y="117"/>
                  </a:lnTo>
                  <a:lnTo>
                    <a:pt x="5" y="131"/>
                  </a:lnTo>
                  <a:lnTo>
                    <a:pt x="10" y="145"/>
                  </a:lnTo>
                  <a:lnTo>
                    <a:pt x="18" y="158"/>
                  </a:lnTo>
                  <a:lnTo>
                    <a:pt x="27" y="169"/>
                  </a:lnTo>
                  <a:lnTo>
                    <a:pt x="38" y="180"/>
                  </a:lnTo>
                  <a:lnTo>
                    <a:pt x="50" y="189"/>
                  </a:lnTo>
                  <a:lnTo>
                    <a:pt x="64" y="195"/>
                  </a:lnTo>
                  <a:lnTo>
                    <a:pt x="64" y="401"/>
                  </a:lnTo>
                  <a:lnTo>
                    <a:pt x="139" y="401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59" name="Freeform 323"/>
            <p:cNvSpPr>
              <a:spLocks/>
            </p:cNvSpPr>
            <p:nvPr/>
          </p:nvSpPr>
          <p:spPr bwMode="auto">
            <a:xfrm>
              <a:off x="4183063" y="5727700"/>
              <a:ext cx="107950" cy="260350"/>
            </a:xfrm>
            <a:custGeom>
              <a:avLst/>
              <a:gdLst>
                <a:gd name="T0" fmla="*/ 204 w 272"/>
                <a:gd name="T1" fmla="*/ 655 h 655"/>
                <a:gd name="T2" fmla="*/ 178 w 272"/>
                <a:gd name="T3" fmla="*/ 478 h 655"/>
                <a:gd name="T4" fmla="*/ 132 w 272"/>
                <a:gd name="T5" fmla="*/ 460 h 655"/>
                <a:gd name="T6" fmla="*/ 94 w 272"/>
                <a:gd name="T7" fmla="*/ 436 h 655"/>
                <a:gd name="T8" fmla="*/ 61 w 272"/>
                <a:gd name="T9" fmla="*/ 407 h 655"/>
                <a:gd name="T10" fmla="*/ 35 w 272"/>
                <a:gd name="T11" fmla="*/ 373 h 655"/>
                <a:gd name="T12" fmla="*/ 17 w 272"/>
                <a:gd name="T13" fmla="*/ 335 h 655"/>
                <a:gd name="T14" fmla="*/ 5 w 272"/>
                <a:gd name="T15" fmla="*/ 296 h 655"/>
                <a:gd name="T16" fmla="*/ 0 w 272"/>
                <a:gd name="T17" fmla="*/ 255 h 655"/>
                <a:gd name="T18" fmla="*/ 1 w 272"/>
                <a:gd name="T19" fmla="*/ 214 h 655"/>
                <a:gd name="T20" fmla="*/ 10 w 272"/>
                <a:gd name="T21" fmla="*/ 173 h 655"/>
                <a:gd name="T22" fmla="*/ 24 w 272"/>
                <a:gd name="T23" fmla="*/ 135 h 655"/>
                <a:gd name="T24" fmla="*/ 45 w 272"/>
                <a:gd name="T25" fmla="*/ 99 h 655"/>
                <a:gd name="T26" fmla="*/ 75 w 272"/>
                <a:gd name="T27" fmla="*/ 66 h 655"/>
                <a:gd name="T28" fmla="*/ 109 w 272"/>
                <a:gd name="T29" fmla="*/ 39 h 655"/>
                <a:gd name="T30" fmla="*/ 151 w 272"/>
                <a:gd name="T31" fmla="*/ 19 h 655"/>
                <a:gd name="T32" fmla="*/ 201 w 272"/>
                <a:gd name="T33" fmla="*/ 4 h 655"/>
                <a:gd name="T34" fmla="*/ 225 w 272"/>
                <a:gd name="T35" fmla="*/ 70 h 655"/>
                <a:gd name="T36" fmla="*/ 187 w 272"/>
                <a:gd name="T37" fmla="*/ 80 h 655"/>
                <a:gd name="T38" fmla="*/ 155 w 272"/>
                <a:gd name="T39" fmla="*/ 97 h 655"/>
                <a:gd name="T40" fmla="*/ 128 w 272"/>
                <a:gd name="T41" fmla="*/ 117 h 655"/>
                <a:gd name="T42" fmla="*/ 107 w 272"/>
                <a:gd name="T43" fmla="*/ 141 h 655"/>
                <a:gd name="T44" fmla="*/ 91 w 272"/>
                <a:gd name="T45" fmla="*/ 169 h 655"/>
                <a:gd name="T46" fmla="*/ 81 w 272"/>
                <a:gd name="T47" fmla="*/ 199 h 655"/>
                <a:gd name="T48" fmla="*/ 76 w 272"/>
                <a:gd name="T49" fmla="*/ 231 h 655"/>
                <a:gd name="T50" fmla="*/ 76 w 272"/>
                <a:gd name="T51" fmla="*/ 261 h 655"/>
                <a:gd name="T52" fmla="*/ 82 w 272"/>
                <a:gd name="T53" fmla="*/ 293 h 655"/>
                <a:gd name="T54" fmla="*/ 93 w 272"/>
                <a:gd name="T55" fmla="*/ 322 h 655"/>
                <a:gd name="T56" fmla="*/ 109 w 272"/>
                <a:gd name="T57" fmla="*/ 349 h 655"/>
                <a:gd name="T58" fmla="*/ 132 w 272"/>
                <a:gd name="T59" fmla="*/ 373 h 655"/>
                <a:gd name="T60" fmla="*/ 159 w 272"/>
                <a:gd name="T61" fmla="*/ 394 h 655"/>
                <a:gd name="T62" fmla="*/ 192 w 272"/>
                <a:gd name="T63" fmla="*/ 409 h 655"/>
                <a:gd name="T64" fmla="*/ 229 w 272"/>
                <a:gd name="T65" fmla="*/ 418 h 655"/>
                <a:gd name="T66" fmla="*/ 272 w 272"/>
                <a:gd name="T67" fmla="*/ 421 h 655"/>
                <a:gd name="T68" fmla="*/ 269 w 272"/>
                <a:gd name="T69" fmla="*/ 455 h 655"/>
                <a:gd name="T70" fmla="*/ 269 w 272"/>
                <a:gd name="T71" fmla="*/ 473 h 655"/>
                <a:gd name="T72" fmla="*/ 272 w 272"/>
                <a:gd name="T73" fmla="*/ 489 h 655"/>
                <a:gd name="T74" fmla="*/ 261 w 272"/>
                <a:gd name="T75" fmla="*/ 489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2" h="655">
                  <a:moveTo>
                    <a:pt x="261" y="655"/>
                  </a:moveTo>
                  <a:lnTo>
                    <a:pt x="204" y="655"/>
                  </a:lnTo>
                  <a:lnTo>
                    <a:pt x="204" y="483"/>
                  </a:lnTo>
                  <a:lnTo>
                    <a:pt x="178" y="478"/>
                  </a:lnTo>
                  <a:lnTo>
                    <a:pt x="154" y="470"/>
                  </a:lnTo>
                  <a:lnTo>
                    <a:pt x="132" y="460"/>
                  </a:lnTo>
                  <a:lnTo>
                    <a:pt x="112" y="449"/>
                  </a:lnTo>
                  <a:lnTo>
                    <a:pt x="94" y="436"/>
                  </a:lnTo>
                  <a:lnTo>
                    <a:pt x="76" y="422"/>
                  </a:lnTo>
                  <a:lnTo>
                    <a:pt x="61" y="407"/>
                  </a:lnTo>
                  <a:lnTo>
                    <a:pt x="48" y="390"/>
                  </a:lnTo>
                  <a:lnTo>
                    <a:pt x="35" y="373"/>
                  </a:lnTo>
                  <a:lnTo>
                    <a:pt x="25" y="354"/>
                  </a:lnTo>
                  <a:lnTo>
                    <a:pt x="17" y="335"/>
                  </a:lnTo>
                  <a:lnTo>
                    <a:pt x="10" y="316"/>
                  </a:lnTo>
                  <a:lnTo>
                    <a:pt x="5" y="296"/>
                  </a:lnTo>
                  <a:lnTo>
                    <a:pt x="2" y="275"/>
                  </a:lnTo>
                  <a:lnTo>
                    <a:pt x="0" y="255"/>
                  </a:lnTo>
                  <a:lnTo>
                    <a:pt x="0" y="234"/>
                  </a:lnTo>
                  <a:lnTo>
                    <a:pt x="1" y="214"/>
                  </a:lnTo>
                  <a:lnTo>
                    <a:pt x="5" y="194"/>
                  </a:lnTo>
                  <a:lnTo>
                    <a:pt x="10" y="173"/>
                  </a:lnTo>
                  <a:lnTo>
                    <a:pt x="16" y="154"/>
                  </a:lnTo>
                  <a:lnTo>
                    <a:pt x="24" y="135"/>
                  </a:lnTo>
                  <a:lnTo>
                    <a:pt x="34" y="116"/>
                  </a:lnTo>
                  <a:lnTo>
                    <a:pt x="45" y="99"/>
                  </a:lnTo>
                  <a:lnTo>
                    <a:pt x="60" y="83"/>
                  </a:lnTo>
                  <a:lnTo>
                    <a:pt x="75" y="66"/>
                  </a:lnTo>
                  <a:lnTo>
                    <a:pt x="91" y="52"/>
                  </a:lnTo>
                  <a:lnTo>
                    <a:pt x="109" y="39"/>
                  </a:lnTo>
                  <a:lnTo>
                    <a:pt x="130" y="28"/>
                  </a:lnTo>
                  <a:lnTo>
                    <a:pt x="151" y="19"/>
                  </a:lnTo>
                  <a:lnTo>
                    <a:pt x="176" y="10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0"/>
                  </a:lnTo>
                  <a:lnTo>
                    <a:pt x="205" y="75"/>
                  </a:lnTo>
                  <a:lnTo>
                    <a:pt x="187" y="80"/>
                  </a:lnTo>
                  <a:lnTo>
                    <a:pt x="170" y="88"/>
                  </a:lnTo>
                  <a:lnTo>
                    <a:pt x="155" y="97"/>
                  </a:lnTo>
                  <a:lnTo>
                    <a:pt x="141" y="106"/>
                  </a:lnTo>
                  <a:lnTo>
                    <a:pt x="128" y="117"/>
                  </a:lnTo>
                  <a:lnTo>
                    <a:pt x="117" y="129"/>
                  </a:lnTo>
                  <a:lnTo>
                    <a:pt x="107" y="141"/>
                  </a:lnTo>
                  <a:lnTo>
                    <a:pt x="98" y="155"/>
                  </a:lnTo>
                  <a:lnTo>
                    <a:pt x="91" y="169"/>
                  </a:lnTo>
                  <a:lnTo>
                    <a:pt x="85" y="183"/>
                  </a:lnTo>
                  <a:lnTo>
                    <a:pt x="81" y="199"/>
                  </a:lnTo>
                  <a:lnTo>
                    <a:pt x="77" y="214"/>
                  </a:lnTo>
                  <a:lnTo>
                    <a:pt x="76" y="231"/>
                  </a:lnTo>
                  <a:lnTo>
                    <a:pt x="75" y="246"/>
                  </a:lnTo>
                  <a:lnTo>
                    <a:pt x="76" y="261"/>
                  </a:lnTo>
                  <a:lnTo>
                    <a:pt x="79" y="278"/>
                  </a:lnTo>
                  <a:lnTo>
                    <a:pt x="82" y="293"/>
                  </a:lnTo>
                  <a:lnTo>
                    <a:pt x="86" y="307"/>
                  </a:lnTo>
                  <a:lnTo>
                    <a:pt x="93" y="322"/>
                  </a:lnTo>
                  <a:lnTo>
                    <a:pt x="100" y="336"/>
                  </a:lnTo>
                  <a:lnTo>
                    <a:pt x="109" y="349"/>
                  </a:lnTo>
                  <a:lnTo>
                    <a:pt x="119" y="362"/>
                  </a:lnTo>
                  <a:lnTo>
                    <a:pt x="132" y="373"/>
                  </a:lnTo>
                  <a:lnTo>
                    <a:pt x="145" y="384"/>
                  </a:lnTo>
                  <a:lnTo>
                    <a:pt x="159" y="394"/>
                  </a:lnTo>
                  <a:lnTo>
                    <a:pt x="174" y="401"/>
                  </a:lnTo>
                  <a:lnTo>
                    <a:pt x="192" y="409"/>
                  </a:lnTo>
                  <a:lnTo>
                    <a:pt x="210" y="414"/>
                  </a:lnTo>
                  <a:lnTo>
                    <a:pt x="229" y="418"/>
                  </a:lnTo>
                  <a:lnTo>
                    <a:pt x="251" y="419"/>
                  </a:lnTo>
                  <a:lnTo>
                    <a:pt x="272" y="421"/>
                  </a:lnTo>
                  <a:lnTo>
                    <a:pt x="270" y="436"/>
                  </a:lnTo>
                  <a:lnTo>
                    <a:pt x="269" y="455"/>
                  </a:lnTo>
                  <a:lnTo>
                    <a:pt x="269" y="464"/>
                  </a:lnTo>
                  <a:lnTo>
                    <a:pt x="269" y="473"/>
                  </a:lnTo>
                  <a:lnTo>
                    <a:pt x="270" y="482"/>
                  </a:lnTo>
                  <a:lnTo>
                    <a:pt x="272" y="489"/>
                  </a:lnTo>
                  <a:lnTo>
                    <a:pt x="266" y="489"/>
                  </a:lnTo>
                  <a:lnTo>
                    <a:pt x="261" y="489"/>
                  </a:lnTo>
                  <a:lnTo>
                    <a:pt x="261" y="655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0" name="Freeform 324"/>
            <p:cNvSpPr>
              <a:spLocks/>
            </p:cNvSpPr>
            <p:nvPr/>
          </p:nvSpPr>
          <p:spPr bwMode="auto">
            <a:xfrm>
              <a:off x="4576763" y="5827713"/>
              <a:ext cx="138112" cy="177800"/>
            </a:xfrm>
            <a:custGeom>
              <a:avLst/>
              <a:gdLst>
                <a:gd name="T0" fmla="*/ 349 w 349"/>
                <a:gd name="T1" fmla="*/ 448 h 448"/>
                <a:gd name="T2" fmla="*/ 349 w 349"/>
                <a:gd name="T3" fmla="*/ 201 h 448"/>
                <a:gd name="T4" fmla="*/ 243 w 349"/>
                <a:gd name="T5" fmla="*/ 201 h 448"/>
                <a:gd name="T6" fmla="*/ 239 w 349"/>
                <a:gd name="T7" fmla="*/ 159 h 448"/>
                <a:gd name="T8" fmla="*/ 234 w 349"/>
                <a:gd name="T9" fmla="*/ 121 h 448"/>
                <a:gd name="T10" fmla="*/ 230 w 349"/>
                <a:gd name="T11" fmla="*/ 104 h 448"/>
                <a:gd name="T12" fmla="*/ 226 w 349"/>
                <a:gd name="T13" fmla="*/ 88 h 448"/>
                <a:gd name="T14" fmla="*/ 223 w 349"/>
                <a:gd name="T15" fmla="*/ 71 h 448"/>
                <a:gd name="T16" fmla="*/ 219 w 349"/>
                <a:gd name="T17" fmla="*/ 57 h 448"/>
                <a:gd name="T18" fmla="*/ 214 w 349"/>
                <a:gd name="T19" fmla="*/ 44 h 448"/>
                <a:gd name="T20" fmla="*/ 209 w 349"/>
                <a:gd name="T21" fmla="*/ 33 h 448"/>
                <a:gd name="T22" fmla="*/ 202 w 349"/>
                <a:gd name="T23" fmla="*/ 24 h 448"/>
                <a:gd name="T24" fmla="*/ 197 w 349"/>
                <a:gd name="T25" fmla="*/ 15 h 448"/>
                <a:gd name="T26" fmla="*/ 191 w 349"/>
                <a:gd name="T27" fmla="*/ 9 h 448"/>
                <a:gd name="T28" fmla="*/ 184 w 349"/>
                <a:gd name="T29" fmla="*/ 4 h 448"/>
                <a:gd name="T30" fmla="*/ 178 w 349"/>
                <a:gd name="T31" fmla="*/ 1 h 448"/>
                <a:gd name="T32" fmla="*/ 172 w 349"/>
                <a:gd name="T33" fmla="*/ 0 h 448"/>
                <a:gd name="T34" fmla="*/ 165 w 349"/>
                <a:gd name="T35" fmla="*/ 1 h 448"/>
                <a:gd name="T36" fmla="*/ 159 w 349"/>
                <a:gd name="T37" fmla="*/ 4 h 448"/>
                <a:gd name="T38" fmla="*/ 153 w 349"/>
                <a:gd name="T39" fmla="*/ 9 h 448"/>
                <a:gd name="T40" fmla="*/ 147 w 349"/>
                <a:gd name="T41" fmla="*/ 15 h 448"/>
                <a:gd name="T42" fmla="*/ 141 w 349"/>
                <a:gd name="T43" fmla="*/ 24 h 448"/>
                <a:gd name="T44" fmla="*/ 136 w 349"/>
                <a:gd name="T45" fmla="*/ 33 h 448"/>
                <a:gd name="T46" fmla="*/ 131 w 349"/>
                <a:gd name="T47" fmla="*/ 44 h 448"/>
                <a:gd name="T48" fmla="*/ 126 w 349"/>
                <a:gd name="T49" fmla="*/ 57 h 448"/>
                <a:gd name="T50" fmla="*/ 121 w 349"/>
                <a:gd name="T51" fmla="*/ 71 h 448"/>
                <a:gd name="T52" fmla="*/ 117 w 349"/>
                <a:gd name="T53" fmla="*/ 88 h 448"/>
                <a:gd name="T54" fmla="*/ 113 w 349"/>
                <a:gd name="T55" fmla="*/ 104 h 448"/>
                <a:gd name="T56" fmla="*/ 109 w 349"/>
                <a:gd name="T57" fmla="*/ 121 h 448"/>
                <a:gd name="T58" fmla="*/ 104 w 349"/>
                <a:gd name="T59" fmla="*/ 159 h 448"/>
                <a:gd name="T60" fmla="*/ 100 w 349"/>
                <a:gd name="T61" fmla="*/ 201 h 448"/>
                <a:gd name="T62" fmla="*/ 0 w 349"/>
                <a:gd name="T63" fmla="*/ 201 h 448"/>
                <a:gd name="T64" fmla="*/ 0 w 349"/>
                <a:gd name="T65" fmla="*/ 448 h 448"/>
                <a:gd name="T66" fmla="*/ 43 w 349"/>
                <a:gd name="T67" fmla="*/ 448 h 448"/>
                <a:gd name="T68" fmla="*/ 86 w 349"/>
                <a:gd name="T69" fmla="*/ 448 h 448"/>
                <a:gd name="T70" fmla="*/ 130 w 349"/>
                <a:gd name="T71" fmla="*/ 448 h 448"/>
                <a:gd name="T72" fmla="*/ 174 w 349"/>
                <a:gd name="T73" fmla="*/ 448 h 448"/>
                <a:gd name="T74" fmla="*/ 218 w 349"/>
                <a:gd name="T75" fmla="*/ 448 h 448"/>
                <a:gd name="T76" fmla="*/ 261 w 349"/>
                <a:gd name="T77" fmla="*/ 448 h 448"/>
                <a:gd name="T78" fmla="*/ 304 w 349"/>
                <a:gd name="T79" fmla="*/ 448 h 448"/>
                <a:gd name="T80" fmla="*/ 349 w 349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9" h="448">
                  <a:moveTo>
                    <a:pt x="349" y="448"/>
                  </a:moveTo>
                  <a:lnTo>
                    <a:pt x="349" y="201"/>
                  </a:lnTo>
                  <a:lnTo>
                    <a:pt x="243" y="201"/>
                  </a:lnTo>
                  <a:lnTo>
                    <a:pt x="239" y="159"/>
                  </a:lnTo>
                  <a:lnTo>
                    <a:pt x="234" y="121"/>
                  </a:lnTo>
                  <a:lnTo>
                    <a:pt x="230" y="104"/>
                  </a:lnTo>
                  <a:lnTo>
                    <a:pt x="226" y="88"/>
                  </a:lnTo>
                  <a:lnTo>
                    <a:pt x="223" y="71"/>
                  </a:lnTo>
                  <a:lnTo>
                    <a:pt x="219" y="57"/>
                  </a:lnTo>
                  <a:lnTo>
                    <a:pt x="214" y="44"/>
                  </a:lnTo>
                  <a:lnTo>
                    <a:pt x="209" y="33"/>
                  </a:lnTo>
                  <a:lnTo>
                    <a:pt x="202" y="24"/>
                  </a:lnTo>
                  <a:lnTo>
                    <a:pt x="197" y="15"/>
                  </a:lnTo>
                  <a:lnTo>
                    <a:pt x="191" y="9"/>
                  </a:lnTo>
                  <a:lnTo>
                    <a:pt x="184" y="4"/>
                  </a:lnTo>
                  <a:lnTo>
                    <a:pt x="178" y="1"/>
                  </a:lnTo>
                  <a:lnTo>
                    <a:pt x="172" y="0"/>
                  </a:lnTo>
                  <a:lnTo>
                    <a:pt x="165" y="1"/>
                  </a:lnTo>
                  <a:lnTo>
                    <a:pt x="159" y="4"/>
                  </a:lnTo>
                  <a:lnTo>
                    <a:pt x="153" y="9"/>
                  </a:lnTo>
                  <a:lnTo>
                    <a:pt x="147" y="15"/>
                  </a:lnTo>
                  <a:lnTo>
                    <a:pt x="141" y="24"/>
                  </a:lnTo>
                  <a:lnTo>
                    <a:pt x="136" y="33"/>
                  </a:lnTo>
                  <a:lnTo>
                    <a:pt x="131" y="44"/>
                  </a:lnTo>
                  <a:lnTo>
                    <a:pt x="126" y="57"/>
                  </a:lnTo>
                  <a:lnTo>
                    <a:pt x="121" y="71"/>
                  </a:lnTo>
                  <a:lnTo>
                    <a:pt x="117" y="88"/>
                  </a:lnTo>
                  <a:lnTo>
                    <a:pt x="113" y="104"/>
                  </a:lnTo>
                  <a:lnTo>
                    <a:pt x="109" y="121"/>
                  </a:lnTo>
                  <a:lnTo>
                    <a:pt x="104" y="159"/>
                  </a:lnTo>
                  <a:lnTo>
                    <a:pt x="100" y="201"/>
                  </a:lnTo>
                  <a:lnTo>
                    <a:pt x="0" y="201"/>
                  </a:lnTo>
                  <a:lnTo>
                    <a:pt x="0" y="448"/>
                  </a:lnTo>
                  <a:lnTo>
                    <a:pt x="43" y="448"/>
                  </a:lnTo>
                  <a:lnTo>
                    <a:pt x="86" y="448"/>
                  </a:lnTo>
                  <a:lnTo>
                    <a:pt x="130" y="448"/>
                  </a:lnTo>
                  <a:lnTo>
                    <a:pt x="174" y="448"/>
                  </a:lnTo>
                  <a:lnTo>
                    <a:pt x="218" y="448"/>
                  </a:lnTo>
                  <a:lnTo>
                    <a:pt x="261" y="448"/>
                  </a:lnTo>
                  <a:lnTo>
                    <a:pt x="304" y="448"/>
                  </a:lnTo>
                  <a:lnTo>
                    <a:pt x="349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1" name="Freeform 325"/>
            <p:cNvSpPr>
              <a:spLocks/>
            </p:cNvSpPr>
            <p:nvPr/>
          </p:nvSpPr>
          <p:spPr bwMode="auto">
            <a:xfrm>
              <a:off x="5168900" y="5884863"/>
              <a:ext cx="217488" cy="169862"/>
            </a:xfrm>
            <a:custGeom>
              <a:avLst/>
              <a:gdLst>
                <a:gd name="T0" fmla="*/ 166 w 550"/>
                <a:gd name="T1" fmla="*/ 154 h 429"/>
                <a:gd name="T2" fmla="*/ 182 w 550"/>
                <a:gd name="T3" fmla="*/ 153 h 429"/>
                <a:gd name="T4" fmla="*/ 212 w 550"/>
                <a:gd name="T5" fmla="*/ 144 h 429"/>
                <a:gd name="T6" fmla="*/ 240 w 550"/>
                <a:gd name="T7" fmla="*/ 128 h 429"/>
                <a:gd name="T8" fmla="*/ 265 w 550"/>
                <a:gd name="T9" fmla="*/ 110 h 429"/>
                <a:gd name="T10" fmla="*/ 288 w 550"/>
                <a:gd name="T11" fmla="*/ 110 h 429"/>
                <a:gd name="T12" fmla="*/ 312 w 550"/>
                <a:gd name="T13" fmla="*/ 128 h 429"/>
                <a:gd name="T14" fmla="*/ 340 w 550"/>
                <a:gd name="T15" fmla="*/ 144 h 429"/>
                <a:gd name="T16" fmla="*/ 370 w 550"/>
                <a:gd name="T17" fmla="*/ 153 h 429"/>
                <a:gd name="T18" fmla="*/ 386 w 550"/>
                <a:gd name="T19" fmla="*/ 154 h 429"/>
                <a:gd name="T20" fmla="*/ 388 w 550"/>
                <a:gd name="T21" fmla="*/ 154 h 429"/>
                <a:gd name="T22" fmla="*/ 403 w 550"/>
                <a:gd name="T23" fmla="*/ 153 h 429"/>
                <a:gd name="T24" fmla="*/ 431 w 550"/>
                <a:gd name="T25" fmla="*/ 147 h 429"/>
                <a:gd name="T26" fmla="*/ 458 w 550"/>
                <a:gd name="T27" fmla="*/ 137 h 429"/>
                <a:gd name="T28" fmla="*/ 482 w 550"/>
                <a:gd name="T29" fmla="*/ 123 h 429"/>
                <a:gd name="T30" fmla="*/ 504 w 550"/>
                <a:gd name="T31" fmla="*/ 105 h 429"/>
                <a:gd name="T32" fmla="*/ 521 w 550"/>
                <a:gd name="T33" fmla="*/ 85 h 429"/>
                <a:gd name="T34" fmla="*/ 537 w 550"/>
                <a:gd name="T35" fmla="*/ 61 h 429"/>
                <a:gd name="T36" fmla="*/ 547 w 550"/>
                <a:gd name="T37" fmla="*/ 34 h 429"/>
                <a:gd name="T38" fmla="*/ 550 w 550"/>
                <a:gd name="T39" fmla="*/ 218 h 429"/>
                <a:gd name="T40" fmla="*/ 323 w 550"/>
                <a:gd name="T41" fmla="*/ 429 h 429"/>
                <a:gd name="T42" fmla="*/ 232 w 550"/>
                <a:gd name="T43" fmla="*/ 218 h 429"/>
                <a:gd name="T44" fmla="*/ 0 w 550"/>
                <a:gd name="T45" fmla="*/ 0 h 429"/>
                <a:gd name="T46" fmla="*/ 5 w 550"/>
                <a:gd name="T47" fmla="*/ 30 h 429"/>
                <a:gd name="T48" fmla="*/ 15 w 550"/>
                <a:gd name="T49" fmla="*/ 59 h 429"/>
                <a:gd name="T50" fmla="*/ 32 w 550"/>
                <a:gd name="T51" fmla="*/ 86 h 429"/>
                <a:gd name="T52" fmla="*/ 51 w 550"/>
                <a:gd name="T53" fmla="*/ 109 h 429"/>
                <a:gd name="T54" fmla="*/ 75 w 550"/>
                <a:gd name="T55" fmla="*/ 127 h 429"/>
                <a:gd name="T56" fmla="*/ 102 w 550"/>
                <a:gd name="T57" fmla="*/ 141 h 429"/>
                <a:gd name="T58" fmla="*/ 133 w 550"/>
                <a:gd name="T59" fmla="*/ 150 h 429"/>
                <a:gd name="T60" fmla="*/ 164 w 550"/>
                <a:gd name="T61" fmla="*/ 154 h 429"/>
                <a:gd name="T62" fmla="*/ 166 w 550"/>
                <a:gd name="T63" fmla="*/ 15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0" h="429">
                  <a:moveTo>
                    <a:pt x="166" y="154"/>
                  </a:moveTo>
                  <a:lnTo>
                    <a:pt x="166" y="154"/>
                  </a:lnTo>
                  <a:lnTo>
                    <a:pt x="167" y="154"/>
                  </a:lnTo>
                  <a:lnTo>
                    <a:pt x="182" y="153"/>
                  </a:lnTo>
                  <a:lnTo>
                    <a:pt x="198" y="149"/>
                  </a:lnTo>
                  <a:lnTo>
                    <a:pt x="212" y="144"/>
                  </a:lnTo>
                  <a:lnTo>
                    <a:pt x="227" y="137"/>
                  </a:lnTo>
                  <a:lnTo>
                    <a:pt x="240" y="128"/>
                  </a:lnTo>
                  <a:lnTo>
                    <a:pt x="252" y="119"/>
                  </a:lnTo>
                  <a:lnTo>
                    <a:pt x="265" y="110"/>
                  </a:lnTo>
                  <a:lnTo>
                    <a:pt x="277" y="100"/>
                  </a:lnTo>
                  <a:lnTo>
                    <a:pt x="288" y="110"/>
                  </a:lnTo>
                  <a:lnTo>
                    <a:pt x="300" y="119"/>
                  </a:lnTo>
                  <a:lnTo>
                    <a:pt x="312" y="128"/>
                  </a:lnTo>
                  <a:lnTo>
                    <a:pt x="326" y="137"/>
                  </a:lnTo>
                  <a:lnTo>
                    <a:pt x="340" y="144"/>
                  </a:lnTo>
                  <a:lnTo>
                    <a:pt x="354" y="149"/>
                  </a:lnTo>
                  <a:lnTo>
                    <a:pt x="370" y="153"/>
                  </a:lnTo>
                  <a:lnTo>
                    <a:pt x="385" y="154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403" y="153"/>
                  </a:lnTo>
                  <a:lnTo>
                    <a:pt x="417" y="151"/>
                  </a:lnTo>
                  <a:lnTo>
                    <a:pt x="431" y="147"/>
                  </a:lnTo>
                  <a:lnTo>
                    <a:pt x="445" y="144"/>
                  </a:lnTo>
                  <a:lnTo>
                    <a:pt x="458" y="137"/>
                  </a:lnTo>
                  <a:lnTo>
                    <a:pt x="470" y="131"/>
                  </a:lnTo>
                  <a:lnTo>
                    <a:pt x="482" y="123"/>
                  </a:lnTo>
                  <a:lnTo>
                    <a:pt x="493" y="116"/>
                  </a:lnTo>
                  <a:lnTo>
                    <a:pt x="504" y="105"/>
                  </a:lnTo>
                  <a:lnTo>
                    <a:pt x="514" y="95"/>
                  </a:lnTo>
                  <a:lnTo>
                    <a:pt x="521" y="85"/>
                  </a:lnTo>
                  <a:lnTo>
                    <a:pt x="529" y="72"/>
                  </a:lnTo>
                  <a:lnTo>
                    <a:pt x="537" y="61"/>
                  </a:lnTo>
                  <a:lnTo>
                    <a:pt x="542" y="48"/>
                  </a:lnTo>
                  <a:lnTo>
                    <a:pt x="547" y="34"/>
                  </a:lnTo>
                  <a:lnTo>
                    <a:pt x="550" y="20"/>
                  </a:lnTo>
                  <a:lnTo>
                    <a:pt x="550" y="218"/>
                  </a:lnTo>
                  <a:lnTo>
                    <a:pt x="323" y="218"/>
                  </a:lnTo>
                  <a:lnTo>
                    <a:pt x="323" y="429"/>
                  </a:lnTo>
                  <a:lnTo>
                    <a:pt x="232" y="429"/>
                  </a:lnTo>
                  <a:lnTo>
                    <a:pt x="232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1" y="15"/>
                  </a:lnTo>
                  <a:lnTo>
                    <a:pt x="5" y="30"/>
                  </a:lnTo>
                  <a:lnTo>
                    <a:pt x="10" y="45"/>
                  </a:lnTo>
                  <a:lnTo>
                    <a:pt x="15" y="59"/>
                  </a:lnTo>
                  <a:lnTo>
                    <a:pt x="23" y="73"/>
                  </a:lnTo>
                  <a:lnTo>
                    <a:pt x="32" y="86"/>
                  </a:lnTo>
                  <a:lnTo>
                    <a:pt x="41" y="98"/>
                  </a:lnTo>
                  <a:lnTo>
                    <a:pt x="51" y="109"/>
                  </a:lnTo>
                  <a:lnTo>
                    <a:pt x="62" y="118"/>
                  </a:lnTo>
                  <a:lnTo>
                    <a:pt x="75" y="127"/>
                  </a:lnTo>
                  <a:lnTo>
                    <a:pt x="88" y="135"/>
                  </a:lnTo>
                  <a:lnTo>
                    <a:pt x="102" y="141"/>
                  </a:lnTo>
                  <a:lnTo>
                    <a:pt x="117" y="146"/>
                  </a:lnTo>
                  <a:lnTo>
                    <a:pt x="133" y="150"/>
                  </a:lnTo>
                  <a:lnTo>
                    <a:pt x="148" y="153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6" y="154"/>
                  </a:lnTo>
                  <a:close/>
                </a:path>
              </a:pathLst>
            </a:custGeom>
            <a:solidFill>
              <a:srgbClr val="F2E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2" name="Freeform 326"/>
            <p:cNvSpPr>
              <a:spLocks/>
            </p:cNvSpPr>
            <p:nvPr/>
          </p:nvSpPr>
          <p:spPr bwMode="auto">
            <a:xfrm>
              <a:off x="4883150" y="5864225"/>
              <a:ext cx="80963" cy="158750"/>
            </a:xfrm>
            <a:custGeom>
              <a:avLst/>
              <a:gdLst>
                <a:gd name="T0" fmla="*/ 139 w 203"/>
                <a:gd name="T1" fmla="*/ 195 h 402"/>
                <a:gd name="T2" fmla="*/ 152 w 203"/>
                <a:gd name="T3" fmla="*/ 189 h 402"/>
                <a:gd name="T4" fmla="*/ 165 w 203"/>
                <a:gd name="T5" fmla="*/ 181 h 402"/>
                <a:gd name="T6" fmla="*/ 175 w 203"/>
                <a:gd name="T7" fmla="*/ 171 h 402"/>
                <a:gd name="T8" fmla="*/ 185 w 203"/>
                <a:gd name="T9" fmla="*/ 160 h 402"/>
                <a:gd name="T10" fmla="*/ 193 w 203"/>
                <a:gd name="T11" fmla="*/ 147 h 402"/>
                <a:gd name="T12" fmla="*/ 198 w 203"/>
                <a:gd name="T13" fmla="*/ 133 h 402"/>
                <a:gd name="T14" fmla="*/ 202 w 203"/>
                <a:gd name="T15" fmla="*/ 118 h 402"/>
                <a:gd name="T16" fmla="*/ 203 w 203"/>
                <a:gd name="T17" fmla="*/ 102 h 402"/>
                <a:gd name="T18" fmla="*/ 202 w 203"/>
                <a:gd name="T19" fmla="*/ 92 h 402"/>
                <a:gd name="T20" fmla="*/ 201 w 203"/>
                <a:gd name="T21" fmla="*/ 82 h 402"/>
                <a:gd name="T22" fmla="*/ 198 w 203"/>
                <a:gd name="T23" fmla="*/ 72 h 402"/>
                <a:gd name="T24" fmla="*/ 194 w 203"/>
                <a:gd name="T25" fmla="*/ 63 h 402"/>
                <a:gd name="T26" fmla="*/ 190 w 203"/>
                <a:gd name="T27" fmla="*/ 54 h 402"/>
                <a:gd name="T28" fmla="*/ 185 w 203"/>
                <a:gd name="T29" fmla="*/ 45 h 402"/>
                <a:gd name="T30" fmla="*/ 179 w 203"/>
                <a:gd name="T31" fmla="*/ 37 h 402"/>
                <a:gd name="T32" fmla="*/ 173 w 203"/>
                <a:gd name="T33" fmla="*/ 30 h 402"/>
                <a:gd name="T34" fmla="*/ 166 w 203"/>
                <a:gd name="T35" fmla="*/ 23 h 402"/>
                <a:gd name="T36" fmla="*/ 157 w 203"/>
                <a:gd name="T37" fmla="*/ 18 h 402"/>
                <a:gd name="T38" fmla="*/ 150 w 203"/>
                <a:gd name="T39" fmla="*/ 13 h 402"/>
                <a:gd name="T40" fmla="*/ 141 w 203"/>
                <a:gd name="T41" fmla="*/ 8 h 402"/>
                <a:gd name="T42" fmla="*/ 132 w 203"/>
                <a:gd name="T43" fmla="*/ 5 h 402"/>
                <a:gd name="T44" fmla="*/ 122 w 203"/>
                <a:gd name="T45" fmla="*/ 3 h 402"/>
                <a:gd name="T46" fmla="*/ 111 w 203"/>
                <a:gd name="T47" fmla="*/ 0 h 402"/>
                <a:gd name="T48" fmla="*/ 101 w 203"/>
                <a:gd name="T49" fmla="*/ 0 h 402"/>
                <a:gd name="T50" fmla="*/ 91 w 203"/>
                <a:gd name="T51" fmla="*/ 0 h 402"/>
                <a:gd name="T52" fmla="*/ 81 w 203"/>
                <a:gd name="T53" fmla="*/ 3 h 402"/>
                <a:gd name="T54" fmla="*/ 71 w 203"/>
                <a:gd name="T55" fmla="*/ 5 h 402"/>
                <a:gd name="T56" fmla="*/ 62 w 203"/>
                <a:gd name="T57" fmla="*/ 8 h 402"/>
                <a:gd name="T58" fmla="*/ 53 w 203"/>
                <a:gd name="T59" fmla="*/ 13 h 402"/>
                <a:gd name="T60" fmla="*/ 45 w 203"/>
                <a:gd name="T61" fmla="*/ 18 h 402"/>
                <a:gd name="T62" fmla="*/ 37 w 203"/>
                <a:gd name="T63" fmla="*/ 23 h 402"/>
                <a:gd name="T64" fmla="*/ 30 w 203"/>
                <a:gd name="T65" fmla="*/ 30 h 402"/>
                <a:gd name="T66" fmla="*/ 23 w 203"/>
                <a:gd name="T67" fmla="*/ 37 h 402"/>
                <a:gd name="T68" fmla="*/ 17 w 203"/>
                <a:gd name="T69" fmla="*/ 45 h 402"/>
                <a:gd name="T70" fmla="*/ 12 w 203"/>
                <a:gd name="T71" fmla="*/ 54 h 402"/>
                <a:gd name="T72" fmla="*/ 8 w 203"/>
                <a:gd name="T73" fmla="*/ 63 h 402"/>
                <a:gd name="T74" fmla="*/ 4 w 203"/>
                <a:gd name="T75" fmla="*/ 72 h 402"/>
                <a:gd name="T76" fmla="*/ 2 w 203"/>
                <a:gd name="T77" fmla="*/ 82 h 402"/>
                <a:gd name="T78" fmla="*/ 0 w 203"/>
                <a:gd name="T79" fmla="*/ 92 h 402"/>
                <a:gd name="T80" fmla="*/ 0 w 203"/>
                <a:gd name="T81" fmla="*/ 102 h 402"/>
                <a:gd name="T82" fmla="*/ 0 w 203"/>
                <a:gd name="T83" fmla="*/ 118 h 402"/>
                <a:gd name="T84" fmla="*/ 4 w 203"/>
                <a:gd name="T85" fmla="*/ 133 h 402"/>
                <a:gd name="T86" fmla="*/ 11 w 203"/>
                <a:gd name="T87" fmla="*/ 147 h 402"/>
                <a:gd name="T88" fmla="*/ 17 w 203"/>
                <a:gd name="T89" fmla="*/ 160 h 402"/>
                <a:gd name="T90" fmla="*/ 27 w 203"/>
                <a:gd name="T91" fmla="*/ 171 h 402"/>
                <a:gd name="T92" fmla="*/ 37 w 203"/>
                <a:gd name="T93" fmla="*/ 181 h 402"/>
                <a:gd name="T94" fmla="*/ 50 w 203"/>
                <a:gd name="T95" fmla="*/ 189 h 402"/>
                <a:gd name="T96" fmla="*/ 63 w 203"/>
                <a:gd name="T97" fmla="*/ 195 h 402"/>
                <a:gd name="T98" fmla="*/ 63 w 203"/>
                <a:gd name="T99" fmla="*/ 402 h 402"/>
                <a:gd name="T100" fmla="*/ 139 w 203"/>
                <a:gd name="T101" fmla="*/ 402 h 402"/>
                <a:gd name="T102" fmla="*/ 139 w 203"/>
                <a:gd name="T103" fmla="*/ 19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2">
                  <a:moveTo>
                    <a:pt x="139" y="195"/>
                  </a:moveTo>
                  <a:lnTo>
                    <a:pt x="152" y="189"/>
                  </a:lnTo>
                  <a:lnTo>
                    <a:pt x="165" y="181"/>
                  </a:lnTo>
                  <a:lnTo>
                    <a:pt x="175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8"/>
                  </a:lnTo>
                  <a:lnTo>
                    <a:pt x="203" y="102"/>
                  </a:lnTo>
                  <a:lnTo>
                    <a:pt x="202" y="92"/>
                  </a:lnTo>
                  <a:lnTo>
                    <a:pt x="201" y="82"/>
                  </a:lnTo>
                  <a:lnTo>
                    <a:pt x="198" y="72"/>
                  </a:lnTo>
                  <a:lnTo>
                    <a:pt x="194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7"/>
                  </a:lnTo>
                  <a:lnTo>
                    <a:pt x="173" y="30"/>
                  </a:lnTo>
                  <a:lnTo>
                    <a:pt x="166" y="23"/>
                  </a:lnTo>
                  <a:lnTo>
                    <a:pt x="157" y="18"/>
                  </a:lnTo>
                  <a:lnTo>
                    <a:pt x="150" y="13"/>
                  </a:lnTo>
                  <a:lnTo>
                    <a:pt x="141" y="8"/>
                  </a:lnTo>
                  <a:lnTo>
                    <a:pt x="132" y="5"/>
                  </a:lnTo>
                  <a:lnTo>
                    <a:pt x="122" y="3"/>
                  </a:lnTo>
                  <a:lnTo>
                    <a:pt x="111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3"/>
                  </a:lnTo>
                  <a:lnTo>
                    <a:pt x="71" y="5"/>
                  </a:lnTo>
                  <a:lnTo>
                    <a:pt x="62" y="8"/>
                  </a:lnTo>
                  <a:lnTo>
                    <a:pt x="53" y="13"/>
                  </a:lnTo>
                  <a:lnTo>
                    <a:pt x="45" y="18"/>
                  </a:lnTo>
                  <a:lnTo>
                    <a:pt x="37" y="23"/>
                  </a:lnTo>
                  <a:lnTo>
                    <a:pt x="30" y="30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4" y="133"/>
                  </a:lnTo>
                  <a:lnTo>
                    <a:pt x="11" y="147"/>
                  </a:lnTo>
                  <a:lnTo>
                    <a:pt x="17" y="160"/>
                  </a:lnTo>
                  <a:lnTo>
                    <a:pt x="27" y="171"/>
                  </a:lnTo>
                  <a:lnTo>
                    <a:pt x="37" y="181"/>
                  </a:lnTo>
                  <a:lnTo>
                    <a:pt x="50" y="189"/>
                  </a:lnTo>
                  <a:lnTo>
                    <a:pt x="63" y="195"/>
                  </a:lnTo>
                  <a:lnTo>
                    <a:pt x="63" y="402"/>
                  </a:lnTo>
                  <a:lnTo>
                    <a:pt x="139" y="402"/>
                  </a:lnTo>
                  <a:lnTo>
                    <a:pt x="139" y="195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3" name="Freeform 327"/>
            <p:cNvSpPr>
              <a:spLocks/>
            </p:cNvSpPr>
            <p:nvPr/>
          </p:nvSpPr>
          <p:spPr bwMode="auto">
            <a:xfrm>
              <a:off x="5483225" y="5891213"/>
              <a:ext cx="109538" cy="260350"/>
            </a:xfrm>
            <a:custGeom>
              <a:avLst/>
              <a:gdLst>
                <a:gd name="T0" fmla="*/ 204 w 274"/>
                <a:gd name="T1" fmla="*/ 656 h 656"/>
                <a:gd name="T2" fmla="*/ 178 w 274"/>
                <a:gd name="T3" fmla="*/ 477 h 656"/>
                <a:gd name="T4" fmla="*/ 133 w 274"/>
                <a:gd name="T5" fmla="*/ 459 h 656"/>
                <a:gd name="T6" fmla="*/ 94 w 274"/>
                <a:gd name="T7" fmla="*/ 436 h 656"/>
                <a:gd name="T8" fmla="*/ 62 w 274"/>
                <a:gd name="T9" fmla="*/ 407 h 656"/>
                <a:gd name="T10" fmla="*/ 37 w 274"/>
                <a:gd name="T11" fmla="*/ 373 h 656"/>
                <a:gd name="T12" fmla="*/ 17 w 274"/>
                <a:gd name="T13" fmla="*/ 336 h 656"/>
                <a:gd name="T14" fmla="*/ 6 w 274"/>
                <a:gd name="T15" fmla="*/ 296 h 656"/>
                <a:gd name="T16" fmla="*/ 1 w 274"/>
                <a:gd name="T17" fmla="*/ 255 h 656"/>
                <a:gd name="T18" fmla="*/ 2 w 274"/>
                <a:gd name="T19" fmla="*/ 213 h 656"/>
                <a:gd name="T20" fmla="*/ 10 w 274"/>
                <a:gd name="T21" fmla="*/ 174 h 656"/>
                <a:gd name="T22" fmla="*/ 25 w 274"/>
                <a:gd name="T23" fmla="*/ 134 h 656"/>
                <a:gd name="T24" fmla="*/ 47 w 274"/>
                <a:gd name="T25" fmla="*/ 99 h 656"/>
                <a:gd name="T26" fmla="*/ 75 w 274"/>
                <a:gd name="T27" fmla="*/ 67 h 656"/>
                <a:gd name="T28" fmla="*/ 111 w 274"/>
                <a:gd name="T29" fmla="*/ 40 h 656"/>
                <a:gd name="T30" fmla="*/ 153 w 274"/>
                <a:gd name="T31" fmla="*/ 18 h 656"/>
                <a:gd name="T32" fmla="*/ 201 w 274"/>
                <a:gd name="T33" fmla="*/ 4 h 656"/>
                <a:gd name="T34" fmla="*/ 225 w 274"/>
                <a:gd name="T35" fmla="*/ 71 h 656"/>
                <a:gd name="T36" fmla="*/ 187 w 274"/>
                <a:gd name="T37" fmla="*/ 81 h 656"/>
                <a:gd name="T38" fmla="*/ 155 w 274"/>
                <a:gd name="T39" fmla="*/ 96 h 656"/>
                <a:gd name="T40" fmla="*/ 128 w 274"/>
                <a:gd name="T41" fmla="*/ 116 h 656"/>
                <a:gd name="T42" fmla="*/ 108 w 274"/>
                <a:gd name="T43" fmla="*/ 142 h 656"/>
                <a:gd name="T44" fmla="*/ 91 w 274"/>
                <a:gd name="T45" fmla="*/ 169 h 656"/>
                <a:gd name="T46" fmla="*/ 81 w 274"/>
                <a:gd name="T47" fmla="*/ 199 h 656"/>
                <a:gd name="T48" fmla="*/ 76 w 274"/>
                <a:gd name="T49" fmla="*/ 230 h 656"/>
                <a:gd name="T50" fmla="*/ 76 w 274"/>
                <a:gd name="T51" fmla="*/ 262 h 656"/>
                <a:gd name="T52" fmla="*/ 82 w 274"/>
                <a:gd name="T53" fmla="*/ 292 h 656"/>
                <a:gd name="T54" fmla="*/ 94 w 274"/>
                <a:gd name="T55" fmla="*/ 322 h 656"/>
                <a:gd name="T56" fmla="*/ 111 w 274"/>
                <a:gd name="T57" fmla="*/ 350 h 656"/>
                <a:gd name="T58" fmla="*/ 132 w 274"/>
                <a:gd name="T59" fmla="*/ 374 h 656"/>
                <a:gd name="T60" fmla="*/ 159 w 274"/>
                <a:gd name="T61" fmla="*/ 393 h 656"/>
                <a:gd name="T62" fmla="*/ 192 w 274"/>
                <a:gd name="T63" fmla="*/ 408 h 656"/>
                <a:gd name="T64" fmla="*/ 230 w 274"/>
                <a:gd name="T65" fmla="*/ 417 h 656"/>
                <a:gd name="T66" fmla="*/ 274 w 274"/>
                <a:gd name="T67" fmla="*/ 420 h 656"/>
                <a:gd name="T68" fmla="*/ 269 w 274"/>
                <a:gd name="T69" fmla="*/ 454 h 656"/>
                <a:gd name="T70" fmla="*/ 270 w 274"/>
                <a:gd name="T71" fmla="*/ 473 h 656"/>
                <a:gd name="T72" fmla="*/ 272 w 274"/>
                <a:gd name="T73" fmla="*/ 489 h 656"/>
                <a:gd name="T74" fmla="*/ 262 w 274"/>
                <a:gd name="T75" fmla="*/ 489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74" h="656">
                  <a:moveTo>
                    <a:pt x="262" y="656"/>
                  </a:moveTo>
                  <a:lnTo>
                    <a:pt x="204" y="656"/>
                  </a:lnTo>
                  <a:lnTo>
                    <a:pt x="204" y="484"/>
                  </a:lnTo>
                  <a:lnTo>
                    <a:pt x="178" y="477"/>
                  </a:lnTo>
                  <a:lnTo>
                    <a:pt x="155" y="469"/>
                  </a:lnTo>
                  <a:lnTo>
                    <a:pt x="133" y="459"/>
                  </a:lnTo>
                  <a:lnTo>
                    <a:pt x="113" y="449"/>
                  </a:lnTo>
                  <a:lnTo>
                    <a:pt x="94" y="436"/>
                  </a:lnTo>
                  <a:lnTo>
                    <a:pt x="77" y="422"/>
                  </a:lnTo>
                  <a:lnTo>
                    <a:pt x="62" y="407"/>
                  </a:lnTo>
                  <a:lnTo>
                    <a:pt x="48" y="390"/>
                  </a:lnTo>
                  <a:lnTo>
                    <a:pt x="37" y="373"/>
                  </a:lnTo>
                  <a:lnTo>
                    <a:pt x="26" y="355"/>
                  </a:lnTo>
                  <a:lnTo>
                    <a:pt x="17" y="336"/>
                  </a:lnTo>
                  <a:lnTo>
                    <a:pt x="11" y="315"/>
                  </a:lnTo>
                  <a:lnTo>
                    <a:pt x="6" y="296"/>
                  </a:lnTo>
                  <a:lnTo>
                    <a:pt x="2" y="276"/>
                  </a:lnTo>
                  <a:lnTo>
                    <a:pt x="1" y="255"/>
                  </a:lnTo>
                  <a:lnTo>
                    <a:pt x="0" y="234"/>
                  </a:lnTo>
                  <a:lnTo>
                    <a:pt x="2" y="213"/>
                  </a:lnTo>
                  <a:lnTo>
                    <a:pt x="5" y="193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5" y="134"/>
                  </a:lnTo>
                  <a:lnTo>
                    <a:pt x="35" y="116"/>
                  </a:lnTo>
                  <a:lnTo>
                    <a:pt x="47" y="99"/>
                  </a:lnTo>
                  <a:lnTo>
                    <a:pt x="60" y="82"/>
                  </a:lnTo>
                  <a:lnTo>
                    <a:pt x="75" y="67"/>
                  </a:lnTo>
                  <a:lnTo>
                    <a:pt x="91" y="53"/>
                  </a:lnTo>
                  <a:lnTo>
                    <a:pt x="111" y="40"/>
                  </a:lnTo>
                  <a:lnTo>
                    <a:pt x="131" y="28"/>
                  </a:lnTo>
                  <a:lnTo>
                    <a:pt x="153" y="18"/>
                  </a:lnTo>
                  <a:lnTo>
                    <a:pt x="176" y="11"/>
                  </a:lnTo>
                  <a:lnTo>
                    <a:pt x="201" y="4"/>
                  </a:lnTo>
                  <a:lnTo>
                    <a:pt x="228" y="0"/>
                  </a:lnTo>
                  <a:lnTo>
                    <a:pt x="225" y="71"/>
                  </a:lnTo>
                  <a:lnTo>
                    <a:pt x="206" y="74"/>
                  </a:lnTo>
                  <a:lnTo>
                    <a:pt x="187" y="81"/>
                  </a:lnTo>
                  <a:lnTo>
                    <a:pt x="170" y="87"/>
                  </a:lnTo>
                  <a:lnTo>
                    <a:pt x="155" y="96"/>
                  </a:lnTo>
                  <a:lnTo>
                    <a:pt x="141" y="106"/>
                  </a:lnTo>
                  <a:lnTo>
                    <a:pt x="128" y="116"/>
                  </a:lnTo>
                  <a:lnTo>
                    <a:pt x="117" y="129"/>
                  </a:lnTo>
                  <a:lnTo>
                    <a:pt x="108" y="142"/>
                  </a:lnTo>
                  <a:lnTo>
                    <a:pt x="99" y="155"/>
                  </a:lnTo>
                  <a:lnTo>
                    <a:pt x="91" y="169"/>
                  </a:lnTo>
                  <a:lnTo>
                    <a:pt x="85" y="184"/>
                  </a:lnTo>
                  <a:lnTo>
                    <a:pt x="81" y="199"/>
                  </a:lnTo>
                  <a:lnTo>
                    <a:pt x="77" y="215"/>
                  </a:lnTo>
                  <a:lnTo>
                    <a:pt x="76" y="230"/>
                  </a:lnTo>
                  <a:lnTo>
                    <a:pt x="76" y="245"/>
                  </a:lnTo>
                  <a:lnTo>
                    <a:pt x="76" y="262"/>
                  </a:lnTo>
                  <a:lnTo>
                    <a:pt x="79" y="277"/>
                  </a:lnTo>
                  <a:lnTo>
                    <a:pt x="82" y="292"/>
                  </a:lnTo>
                  <a:lnTo>
                    <a:pt x="88" y="308"/>
                  </a:lnTo>
                  <a:lnTo>
                    <a:pt x="94" y="322"/>
                  </a:lnTo>
                  <a:lnTo>
                    <a:pt x="102" y="336"/>
                  </a:lnTo>
                  <a:lnTo>
                    <a:pt x="111" y="350"/>
                  </a:lnTo>
                  <a:lnTo>
                    <a:pt x="121" y="361"/>
                  </a:lnTo>
                  <a:lnTo>
                    <a:pt x="132" y="374"/>
                  </a:lnTo>
                  <a:lnTo>
                    <a:pt x="145" y="384"/>
                  </a:lnTo>
                  <a:lnTo>
                    <a:pt x="159" y="393"/>
                  </a:lnTo>
                  <a:lnTo>
                    <a:pt x="176" y="402"/>
                  </a:lnTo>
                  <a:lnTo>
                    <a:pt x="192" y="408"/>
                  </a:lnTo>
                  <a:lnTo>
                    <a:pt x="210" y="413"/>
                  </a:lnTo>
                  <a:lnTo>
                    <a:pt x="230" y="417"/>
                  </a:lnTo>
                  <a:lnTo>
                    <a:pt x="251" y="420"/>
                  </a:lnTo>
                  <a:lnTo>
                    <a:pt x="274" y="420"/>
                  </a:lnTo>
                  <a:lnTo>
                    <a:pt x="271" y="436"/>
                  </a:lnTo>
                  <a:lnTo>
                    <a:pt x="269" y="454"/>
                  </a:lnTo>
                  <a:lnTo>
                    <a:pt x="269" y="464"/>
                  </a:lnTo>
                  <a:lnTo>
                    <a:pt x="270" y="473"/>
                  </a:lnTo>
                  <a:lnTo>
                    <a:pt x="271" y="481"/>
                  </a:lnTo>
                  <a:lnTo>
                    <a:pt x="272" y="489"/>
                  </a:lnTo>
                  <a:lnTo>
                    <a:pt x="267" y="489"/>
                  </a:lnTo>
                  <a:lnTo>
                    <a:pt x="262" y="489"/>
                  </a:lnTo>
                  <a:lnTo>
                    <a:pt x="262" y="656"/>
                  </a:lnTo>
                  <a:close/>
                </a:path>
              </a:pathLst>
            </a:cu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4" name="Freeform 328"/>
            <p:cNvSpPr>
              <a:spLocks/>
            </p:cNvSpPr>
            <p:nvPr/>
          </p:nvSpPr>
          <p:spPr bwMode="auto">
            <a:xfrm>
              <a:off x="5859463" y="6043613"/>
              <a:ext cx="138112" cy="177800"/>
            </a:xfrm>
            <a:custGeom>
              <a:avLst/>
              <a:gdLst>
                <a:gd name="T0" fmla="*/ 350 w 350"/>
                <a:gd name="T1" fmla="*/ 448 h 448"/>
                <a:gd name="T2" fmla="*/ 350 w 350"/>
                <a:gd name="T3" fmla="*/ 200 h 448"/>
                <a:gd name="T4" fmla="*/ 245 w 350"/>
                <a:gd name="T5" fmla="*/ 200 h 448"/>
                <a:gd name="T6" fmla="*/ 241 w 350"/>
                <a:gd name="T7" fmla="*/ 159 h 448"/>
                <a:gd name="T8" fmla="*/ 235 w 350"/>
                <a:gd name="T9" fmla="*/ 121 h 448"/>
                <a:gd name="T10" fmla="*/ 232 w 350"/>
                <a:gd name="T11" fmla="*/ 103 h 448"/>
                <a:gd name="T12" fmla="*/ 229 w 350"/>
                <a:gd name="T13" fmla="*/ 87 h 448"/>
                <a:gd name="T14" fmla="*/ 225 w 350"/>
                <a:gd name="T15" fmla="*/ 71 h 448"/>
                <a:gd name="T16" fmla="*/ 220 w 350"/>
                <a:gd name="T17" fmla="*/ 57 h 448"/>
                <a:gd name="T18" fmla="*/ 215 w 350"/>
                <a:gd name="T19" fmla="*/ 45 h 448"/>
                <a:gd name="T20" fmla="*/ 209 w 350"/>
                <a:gd name="T21" fmla="*/ 33 h 448"/>
                <a:gd name="T22" fmla="*/ 204 w 350"/>
                <a:gd name="T23" fmla="*/ 23 h 448"/>
                <a:gd name="T24" fmla="*/ 198 w 350"/>
                <a:gd name="T25" fmla="*/ 15 h 448"/>
                <a:gd name="T26" fmla="*/ 193 w 350"/>
                <a:gd name="T27" fmla="*/ 9 h 448"/>
                <a:gd name="T28" fmla="*/ 187 w 350"/>
                <a:gd name="T29" fmla="*/ 4 h 448"/>
                <a:gd name="T30" fmla="*/ 180 w 350"/>
                <a:gd name="T31" fmla="*/ 0 h 448"/>
                <a:gd name="T32" fmla="*/ 174 w 350"/>
                <a:gd name="T33" fmla="*/ 0 h 448"/>
                <a:gd name="T34" fmla="*/ 166 w 350"/>
                <a:gd name="T35" fmla="*/ 0 h 448"/>
                <a:gd name="T36" fmla="*/ 160 w 350"/>
                <a:gd name="T37" fmla="*/ 4 h 448"/>
                <a:gd name="T38" fmla="*/ 155 w 350"/>
                <a:gd name="T39" fmla="*/ 9 h 448"/>
                <a:gd name="T40" fmla="*/ 148 w 350"/>
                <a:gd name="T41" fmla="*/ 15 h 448"/>
                <a:gd name="T42" fmla="*/ 142 w 350"/>
                <a:gd name="T43" fmla="*/ 23 h 448"/>
                <a:gd name="T44" fmla="*/ 137 w 350"/>
                <a:gd name="T45" fmla="*/ 33 h 448"/>
                <a:gd name="T46" fmla="*/ 132 w 350"/>
                <a:gd name="T47" fmla="*/ 45 h 448"/>
                <a:gd name="T48" fmla="*/ 127 w 350"/>
                <a:gd name="T49" fmla="*/ 57 h 448"/>
                <a:gd name="T50" fmla="*/ 123 w 350"/>
                <a:gd name="T51" fmla="*/ 71 h 448"/>
                <a:gd name="T52" fmla="*/ 118 w 350"/>
                <a:gd name="T53" fmla="*/ 87 h 448"/>
                <a:gd name="T54" fmla="*/ 114 w 350"/>
                <a:gd name="T55" fmla="*/ 103 h 448"/>
                <a:gd name="T56" fmla="*/ 111 w 350"/>
                <a:gd name="T57" fmla="*/ 121 h 448"/>
                <a:gd name="T58" fmla="*/ 105 w 350"/>
                <a:gd name="T59" fmla="*/ 159 h 448"/>
                <a:gd name="T60" fmla="*/ 101 w 350"/>
                <a:gd name="T61" fmla="*/ 200 h 448"/>
                <a:gd name="T62" fmla="*/ 0 w 350"/>
                <a:gd name="T63" fmla="*/ 200 h 448"/>
                <a:gd name="T64" fmla="*/ 0 w 350"/>
                <a:gd name="T65" fmla="*/ 448 h 448"/>
                <a:gd name="T66" fmla="*/ 44 w 350"/>
                <a:gd name="T67" fmla="*/ 448 h 448"/>
                <a:gd name="T68" fmla="*/ 88 w 350"/>
                <a:gd name="T69" fmla="*/ 448 h 448"/>
                <a:gd name="T70" fmla="*/ 132 w 350"/>
                <a:gd name="T71" fmla="*/ 448 h 448"/>
                <a:gd name="T72" fmla="*/ 175 w 350"/>
                <a:gd name="T73" fmla="*/ 448 h 448"/>
                <a:gd name="T74" fmla="*/ 218 w 350"/>
                <a:gd name="T75" fmla="*/ 448 h 448"/>
                <a:gd name="T76" fmla="*/ 262 w 350"/>
                <a:gd name="T77" fmla="*/ 448 h 448"/>
                <a:gd name="T78" fmla="*/ 306 w 350"/>
                <a:gd name="T79" fmla="*/ 448 h 448"/>
                <a:gd name="T80" fmla="*/ 350 w 350"/>
                <a:gd name="T81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0" h="448">
                  <a:moveTo>
                    <a:pt x="350" y="448"/>
                  </a:moveTo>
                  <a:lnTo>
                    <a:pt x="350" y="200"/>
                  </a:lnTo>
                  <a:lnTo>
                    <a:pt x="245" y="200"/>
                  </a:lnTo>
                  <a:lnTo>
                    <a:pt x="241" y="159"/>
                  </a:lnTo>
                  <a:lnTo>
                    <a:pt x="235" y="121"/>
                  </a:lnTo>
                  <a:lnTo>
                    <a:pt x="232" y="103"/>
                  </a:lnTo>
                  <a:lnTo>
                    <a:pt x="229" y="87"/>
                  </a:lnTo>
                  <a:lnTo>
                    <a:pt x="225" y="71"/>
                  </a:lnTo>
                  <a:lnTo>
                    <a:pt x="220" y="57"/>
                  </a:lnTo>
                  <a:lnTo>
                    <a:pt x="215" y="45"/>
                  </a:lnTo>
                  <a:lnTo>
                    <a:pt x="209" y="33"/>
                  </a:lnTo>
                  <a:lnTo>
                    <a:pt x="204" y="23"/>
                  </a:lnTo>
                  <a:lnTo>
                    <a:pt x="198" y="15"/>
                  </a:lnTo>
                  <a:lnTo>
                    <a:pt x="193" y="9"/>
                  </a:lnTo>
                  <a:lnTo>
                    <a:pt x="187" y="4"/>
                  </a:lnTo>
                  <a:lnTo>
                    <a:pt x="180" y="0"/>
                  </a:lnTo>
                  <a:lnTo>
                    <a:pt x="174" y="0"/>
                  </a:lnTo>
                  <a:lnTo>
                    <a:pt x="166" y="0"/>
                  </a:lnTo>
                  <a:lnTo>
                    <a:pt x="160" y="4"/>
                  </a:lnTo>
                  <a:lnTo>
                    <a:pt x="155" y="9"/>
                  </a:lnTo>
                  <a:lnTo>
                    <a:pt x="148" y="15"/>
                  </a:lnTo>
                  <a:lnTo>
                    <a:pt x="142" y="23"/>
                  </a:lnTo>
                  <a:lnTo>
                    <a:pt x="137" y="33"/>
                  </a:lnTo>
                  <a:lnTo>
                    <a:pt x="132" y="45"/>
                  </a:lnTo>
                  <a:lnTo>
                    <a:pt x="127" y="57"/>
                  </a:lnTo>
                  <a:lnTo>
                    <a:pt x="123" y="71"/>
                  </a:lnTo>
                  <a:lnTo>
                    <a:pt x="118" y="87"/>
                  </a:lnTo>
                  <a:lnTo>
                    <a:pt x="114" y="103"/>
                  </a:lnTo>
                  <a:lnTo>
                    <a:pt x="111" y="121"/>
                  </a:lnTo>
                  <a:lnTo>
                    <a:pt x="105" y="159"/>
                  </a:lnTo>
                  <a:lnTo>
                    <a:pt x="101" y="200"/>
                  </a:lnTo>
                  <a:lnTo>
                    <a:pt x="0" y="200"/>
                  </a:lnTo>
                  <a:lnTo>
                    <a:pt x="0" y="448"/>
                  </a:lnTo>
                  <a:lnTo>
                    <a:pt x="44" y="448"/>
                  </a:lnTo>
                  <a:lnTo>
                    <a:pt x="88" y="448"/>
                  </a:lnTo>
                  <a:lnTo>
                    <a:pt x="132" y="448"/>
                  </a:lnTo>
                  <a:lnTo>
                    <a:pt x="175" y="448"/>
                  </a:lnTo>
                  <a:lnTo>
                    <a:pt x="218" y="448"/>
                  </a:lnTo>
                  <a:lnTo>
                    <a:pt x="262" y="448"/>
                  </a:lnTo>
                  <a:lnTo>
                    <a:pt x="306" y="448"/>
                  </a:lnTo>
                  <a:lnTo>
                    <a:pt x="350" y="448"/>
                  </a:lnTo>
                  <a:close/>
                </a:path>
              </a:pathLst>
            </a:custGeom>
            <a:solidFill>
              <a:srgbClr val="3F9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5" name="Freeform 329"/>
            <p:cNvSpPr>
              <a:spLocks/>
            </p:cNvSpPr>
            <p:nvPr/>
          </p:nvSpPr>
          <p:spPr bwMode="auto">
            <a:xfrm>
              <a:off x="6165850" y="6091238"/>
              <a:ext cx="80963" cy="160337"/>
            </a:xfrm>
            <a:custGeom>
              <a:avLst/>
              <a:gdLst>
                <a:gd name="T0" fmla="*/ 139 w 203"/>
                <a:gd name="T1" fmla="*/ 196 h 403"/>
                <a:gd name="T2" fmla="*/ 153 w 203"/>
                <a:gd name="T3" fmla="*/ 189 h 403"/>
                <a:gd name="T4" fmla="*/ 165 w 203"/>
                <a:gd name="T5" fmla="*/ 181 h 403"/>
                <a:gd name="T6" fmla="*/ 176 w 203"/>
                <a:gd name="T7" fmla="*/ 171 h 403"/>
                <a:gd name="T8" fmla="*/ 185 w 203"/>
                <a:gd name="T9" fmla="*/ 160 h 403"/>
                <a:gd name="T10" fmla="*/ 193 w 203"/>
                <a:gd name="T11" fmla="*/ 147 h 403"/>
                <a:gd name="T12" fmla="*/ 198 w 203"/>
                <a:gd name="T13" fmla="*/ 133 h 403"/>
                <a:gd name="T14" fmla="*/ 202 w 203"/>
                <a:gd name="T15" fmla="*/ 117 h 403"/>
                <a:gd name="T16" fmla="*/ 203 w 203"/>
                <a:gd name="T17" fmla="*/ 102 h 403"/>
                <a:gd name="T18" fmla="*/ 203 w 203"/>
                <a:gd name="T19" fmla="*/ 92 h 403"/>
                <a:gd name="T20" fmla="*/ 200 w 203"/>
                <a:gd name="T21" fmla="*/ 82 h 403"/>
                <a:gd name="T22" fmla="*/ 198 w 203"/>
                <a:gd name="T23" fmla="*/ 72 h 403"/>
                <a:gd name="T24" fmla="*/ 195 w 203"/>
                <a:gd name="T25" fmla="*/ 63 h 403"/>
                <a:gd name="T26" fmla="*/ 190 w 203"/>
                <a:gd name="T27" fmla="*/ 54 h 403"/>
                <a:gd name="T28" fmla="*/ 185 w 203"/>
                <a:gd name="T29" fmla="*/ 45 h 403"/>
                <a:gd name="T30" fmla="*/ 180 w 203"/>
                <a:gd name="T31" fmla="*/ 37 h 403"/>
                <a:gd name="T32" fmla="*/ 174 w 203"/>
                <a:gd name="T33" fmla="*/ 31 h 403"/>
                <a:gd name="T34" fmla="*/ 166 w 203"/>
                <a:gd name="T35" fmla="*/ 24 h 403"/>
                <a:gd name="T36" fmla="*/ 158 w 203"/>
                <a:gd name="T37" fmla="*/ 18 h 403"/>
                <a:gd name="T38" fmla="*/ 149 w 203"/>
                <a:gd name="T39" fmla="*/ 13 h 403"/>
                <a:gd name="T40" fmla="*/ 141 w 203"/>
                <a:gd name="T41" fmla="*/ 9 h 403"/>
                <a:gd name="T42" fmla="*/ 132 w 203"/>
                <a:gd name="T43" fmla="*/ 5 h 403"/>
                <a:gd name="T44" fmla="*/ 121 w 203"/>
                <a:gd name="T45" fmla="*/ 3 h 403"/>
                <a:gd name="T46" fmla="*/ 113 w 203"/>
                <a:gd name="T47" fmla="*/ 1 h 403"/>
                <a:gd name="T48" fmla="*/ 101 w 203"/>
                <a:gd name="T49" fmla="*/ 0 h 403"/>
                <a:gd name="T50" fmla="*/ 91 w 203"/>
                <a:gd name="T51" fmla="*/ 1 h 403"/>
                <a:gd name="T52" fmla="*/ 81 w 203"/>
                <a:gd name="T53" fmla="*/ 3 h 403"/>
                <a:gd name="T54" fmla="*/ 72 w 203"/>
                <a:gd name="T55" fmla="*/ 5 h 403"/>
                <a:gd name="T56" fmla="*/ 62 w 203"/>
                <a:gd name="T57" fmla="*/ 9 h 403"/>
                <a:gd name="T58" fmla="*/ 54 w 203"/>
                <a:gd name="T59" fmla="*/ 13 h 403"/>
                <a:gd name="T60" fmla="*/ 45 w 203"/>
                <a:gd name="T61" fmla="*/ 18 h 403"/>
                <a:gd name="T62" fmla="*/ 37 w 203"/>
                <a:gd name="T63" fmla="*/ 24 h 403"/>
                <a:gd name="T64" fmla="*/ 30 w 203"/>
                <a:gd name="T65" fmla="*/ 31 h 403"/>
                <a:gd name="T66" fmla="*/ 23 w 203"/>
                <a:gd name="T67" fmla="*/ 37 h 403"/>
                <a:gd name="T68" fmla="*/ 17 w 203"/>
                <a:gd name="T69" fmla="*/ 45 h 403"/>
                <a:gd name="T70" fmla="*/ 12 w 203"/>
                <a:gd name="T71" fmla="*/ 54 h 403"/>
                <a:gd name="T72" fmla="*/ 8 w 203"/>
                <a:gd name="T73" fmla="*/ 63 h 403"/>
                <a:gd name="T74" fmla="*/ 4 w 203"/>
                <a:gd name="T75" fmla="*/ 72 h 403"/>
                <a:gd name="T76" fmla="*/ 2 w 203"/>
                <a:gd name="T77" fmla="*/ 82 h 403"/>
                <a:gd name="T78" fmla="*/ 0 w 203"/>
                <a:gd name="T79" fmla="*/ 92 h 403"/>
                <a:gd name="T80" fmla="*/ 0 w 203"/>
                <a:gd name="T81" fmla="*/ 102 h 403"/>
                <a:gd name="T82" fmla="*/ 2 w 203"/>
                <a:gd name="T83" fmla="*/ 117 h 403"/>
                <a:gd name="T84" fmla="*/ 5 w 203"/>
                <a:gd name="T85" fmla="*/ 133 h 403"/>
                <a:gd name="T86" fmla="*/ 11 w 203"/>
                <a:gd name="T87" fmla="*/ 147 h 403"/>
                <a:gd name="T88" fmla="*/ 18 w 203"/>
                <a:gd name="T89" fmla="*/ 160 h 403"/>
                <a:gd name="T90" fmla="*/ 27 w 203"/>
                <a:gd name="T91" fmla="*/ 171 h 403"/>
                <a:gd name="T92" fmla="*/ 39 w 203"/>
                <a:gd name="T93" fmla="*/ 181 h 403"/>
                <a:gd name="T94" fmla="*/ 50 w 203"/>
                <a:gd name="T95" fmla="*/ 189 h 403"/>
                <a:gd name="T96" fmla="*/ 64 w 203"/>
                <a:gd name="T97" fmla="*/ 196 h 403"/>
                <a:gd name="T98" fmla="*/ 64 w 203"/>
                <a:gd name="T99" fmla="*/ 403 h 403"/>
                <a:gd name="T100" fmla="*/ 139 w 203"/>
                <a:gd name="T101" fmla="*/ 403 h 403"/>
                <a:gd name="T102" fmla="*/ 139 w 203"/>
                <a:gd name="T103" fmla="*/ 196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3" h="403">
                  <a:moveTo>
                    <a:pt x="139" y="196"/>
                  </a:moveTo>
                  <a:lnTo>
                    <a:pt x="153" y="189"/>
                  </a:lnTo>
                  <a:lnTo>
                    <a:pt x="165" y="181"/>
                  </a:lnTo>
                  <a:lnTo>
                    <a:pt x="176" y="171"/>
                  </a:lnTo>
                  <a:lnTo>
                    <a:pt x="185" y="160"/>
                  </a:lnTo>
                  <a:lnTo>
                    <a:pt x="193" y="147"/>
                  </a:lnTo>
                  <a:lnTo>
                    <a:pt x="198" y="133"/>
                  </a:lnTo>
                  <a:lnTo>
                    <a:pt x="202" y="117"/>
                  </a:lnTo>
                  <a:lnTo>
                    <a:pt x="203" y="102"/>
                  </a:lnTo>
                  <a:lnTo>
                    <a:pt x="203" y="92"/>
                  </a:lnTo>
                  <a:lnTo>
                    <a:pt x="200" y="82"/>
                  </a:lnTo>
                  <a:lnTo>
                    <a:pt x="198" y="72"/>
                  </a:lnTo>
                  <a:lnTo>
                    <a:pt x="195" y="63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80" y="37"/>
                  </a:lnTo>
                  <a:lnTo>
                    <a:pt x="174" y="31"/>
                  </a:lnTo>
                  <a:lnTo>
                    <a:pt x="166" y="24"/>
                  </a:lnTo>
                  <a:lnTo>
                    <a:pt x="158" y="18"/>
                  </a:lnTo>
                  <a:lnTo>
                    <a:pt x="149" y="13"/>
                  </a:lnTo>
                  <a:lnTo>
                    <a:pt x="141" y="9"/>
                  </a:lnTo>
                  <a:lnTo>
                    <a:pt x="132" y="5"/>
                  </a:lnTo>
                  <a:lnTo>
                    <a:pt x="121" y="3"/>
                  </a:lnTo>
                  <a:lnTo>
                    <a:pt x="113" y="1"/>
                  </a:lnTo>
                  <a:lnTo>
                    <a:pt x="101" y="0"/>
                  </a:lnTo>
                  <a:lnTo>
                    <a:pt x="91" y="1"/>
                  </a:lnTo>
                  <a:lnTo>
                    <a:pt x="81" y="3"/>
                  </a:lnTo>
                  <a:lnTo>
                    <a:pt x="72" y="5"/>
                  </a:lnTo>
                  <a:lnTo>
                    <a:pt x="62" y="9"/>
                  </a:lnTo>
                  <a:lnTo>
                    <a:pt x="54" y="13"/>
                  </a:lnTo>
                  <a:lnTo>
                    <a:pt x="45" y="18"/>
                  </a:lnTo>
                  <a:lnTo>
                    <a:pt x="37" y="24"/>
                  </a:lnTo>
                  <a:lnTo>
                    <a:pt x="30" y="31"/>
                  </a:lnTo>
                  <a:lnTo>
                    <a:pt x="23" y="37"/>
                  </a:lnTo>
                  <a:lnTo>
                    <a:pt x="17" y="45"/>
                  </a:lnTo>
                  <a:lnTo>
                    <a:pt x="12" y="54"/>
                  </a:lnTo>
                  <a:lnTo>
                    <a:pt x="8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7"/>
                  </a:lnTo>
                  <a:lnTo>
                    <a:pt x="5" y="133"/>
                  </a:lnTo>
                  <a:lnTo>
                    <a:pt x="11" y="147"/>
                  </a:lnTo>
                  <a:lnTo>
                    <a:pt x="18" y="160"/>
                  </a:lnTo>
                  <a:lnTo>
                    <a:pt x="27" y="171"/>
                  </a:lnTo>
                  <a:lnTo>
                    <a:pt x="39" y="181"/>
                  </a:lnTo>
                  <a:lnTo>
                    <a:pt x="50" y="189"/>
                  </a:lnTo>
                  <a:lnTo>
                    <a:pt x="64" y="196"/>
                  </a:lnTo>
                  <a:lnTo>
                    <a:pt x="64" y="403"/>
                  </a:lnTo>
                  <a:lnTo>
                    <a:pt x="139" y="403"/>
                  </a:lnTo>
                  <a:lnTo>
                    <a:pt x="139" y="196"/>
                  </a:lnTo>
                  <a:close/>
                </a:path>
              </a:pathLst>
            </a:custGeom>
            <a:solidFill>
              <a:srgbClr val="627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it-IT"/>
            </a:p>
          </p:txBody>
        </p:sp>
        <p:sp>
          <p:nvSpPr>
            <p:cNvPr id="65866" name="Text Box 330"/>
            <p:cNvSpPr txBox="1">
              <a:spLocks noChangeArrowheads="1"/>
            </p:cNvSpPr>
            <p:nvPr/>
          </p:nvSpPr>
          <p:spPr bwMode="auto">
            <a:xfrm>
              <a:off x="4027618" y="3543300"/>
              <a:ext cx="1944426" cy="8658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/>
                <a:t>Estabilização da </a:t>
              </a:r>
            </a:p>
            <a:p>
              <a:pPr algn="ctr"/>
              <a:r>
                <a:rPr lang="pt-BR" sz="1600" b="1"/>
                <a:t>ligação com </a:t>
              </a:r>
            </a:p>
            <a:p>
              <a:pPr algn="ctr"/>
              <a:r>
                <a:rPr lang="pt-BR" sz="1600" b="1"/>
                <a:t>móleculas de adesão</a:t>
              </a:r>
            </a:p>
            <a:p>
              <a:pPr algn="ctr"/>
              <a:r>
                <a:rPr lang="en-US" sz="1200" b="1"/>
                <a:t>(p.ex. LFA1, ICAM e PECAM)</a:t>
              </a:r>
              <a:endParaRPr lang="pt-BR" sz="1200" b="1"/>
            </a:p>
          </p:txBody>
        </p:sp>
        <p:grpSp>
          <p:nvGrpSpPr>
            <p:cNvPr id="7" name="Group 331"/>
            <p:cNvGrpSpPr>
              <a:grpSpLocks/>
            </p:cNvGrpSpPr>
            <p:nvPr/>
          </p:nvGrpSpPr>
          <p:grpSpPr bwMode="auto">
            <a:xfrm>
              <a:off x="1728788" y="4926013"/>
              <a:ext cx="1651000" cy="1628775"/>
              <a:chOff x="1098" y="3108"/>
              <a:chExt cx="1040" cy="1026"/>
            </a:xfrm>
          </p:grpSpPr>
          <p:pic>
            <p:nvPicPr>
              <p:cNvPr id="65868" name="Picture 332" descr="1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98" y="3108"/>
                <a:ext cx="983" cy="64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65869" name="Text Box 333"/>
              <p:cNvSpPr txBox="1">
                <a:spLocks noChangeArrowheads="1"/>
              </p:cNvSpPr>
              <p:nvPr/>
            </p:nvSpPr>
            <p:spPr bwMode="auto">
              <a:xfrm>
                <a:off x="1263" y="3952"/>
                <a:ext cx="875" cy="1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algn="ctr"/>
                <a:r>
                  <a:rPr lang="pt-BR" sz="1600" b="1">
                    <a:solidFill>
                      <a:schemeClr val="bg1"/>
                    </a:solidFill>
                  </a:rPr>
                  <a:t>Contato inicial</a:t>
                </a:r>
              </a:p>
            </p:txBody>
          </p:sp>
        </p:grpSp>
        <p:sp>
          <p:nvSpPr>
            <p:cNvPr id="65870" name="Text Box 334"/>
            <p:cNvSpPr txBox="1">
              <a:spLocks noChangeArrowheads="1"/>
            </p:cNvSpPr>
            <p:nvPr/>
          </p:nvSpPr>
          <p:spPr bwMode="auto">
            <a:xfrm>
              <a:off x="7065523" y="5770563"/>
              <a:ext cx="1404230" cy="2886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/>
                <a:t>Transmigração</a:t>
              </a:r>
            </a:p>
          </p:txBody>
        </p:sp>
        <p:sp>
          <p:nvSpPr>
            <p:cNvPr id="65871" name="Text Box 335"/>
            <p:cNvSpPr txBox="1">
              <a:spLocks noChangeArrowheads="1"/>
            </p:cNvSpPr>
            <p:nvPr/>
          </p:nvSpPr>
          <p:spPr bwMode="auto">
            <a:xfrm>
              <a:off x="4730789" y="6276975"/>
              <a:ext cx="1103233" cy="28862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pt-BR" sz="1600" b="1">
                  <a:solidFill>
                    <a:schemeClr val="bg1"/>
                  </a:solidFill>
                </a:rPr>
                <a:t>Rolamento</a:t>
              </a:r>
            </a:p>
          </p:txBody>
        </p:sp>
        <p:grpSp>
          <p:nvGrpSpPr>
            <p:cNvPr id="8" name="Group 336"/>
            <p:cNvGrpSpPr>
              <a:grpSpLocks/>
            </p:cNvGrpSpPr>
            <p:nvPr/>
          </p:nvGrpSpPr>
          <p:grpSpPr bwMode="auto">
            <a:xfrm>
              <a:off x="1019175" y="5287963"/>
              <a:ext cx="777875" cy="681037"/>
              <a:chOff x="520" y="3394"/>
              <a:chExt cx="513" cy="459"/>
            </a:xfrm>
          </p:grpSpPr>
          <p:sp>
            <p:nvSpPr>
              <p:cNvPr id="65873" name="Freeform 337"/>
              <p:cNvSpPr>
                <a:spLocks/>
              </p:cNvSpPr>
              <p:nvPr/>
            </p:nvSpPr>
            <p:spPr bwMode="auto">
              <a:xfrm>
                <a:off x="826" y="3433"/>
                <a:ext cx="51" cy="88"/>
              </a:xfrm>
              <a:custGeom>
                <a:avLst/>
                <a:gdLst>
                  <a:gd name="T0" fmla="*/ 204 w 204"/>
                  <a:gd name="T1" fmla="*/ 32 h 353"/>
                  <a:gd name="T2" fmla="*/ 117 w 204"/>
                  <a:gd name="T3" fmla="*/ 0 h 353"/>
                  <a:gd name="T4" fmla="*/ 0 w 204"/>
                  <a:gd name="T5" fmla="*/ 323 h 353"/>
                  <a:gd name="T6" fmla="*/ 87 w 204"/>
                  <a:gd name="T7" fmla="*/ 353 h 353"/>
                  <a:gd name="T8" fmla="*/ 204 w 204"/>
                  <a:gd name="T9" fmla="*/ 3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353">
                    <a:moveTo>
                      <a:pt x="204" y="32"/>
                    </a:moveTo>
                    <a:lnTo>
                      <a:pt x="117" y="0"/>
                    </a:lnTo>
                    <a:lnTo>
                      <a:pt x="0" y="323"/>
                    </a:lnTo>
                    <a:lnTo>
                      <a:pt x="87" y="353"/>
                    </a:lnTo>
                    <a:lnTo>
                      <a:pt x="204" y="32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4" name="Freeform 338"/>
              <p:cNvSpPr>
                <a:spLocks/>
              </p:cNvSpPr>
              <p:nvPr/>
            </p:nvSpPr>
            <p:spPr bwMode="auto">
              <a:xfrm>
                <a:off x="808" y="3394"/>
                <a:ext cx="62" cy="62"/>
              </a:xfrm>
              <a:custGeom>
                <a:avLst/>
                <a:gdLst>
                  <a:gd name="T0" fmla="*/ 246 w 250"/>
                  <a:gd name="T1" fmla="*/ 156 h 250"/>
                  <a:gd name="T2" fmla="*/ 250 w 250"/>
                  <a:gd name="T3" fmla="*/ 130 h 250"/>
                  <a:gd name="T4" fmla="*/ 249 w 250"/>
                  <a:gd name="T5" fmla="*/ 106 h 250"/>
                  <a:gd name="T6" fmla="*/ 244 w 250"/>
                  <a:gd name="T7" fmla="*/ 83 h 250"/>
                  <a:gd name="T8" fmla="*/ 234 w 250"/>
                  <a:gd name="T9" fmla="*/ 62 h 250"/>
                  <a:gd name="T10" fmla="*/ 220 w 250"/>
                  <a:gd name="T11" fmla="*/ 42 h 250"/>
                  <a:gd name="T12" fmla="*/ 202 w 250"/>
                  <a:gd name="T13" fmla="*/ 26 h 250"/>
                  <a:gd name="T14" fmla="*/ 180 w 250"/>
                  <a:gd name="T15" fmla="*/ 12 h 250"/>
                  <a:gd name="T16" fmla="*/ 156 w 250"/>
                  <a:gd name="T17" fmla="*/ 4 h 250"/>
                  <a:gd name="T18" fmla="*/ 132 w 250"/>
                  <a:gd name="T19" fmla="*/ 0 h 250"/>
                  <a:gd name="T20" fmla="*/ 107 w 250"/>
                  <a:gd name="T21" fmla="*/ 2 h 250"/>
                  <a:gd name="T22" fmla="*/ 84 w 250"/>
                  <a:gd name="T23" fmla="*/ 7 h 250"/>
                  <a:gd name="T24" fmla="*/ 63 w 250"/>
                  <a:gd name="T25" fmla="*/ 17 h 250"/>
                  <a:gd name="T26" fmla="*/ 42 w 250"/>
                  <a:gd name="T27" fmla="*/ 31 h 250"/>
                  <a:gd name="T28" fmla="*/ 26 w 250"/>
                  <a:gd name="T29" fmla="*/ 49 h 250"/>
                  <a:gd name="T30" fmla="*/ 13 w 250"/>
                  <a:gd name="T31" fmla="*/ 70 h 250"/>
                  <a:gd name="T32" fmla="*/ 4 w 250"/>
                  <a:gd name="T33" fmla="*/ 95 h 250"/>
                  <a:gd name="T34" fmla="*/ 0 w 250"/>
                  <a:gd name="T35" fmla="*/ 119 h 250"/>
                  <a:gd name="T36" fmla="*/ 2 w 250"/>
                  <a:gd name="T37" fmla="*/ 143 h 250"/>
                  <a:gd name="T38" fmla="*/ 8 w 250"/>
                  <a:gd name="T39" fmla="*/ 166 h 250"/>
                  <a:gd name="T40" fmla="*/ 18 w 250"/>
                  <a:gd name="T41" fmla="*/ 188 h 250"/>
                  <a:gd name="T42" fmla="*/ 32 w 250"/>
                  <a:gd name="T43" fmla="*/ 208 h 250"/>
                  <a:gd name="T44" fmla="*/ 50 w 250"/>
                  <a:gd name="T45" fmla="*/ 225 h 250"/>
                  <a:gd name="T46" fmla="*/ 70 w 250"/>
                  <a:gd name="T47" fmla="*/ 237 h 250"/>
                  <a:gd name="T48" fmla="*/ 95 w 250"/>
                  <a:gd name="T49" fmla="*/ 246 h 250"/>
                  <a:gd name="T50" fmla="*/ 120 w 250"/>
                  <a:gd name="T51" fmla="*/ 250 h 250"/>
                  <a:gd name="T52" fmla="*/ 144 w 250"/>
                  <a:gd name="T53" fmla="*/ 249 h 250"/>
                  <a:gd name="T54" fmla="*/ 167 w 250"/>
                  <a:gd name="T55" fmla="*/ 243 h 250"/>
                  <a:gd name="T56" fmla="*/ 189 w 250"/>
                  <a:gd name="T57" fmla="*/ 232 h 250"/>
                  <a:gd name="T58" fmla="*/ 208 w 250"/>
                  <a:gd name="T59" fmla="*/ 218 h 250"/>
                  <a:gd name="T60" fmla="*/ 225 w 250"/>
                  <a:gd name="T61" fmla="*/ 200 h 250"/>
                  <a:gd name="T62" fmla="*/ 237 w 250"/>
                  <a:gd name="T63" fmla="*/ 17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0" h="250">
                    <a:moveTo>
                      <a:pt x="243" y="167"/>
                    </a:moveTo>
                    <a:lnTo>
                      <a:pt x="246" y="156"/>
                    </a:lnTo>
                    <a:lnTo>
                      <a:pt x="249" y="143"/>
                    </a:lnTo>
                    <a:lnTo>
                      <a:pt x="250" y="130"/>
                    </a:lnTo>
                    <a:lnTo>
                      <a:pt x="250" y="119"/>
                    </a:lnTo>
                    <a:lnTo>
                      <a:pt x="249" y="106"/>
                    </a:lnTo>
                    <a:lnTo>
                      <a:pt x="246" y="95"/>
                    </a:lnTo>
                    <a:lnTo>
                      <a:pt x="244" y="83"/>
                    </a:lnTo>
                    <a:lnTo>
                      <a:pt x="239" y="72"/>
                    </a:lnTo>
                    <a:lnTo>
                      <a:pt x="234" y="62"/>
                    </a:lnTo>
                    <a:lnTo>
                      <a:pt x="227" y="51"/>
                    </a:lnTo>
                    <a:lnTo>
                      <a:pt x="220" y="42"/>
                    </a:lnTo>
                    <a:lnTo>
                      <a:pt x="211" y="33"/>
                    </a:lnTo>
                    <a:lnTo>
                      <a:pt x="202" y="26"/>
                    </a:lnTo>
                    <a:lnTo>
                      <a:pt x="192" y="18"/>
                    </a:lnTo>
                    <a:lnTo>
                      <a:pt x="180" y="12"/>
                    </a:lnTo>
                    <a:lnTo>
                      <a:pt x="169" y="7"/>
                    </a:lnTo>
                    <a:lnTo>
                      <a:pt x="156" y="4"/>
                    </a:lnTo>
                    <a:lnTo>
                      <a:pt x="144" y="2"/>
                    </a:lnTo>
                    <a:lnTo>
                      <a:pt x="132" y="0"/>
                    </a:lnTo>
                    <a:lnTo>
                      <a:pt x="119" y="0"/>
                    </a:lnTo>
                    <a:lnTo>
                      <a:pt x="107" y="2"/>
                    </a:lnTo>
                    <a:lnTo>
                      <a:pt x="96" y="4"/>
                    </a:lnTo>
                    <a:lnTo>
                      <a:pt x="84" y="7"/>
                    </a:lnTo>
                    <a:lnTo>
                      <a:pt x="73" y="12"/>
                    </a:lnTo>
                    <a:lnTo>
                      <a:pt x="63" y="17"/>
                    </a:lnTo>
                    <a:lnTo>
                      <a:pt x="53" y="23"/>
                    </a:lnTo>
                    <a:lnTo>
                      <a:pt x="42" y="31"/>
                    </a:lnTo>
                    <a:lnTo>
                      <a:pt x="33" y="40"/>
                    </a:lnTo>
                    <a:lnTo>
                      <a:pt x="26" y="49"/>
                    </a:lnTo>
                    <a:lnTo>
                      <a:pt x="19" y="59"/>
                    </a:lnTo>
                    <a:lnTo>
                      <a:pt x="13" y="70"/>
                    </a:lnTo>
                    <a:lnTo>
                      <a:pt x="8" y="82"/>
                    </a:lnTo>
                    <a:lnTo>
                      <a:pt x="4" y="95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0"/>
                    </a:lnTo>
                    <a:lnTo>
                      <a:pt x="2" y="143"/>
                    </a:lnTo>
                    <a:lnTo>
                      <a:pt x="4" y="155"/>
                    </a:lnTo>
                    <a:lnTo>
                      <a:pt x="8" y="166"/>
                    </a:lnTo>
                    <a:lnTo>
                      <a:pt x="12" y="178"/>
                    </a:lnTo>
                    <a:lnTo>
                      <a:pt x="18" y="188"/>
                    </a:lnTo>
                    <a:lnTo>
                      <a:pt x="24" y="198"/>
                    </a:lnTo>
                    <a:lnTo>
                      <a:pt x="32" y="208"/>
                    </a:lnTo>
                    <a:lnTo>
                      <a:pt x="40" y="216"/>
                    </a:lnTo>
                    <a:lnTo>
                      <a:pt x="50" y="225"/>
                    </a:lnTo>
                    <a:lnTo>
                      <a:pt x="60" y="231"/>
                    </a:lnTo>
                    <a:lnTo>
                      <a:pt x="70" y="237"/>
                    </a:lnTo>
                    <a:lnTo>
                      <a:pt x="83" y="243"/>
                    </a:lnTo>
                    <a:lnTo>
                      <a:pt x="95" y="246"/>
                    </a:lnTo>
                    <a:lnTo>
                      <a:pt x="107" y="249"/>
                    </a:lnTo>
                    <a:lnTo>
                      <a:pt x="120" y="250"/>
                    </a:lnTo>
                    <a:lnTo>
                      <a:pt x="132" y="250"/>
                    </a:lnTo>
                    <a:lnTo>
                      <a:pt x="144" y="249"/>
                    </a:lnTo>
                    <a:lnTo>
                      <a:pt x="156" y="246"/>
                    </a:lnTo>
                    <a:lnTo>
                      <a:pt x="167" y="243"/>
                    </a:lnTo>
                    <a:lnTo>
                      <a:pt x="179" y="237"/>
                    </a:lnTo>
                    <a:lnTo>
                      <a:pt x="189" y="232"/>
                    </a:lnTo>
                    <a:lnTo>
                      <a:pt x="199" y="226"/>
                    </a:lnTo>
                    <a:lnTo>
                      <a:pt x="208" y="218"/>
                    </a:lnTo>
                    <a:lnTo>
                      <a:pt x="217" y="209"/>
                    </a:lnTo>
                    <a:lnTo>
                      <a:pt x="225" y="200"/>
                    </a:lnTo>
                    <a:lnTo>
                      <a:pt x="232" y="190"/>
                    </a:lnTo>
                    <a:lnTo>
                      <a:pt x="237" y="179"/>
                    </a:lnTo>
                    <a:lnTo>
                      <a:pt x="243" y="167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5" name="Freeform 339"/>
              <p:cNvSpPr>
                <a:spLocks/>
              </p:cNvSpPr>
              <p:nvPr/>
            </p:nvSpPr>
            <p:spPr bwMode="auto">
              <a:xfrm>
                <a:off x="863" y="3414"/>
                <a:ext cx="63" cy="62"/>
              </a:xfrm>
              <a:custGeom>
                <a:avLst/>
                <a:gdLst>
                  <a:gd name="T0" fmla="*/ 246 w 250"/>
                  <a:gd name="T1" fmla="*/ 155 h 249"/>
                  <a:gd name="T2" fmla="*/ 250 w 250"/>
                  <a:gd name="T3" fmla="*/ 131 h 249"/>
                  <a:gd name="T4" fmla="*/ 249 w 250"/>
                  <a:gd name="T5" fmla="*/ 107 h 249"/>
                  <a:gd name="T6" fmla="*/ 244 w 250"/>
                  <a:gd name="T7" fmla="*/ 82 h 249"/>
                  <a:gd name="T8" fmla="*/ 233 w 250"/>
                  <a:gd name="T9" fmla="*/ 61 h 249"/>
                  <a:gd name="T10" fmla="*/ 219 w 250"/>
                  <a:gd name="T11" fmla="*/ 42 h 249"/>
                  <a:gd name="T12" fmla="*/ 202 w 250"/>
                  <a:gd name="T13" fmla="*/ 25 h 249"/>
                  <a:gd name="T14" fmla="*/ 180 w 250"/>
                  <a:gd name="T15" fmla="*/ 12 h 249"/>
                  <a:gd name="T16" fmla="*/ 156 w 250"/>
                  <a:gd name="T17" fmla="*/ 3 h 249"/>
                  <a:gd name="T18" fmla="*/ 131 w 250"/>
                  <a:gd name="T19" fmla="*/ 0 h 249"/>
                  <a:gd name="T20" fmla="*/ 107 w 250"/>
                  <a:gd name="T21" fmla="*/ 1 h 249"/>
                  <a:gd name="T22" fmla="*/ 84 w 250"/>
                  <a:gd name="T23" fmla="*/ 7 h 249"/>
                  <a:gd name="T24" fmla="*/ 63 w 250"/>
                  <a:gd name="T25" fmla="*/ 17 h 249"/>
                  <a:gd name="T26" fmla="*/ 42 w 250"/>
                  <a:gd name="T27" fmla="*/ 32 h 249"/>
                  <a:gd name="T28" fmla="*/ 26 w 250"/>
                  <a:gd name="T29" fmla="*/ 49 h 249"/>
                  <a:gd name="T30" fmla="*/ 13 w 250"/>
                  <a:gd name="T31" fmla="*/ 70 h 249"/>
                  <a:gd name="T32" fmla="*/ 4 w 250"/>
                  <a:gd name="T33" fmla="*/ 94 h 249"/>
                  <a:gd name="T34" fmla="*/ 0 w 250"/>
                  <a:gd name="T35" fmla="*/ 118 h 249"/>
                  <a:gd name="T36" fmla="*/ 1 w 250"/>
                  <a:gd name="T37" fmla="*/ 142 h 249"/>
                  <a:gd name="T38" fmla="*/ 8 w 250"/>
                  <a:gd name="T39" fmla="*/ 167 h 249"/>
                  <a:gd name="T40" fmla="*/ 18 w 250"/>
                  <a:gd name="T41" fmla="*/ 188 h 249"/>
                  <a:gd name="T42" fmla="*/ 32 w 250"/>
                  <a:gd name="T43" fmla="*/ 207 h 249"/>
                  <a:gd name="T44" fmla="*/ 50 w 250"/>
                  <a:gd name="T45" fmla="*/ 224 h 249"/>
                  <a:gd name="T46" fmla="*/ 70 w 250"/>
                  <a:gd name="T47" fmla="*/ 237 h 249"/>
                  <a:gd name="T48" fmla="*/ 94 w 250"/>
                  <a:gd name="T49" fmla="*/ 246 h 249"/>
                  <a:gd name="T50" fmla="*/ 120 w 250"/>
                  <a:gd name="T51" fmla="*/ 249 h 249"/>
                  <a:gd name="T52" fmla="*/ 144 w 250"/>
                  <a:gd name="T53" fmla="*/ 248 h 249"/>
                  <a:gd name="T54" fmla="*/ 167 w 250"/>
                  <a:gd name="T55" fmla="*/ 242 h 249"/>
                  <a:gd name="T56" fmla="*/ 189 w 250"/>
                  <a:gd name="T57" fmla="*/ 233 h 249"/>
                  <a:gd name="T58" fmla="*/ 208 w 250"/>
                  <a:gd name="T59" fmla="*/ 218 h 249"/>
                  <a:gd name="T60" fmla="*/ 225 w 250"/>
                  <a:gd name="T61" fmla="*/ 201 h 249"/>
                  <a:gd name="T62" fmla="*/ 239 w 250"/>
                  <a:gd name="T63" fmla="*/ 17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0" h="249">
                    <a:moveTo>
                      <a:pt x="242" y="168"/>
                    </a:moveTo>
                    <a:lnTo>
                      <a:pt x="246" y="155"/>
                    </a:lnTo>
                    <a:lnTo>
                      <a:pt x="249" y="142"/>
                    </a:lnTo>
                    <a:lnTo>
                      <a:pt x="250" y="131"/>
                    </a:lnTo>
                    <a:lnTo>
                      <a:pt x="250" y="118"/>
                    </a:lnTo>
                    <a:lnTo>
                      <a:pt x="249" y="107"/>
                    </a:lnTo>
                    <a:lnTo>
                      <a:pt x="246" y="94"/>
                    </a:lnTo>
                    <a:lnTo>
                      <a:pt x="244" y="82"/>
                    </a:lnTo>
                    <a:lnTo>
                      <a:pt x="239" y="72"/>
                    </a:lnTo>
                    <a:lnTo>
                      <a:pt x="233" y="61"/>
                    </a:lnTo>
                    <a:lnTo>
                      <a:pt x="227" y="51"/>
                    </a:lnTo>
                    <a:lnTo>
                      <a:pt x="219" y="42"/>
                    </a:lnTo>
                    <a:lnTo>
                      <a:pt x="210" y="33"/>
                    </a:lnTo>
                    <a:lnTo>
                      <a:pt x="202" y="25"/>
                    </a:lnTo>
                    <a:lnTo>
                      <a:pt x="191" y="19"/>
                    </a:lnTo>
                    <a:lnTo>
                      <a:pt x="180" y="12"/>
                    </a:lnTo>
                    <a:lnTo>
                      <a:pt x="168" y="7"/>
                    </a:lnTo>
                    <a:lnTo>
                      <a:pt x="156" y="3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9" y="0"/>
                    </a:lnTo>
                    <a:lnTo>
                      <a:pt x="107" y="1"/>
                    </a:lnTo>
                    <a:lnTo>
                      <a:pt x="96" y="3"/>
                    </a:lnTo>
                    <a:lnTo>
                      <a:pt x="84" y="7"/>
                    </a:lnTo>
                    <a:lnTo>
                      <a:pt x="73" y="11"/>
                    </a:lnTo>
                    <a:lnTo>
                      <a:pt x="63" y="17"/>
                    </a:lnTo>
                    <a:lnTo>
                      <a:pt x="52" y="24"/>
                    </a:lnTo>
                    <a:lnTo>
                      <a:pt x="42" y="32"/>
                    </a:lnTo>
                    <a:lnTo>
                      <a:pt x="33" y="39"/>
                    </a:lnTo>
                    <a:lnTo>
                      <a:pt x="26" y="49"/>
                    </a:lnTo>
                    <a:lnTo>
                      <a:pt x="19" y="60"/>
                    </a:lnTo>
                    <a:lnTo>
                      <a:pt x="13" y="70"/>
                    </a:lnTo>
                    <a:lnTo>
                      <a:pt x="8" y="81"/>
                    </a:lnTo>
                    <a:lnTo>
                      <a:pt x="4" y="94"/>
                    </a:lnTo>
                    <a:lnTo>
                      <a:pt x="1" y="107"/>
                    </a:lnTo>
                    <a:lnTo>
                      <a:pt x="0" y="118"/>
                    </a:lnTo>
                    <a:lnTo>
                      <a:pt x="0" y="131"/>
                    </a:lnTo>
                    <a:lnTo>
                      <a:pt x="1" y="142"/>
                    </a:lnTo>
                    <a:lnTo>
                      <a:pt x="4" y="155"/>
                    </a:lnTo>
                    <a:lnTo>
                      <a:pt x="8" y="167"/>
                    </a:lnTo>
                    <a:lnTo>
                      <a:pt x="12" y="177"/>
                    </a:lnTo>
                    <a:lnTo>
                      <a:pt x="18" y="188"/>
                    </a:lnTo>
                    <a:lnTo>
                      <a:pt x="24" y="198"/>
                    </a:lnTo>
                    <a:lnTo>
                      <a:pt x="32" y="207"/>
                    </a:lnTo>
                    <a:lnTo>
                      <a:pt x="41" y="216"/>
                    </a:lnTo>
                    <a:lnTo>
                      <a:pt x="50" y="224"/>
                    </a:lnTo>
                    <a:lnTo>
                      <a:pt x="60" y="232"/>
                    </a:lnTo>
                    <a:lnTo>
                      <a:pt x="70" y="237"/>
                    </a:lnTo>
                    <a:lnTo>
                      <a:pt x="83" y="242"/>
                    </a:lnTo>
                    <a:lnTo>
                      <a:pt x="94" y="246"/>
                    </a:lnTo>
                    <a:lnTo>
                      <a:pt x="107" y="248"/>
                    </a:lnTo>
                    <a:lnTo>
                      <a:pt x="120" y="249"/>
                    </a:lnTo>
                    <a:lnTo>
                      <a:pt x="131" y="249"/>
                    </a:lnTo>
                    <a:lnTo>
                      <a:pt x="144" y="248"/>
                    </a:lnTo>
                    <a:lnTo>
                      <a:pt x="156" y="246"/>
                    </a:lnTo>
                    <a:lnTo>
                      <a:pt x="167" y="242"/>
                    </a:lnTo>
                    <a:lnTo>
                      <a:pt x="179" y="238"/>
                    </a:lnTo>
                    <a:lnTo>
                      <a:pt x="189" y="233"/>
                    </a:lnTo>
                    <a:lnTo>
                      <a:pt x="199" y="225"/>
                    </a:lnTo>
                    <a:lnTo>
                      <a:pt x="208" y="218"/>
                    </a:lnTo>
                    <a:lnTo>
                      <a:pt x="217" y="210"/>
                    </a:lnTo>
                    <a:lnTo>
                      <a:pt x="225" y="201"/>
                    </a:lnTo>
                    <a:lnTo>
                      <a:pt x="232" y="191"/>
                    </a:lnTo>
                    <a:lnTo>
                      <a:pt x="239" y="179"/>
                    </a:lnTo>
                    <a:lnTo>
                      <a:pt x="242" y="168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6" name="Freeform 340"/>
              <p:cNvSpPr>
                <a:spLocks/>
              </p:cNvSpPr>
              <p:nvPr/>
            </p:nvSpPr>
            <p:spPr bwMode="auto">
              <a:xfrm>
                <a:off x="628" y="3397"/>
                <a:ext cx="99" cy="150"/>
              </a:xfrm>
              <a:custGeom>
                <a:avLst/>
                <a:gdLst>
                  <a:gd name="T0" fmla="*/ 380 w 397"/>
                  <a:gd name="T1" fmla="*/ 575 h 598"/>
                  <a:gd name="T2" fmla="*/ 203 w 397"/>
                  <a:gd name="T3" fmla="*/ 246 h 598"/>
                  <a:gd name="T4" fmla="*/ 171 w 397"/>
                  <a:gd name="T5" fmla="*/ 246 h 598"/>
                  <a:gd name="T6" fmla="*/ 139 w 397"/>
                  <a:gd name="T7" fmla="*/ 241 h 598"/>
                  <a:gd name="T8" fmla="*/ 109 w 397"/>
                  <a:gd name="T9" fmla="*/ 231 h 598"/>
                  <a:gd name="T10" fmla="*/ 80 w 397"/>
                  <a:gd name="T11" fmla="*/ 216 h 598"/>
                  <a:gd name="T12" fmla="*/ 54 w 397"/>
                  <a:gd name="T13" fmla="*/ 195 h 598"/>
                  <a:gd name="T14" fmla="*/ 32 w 397"/>
                  <a:gd name="T15" fmla="*/ 170 h 598"/>
                  <a:gd name="T16" fmla="*/ 14 w 397"/>
                  <a:gd name="T17" fmla="*/ 138 h 598"/>
                  <a:gd name="T18" fmla="*/ 0 w 397"/>
                  <a:gd name="T19" fmla="*/ 100 h 598"/>
                  <a:gd name="T20" fmla="*/ 40 w 397"/>
                  <a:gd name="T21" fmla="*/ 91 h 598"/>
                  <a:gd name="T22" fmla="*/ 78 w 397"/>
                  <a:gd name="T23" fmla="*/ 81 h 598"/>
                  <a:gd name="T24" fmla="*/ 88 w 397"/>
                  <a:gd name="T25" fmla="*/ 106 h 598"/>
                  <a:gd name="T26" fmla="*/ 102 w 397"/>
                  <a:gd name="T27" fmla="*/ 128 h 598"/>
                  <a:gd name="T28" fmla="*/ 119 w 397"/>
                  <a:gd name="T29" fmla="*/ 144 h 598"/>
                  <a:gd name="T30" fmla="*/ 138 w 397"/>
                  <a:gd name="T31" fmla="*/ 156 h 598"/>
                  <a:gd name="T32" fmla="*/ 158 w 397"/>
                  <a:gd name="T33" fmla="*/ 165 h 598"/>
                  <a:gd name="T34" fmla="*/ 180 w 397"/>
                  <a:gd name="T35" fmla="*/ 169 h 598"/>
                  <a:gd name="T36" fmla="*/ 203 w 397"/>
                  <a:gd name="T37" fmla="*/ 169 h 598"/>
                  <a:gd name="T38" fmla="*/ 225 w 397"/>
                  <a:gd name="T39" fmla="*/ 165 h 598"/>
                  <a:gd name="T40" fmla="*/ 245 w 397"/>
                  <a:gd name="T41" fmla="*/ 157 h 598"/>
                  <a:gd name="T42" fmla="*/ 265 w 397"/>
                  <a:gd name="T43" fmla="*/ 146 h 598"/>
                  <a:gd name="T44" fmla="*/ 282 w 397"/>
                  <a:gd name="T45" fmla="*/ 133 h 598"/>
                  <a:gd name="T46" fmla="*/ 297 w 397"/>
                  <a:gd name="T47" fmla="*/ 115 h 598"/>
                  <a:gd name="T48" fmla="*/ 307 w 397"/>
                  <a:gd name="T49" fmla="*/ 96 h 598"/>
                  <a:gd name="T50" fmla="*/ 314 w 397"/>
                  <a:gd name="T51" fmla="*/ 73 h 598"/>
                  <a:gd name="T52" fmla="*/ 316 w 397"/>
                  <a:gd name="T53" fmla="*/ 48 h 598"/>
                  <a:gd name="T54" fmla="*/ 313 w 397"/>
                  <a:gd name="T55" fmla="*/ 21 h 598"/>
                  <a:gd name="T56" fmla="*/ 393 w 397"/>
                  <a:gd name="T57" fmla="*/ 21 h 598"/>
                  <a:gd name="T58" fmla="*/ 397 w 397"/>
                  <a:gd name="T59" fmla="*/ 58 h 598"/>
                  <a:gd name="T60" fmla="*/ 393 w 397"/>
                  <a:gd name="T61" fmla="*/ 92 h 598"/>
                  <a:gd name="T62" fmla="*/ 383 w 397"/>
                  <a:gd name="T63" fmla="*/ 124 h 598"/>
                  <a:gd name="T64" fmla="*/ 369 w 397"/>
                  <a:gd name="T65" fmla="*/ 153 h 598"/>
                  <a:gd name="T66" fmla="*/ 350 w 397"/>
                  <a:gd name="T67" fmla="*/ 178 h 598"/>
                  <a:gd name="T68" fmla="*/ 327 w 397"/>
                  <a:gd name="T69" fmla="*/ 199 h 598"/>
                  <a:gd name="T70" fmla="*/ 300 w 397"/>
                  <a:gd name="T71" fmla="*/ 21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7" h="598">
                    <a:moveTo>
                      <a:pt x="287" y="225"/>
                    </a:moveTo>
                    <a:lnTo>
                      <a:pt x="380" y="575"/>
                    </a:lnTo>
                    <a:lnTo>
                      <a:pt x="297" y="598"/>
                    </a:lnTo>
                    <a:lnTo>
                      <a:pt x="203" y="246"/>
                    </a:lnTo>
                    <a:lnTo>
                      <a:pt x="186" y="248"/>
                    </a:lnTo>
                    <a:lnTo>
                      <a:pt x="171" y="246"/>
                    </a:lnTo>
                    <a:lnTo>
                      <a:pt x="154" y="245"/>
                    </a:lnTo>
                    <a:lnTo>
                      <a:pt x="139" y="241"/>
                    </a:lnTo>
                    <a:lnTo>
                      <a:pt x="124" y="237"/>
                    </a:lnTo>
                    <a:lnTo>
                      <a:pt x="109" y="231"/>
                    </a:lnTo>
                    <a:lnTo>
                      <a:pt x="95" y="225"/>
                    </a:lnTo>
                    <a:lnTo>
                      <a:pt x="80" y="216"/>
                    </a:lnTo>
                    <a:lnTo>
                      <a:pt x="66" y="207"/>
                    </a:lnTo>
                    <a:lnTo>
                      <a:pt x="54" y="195"/>
                    </a:lnTo>
                    <a:lnTo>
                      <a:pt x="42" y="184"/>
                    </a:lnTo>
                    <a:lnTo>
                      <a:pt x="32" y="170"/>
                    </a:lnTo>
                    <a:lnTo>
                      <a:pt x="22" y="155"/>
                    </a:lnTo>
                    <a:lnTo>
                      <a:pt x="14" y="138"/>
                    </a:lnTo>
                    <a:lnTo>
                      <a:pt x="7" y="119"/>
                    </a:lnTo>
                    <a:lnTo>
                      <a:pt x="0" y="100"/>
                    </a:lnTo>
                    <a:lnTo>
                      <a:pt x="21" y="95"/>
                    </a:lnTo>
                    <a:lnTo>
                      <a:pt x="40" y="91"/>
                    </a:lnTo>
                    <a:lnTo>
                      <a:pt x="59" y="86"/>
                    </a:lnTo>
                    <a:lnTo>
                      <a:pt x="78" y="81"/>
                    </a:lnTo>
                    <a:lnTo>
                      <a:pt x="83" y="95"/>
                    </a:lnTo>
                    <a:lnTo>
                      <a:pt x="88" y="106"/>
                    </a:lnTo>
                    <a:lnTo>
                      <a:pt x="95" y="118"/>
                    </a:lnTo>
                    <a:lnTo>
                      <a:pt x="102" y="128"/>
                    </a:lnTo>
                    <a:lnTo>
                      <a:pt x="110" y="137"/>
                    </a:lnTo>
                    <a:lnTo>
                      <a:pt x="119" y="144"/>
                    </a:lnTo>
                    <a:lnTo>
                      <a:pt x="128" y="151"/>
                    </a:lnTo>
                    <a:lnTo>
                      <a:pt x="138" y="156"/>
                    </a:lnTo>
                    <a:lnTo>
                      <a:pt x="148" y="161"/>
                    </a:lnTo>
                    <a:lnTo>
                      <a:pt x="158" y="165"/>
                    </a:lnTo>
                    <a:lnTo>
                      <a:pt x="168" y="166"/>
                    </a:lnTo>
                    <a:lnTo>
                      <a:pt x="180" y="169"/>
                    </a:lnTo>
                    <a:lnTo>
                      <a:pt x="191" y="169"/>
                    </a:lnTo>
                    <a:lnTo>
                      <a:pt x="203" y="169"/>
                    </a:lnTo>
                    <a:lnTo>
                      <a:pt x="213" y="166"/>
                    </a:lnTo>
                    <a:lnTo>
                      <a:pt x="225" y="165"/>
                    </a:lnTo>
                    <a:lnTo>
                      <a:pt x="235" y="161"/>
                    </a:lnTo>
                    <a:lnTo>
                      <a:pt x="245" y="157"/>
                    </a:lnTo>
                    <a:lnTo>
                      <a:pt x="255" y="152"/>
                    </a:lnTo>
                    <a:lnTo>
                      <a:pt x="265" y="146"/>
                    </a:lnTo>
                    <a:lnTo>
                      <a:pt x="274" y="139"/>
                    </a:lnTo>
                    <a:lnTo>
                      <a:pt x="282" y="133"/>
                    </a:lnTo>
                    <a:lnTo>
                      <a:pt x="290" y="124"/>
                    </a:lnTo>
                    <a:lnTo>
                      <a:pt x="297" y="115"/>
                    </a:lnTo>
                    <a:lnTo>
                      <a:pt x="302" y="106"/>
                    </a:lnTo>
                    <a:lnTo>
                      <a:pt x="307" y="96"/>
                    </a:lnTo>
                    <a:lnTo>
                      <a:pt x="311" y="84"/>
                    </a:lnTo>
                    <a:lnTo>
                      <a:pt x="314" y="73"/>
                    </a:lnTo>
                    <a:lnTo>
                      <a:pt x="316" y="62"/>
                    </a:lnTo>
                    <a:lnTo>
                      <a:pt x="316" y="48"/>
                    </a:lnTo>
                    <a:lnTo>
                      <a:pt x="315" y="35"/>
                    </a:lnTo>
                    <a:lnTo>
                      <a:pt x="313" y="21"/>
                    </a:lnTo>
                    <a:lnTo>
                      <a:pt x="389" y="0"/>
                    </a:lnTo>
                    <a:lnTo>
                      <a:pt x="393" y="21"/>
                    </a:lnTo>
                    <a:lnTo>
                      <a:pt x="395" y="40"/>
                    </a:lnTo>
                    <a:lnTo>
                      <a:pt x="397" y="58"/>
                    </a:lnTo>
                    <a:lnTo>
                      <a:pt x="395" y="76"/>
                    </a:lnTo>
                    <a:lnTo>
                      <a:pt x="393" y="92"/>
                    </a:lnTo>
                    <a:lnTo>
                      <a:pt x="389" y="109"/>
                    </a:lnTo>
                    <a:lnTo>
                      <a:pt x="383" y="124"/>
                    </a:lnTo>
                    <a:lnTo>
                      <a:pt x="376" y="139"/>
                    </a:lnTo>
                    <a:lnTo>
                      <a:pt x="369" y="153"/>
                    </a:lnTo>
                    <a:lnTo>
                      <a:pt x="360" y="166"/>
                    </a:lnTo>
                    <a:lnTo>
                      <a:pt x="350" y="178"/>
                    </a:lnTo>
                    <a:lnTo>
                      <a:pt x="338" y="189"/>
                    </a:lnTo>
                    <a:lnTo>
                      <a:pt x="327" y="199"/>
                    </a:lnTo>
                    <a:lnTo>
                      <a:pt x="314" y="209"/>
                    </a:lnTo>
                    <a:lnTo>
                      <a:pt x="300" y="217"/>
                    </a:lnTo>
                    <a:lnTo>
                      <a:pt x="287" y="225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7" name="Freeform 341"/>
              <p:cNvSpPr>
                <a:spLocks/>
              </p:cNvSpPr>
              <p:nvPr/>
            </p:nvSpPr>
            <p:spPr bwMode="auto">
              <a:xfrm>
                <a:off x="520" y="3586"/>
                <a:ext cx="114" cy="92"/>
              </a:xfrm>
              <a:custGeom>
                <a:avLst/>
                <a:gdLst>
                  <a:gd name="T0" fmla="*/ 0 w 457"/>
                  <a:gd name="T1" fmla="*/ 311 h 371"/>
                  <a:gd name="T2" fmla="*/ 11 w 457"/>
                  <a:gd name="T3" fmla="*/ 246 h 371"/>
                  <a:gd name="T4" fmla="*/ 30 w 457"/>
                  <a:gd name="T5" fmla="*/ 248 h 371"/>
                  <a:gd name="T6" fmla="*/ 50 w 457"/>
                  <a:gd name="T7" fmla="*/ 248 h 371"/>
                  <a:gd name="T8" fmla="*/ 68 w 457"/>
                  <a:gd name="T9" fmla="*/ 248 h 371"/>
                  <a:gd name="T10" fmla="*/ 87 w 457"/>
                  <a:gd name="T11" fmla="*/ 247 h 371"/>
                  <a:gd name="T12" fmla="*/ 105 w 457"/>
                  <a:gd name="T13" fmla="*/ 246 h 371"/>
                  <a:gd name="T14" fmla="*/ 122 w 457"/>
                  <a:gd name="T15" fmla="*/ 242 h 371"/>
                  <a:gd name="T16" fmla="*/ 137 w 457"/>
                  <a:gd name="T17" fmla="*/ 239 h 371"/>
                  <a:gd name="T18" fmla="*/ 152 w 457"/>
                  <a:gd name="T19" fmla="*/ 234 h 371"/>
                  <a:gd name="T20" fmla="*/ 165 w 457"/>
                  <a:gd name="T21" fmla="*/ 229 h 371"/>
                  <a:gd name="T22" fmla="*/ 178 w 457"/>
                  <a:gd name="T23" fmla="*/ 224 h 371"/>
                  <a:gd name="T24" fmla="*/ 188 w 457"/>
                  <a:gd name="T25" fmla="*/ 218 h 371"/>
                  <a:gd name="T26" fmla="*/ 198 w 457"/>
                  <a:gd name="T27" fmla="*/ 211 h 371"/>
                  <a:gd name="T28" fmla="*/ 204 w 457"/>
                  <a:gd name="T29" fmla="*/ 205 h 371"/>
                  <a:gd name="T30" fmla="*/ 211 w 457"/>
                  <a:gd name="T31" fmla="*/ 197 h 371"/>
                  <a:gd name="T32" fmla="*/ 215 w 457"/>
                  <a:gd name="T33" fmla="*/ 191 h 371"/>
                  <a:gd name="T34" fmla="*/ 217 w 457"/>
                  <a:gd name="T35" fmla="*/ 183 h 371"/>
                  <a:gd name="T36" fmla="*/ 217 w 457"/>
                  <a:gd name="T37" fmla="*/ 176 h 371"/>
                  <a:gd name="T38" fmla="*/ 216 w 457"/>
                  <a:gd name="T39" fmla="*/ 168 h 371"/>
                  <a:gd name="T40" fmla="*/ 212 w 457"/>
                  <a:gd name="T41" fmla="*/ 160 h 371"/>
                  <a:gd name="T42" fmla="*/ 206 w 457"/>
                  <a:gd name="T43" fmla="*/ 151 h 371"/>
                  <a:gd name="T44" fmla="*/ 199 w 457"/>
                  <a:gd name="T45" fmla="*/ 142 h 371"/>
                  <a:gd name="T46" fmla="*/ 190 w 457"/>
                  <a:gd name="T47" fmla="*/ 134 h 371"/>
                  <a:gd name="T48" fmla="*/ 180 w 457"/>
                  <a:gd name="T49" fmla="*/ 125 h 371"/>
                  <a:gd name="T50" fmla="*/ 169 w 457"/>
                  <a:gd name="T51" fmla="*/ 116 h 371"/>
                  <a:gd name="T52" fmla="*/ 156 w 457"/>
                  <a:gd name="T53" fmla="*/ 108 h 371"/>
                  <a:gd name="T54" fmla="*/ 142 w 457"/>
                  <a:gd name="T55" fmla="*/ 100 h 371"/>
                  <a:gd name="T56" fmla="*/ 127 w 457"/>
                  <a:gd name="T57" fmla="*/ 93 h 371"/>
                  <a:gd name="T58" fmla="*/ 110 w 457"/>
                  <a:gd name="T59" fmla="*/ 85 h 371"/>
                  <a:gd name="T60" fmla="*/ 94 w 457"/>
                  <a:gd name="T61" fmla="*/ 79 h 371"/>
                  <a:gd name="T62" fmla="*/ 76 w 457"/>
                  <a:gd name="T63" fmla="*/ 74 h 371"/>
                  <a:gd name="T64" fmla="*/ 57 w 457"/>
                  <a:gd name="T65" fmla="*/ 69 h 371"/>
                  <a:gd name="T66" fmla="*/ 36 w 457"/>
                  <a:gd name="T67" fmla="*/ 65 h 371"/>
                  <a:gd name="T68" fmla="*/ 46 w 457"/>
                  <a:gd name="T69" fmla="*/ 0 h 371"/>
                  <a:gd name="T70" fmla="*/ 457 w 457"/>
                  <a:gd name="T71" fmla="*/ 60 h 371"/>
                  <a:gd name="T72" fmla="*/ 411 w 457"/>
                  <a:gd name="T73" fmla="*/ 371 h 371"/>
                  <a:gd name="T74" fmla="*/ 0 w 457"/>
                  <a:gd name="T75" fmla="*/ 31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7" h="371">
                    <a:moveTo>
                      <a:pt x="0" y="311"/>
                    </a:moveTo>
                    <a:lnTo>
                      <a:pt x="11" y="246"/>
                    </a:lnTo>
                    <a:lnTo>
                      <a:pt x="30" y="248"/>
                    </a:lnTo>
                    <a:lnTo>
                      <a:pt x="50" y="248"/>
                    </a:lnTo>
                    <a:lnTo>
                      <a:pt x="68" y="248"/>
                    </a:lnTo>
                    <a:lnTo>
                      <a:pt x="87" y="247"/>
                    </a:lnTo>
                    <a:lnTo>
                      <a:pt x="105" y="246"/>
                    </a:lnTo>
                    <a:lnTo>
                      <a:pt x="122" y="242"/>
                    </a:lnTo>
                    <a:lnTo>
                      <a:pt x="137" y="239"/>
                    </a:lnTo>
                    <a:lnTo>
                      <a:pt x="152" y="234"/>
                    </a:lnTo>
                    <a:lnTo>
                      <a:pt x="165" y="229"/>
                    </a:lnTo>
                    <a:lnTo>
                      <a:pt x="178" y="224"/>
                    </a:lnTo>
                    <a:lnTo>
                      <a:pt x="188" y="218"/>
                    </a:lnTo>
                    <a:lnTo>
                      <a:pt x="198" y="211"/>
                    </a:lnTo>
                    <a:lnTo>
                      <a:pt x="204" y="205"/>
                    </a:lnTo>
                    <a:lnTo>
                      <a:pt x="211" y="197"/>
                    </a:lnTo>
                    <a:lnTo>
                      <a:pt x="215" y="191"/>
                    </a:lnTo>
                    <a:lnTo>
                      <a:pt x="217" y="183"/>
                    </a:lnTo>
                    <a:lnTo>
                      <a:pt x="217" y="176"/>
                    </a:lnTo>
                    <a:lnTo>
                      <a:pt x="216" y="168"/>
                    </a:lnTo>
                    <a:lnTo>
                      <a:pt x="212" y="160"/>
                    </a:lnTo>
                    <a:lnTo>
                      <a:pt x="206" y="151"/>
                    </a:lnTo>
                    <a:lnTo>
                      <a:pt x="199" y="142"/>
                    </a:lnTo>
                    <a:lnTo>
                      <a:pt x="190" y="134"/>
                    </a:lnTo>
                    <a:lnTo>
                      <a:pt x="180" y="125"/>
                    </a:lnTo>
                    <a:lnTo>
                      <a:pt x="169" y="116"/>
                    </a:lnTo>
                    <a:lnTo>
                      <a:pt x="156" y="108"/>
                    </a:lnTo>
                    <a:lnTo>
                      <a:pt x="142" y="100"/>
                    </a:lnTo>
                    <a:lnTo>
                      <a:pt x="127" y="93"/>
                    </a:lnTo>
                    <a:lnTo>
                      <a:pt x="110" y="85"/>
                    </a:lnTo>
                    <a:lnTo>
                      <a:pt x="94" y="79"/>
                    </a:lnTo>
                    <a:lnTo>
                      <a:pt x="76" y="74"/>
                    </a:lnTo>
                    <a:lnTo>
                      <a:pt x="57" y="69"/>
                    </a:lnTo>
                    <a:lnTo>
                      <a:pt x="36" y="65"/>
                    </a:lnTo>
                    <a:lnTo>
                      <a:pt x="46" y="0"/>
                    </a:lnTo>
                    <a:lnTo>
                      <a:pt x="457" y="60"/>
                    </a:lnTo>
                    <a:lnTo>
                      <a:pt x="411" y="371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8" name="Freeform 342"/>
              <p:cNvSpPr>
                <a:spLocks/>
              </p:cNvSpPr>
              <p:nvPr/>
            </p:nvSpPr>
            <p:spPr bwMode="auto">
              <a:xfrm>
                <a:off x="931" y="3495"/>
                <a:ext cx="102" cy="109"/>
              </a:xfrm>
              <a:custGeom>
                <a:avLst/>
                <a:gdLst>
                  <a:gd name="T0" fmla="*/ 361 w 408"/>
                  <a:gd name="T1" fmla="*/ 45 h 436"/>
                  <a:gd name="T2" fmla="*/ 364 w 408"/>
                  <a:gd name="T3" fmla="*/ 49 h 436"/>
                  <a:gd name="T4" fmla="*/ 367 w 408"/>
                  <a:gd name="T5" fmla="*/ 54 h 436"/>
                  <a:gd name="T6" fmla="*/ 408 w 408"/>
                  <a:gd name="T7" fmla="*/ 100 h 436"/>
                  <a:gd name="T8" fmla="*/ 42 w 408"/>
                  <a:gd name="T9" fmla="*/ 436 h 436"/>
                  <a:gd name="T10" fmla="*/ 0 w 408"/>
                  <a:gd name="T11" fmla="*/ 390 h 436"/>
                  <a:gd name="T12" fmla="*/ 163 w 408"/>
                  <a:gd name="T13" fmla="*/ 239 h 436"/>
                  <a:gd name="T14" fmla="*/ 159 w 408"/>
                  <a:gd name="T15" fmla="*/ 236 h 436"/>
                  <a:gd name="T16" fmla="*/ 157 w 408"/>
                  <a:gd name="T17" fmla="*/ 232 h 436"/>
                  <a:gd name="T18" fmla="*/ 148 w 408"/>
                  <a:gd name="T19" fmla="*/ 222 h 436"/>
                  <a:gd name="T20" fmla="*/ 140 w 408"/>
                  <a:gd name="T21" fmla="*/ 211 h 436"/>
                  <a:gd name="T22" fmla="*/ 134 w 408"/>
                  <a:gd name="T23" fmla="*/ 198 h 436"/>
                  <a:gd name="T24" fmla="*/ 128 w 408"/>
                  <a:gd name="T25" fmla="*/ 187 h 436"/>
                  <a:gd name="T26" fmla="*/ 125 w 408"/>
                  <a:gd name="T27" fmla="*/ 173 h 436"/>
                  <a:gd name="T28" fmla="*/ 122 w 408"/>
                  <a:gd name="T29" fmla="*/ 160 h 436"/>
                  <a:gd name="T30" fmla="*/ 120 w 408"/>
                  <a:gd name="T31" fmla="*/ 147 h 436"/>
                  <a:gd name="T32" fmla="*/ 120 w 408"/>
                  <a:gd name="T33" fmla="*/ 133 h 436"/>
                  <a:gd name="T34" fmla="*/ 121 w 408"/>
                  <a:gd name="T35" fmla="*/ 120 h 436"/>
                  <a:gd name="T36" fmla="*/ 123 w 408"/>
                  <a:gd name="T37" fmla="*/ 107 h 436"/>
                  <a:gd name="T38" fmla="*/ 127 w 408"/>
                  <a:gd name="T39" fmla="*/ 95 h 436"/>
                  <a:gd name="T40" fmla="*/ 132 w 408"/>
                  <a:gd name="T41" fmla="*/ 82 h 436"/>
                  <a:gd name="T42" fmla="*/ 139 w 408"/>
                  <a:gd name="T43" fmla="*/ 69 h 436"/>
                  <a:gd name="T44" fmla="*/ 146 w 408"/>
                  <a:gd name="T45" fmla="*/ 58 h 436"/>
                  <a:gd name="T46" fmla="*/ 154 w 408"/>
                  <a:gd name="T47" fmla="*/ 48 h 436"/>
                  <a:gd name="T48" fmla="*/ 164 w 408"/>
                  <a:gd name="T49" fmla="*/ 37 h 436"/>
                  <a:gd name="T50" fmla="*/ 176 w 408"/>
                  <a:gd name="T51" fmla="*/ 28 h 436"/>
                  <a:gd name="T52" fmla="*/ 187 w 408"/>
                  <a:gd name="T53" fmla="*/ 21 h 436"/>
                  <a:gd name="T54" fmla="*/ 199 w 408"/>
                  <a:gd name="T55" fmla="*/ 14 h 436"/>
                  <a:gd name="T56" fmla="*/ 211 w 408"/>
                  <a:gd name="T57" fmla="*/ 9 h 436"/>
                  <a:gd name="T58" fmla="*/ 224 w 408"/>
                  <a:gd name="T59" fmla="*/ 6 h 436"/>
                  <a:gd name="T60" fmla="*/ 237 w 408"/>
                  <a:gd name="T61" fmla="*/ 2 h 436"/>
                  <a:gd name="T62" fmla="*/ 251 w 408"/>
                  <a:gd name="T63" fmla="*/ 0 h 436"/>
                  <a:gd name="T64" fmla="*/ 264 w 408"/>
                  <a:gd name="T65" fmla="*/ 0 h 436"/>
                  <a:gd name="T66" fmla="*/ 278 w 408"/>
                  <a:gd name="T67" fmla="*/ 2 h 436"/>
                  <a:gd name="T68" fmla="*/ 290 w 408"/>
                  <a:gd name="T69" fmla="*/ 4 h 436"/>
                  <a:gd name="T70" fmla="*/ 303 w 408"/>
                  <a:gd name="T71" fmla="*/ 8 h 436"/>
                  <a:gd name="T72" fmla="*/ 316 w 408"/>
                  <a:gd name="T73" fmla="*/ 13 h 436"/>
                  <a:gd name="T74" fmla="*/ 327 w 408"/>
                  <a:gd name="T75" fmla="*/ 20 h 436"/>
                  <a:gd name="T76" fmla="*/ 339 w 408"/>
                  <a:gd name="T77" fmla="*/ 27 h 436"/>
                  <a:gd name="T78" fmla="*/ 350 w 408"/>
                  <a:gd name="T79" fmla="*/ 35 h 436"/>
                  <a:gd name="T80" fmla="*/ 361 w 408"/>
                  <a:gd name="T81" fmla="*/ 4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8" h="436">
                    <a:moveTo>
                      <a:pt x="361" y="45"/>
                    </a:moveTo>
                    <a:lnTo>
                      <a:pt x="364" y="49"/>
                    </a:lnTo>
                    <a:lnTo>
                      <a:pt x="367" y="54"/>
                    </a:lnTo>
                    <a:lnTo>
                      <a:pt x="408" y="100"/>
                    </a:lnTo>
                    <a:lnTo>
                      <a:pt x="42" y="436"/>
                    </a:lnTo>
                    <a:lnTo>
                      <a:pt x="0" y="390"/>
                    </a:lnTo>
                    <a:lnTo>
                      <a:pt x="163" y="239"/>
                    </a:lnTo>
                    <a:lnTo>
                      <a:pt x="159" y="236"/>
                    </a:lnTo>
                    <a:lnTo>
                      <a:pt x="157" y="232"/>
                    </a:lnTo>
                    <a:lnTo>
                      <a:pt x="148" y="222"/>
                    </a:lnTo>
                    <a:lnTo>
                      <a:pt x="140" y="211"/>
                    </a:lnTo>
                    <a:lnTo>
                      <a:pt x="134" y="198"/>
                    </a:lnTo>
                    <a:lnTo>
                      <a:pt x="128" y="187"/>
                    </a:lnTo>
                    <a:lnTo>
                      <a:pt x="125" y="173"/>
                    </a:lnTo>
                    <a:lnTo>
                      <a:pt x="122" y="160"/>
                    </a:lnTo>
                    <a:lnTo>
                      <a:pt x="120" y="147"/>
                    </a:lnTo>
                    <a:lnTo>
                      <a:pt x="120" y="133"/>
                    </a:lnTo>
                    <a:lnTo>
                      <a:pt x="121" y="120"/>
                    </a:lnTo>
                    <a:lnTo>
                      <a:pt x="123" y="107"/>
                    </a:lnTo>
                    <a:lnTo>
                      <a:pt x="127" y="95"/>
                    </a:lnTo>
                    <a:lnTo>
                      <a:pt x="132" y="82"/>
                    </a:lnTo>
                    <a:lnTo>
                      <a:pt x="139" y="69"/>
                    </a:lnTo>
                    <a:lnTo>
                      <a:pt x="146" y="58"/>
                    </a:lnTo>
                    <a:lnTo>
                      <a:pt x="154" y="48"/>
                    </a:lnTo>
                    <a:lnTo>
                      <a:pt x="164" y="37"/>
                    </a:lnTo>
                    <a:lnTo>
                      <a:pt x="176" y="28"/>
                    </a:lnTo>
                    <a:lnTo>
                      <a:pt x="187" y="21"/>
                    </a:lnTo>
                    <a:lnTo>
                      <a:pt x="199" y="14"/>
                    </a:lnTo>
                    <a:lnTo>
                      <a:pt x="211" y="9"/>
                    </a:lnTo>
                    <a:lnTo>
                      <a:pt x="224" y="6"/>
                    </a:lnTo>
                    <a:lnTo>
                      <a:pt x="237" y="2"/>
                    </a:lnTo>
                    <a:lnTo>
                      <a:pt x="251" y="0"/>
                    </a:lnTo>
                    <a:lnTo>
                      <a:pt x="264" y="0"/>
                    </a:lnTo>
                    <a:lnTo>
                      <a:pt x="278" y="2"/>
                    </a:lnTo>
                    <a:lnTo>
                      <a:pt x="290" y="4"/>
                    </a:lnTo>
                    <a:lnTo>
                      <a:pt x="303" y="8"/>
                    </a:lnTo>
                    <a:lnTo>
                      <a:pt x="316" y="13"/>
                    </a:lnTo>
                    <a:lnTo>
                      <a:pt x="327" y="20"/>
                    </a:lnTo>
                    <a:lnTo>
                      <a:pt x="339" y="27"/>
                    </a:lnTo>
                    <a:lnTo>
                      <a:pt x="350" y="35"/>
                    </a:lnTo>
                    <a:lnTo>
                      <a:pt x="361" y="45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79" name="Freeform 343"/>
              <p:cNvSpPr>
                <a:spLocks/>
              </p:cNvSpPr>
              <p:nvPr/>
            </p:nvSpPr>
            <p:spPr bwMode="auto">
              <a:xfrm>
                <a:off x="610" y="3493"/>
                <a:ext cx="361" cy="360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80" name="Freeform 344"/>
              <p:cNvSpPr>
                <a:spLocks/>
              </p:cNvSpPr>
              <p:nvPr/>
            </p:nvSpPr>
            <p:spPr bwMode="auto">
              <a:xfrm>
                <a:off x="610" y="3493"/>
                <a:ext cx="361" cy="360"/>
              </a:xfrm>
              <a:custGeom>
                <a:avLst/>
                <a:gdLst>
                  <a:gd name="T0" fmla="*/ 4 w 1444"/>
                  <a:gd name="T1" fmla="*/ 795 h 1442"/>
                  <a:gd name="T2" fmla="*/ 23 w 1444"/>
                  <a:gd name="T3" fmla="*/ 900 h 1442"/>
                  <a:gd name="T4" fmla="*/ 56 w 1444"/>
                  <a:gd name="T5" fmla="*/ 1001 h 1442"/>
                  <a:gd name="T6" fmla="*/ 104 w 1444"/>
                  <a:gd name="T7" fmla="*/ 1094 h 1442"/>
                  <a:gd name="T8" fmla="*/ 164 w 1444"/>
                  <a:gd name="T9" fmla="*/ 1180 h 1442"/>
                  <a:gd name="T10" fmla="*/ 237 w 1444"/>
                  <a:gd name="T11" fmla="*/ 1255 h 1442"/>
                  <a:gd name="T12" fmla="*/ 319 w 1444"/>
                  <a:gd name="T13" fmla="*/ 1319 h 1442"/>
                  <a:gd name="T14" fmla="*/ 409 w 1444"/>
                  <a:gd name="T15" fmla="*/ 1371 h 1442"/>
                  <a:gd name="T16" fmla="*/ 507 w 1444"/>
                  <a:gd name="T17" fmla="*/ 1409 h 1442"/>
                  <a:gd name="T18" fmla="*/ 612 w 1444"/>
                  <a:gd name="T19" fmla="*/ 1433 h 1442"/>
                  <a:gd name="T20" fmla="*/ 723 w 1444"/>
                  <a:gd name="T21" fmla="*/ 1442 h 1442"/>
                  <a:gd name="T22" fmla="*/ 832 w 1444"/>
                  <a:gd name="T23" fmla="*/ 1433 h 1442"/>
                  <a:gd name="T24" fmla="*/ 937 w 1444"/>
                  <a:gd name="T25" fmla="*/ 1409 h 1442"/>
                  <a:gd name="T26" fmla="*/ 1035 w 1444"/>
                  <a:gd name="T27" fmla="*/ 1371 h 1442"/>
                  <a:gd name="T28" fmla="*/ 1126 w 1444"/>
                  <a:gd name="T29" fmla="*/ 1319 h 1442"/>
                  <a:gd name="T30" fmla="*/ 1207 w 1444"/>
                  <a:gd name="T31" fmla="*/ 1255 h 1442"/>
                  <a:gd name="T32" fmla="*/ 1280 w 1444"/>
                  <a:gd name="T33" fmla="*/ 1180 h 1442"/>
                  <a:gd name="T34" fmla="*/ 1340 w 1444"/>
                  <a:gd name="T35" fmla="*/ 1094 h 1442"/>
                  <a:gd name="T36" fmla="*/ 1388 w 1444"/>
                  <a:gd name="T37" fmla="*/ 1001 h 1442"/>
                  <a:gd name="T38" fmla="*/ 1421 w 1444"/>
                  <a:gd name="T39" fmla="*/ 900 h 1442"/>
                  <a:gd name="T40" fmla="*/ 1441 w 1444"/>
                  <a:gd name="T41" fmla="*/ 795 h 1442"/>
                  <a:gd name="T42" fmla="*/ 1444 w 1444"/>
                  <a:gd name="T43" fmla="*/ 684 h 1442"/>
                  <a:gd name="T44" fmla="*/ 1430 w 1444"/>
                  <a:gd name="T45" fmla="*/ 577 h 1442"/>
                  <a:gd name="T46" fmla="*/ 1401 w 1444"/>
                  <a:gd name="T47" fmla="*/ 473 h 1442"/>
                  <a:gd name="T48" fmla="*/ 1358 w 1444"/>
                  <a:gd name="T49" fmla="*/ 378 h 1442"/>
                  <a:gd name="T50" fmla="*/ 1302 w 1444"/>
                  <a:gd name="T51" fmla="*/ 290 h 1442"/>
                  <a:gd name="T52" fmla="*/ 1233 w 1444"/>
                  <a:gd name="T53" fmla="*/ 212 h 1442"/>
                  <a:gd name="T54" fmla="*/ 1154 w 1444"/>
                  <a:gd name="T55" fmla="*/ 143 h 1442"/>
                  <a:gd name="T56" fmla="*/ 1066 w 1444"/>
                  <a:gd name="T57" fmla="*/ 87 h 1442"/>
                  <a:gd name="T58" fmla="*/ 970 w 1444"/>
                  <a:gd name="T59" fmla="*/ 44 h 1442"/>
                  <a:gd name="T60" fmla="*/ 868 w 1444"/>
                  <a:gd name="T61" fmla="*/ 15 h 1442"/>
                  <a:gd name="T62" fmla="*/ 760 w 1444"/>
                  <a:gd name="T63" fmla="*/ 0 h 1442"/>
                  <a:gd name="T64" fmla="*/ 649 w 1444"/>
                  <a:gd name="T65" fmla="*/ 4 h 1442"/>
                  <a:gd name="T66" fmla="*/ 542 w 1444"/>
                  <a:gd name="T67" fmla="*/ 23 h 1442"/>
                  <a:gd name="T68" fmla="*/ 441 w 1444"/>
                  <a:gd name="T69" fmla="*/ 57 h 1442"/>
                  <a:gd name="T70" fmla="*/ 348 w 1444"/>
                  <a:gd name="T71" fmla="*/ 105 h 1442"/>
                  <a:gd name="T72" fmla="*/ 262 w 1444"/>
                  <a:gd name="T73" fmla="*/ 165 h 1442"/>
                  <a:gd name="T74" fmla="*/ 187 w 1444"/>
                  <a:gd name="T75" fmla="*/ 236 h 1442"/>
                  <a:gd name="T76" fmla="*/ 123 w 1444"/>
                  <a:gd name="T77" fmla="*/ 318 h 1442"/>
                  <a:gd name="T78" fmla="*/ 71 w 1444"/>
                  <a:gd name="T79" fmla="*/ 408 h 1442"/>
                  <a:gd name="T80" fmla="*/ 32 w 1444"/>
                  <a:gd name="T81" fmla="*/ 507 h 1442"/>
                  <a:gd name="T82" fmla="*/ 7 w 1444"/>
                  <a:gd name="T83" fmla="*/ 611 h 1442"/>
                  <a:gd name="T84" fmla="*/ 0 w 1444"/>
                  <a:gd name="T85" fmla="*/ 72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4" h="1442">
                    <a:moveTo>
                      <a:pt x="0" y="721"/>
                    </a:moveTo>
                    <a:lnTo>
                      <a:pt x="1" y="758"/>
                    </a:lnTo>
                    <a:lnTo>
                      <a:pt x="4" y="795"/>
                    </a:lnTo>
                    <a:lnTo>
                      <a:pt x="7" y="830"/>
                    </a:lnTo>
                    <a:lnTo>
                      <a:pt x="14" y="866"/>
                    </a:lnTo>
                    <a:lnTo>
                      <a:pt x="23" y="900"/>
                    </a:lnTo>
                    <a:lnTo>
                      <a:pt x="32" y="935"/>
                    </a:lnTo>
                    <a:lnTo>
                      <a:pt x="43" y="969"/>
                    </a:lnTo>
                    <a:lnTo>
                      <a:pt x="56" y="1001"/>
                    </a:lnTo>
                    <a:lnTo>
                      <a:pt x="71" y="1033"/>
                    </a:lnTo>
                    <a:lnTo>
                      <a:pt x="86" y="1065"/>
                    </a:lnTo>
                    <a:lnTo>
                      <a:pt x="104" y="1094"/>
                    </a:lnTo>
                    <a:lnTo>
                      <a:pt x="123" y="1124"/>
                    </a:lnTo>
                    <a:lnTo>
                      <a:pt x="144" y="1152"/>
                    </a:lnTo>
                    <a:lnTo>
                      <a:pt x="164" y="1180"/>
                    </a:lnTo>
                    <a:lnTo>
                      <a:pt x="187" y="1205"/>
                    </a:lnTo>
                    <a:lnTo>
                      <a:pt x="211" y="1231"/>
                    </a:lnTo>
                    <a:lnTo>
                      <a:pt x="237" y="1255"/>
                    </a:lnTo>
                    <a:lnTo>
                      <a:pt x="262" y="1278"/>
                    </a:lnTo>
                    <a:lnTo>
                      <a:pt x="290" y="1298"/>
                    </a:lnTo>
                    <a:lnTo>
                      <a:pt x="319" y="1319"/>
                    </a:lnTo>
                    <a:lnTo>
                      <a:pt x="348" y="1338"/>
                    </a:lnTo>
                    <a:lnTo>
                      <a:pt x="378" y="1356"/>
                    </a:lnTo>
                    <a:lnTo>
                      <a:pt x="409" y="1371"/>
                    </a:lnTo>
                    <a:lnTo>
                      <a:pt x="441" y="1385"/>
                    </a:lnTo>
                    <a:lnTo>
                      <a:pt x="474" y="1399"/>
                    </a:lnTo>
                    <a:lnTo>
                      <a:pt x="507" y="1409"/>
                    </a:lnTo>
                    <a:lnTo>
                      <a:pt x="542" y="1419"/>
                    </a:lnTo>
                    <a:lnTo>
                      <a:pt x="577" y="1427"/>
                    </a:lnTo>
                    <a:lnTo>
                      <a:pt x="612" y="1433"/>
                    </a:lnTo>
                    <a:lnTo>
                      <a:pt x="649" y="1438"/>
                    </a:lnTo>
                    <a:lnTo>
                      <a:pt x="684" y="1441"/>
                    </a:lnTo>
                    <a:lnTo>
                      <a:pt x="723" y="1442"/>
                    </a:lnTo>
                    <a:lnTo>
                      <a:pt x="760" y="1441"/>
                    </a:lnTo>
                    <a:lnTo>
                      <a:pt x="795" y="1438"/>
                    </a:lnTo>
                    <a:lnTo>
                      <a:pt x="832" y="1433"/>
                    </a:lnTo>
                    <a:lnTo>
                      <a:pt x="868" y="1427"/>
                    </a:lnTo>
                    <a:lnTo>
                      <a:pt x="902" y="1419"/>
                    </a:lnTo>
                    <a:lnTo>
                      <a:pt x="937" y="1409"/>
                    </a:lnTo>
                    <a:lnTo>
                      <a:pt x="970" y="1399"/>
                    </a:lnTo>
                    <a:lnTo>
                      <a:pt x="1003" y="1385"/>
                    </a:lnTo>
                    <a:lnTo>
                      <a:pt x="1035" y="1371"/>
                    </a:lnTo>
                    <a:lnTo>
                      <a:pt x="1066" y="1356"/>
                    </a:lnTo>
                    <a:lnTo>
                      <a:pt x="1096" y="1338"/>
                    </a:lnTo>
                    <a:lnTo>
                      <a:pt x="1126" y="1319"/>
                    </a:lnTo>
                    <a:lnTo>
                      <a:pt x="1154" y="1298"/>
                    </a:lnTo>
                    <a:lnTo>
                      <a:pt x="1182" y="1278"/>
                    </a:lnTo>
                    <a:lnTo>
                      <a:pt x="1207" y="1255"/>
                    </a:lnTo>
                    <a:lnTo>
                      <a:pt x="1233" y="1231"/>
                    </a:lnTo>
                    <a:lnTo>
                      <a:pt x="1257" y="1205"/>
                    </a:lnTo>
                    <a:lnTo>
                      <a:pt x="1280" y="1180"/>
                    </a:lnTo>
                    <a:lnTo>
                      <a:pt x="1302" y="1152"/>
                    </a:lnTo>
                    <a:lnTo>
                      <a:pt x="1321" y="1124"/>
                    </a:lnTo>
                    <a:lnTo>
                      <a:pt x="1340" y="1094"/>
                    </a:lnTo>
                    <a:lnTo>
                      <a:pt x="1358" y="1065"/>
                    </a:lnTo>
                    <a:lnTo>
                      <a:pt x="1373" y="1033"/>
                    </a:lnTo>
                    <a:lnTo>
                      <a:pt x="1388" y="1001"/>
                    </a:lnTo>
                    <a:lnTo>
                      <a:pt x="1401" y="969"/>
                    </a:lnTo>
                    <a:lnTo>
                      <a:pt x="1412" y="935"/>
                    </a:lnTo>
                    <a:lnTo>
                      <a:pt x="1421" y="900"/>
                    </a:lnTo>
                    <a:lnTo>
                      <a:pt x="1430" y="866"/>
                    </a:lnTo>
                    <a:lnTo>
                      <a:pt x="1437" y="830"/>
                    </a:lnTo>
                    <a:lnTo>
                      <a:pt x="1441" y="795"/>
                    </a:lnTo>
                    <a:lnTo>
                      <a:pt x="1444" y="758"/>
                    </a:lnTo>
                    <a:lnTo>
                      <a:pt x="1444" y="721"/>
                    </a:lnTo>
                    <a:lnTo>
                      <a:pt x="1444" y="684"/>
                    </a:lnTo>
                    <a:lnTo>
                      <a:pt x="1441" y="648"/>
                    </a:lnTo>
                    <a:lnTo>
                      <a:pt x="1437" y="611"/>
                    </a:lnTo>
                    <a:lnTo>
                      <a:pt x="1430" y="577"/>
                    </a:lnTo>
                    <a:lnTo>
                      <a:pt x="1421" y="541"/>
                    </a:lnTo>
                    <a:lnTo>
                      <a:pt x="1412" y="507"/>
                    </a:lnTo>
                    <a:lnTo>
                      <a:pt x="1401" y="473"/>
                    </a:lnTo>
                    <a:lnTo>
                      <a:pt x="1388" y="442"/>
                    </a:lnTo>
                    <a:lnTo>
                      <a:pt x="1373" y="408"/>
                    </a:lnTo>
                    <a:lnTo>
                      <a:pt x="1358" y="378"/>
                    </a:lnTo>
                    <a:lnTo>
                      <a:pt x="1340" y="347"/>
                    </a:lnTo>
                    <a:lnTo>
                      <a:pt x="1321" y="318"/>
                    </a:lnTo>
                    <a:lnTo>
                      <a:pt x="1302" y="290"/>
                    </a:lnTo>
                    <a:lnTo>
                      <a:pt x="1280" y="263"/>
                    </a:lnTo>
                    <a:lnTo>
                      <a:pt x="1257" y="236"/>
                    </a:lnTo>
                    <a:lnTo>
                      <a:pt x="1233" y="212"/>
                    </a:lnTo>
                    <a:lnTo>
                      <a:pt x="1207" y="188"/>
                    </a:lnTo>
                    <a:lnTo>
                      <a:pt x="1182" y="165"/>
                    </a:lnTo>
                    <a:lnTo>
                      <a:pt x="1154" y="143"/>
                    </a:lnTo>
                    <a:lnTo>
                      <a:pt x="1126" y="124"/>
                    </a:lnTo>
                    <a:lnTo>
                      <a:pt x="1096" y="105"/>
                    </a:lnTo>
                    <a:lnTo>
                      <a:pt x="1066" y="87"/>
                    </a:lnTo>
                    <a:lnTo>
                      <a:pt x="1035" y="72"/>
                    </a:lnTo>
                    <a:lnTo>
                      <a:pt x="1003" y="57"/>
                    </a:lnTo>
                    <a:lnTo>
                      <a:pt x="970" y="44"/>
                    </a:lnTo>
                    <a:lnTo>
                      <a:pt x="937" y="32"/>
                    </a:lnTo>
                    <a:lnTo>
                      <a:pt x="902" y="23"/>
                    </a:lnTo>
                    <a:lnTo>
                      <a:pt x="868" y="15"/>
                    </a:lnTo>
                    <a:lnTo>
                      <a:pt x="832" y="8"/>
                    </a:lnTo>
                    <a:lnTo>
                      <a:pt x="795" y="4"/>
                    </a:lnTo>
                    <a:lnTo>
                      <a:pt x="760" y="0"/>
                    </a:lnTo>
                    <a:lnTo>
                      <a:pt x="723" y="0"/>
                    </a:lnTo>
                    <a:lnTo>
                      <a:pt x="684" y="0"/>
                    </a:lnTo>
                    <a:lnTo>
                      <a:pt x="649" y="4"/>
                    </a:lnTo>
                    <a:lnTo>
                      <a:pt x="612" y="8"/>
                    </a:lnTo>
                    <a:lnTo>
                      <a:pt x="577" y="15"/>
                    </a:lnTo>
                    <a:lnTo>
                      <a:pt x="542" y="23"/>
                    </a:lnTo>
                    <a:lnTo>
                      <a:pt x="507" y="32"/>
                    </a:lnTo>
                    <a:lnTo>
                      <a:pt x="474" y="44"/>
                    </a:lnTo>
                    <a:lnTo>
                      <a:pt x="441" y="57"/>
                    </a:lnTo>
                    <a:lnTo>
                      <a:pt x="409" y="72"/>
                    </a:lnTo>
                    <a:lnTo>
                      <a:pt x="378" y="87"/>
                    </a:lnTo>
                    <a:lnTo>
                      <a:pt x="348" y="105"/>
                    </a:lnTo>
                    <a:lnTo>
                      <a:pt x="319" y="124"/>
                    </a:lnTo>
                    <a:lnTo>
                      <a:pt x="290" y="143"/>
                    </a:lnTo>
                    <a:lnTo>
                      <a:pt x="262" y="165"/>
                    </a:lnTo>
                    <a:lnTo>
                      <a:pt x="237" y="188"/>
                    </a:lnTo>
                    <a:lnTo>
                      <a:pt x="211" y="212"/>
                    </a:lnTo>
                    <a:lnTo>
                      <a:pt x="187" y="236"/>
                    </a:lnTo>
                    <a:lnTo>
                      <a:pt x="164" y="263"/>
                    </a:lnTo>
                    <a:lnTo>
                      <a:pt x="144" y="290"/>
                    </a:lnTo>
                    <a:lnTo>
                      <a:pt x="123" y="318"/>
                    </a:lnTo>
                    <a:lnTo>
                      <a:pt x="104" y="347"/>
                    </a:lnTo>
                    <a:lnTo>
                      <a:pt x="86" y="378"/>
                    </a:lnTo>
                    <a:lnTo>
                      <a:pt x="71" y="408"/>
                    </a:lnTo>
                    <a:lnTo>
                      <a:pt x="56" y="442"/>
                    </a:lnTo>
                    <a:lnTo>
                      <a:pt x="43" y="473"/>
                    </a:lnTo>
                    <a:lnTo>
                      <a:pt x="32" y="507"/>
                    </a:lnTo>
                    <a:lnTo>
                      <a:pt x="23" y="541"/>
                    </a:lnTo>
                    <a:lnTo>
                      <a:pt x="14" y="577"/>
                    </a:lnTo>
                    <a:lnTo>
                      <a:pt x="7" y="611"/>
                    </a:lnTo>
                    <a:lnTo>
                      <a:pt x="4" y="648"/>
                    </a:lnTo>
                    <a:lnTo>
                      <a:pt x="1" y="684"/>
                    </a:lnTo>
                    <a:lnTo>
                      <a:pt x="0" y="721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81" name="Freeform 345"/>
              <p:cNvSpPr>
                <a:spLocks/>
              </p:cNvSpPr>
              <p:nvPr/>
            </p:nvSpPr>
            <p:spPr bwMode="auto">
              <a:xfrm>
                <a:off x="662" y="3544"/>
                <a:ext cx="283" cy="283"/>
              </a:xfrm>
              <a:custGeom>
                <a:avLst/>
                <a:gdLst>
                  <a:gd name="T0" fmla="*/ 3 w 1135"/>
                  <a:gd name="T1" fmla="*/ 623 h 1131"/>
                  <a:gd name="T2" fmla="*/ 18 w 1135"/>
                  <a:gd name="T3" fmla="*/ 706 h 1131"/>
                  <a:gd name="T4" fmla="*/ 45 w 1135"/>
                  <a:gd name="T5" fmla="*/ 785 h 1131"/>
                  <a:gd name="T6" fmla="*/ 83 w 1135"/>
                  <a:gd name="T7" fmla="*/ 858 h 1131"/>
                  <a:gd name="T8" fmla="*/ 130 w 1135"/>
                  <a:gd name="T9" fmla="*/ 925 h 1131"/>
                  <a:gd name="T10" fmla="*/ 186 w 1135"/>
                  <a:gd name="T11" fmla="*/ 984 h 1131"/>
                  <a:gd name="T12" fmla="*/ 251 w 1135"/>
                  <a:gd name="T13" fmla="*/ 1034 h 1131"/>
                  <a:gd name="T14" fmla="*/ 322 w 1135"/>
                  <a:gd name="T15" fmla="*/ 1076 h 1131"/>
                  <a:gd name="T16" fmla="*/ 399 w 1135"/>
                  <a:gd name="T17" fmla="*/ 1105 h 1131"/>
                  <a:gd name="T18" fmla="*/ 481 w 1135"/>
                  <a:gd name="T19" fmla="*/ 1124 h 1131"/>
                  <a:gd name="T20" fmla="*/ 568 w 1135"/>
                  <a:gd name="T21" fmla="*/ 1131 h 1131"/>
                  <a:gd name="T22" fmla="*/ 653 w 1135"/>
                  <a:gd name="T23" fmla="*/ 1124 h 1131"/>
                  <a:gd name="T24" fmla="*/ 736 w 1135"/>
                  <a:gd name="T25" fmla="*/ 1105 h 1131"/>
                  <a:gd name="T26" fmla="*/ 812 w 1135"/>
                  <a:gd name="T27" fmla="*/ 1076 h 1131"/>
                  <a:gd name="T28" fmla="*/ 884 w 1135"/>
                  <a:gd name="T29" fmla="*/ 1034 h 1131"/>
                  <a:gd name="T30" fmla="*/ 949 w 1135"/>
                  <a:gd name="T31" fmla="*/ 984 h 1131"/>
                  <a:gd name="T32" fmla="*/ 1005 w 1135"/>
                  <a:gd name="T33" fmla="*/ 925 h 1131"/>
                  <a:gd name="T34" fmla="*/ 1052 w 1135"/>
                  <a:gd name="T35" fmla="*/ 858 h 1131"/>
                  <a:gd name="T36" fmla="*/ 1090 w 1135"/>
                  <a:gd name="T37" fmla="*/ 785 h 1131"/>
                  <a:gd name="T38" fmla="*/ 1117 w 1135"/>
                  <a:gd name="T39" fmla="*/ 706 h 1131"/>
                  <a:gd name="T40" fmla="*/ 1131 w 1135"/>
                  <a:gd name="T41" fmla="*/ 623 h 1131"/>
                  <a:gd name="T42" fmla="*/ 1134 w 1135"/>
                  <a:gd name="T43" fmla="*/ 537 h 1131"/>
                  <a:gd name="T44" fmla="*/ 1124 w 1135"/>
                  <a:gd name="T45" fmla="*/ 451 h 1131"/>
                  <a:gd name="T46" fmla="*/ 1101 w 1135"/>
                  <a:gd name="T47" fmla="*/ 371 h 1131"/>
                  <a:gd name="T48" fmla="*/ 1066 w 1135"/>
                  <a:gd name="T49" fmla="*/ 296 h 1131"/>
                  <a:gd name="T50" fmla="*/ 1022 w 1135"/>
                  <a:gd name="T51" fmla="*/ 227 h 1131"/>
                  <a:gd name="T52" fmla="*/ 968 w 1135"/>
                  <a:gd name="T53" fmla="*/ 166 h 1131"/>
                  <a:gd name="T54" fmla="*/ 907 w 1135"/>
                  <a:gd name="T55" fmla="*/ 112 h 1131"/>
                  <a:gd name="T56" fmla="*/ 838 w 1135"/>
                  <a:gd name="T57" fmla="*/ 68 h 1131"/>
                  <a:gd name="T58" fmla="*/ 763 w 1135"/>
                  <a:gd name="T59" fmla="*/ 34 h 1131"/>
                  <a:gd name="T60" fmla="*/ 681 w 1135"/>
                  <a:gd name="T61" fmla="*/ 11 h 1131"/>
                  <a:gd name="T62" fmla="*/ 597 w 1135"/>
                  <a:gd name="T63" fmla="*/ 0 h 1131"/>
                  <a:gd name="T64" fmla="*/ 510 w 1135"/>
                  <a:gd name="T65" fmla="*/ 3 h 1131"/>
                  <a:gd name="T66" fmla="*/ 426 w 1135"/>
                  <a:gd name="T67" fmla="*/ 18 h 1131"/>
                  <a:gd name="T68" fmla="*/ 347 w 1135"/>
                  <a:gd name="T69" fmla="*/ 45 h 1131"/>
                  <a:gd name="T70" fmla="*/ 274 w 1135"/>
                  <a:gd name="T71" fmla="*/ 82 h 1131"/>
                  <a:gd name="T72" fmla="*/ 207 w 1135"/>
                  <a:gd name="T73" fmla="*/ 129 h 1131"/>
                  <a:gd name="T74" fmla="*/ 148 w 1135"/>
                  <a:gd name="T75" fmla="*/ 185 h 1131"/>
                  <a:gd name="T76" fmla="*/ 97 w 1135"/>
                  <a:gd name="T77" fmla="*/ 250 h 1131"/>
                  <a:gd name="T78" fmla="*/ 56 w 1135"/>
                  <a:gd name="T79" fmla="*/ 320 h 1131"/>
                  <a:gd name="T80" fmla="*/ 26 w 1135"/>
                  <a:gd name="T81" fmla="*/ 398 h 1131"/>
                  <a:gd name="T82" fmla="*/ 7 w 1135"/>
                  <a:gd name="T83" fmla="*/ 479 h 1131"/>
                  <a:gd name="T84" fmla="*/ 0 w 1135"/>
                  <a:gd name="T85" fmla="*/ 566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35" h="1131">
                    <a:moveTo>
                      <a:pt x="0" y="566"/>
                    </a:moveTo>
                    <a:lnTo>
                      <a:pt x="2" y="594"/>
                    </a:lnTo>
                    <a:lnTo>
                      <a:pt x="3" y="623"/>
                    </a:lnTo>
                    <a:lnTo>
                      <a:pt x="7" y="651"/>
                    </a:lnTo>
                    <a:lnTo>
                      <a:pt x="12" y="679"/>
                    </a:lnTo>
                    <a:lnTo>
                      <a:pt x="18" y="706"/>
                    </a:lnTo>
                    <a:lnTo>
                      <a:pt x="26" y="733"/>
                    </a:lnTo>
                    <a:lnTo>
                      <a:pt x="35" y="760"/>
                    </a:lnTo>
                    <a:lnTo>
                      <a:pt x="45" y="785"/>
                    </a:lnTo>
                    <a:lnTo>
                      <a:pt x="56" y="811"/>
                    </a:lnTo>
                    <a:lnTo>
                      <a:pt x="69" y="835"/>
                    </a:lnTo>
                    <a:lnTo>
                      <a:pt x="83" y="858"/>
                    </a:lnTo>
                    <a:lnTo>
                      <a:pt x="97" y="881"/>
                    </a:lnTo>
                    <a:lnTo>
                      <a:pt x="114" y="904"/>
                    </a:lnTo>
                    <a:lnTo>
                      <a:pt x="130" y="925"/>
                    </a:lnTo>
                    <a:lnTo>
                      <a:pt x="148" y="946"/>
                    </a:lnTo>
                    <a:lnTo>
                      <a:pt x="167" y="965"/>
                    </a:lnTo>
                    <a:lnTo>
                      <a:pt x="186" y="984"/>
                    </a:lnTo>
                    <a:lnTo>
                      <a:pt x="207" y="1002"/>
                    </a:lnTo>
                    <a:lnTo>
                      <a:pt x="229" y="1019"/>
                    </a:lnTo>
                    <a:lnTo>
                      <a:pt x="251" y="1034"/>
                    </a:lnTo>
                    <a:lnTo>
                      <a:pt x="274" y="1049"/>
                    </a:lnTo>
                    <a:lnTo>
                      <a:pt x="297" y="1063"/>
                    </a:lnTo>
                    <a:lnTo>
                      <a:pt x="322" y="1076"/>
                    </a:lnTo>
                    <a:lnTo>
                      <a:pt x="347" y="1086"/>
                    </a:lnTo>
                    <a:lnTo>
                      <a:pt x="373" y="1096"/>
                    </a:lnTo>
                    <a:lnTo>
                      <a:pt x="399" y="1105"/>
                    </a:lnTo>
                    <a:lnTo>
                      <a:pt x="426" y="1113"/>
                    </a:lnTo>
                    <a:lnTo>
                      <a:pt x="453" y="1119"/>
                    </a:lnTo>
                    <a:lnTo>
                      <a:pt x="481" y="1124"/>
                    </a:lnTo>
                    <a:lnTo>
                      <a:pt x="510" y="1128"/>
                    </a:lnTo>
                    <a:lnTo>
                      <a:pt x="538" y="1131"/>
                    </a:lnTo>
                    <a:lnTo>
                      <a:pt x="568" y="1131"/>
                    </a:lnTo>
                    <a:lnTo>
                      <a:pt x="597" y="1131"/>
                    </a:lnTo>
                    <a:lnTo>
                      <a:pt x="625" y="1128"/>
                    </a:lnTo>
                    <a:lnTo>
                      <a:pt x="653" y="1124"/>
                    </a:lnTo>
                    <a:lnTo>
                      <a:pt x="681" y="1119"/>
                    </a:lnTo>
                    <a:lnTo>
                      <a:pt x="709" y="1113"/>
                    </a:lnTo>
                    <a:lnTo>
                      <a:pt x="736" y="1105"/>
                    </a:lnTo>
                    <a:lnTo>
                      <a:pt x="763" y="1096"/>
                    </a:lnTo>
                    <a:lnTo>
                      <a:pt x="788" y="1086"/>
                    </a:lnTo>
                    <a:lnTo>
                      <a:pt x="812" y="1076"/>
                    </a:lnTo>
                    <a:lnTo>
                      <a:pt x="838" y="1063"/>
                    </a:lnTo>
                    <a:lnTo>
                      <a:pt x="861" y="1049"/>
                    </a:lnTo>
                    <a:lnTo>
                      <a:pt x="884" y="1034"/>
                    </a:lnTo>
                    <a:lnTo>
                      <a:pt x="907" y="1019"/>
                    </a:lnTo>
                    <a:lnTo>
                      <a:pt x="929" y="1002"/>
                    </a:lnTo>
                    <a:lnTo>
                      <a:pt x="949" y="984"/>
                    </a:lnTo>
                    <a:lnTo>
                      <a:pt x="968" y="965"/>
                    </a:lnTo>
                    <a:lnTo>
                      <a:pt x="987" y="946"/>
                    </a:lnTo>
                    <a:lnTo>
                      <a:pt x="1005" y="925"/>
                    </a:lnTo>
                    <a:lnTo>
                      <a:pt x="1022" y="904"/>
                    </a:lnTo>
                    <a:lnTo>
                      <a:pt x="1038" y="881"/>
                    </a:lnTo>
                    <a:lnTo>
                      <a:pt x="1052" y="858"/>
                    </a:lnTo>
                    <a:lnTo>
                      <a:pt x="1066" y="835"/>
                    </a:lnTo>
                    <a:lnTo>
                      <a:pt x="1079" y="811"/>
                    </a:lnTo>
                    <a:lnTo>
                      <a:pt x="1090" y="785"/>
                    </a:lnTo>
                    <a:lnTo>
                      <a:pt x="1101" y="760"/>
                    </a:lnTo>
                    <a:lnTo>
                      <a:pt x="1110" y="733"/>
                    </a:lnTo>
                    <a:lnTo>
                      <a:pt x="1117" y="706"/>
                    </a:lnTo>
                    <a:lnTo>
                      <a:pt x="1124" y="679"/>
                    </a:lnTo>
                    <a:lnTo>
                      <a:pt x="1129" y="651"/>
                    </a:lnTo>
                    <a:lnTo>
                      <a:pt x="1131" y="623"/>
                    </a:lnTo>
                    <a:lnTo>
                      <a:pt x="1134" y="594"/>
                    </a:lnTo>
                    <a:lnTo>
                      <a:pt x="1135" y="566"/>
                    </a:lnTo>
                    <a:lnTo>
                      <a:pt x="1134" y="537"/>
                    </a:lnTo>
                    <a:lnTo>
                      <a:pt x="1131" y="507"/>
                    </a:lnTo>
                    <a:lnTo>
                      <a:pt x="1129" y="479"/>
                    </a:lnTo>
                    <a:lnTo>
                      <a:pt x="1124" y="451"/>
                    </a:lnTo>
                    <a:lnTo>
                      <a:pt x="1117" y="424"/>
                    </a:lnTo>
                    <a:lnTo>
                      <a:pt x="1110" y="398"/>
                    </a:lnTo>
                    <a:lnTo>
                      <a:pt x="1101" y="371"/>
                    </a:lnTo>
                    <a:lnTo>
                      <a:pt x="1090" y="345"/>
                    </a:lnTo>
                    <a:lnTo>
                      <a:pt x="1079" y="320"/>
                    </a:lnTo>
                    <a:lnTo>
                      <a:pt x="1066" y="296"/>
                    </a:lnTo>
                    <a:lnTo>
                      <a:pt x="1052" y="273"/>
                    </a:lnTo>
                    <a:lnTo>
                      <a:pt x="1038" y="250"/>
                    </a:lnTo>
                    <a:lnTo>
                      <a:pt x="1022" y="227"/>
                    </a:lnTo>
                    <a:lnTo>
                      <a:pt x="1005" y="207"/>
                    </a:lnTo>
                    <a:lnTo>
                      <a:pt x="987" y="185"/>
                    </a:lnTo>
                    <a:lnTo>
                      <a:pt x="968" y="166"/>
                    </a:lnTo>
                    <a:lnTo>
                      <a:pt x="949" y="147"/>
                    </a:lnTo>
                    <a:lnTo>
                      <a:pt x="929" y="129"/>
                    </a:lnTo>
                    <a:lnTo>
                      <a:pt x="907" y="112"/>
                    </a:lnTo>
                    <a:lnTo>
                      <a:pt x="884" y="97"/>
                    </a:lnTo>
                    <a:lnTo>
                      <a:pt x="861" y="82"/>
                    </a:lnTo>
                    <a:lnTo>
                      <a:pt x="838" y="68"/>
                    </a:lnTo>
                    <a:lnTo>
                      <a:pt x="812" y="56"/>
                    </a:lnTo>
                    <a:lnTo>
                      <a:pt x="788" y="45"/>
                    </a:lnTo>
                    <a:lnTo>
                      <a:pt x="763" y="34"/>
                    </a:lnTo>
                    <a:lnTo>
                      <a:pt x="736" y="25"/>
                    </a:lnTo>
                    <a:lnTo>
                      <a:pt x="709" y="18"/>
                    </a:lnTo>
                    <a:lnTo>
                      <a:pt x="681" y="11"/>
                    </a:lnTo>
                    <a:lnTo>
                      <a:pt x="653" y="6"/>
                    </a:lnTo>
                    <a:lnTo>
                      <a:pt x="625" y="3"/>
                    </a:lnTo>
                    <a:lnTo>
                      <a:pt x="597" y="0"/>
                    </a:lnTo>
                    <a:lnTo>
                      <a:pt x="568" y="0"/>
                    </a:lnTo>
                    <a:lnTo>
                      <a:pt x="538" y="0"/>
                    </a:lnTo>
                    <a:lnTo>
                      <a:pt x="510" y="3"/>
                    </a:lnTo>
                    <a:lnTo>
                      <a:pt x="481" y="6"/>
                    </a:lnTo>
                    <a:lnTo>
                      <a:pt x="453" y="11"/>
                    </a:lnTo>
                    <a:lnTo>
                      <a:pt x="426" y="18"/>
                    </a:lnTo>
                    <a:lnTo>
                      <a:pt x="399" y="25"/>
                    </a:lnTo>
                    <a:lnTo>
                      <a:pt x="373" y="34"/>
                    </a:lnTo>
                    <a:lnTo>
                      <a:pt x="347" y="45"/>
                    </a:lnTo>
                    <a:lnTo>
                      <a:pt x="322" y="56"/>
                    </a:lnTo>
                    <a:lnTo>
                      <a:pt x="297" y="68"/>
                    </a:lnTo>
                    <a:lnTo>
                      <a:pt x="274" y="82"/>
                    </a:lnTo>
                    <a:lnTo>
                      <a:pt x="251" y="97"/>
                    </a:lnTo>
                    <a:lnTo>
                      <a:pt x="229" y="112"/>
                    </a:lnTo>
                    <a:lnTo>
                      <a:pt x="207" y="129"/>
                    </a:lnTo>
                    <a:lnTo>
                      <a:pt x="186" y="147"/>
                    </a:lnTo>
                    <a:lnTo>
                      <a:pt x="167" y="166"/>
                    </a:lnTo>
                    <a:lnTo>
                      <a:pt x="148" y="185"/>
                    </a:lnTo>
                    <a:lnTo>
                      <a:pt x="130" y="207"/>
                    </a:lnTo>
                    <a:lnTo>
                      <a:pt x="114" y="227"/>
                    </a:lnTo>
                    <a:lnTo>
                      <a:pt x="97" y="250"/>
                    </a:lnTo>
                    <a:lnTo>
                      <a:pt x="83" y="273"/>
                    </a:lnTo>
                    <a:lnTo>
                      <a:pt x="69" y="296"/>
                    </a:lnTo>
                    <a:lnTo>
                      <a:pt x="56" y="320"/>
                    </a:lnTo>
                    <a:lnTo>
                      <a:pt x="45" y="345"/>
                    </a:lnTo>
                    <a:lnTo>
                      <a:pt x="35" y="371"/>
                    </a:lnTo>
                    <a:lnTo>
                      <a:pt x="26" y="398"/>
                    </a:lnTo>
                    <a:lnTo>
                      <a:pt x="18" y="424"/>
                    </a:lnTo>
                    <a:lnTo>
                      <a:pt x="12" y="451"/>
                    </a:lnTo>
                    <a:lnTo>
                      <a:pt x="7" y="479"/>
                    </a:lnTo>
                    <a:lnTo>
                      <a:pt x="3" y="507"/>
                    </a:lnTo>
                    <a:lnTo>
                      <a:pt x="2" y="537"/>
                    </a:lnTo>
                    <a:lnTo>
                      <a:pt x="0" y="566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9" name="Group 346"/>
            <p:cNvGrpSpPr>
              <a:grpSpLocks/>
            </p:cNvGrpSpPr>
            <p:nvPr/>
          </p:nvGrpSpPr>
          <p:grpSpPr bwMode="auto">
            <a:xfrm>
              <a:off x="6372225" y="3789363"/>
              <a:ext cx="969963" cy="792162"/>
              <a:chOff x="4014" y="2387"/>
              <a:chExt cx="611" cy="499"/>
            </a:xfrm>
          </p:grpSpPr>
          <p:grpSp>
            <p:nvGrpSpPr>
              <p:cNvPr id="10" name="Group 347"/>
              <p:cNvGrpSpPr>
                <a:grpSpLocks/>
              </p:cNvGrpSpPr>
              <p:nvPr/>
            </p:nvGrpSpPr>
            <p:grpSpPr bwMode="auto">
              <a:xfrm>
                <a:off x="4014" y="2387"/>
                <a:ext cx="345" cy="336"/>
                <a:chOff x="4282" y="2521"/>
                <a:chExt cx="345" cy="336"/>
              </a:xfrm>
            </p:grpSpPr>
            <p:sp>
              <p:nvSpPr>
                <p:cNvPr id="65884" name="Freeform 348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  <a:close/>
                    </a:path>
                  </a:pathLst>
                </a:custGeom>
                <a:solidFill>
                  <a:srgbClr val="8B92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5885" name="Freeform 349"/>
                <p:cNvSpPr>
                  <a:spLocks/>
                </p:cNvSpPr>
                <p:nvPr/>
              </p:nvSpPr>
              <p:spPr bwMode="auto">
                <a:xfrm>
                  <a:off x="4282" y="2521"/>
                  <a:ext cx="345" cy="336"/>
                </a:xfrm>
                <a:custGeom>
                  <a:avLst/>
                  <a:gdLst>
                    <a:gd name="T0" fmla="*/ 4 w 1444"/>
                    <a:gd name="T1" fmla="*/ 795 h 1442"/>
                    <a:gd name="T2" fmla="*/ 23 w 1444"/>
                    <a:gd name="T3" fmla="*/ 900 h 1442"/>
                    <a:gd name="T4" fmla="*/ 56 w 1444"/>
                    <a:gd name="T5" fmla="*/ 1001 h 1442"/>
                    <a:gd name="T6" fmla="*/ 104 w 1444"/>
                    <a:gd name="T7" fmla="*/ 1094 h 1442"/>
                    <a:gd name="T8" fmla="*/ 164 w 1444"/>
                    <a:gd name="T9" fmla="*/ 1180 h 1442"/>
                    <a:gd name="T10" fmla="*/ 237 w 1444"/>
                    <a:gd name="T11" fmla="*/ 1255 h 1442"/>
                    <a:gd name="T12" fmla="*/ 319 w 1444"/>
                    <a:gd name="T13" fmla="*/ 1319 h 1442"/>
                    <a:gd name="T14" fmla="*/ 409 w 1444"/>
                    <a:gd name="T15" fmla="*/ 1371 h 1442"/>
                    <a:gd name="T16" fmla="*/ 507 w 1444"/>
                    <a:gd name="T17" fmla="*/ 1409 h 1442"/>
                    <a:gd name="T18" fmla="*/ 612 w 1444"/>
                    <a:gd name="T19" fmla="*/ 1433 h 1442"/>
                    <a:gd name="T20" fmla="*/ 723 w 1444"/>
                    <a:gd name="T21" fmla="*/ 1442 h 1442"/>
                    <a:gd name="T22" fmla="*/ 832 w 1444"/>
                    <a:gd name="T23" fmla="*/ 1433 h 1442"/>
                    <a:gd name="T24" fmla="*/ 937 w 1444"/>
                    <a:gd name="T25" fmla="*/ 1409 h 1442"/>
                    <a:gd name="T26" fmla="*/ 1035 w 1444"/>
                    <a:gd name="T27" fmla="*/ 1371 h 1442"/>
                    <a:gd name="T28" fmla="*/ 1126 w 1444"/>
                    <a:gd name="T29" fmla="*/ 1319 h 1442"/>
                    <a:gd name="T30" fmla="*/ 1207 w 1444"/>
                    <a:gd name="T31" fmla="*/ 1255 h 1442"/>
                    <a:gd name="T32" fmla="*/ 1280 w 1444"/>
                    <a:gd name="T33" fmla="*/ 1180 h 1442"/>
                    <a:gd name="T34" fmla="*/ 1340 w 1444"/>
                    <a:gd name="T35" fmla="*/ 1094 h 1442"/>
                    <a:gd name="T36" fmla="*/ 1388 w 1444"/>
                    <a:gd name="T37" fmla="*/ 1001 h 1442"/>
                    <a:gd name="T38" fmla="*/ 1421 w 1444"/>
                    <a:gd name="T39" fmla="*/ 900 h 1442"/>
                    <a:gd name="T40" fmla="*/ 1441 w 1444"/>
                    <a:gd name="T41" fmla="*/ 795 h 1442"/>
                    <a:gd name="T42" fmla="*/ 1444 w 1444"/>
                    <a:gd name="T43" fmla="*/ 684 h 1442"/>
                    <a:gd name="T44" fmla="*/ 1430 w 1444"/>
                    <a:gd name="T45" fmla="*/ 577 h 1442"/>
                    <a:gd name="T46" fmla="*/ 1401 w 1444"/>
                    <a:gd name="T47" fmla="*/ 473 h 1442"/>
                    <a:gd name="T48" fmla="*/ 1358 w 1444"/>
                    <a:gd name="T49" fmla="*/ 378 h 1442"/>
                    <a:gd name="T50" fmla="*/ 1302 w 1444"/>
                    <a:gd name="T51" fmla="*/ 290 h 1442"/>
                    <a:gd name="T52" fmla="*/ 1233 w 1444"/>
                    <a:gd name="T53" fmla="*/ 212 h 1442"/>
                    <a:gd name="T54" fmla="*/ 1154 w 1444"/>
                    <a:gd name="T55" fmla="*/ 143 h 1442"/>
                    <a:gd name="T56" fmla="*/ 1066 w 1444"/>
                    <a:gd name="T57" fmla="*/ 87 h 1442"/>
                    <a:gd name="T58" fmla="*/ 970 w 1444"/>
                    <a:gd name="T59" fmla="*/ 44 h 1442"/>
                    <a:gd name="T60" fmla="*/ 868 w 1444"/>
                    <a:gd name="T61" fmla="*/ 15 h 1442"/>
                    <a:gd name="T62" fmla="*/ 760 w 1444"/>
                    <a:gd name="T63" fmla="*/ 0 h 1442"/>
                    <a:gd name="T64" fmla="*/ 649 w 1444"/>
                    <a:gd name="T65" fmla="*/ 4 h 1442"/>
                    <a:gd name="T66" fmla="*/ 542 w 1444"/>
                    <a:gd name="T67" fmla="*/ 23 h 1442"/>
                    <a:gd name="T68" fmla="*/ 441 w 1444"/>
                    <a:gd name="T69" fmla="*/ 57 h 1442"/>
                    <a:gd name="T70" fmla="*/ 348 w 1444"/>
                    <a:gd name="T71" fmla="*/ 105 h 1442"/>
                    <a:gd name="T72" fmla="*/ 262 w 1444"/>
                    <a:gd name="T73" fmla="*/ 165 h 1442"/>
                    <a:gd name="T74" fmla="*/ 187 w 1444"/>
                    <a:gd name="T75" fmla="*/ 236 h 1442"/>
                    <a:gd name="T76" fmla="*/ 123 w 1444"/>
                    <a:gd name="T77" fmla="*/ 318 h 1442"/>
                    <a:gd name="T78" fmla="*/ 71 w 1444"/>
                    <a:gd name="T79" fmla="*/ 408 h 1442"/>
                    <a:gd name="T80" fmla="*/ 32 w 1444"/>
                    <a:gd name="T81" fmla="*/ 507 h 1442"/>
                    <a:gd name="T82" fmla="*/ 7 w 1444"/>
                    <a:gd name="T83" fmla="*/ 611 h 1442"/>
                    <a:gd name="T84" fmla="*/ 0 w 1444"/>
                    <a:gd name="T85" fmla="*/ 721 h 1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44" h="1442">
                      <a:moveTo>
                        <a:pt x="0" y="721"/>
                      </a:moveTo>
                      <a:lnTo>
                        <a:pt x="1" y="758"/>
                      </a:lnTo>
                      <a:lnTo>
                        <a:pt x="4" y="795"/>
                      </a:lnTo>
                      <a:lnTo>
                        <a:pt x="7" y="830"/>
                      </a:lnTo>
                      <a:lnTo>
                        <a:pt x="14" y="866"/>
                      </a:lnTo>
                      <a:lnTo>
                        <a:pt x="23" y="900"/>
                      </a:lnTo>
                      <a:lnTo>
                        <a:pt x="32" y="935"/>
                      </a:lnTo>
                      <a:lnTo>
                        <a:pt x="43" y="969"/>
                      </a:lnTo>
                      <a:lnTo>
                        <a:pt x="56" y="1001"/>
                      </a:lnTo>
                      <a:lnTo>
                        <a:pt x="71" y="1033"/>
                      </a:lnTo>
                      <a:lnTo>
                        <a:pt x="86" y="1065"/>
                      </a:lnTo>
                      <a:lnTo>
                        <a:pt x="104" y="1094"/>
                      </a:lnTo>
                      <a:lnTo>
                        <a:pt x="123" y="1124"/>
                      </a:lnTo>
                      <a:lnTo>
                        <a:pt x="144" y="1152"/>
                      </a:lnTo>
                      <a:lnTo>
                        <a:pt x="164" y="1180"/>
                      </a:lnTo>
                      <a:lnTo>
                        <a:pt x="187" y="1205"/>
                      </a:lnTo>
                      <a:lnTo>
                        <a:pt x="211" y="1231"/>
                      </a:lnTo>
                      <a:lnTo>
                        <a:pt x="237" y="1255"/>
                      </a:lnTo>
                      <a:lnTo>
                        <a:pt x="262" y="1278"/>
                      </a:lnTo>
                      <a:lnTo>
                        <a:pt x="290" y="1298"/>
                      </a:lnTo>
                      <a:lnTo>
                        <a:pt x="319" y="1319"/>
                      </a:lnTo>
                      <a:lnTo>
                        <a:pt x="348" y="1338"/>
                      </a:lnTo>
                      <a:lnTo>
                        <a:pt x="378" y="1356"/>
                      </a:lnTo>
                      <a:lnTo>
                        <a:pt x="409" y="1371"/>
                      </a:lnTo>
                      <a:lnTo>
                        <a:pt x="441" y="1385"/>
                      </a:lnTo>
                      <a:lnTo>
                        <a:pt x="474" y="1399"/>
                      </a:lnTo>
                      <a:lnTo>
                        <a:pt x="507" y="1409"/>
                      </a:lnTo>
                      <a:lnTo>
                        <a:pt x="542" y="1419"/>
                      </a:lnTo>
                      <a:lnTo>
                        <a:pt x="577" y="1427"/>
                      </a:lnTo>
                      <a:lnTo>
                        <a:pt x="612" y="1433"/>
                      </a:lnTo>
                      <a:lnTo>
                        <a:pt x="649" y="1438"/>
                      </a:lnTo>
                      <a:lnTo>
                        <a:pt x="684" y="1441"/>
                      </a:lnTo>
                      <a:lnTo>
                        <a:pt x="723" y="1442"/>
                      </a:lnTo>
                      <a:lnTo>
                        <a:pt x="760" y="1441"/>
                      </a:lnTo>
                      <a:lnTo>
                        <a:pt x="795" y="1438"/>
                      </a:lnTo>
                      <a:lnTo>
                        <a:pt x="832" y="1433"/>
                      </a:lnTo>
                      <a:lnTo>
                        <a:pt x="868" y="1427"/>
                      </a:lnTo>
                      <a:lnTo>
                        <a:pt x="902" y="1419"/>
                      </a:lnTo>
                      <a:lnTo>
                        <a:pt x="937" y="1409"/>
                      </a:lnTo>
                      <a:lnTo>
                        <a:pt x="970" y="1399"/>
                      </a:lnTo>
                      <a:lnTo>
                        <a:pt x="1003" y="1385"/>
                      </a:lnTo>
                      <a:lnTo>
                        <a:pt x="1035" y="1371"/>
                      </a:lnTo>
                      <a:lnTo>
                        <a:pt x="1066" y="1356"/>
                      </a:lnTo>
                      <a:lnTo>
                        <a:pt x="1096" y="1338"/>
                      </a:lnTo>
                      <a:lnTo>
                        <a:pt x="1126" y="1319"/>
                      </a:lnTo>
                      <a:lnTo>
                        <a:pt x="1154" y="1298"/>
                      </a:lnTo>
                      <a:lnTo>
                        <a:pt x="1182" y="1278"/>
                      </a:lnTo>
                      <a:lnTo>
                        <a:pt x="1207" y="1255"/>
                      </a:lnTo>
                      <a:lnTo>
                        <a:pt x="1233" y="1231"/>
                      </a:lnTo>
                      <a:lnTo>
                        <a:pt x="1257" y="1205"/>
                      </a:lnTo>
                      <a:lnTo>
                        <a:pt x="1280" y="1180"/>
                      </a:lnTo>
                      <a:lnTo>
                        <a:pt x="1302" y="1152"/>
                      </a:lnTo>
                      <a:lnTo>
                        <a:pt x="1321" y="1124"/>
                      </a:lnTo>
                      <a:lnTo>
                        <a:pt x="1340" y="1094"/>
                      </a:lnTo>
                      <a:lnTo>
                        <a:pt x="1358" y="1065"/>
                      </a:lnTo>
                      <a:lnTo>
                        <a:pt x="1373" y="1033"/>
                      </a:lnTo>
                      <a:lnTo>
                        <a:pt x="1388" y="1001"/>
                      </a:lnTo>
                      <a:lnTo>
                        <a:pt x="1401" y="969"/>
                      </a:lnTo>
                      <a:lnTo>
                        <a:pt x="1412" y="935"/>
                      </a:lnTo>
                      <a:lnTo>
                        <a:pt x="1421" y="900"/>
                      </a:lnTo>
                      <a:lnTo>
                        <a:pt x="1430" y="866"/>
                      </a:lnTo>
                      <a:lnTo>
                        <a:pt x="1437" y="830"/>
                      </a:lnTo>
                      <a:lnTo>
                        <a:pt x="1441" y="795"/>
                      </a:lnTo>
                      <a:lnTo>
                        <a:pt x="1444" y="758"/>
                      </a:lnTo>
                      <a:lnTo>
                        <a:pt x="1444" y="721"/>
                      </a:lnTo>
                      <a:lnTo>
                        <a:pt x="1444" y="684"/>
                      </a:lnTo>
                      <a:lnTo>
                        <a:pt x="1441" y="648"/>
                      </a:lnTo>
                      <a:lnTo>
                        <a:pt x="1437" y="611"/>
                      </a:lnTo>
                      <a:lnTo>
                        <a:pt x="1430" y="577"/>
                      </a:lnTo>
                      <a:lnTo>
                        <a:pt x="1421" y="541"/>
                      </a:lnTo>
                      <a:lnTo>
                        <a:pt x="1412" y="507"/>
                      </a:lnTo>
                      <a:lnTo>
                        <a:pt x="1401" y="473"/>
                      </a:lnTo>
                      <a:lnTo>
                        <a:pt x="1388" y="442"/>
                      </a:lnTo>
                      <a:lnTo>
                        <a:pt x="1373" y="408"/>
                      </a:lnTo>
                      <a:lnTo>
                        <a:pt x="1358" y="378"/>
                      </a:lnTo>
                      <a:lnTo>
                        <a:pt x="1340" y="347"/>
                      </a:lnTo>
                      <a:lnTo>
                        <a:pt x="1321" y="318"/>
                      </a:lnTo>
                      <a:lnTo>
                        <a:pt x="1302" y="290"/>
                      </a:lnTo>
                      <a:lnTo>
                        <a:pt x="1280" y="263"/>
                      </a:lnTo>
                      <a:lnTo>
                        <a:pt x="1257" y="236"/>
                      </a:lnTo>
                      <a:lnTo>
                        <a:pt x="1233" y="212"/>
                      </a:lnTo>
                      <a:lnTo>
                        <a:pt x="1207" y="188"/>
                      </a:lnTo>
                      <a:lnTo>
                        <a:pt x="1182" y="165"/>
                      </a:lnTo>
                      <a:lnTo>
                        <a:pt x="1154" y="143"/>
                      </a:lnTo>
                      <a:lnTo>
                        <a:pt x="1126" y="124"/>
                      </a:lnTo>
                      <a:lnTo>
                        <a:pt x="1096" y="105"/>
                      </a:lnTo>
                      <a:lnTo>
                        <a:pt x="1066" y="87"/>
                      </a:lnTo>
                      <a:lnTo>
                        <a:pt x="1035" y="72"/>
                      </a:lnTo>
                      <a:lnTo>
                        <a:pt x="1003" y="57"/>
                      </a:lnTo>
                      <a:lnTo>
                        <a:pt x="970" y="44"/>
                      </a:lnTo>
                      <a:lnTo>
                        <a:pt x="937" y="32"/>
                      </a:lnTo>
                      <a:lnTo>
                        <a:pt x="902" y="23"/>
                      </a:lnTo>
                      <a:lnTo>
                        <a:pt x="868" y="15"/>
                      </a:lnTo>
                      <a:lnTo>
                        <a:pt x="832" y="8"/>
                      </a:lnTo>
                      <a:lnTo>
                        <a:pt x="795" y="4"/>
                      </a:lnTo>
                      <a:lnTo>
                        <a:pt x="760" y="0"/>
                      </a:lnTo>
                      <a:lnTo>
                        <a:pt x="723" y="0"/>
                      </a:lnTo>
                      <a:lnTo>
                        <a:pt x="684" y="0"/>
                      </a:lnTo>
                      <a:lnTo>
                        <a:pt x="649" y="4"/>
                      </a:lnTo>
                      <a:lnTo>
                        <a:pt x="612" y="8"/>
                      </a:lnTo>
                      <a:lnTo>
                        <a:pt x="577" y="15"/>
                      </a:lnTo>
                      <a:lnTo>
                        <a:pt x="542" y="23"/>
                      </a:lnTo>
                      <a:lnTo>
                        <a:pt x="507" y="32"/>
                      </a:lnTo>
                      <a:lnTo>
                        <a:pt x="474" y="44"/>
                      </a:lnTo>
                      <a:lnTo>
                        <a:pt x="441" y="57"/>
                      </a:lnTo>
                      <a:lnTo>
                        <a:pt x="409" y="72"/>
                      </a:lnTo>
                      <a:lnTo>
                        <a:pt x="378" y="87"/>
                      </a:lnTo>
                      <a:lnTo>
                        <a:pt x="348" y="105"/>
                      </a:lnTo>
                      <a:lnTo>
                        <a:pt x="319" y="124"/>
                      </a:lnTo>
                      <a:lnTo>
                        <a:pt x="290" y="143"/>
                      </a:lnTo>
                      <a:lnTo>
                        <a:pt x="262" y="165"/>
                      </a:lnTo>
                      <a:lnTo>
                        <a:pt x="237" y="188"/>
                      </a:lnTo>
                      <a:lnTo>
                        <a:pt x="211" y="212"/>
                      </a:lnTo>
                      <a:lnTo>
                        <a:pt x="187" y="236"/>
                      </a:lnTo>
                      <a:lnTo>
                        <a:pt x="164" y="263"/>
                      </a:lnTo>
                      <a:lnTo>
                        <a:pt x="144" y="290"/>
                      </a:lnTo>
                      <a:lnTo>
                        <a:pt x="123" y="318"/>
                      </a:lnTo>
                      <a:lnTo>
                        <a:pt x="104" y="347"/>
                      </a:lnTo>
                      <a:lnTo>
                        <a:pt x="86" y="378"/>
                      </a:lnTo>
                      <a:lnTo>
                        <a:pt x="71" y="408"/>
                      </a:lnTo>
                      <a:lnTo>
                        <a:pt x="56" y="442"/>
                      </a:lnTo>
                      <a:lnTo>
                        <a:pt x="43" y="473"/>
                      </a:lnTo>
                      <a:lnTo>
                        <a:pt x="32" y="507"/>
                      </a:lnTo>
                      <a:lnTo>
                        <a:pt x="23" y="541"/>
                      </a:lnTo>
                      <a:lnTo>
                        <a:pt x="14" y="577"/>
                      </a:lnTo>
                      <a:lnTo>
                        <a:pt x="7" y="611"/>
                      </a:lnTo>
                      <a:lnTo>
                        <a:pt x="4" y="648"/>
                      </a:lnTo>
                      <a:lnTo>
                        <a:pt x="1" y="684"/>
                      </a:lnTo>
                      <a:lnTo>
                        <a:pt x="0" y="721"/>
                      </a:lnTo>
                    </a:path>
                  </a:pathLst>
                </a:custGeom>
                <a:noFill/>
                <a:ln w="3175">
                  <a:solidFill>
                    <a:srgbClr val="99477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  <p:sp>
              <p:nvSpPr>
                <p:cNvPr id="65886" name="Freeform 350"/>
                <p:cNvSpPr>
                  <a:spLocks/>
                </p:cNvSpPr>
                <p:nvPr/>
              </p:nvSpPr>
              <p:spPr bwMode="auto">
                <a:xfrm>
                  <a:off x="4332" y="2568"/>
                  <a:ext cx="270" cy="265"/>
                </a:xfrm>
                <a:custGeom>
                  <a:avLst/>
                  <a:gdLst>
                    <a:gd name="T0" fmla="*/ 3 w 1135"/>
                    <a:gd name="T1" fmla="*/ 623 h 1131"/>
                    <a:gd name="T2" fmla="*/ 18 w 1135"/>
                    <a:gd name="T3" fmla="*/ 706 h 1131"/>
                    <a:gd name="T4" fmla="*/ 45 w 1135"/>
                    <a:gd name="T5" fmla="*/ 785 h 1131"/>
                    <a:gd name="T6" fmla="*/ 83 w 1135"/>
                    <a:gd name="T7" fmla="*/ 858 h 1131"/>
                    <a:gd name="T8" fmla="*/ 130 w 1135"/>
                    <a:gd name="T9" fmla="*/ 925 h 1131"/>
                    <a:gd name="T10" fmla="*/ 186 w 1135"/>
                    <a:gd name="T11" fmla="*/ 984 h 1131"/>
                    <a:gd name="T12" fmla="*/ 251 w 1135"/>
                    <a:gd name="T13" fmla="*/ 1034 h 1131"/>
                    <a:gd name="T14" fmla="*/ 322 w 1135"/>
                    <a:gd name="T15" fmla="*/ 1076 h 1131"/>
                    <a:gd name="T16" fmla="*/ 399 w 1135"/>
                    <a:gd name="T17" fmla="*/ 1105 h 1131"/>
                    <a:gd name="T18" fmla="*/ 481 w 1135"/>
                    <a:gd name="T19" fmla="*/ 1124 h 1131"/>
                    <a:gd name="T20" fmla="*/ 568 w 1135"/>
                    <a:gd name="T21" fmla="*/ 1131 h 1131"/>
                    <a:gd name="T22" fmla="*/ 653 w 1135"/>
                    <a:gd name="T23" fmla="*/ 1124 h 1131"/>
                    <a:gd name="T24" fmla="*/ 736 w 1135"/>
                    <a:gd name="T25" fmla="*/ 1105 h 1131"/>
                    <a:gd name="T26" fmla="*/ 812 w 1135"/>
                    <a:gd name="T27" fmla="*/ 1076 h 1131"/>
                    <a:gd name="T28" fmla="*/ 884 w 1135"/>
                    <a:gd name="T29" fmla="*/ 1034 h 1131"/>
                    <a:gd name="T30" fmla="*/ 949 w 1135"/>
                    <a:gd name="T31" fmla="*/ 984 h 1131"/>
                    <a:gd name="T32" fmla="*/ 1005 w 1135"/>
                    <a:gd name="T33" fmla="*/ 925 h 1131"/>
                    <a:gd name="T34" fmla="*/ 1052 w 1135"/>
                    <a:gd name="T35" fmla="*/ 858 h 1131"/>
                    <a:gd name="T36" fmla="*/ 1090 w 1135"/>
                    <a:gd name="T37" fmla="*/ 785 h 1131"/>
                    <a:gd name="T38" fmla="*/ 1117 w 1135"/>
                    <a:gd name="T39" fmla="*/ 706 h 1131"/>
                    <a:gd name="T40" fmla="*/ 1131 w 1135"/>
                    <a:gd name="T41" fmla="*/ 623 h 1131"/>
                    <a:gd name="T42" fmla="*/ 1134 w 1135"/>
                    <a:gd name="T43" fmla="*/ 537 h 1131"/>
                    <a:gd name="T44" fmla="*/ 1124 w 1135"/>
                    <a:gd name="T45" fmla="*/ 451 h 1131"/>
                    <a:gd name="T46" fmla="*/ 1101 w 1135"/>
                    <a:gd name="T47" fmla="*/ 371 h 1131"/>
                    <a:gd name="T48" fmla="*/ 1066 w 1135"/>
                    <a:gd name="T49" fmla="*/ 296 h 1131"/>
                    <a:gd name="T50" fmla="*/ 1022 w 1135"/>
                    <a:gd name="T51" fmla="*/ 227 h 1131"/>
                    <a:gd name="T52" fmla="*/ 968 w 1135"/>
                    <a:gd name="T53" fmla="*/ 166 h 1131"/>
                    <a:gd name="T54" fmla="*/ 907 w 1135"/>
                    <a:gd name="T55" fmla="*/ 112 h 1131"/>
                    <a:gd name="T56" fmla="*/ 838 w 1135"/>
                    <a:gd name="T57" fmla="*/ 68 h 1131"/>
                    <a:gd name="T58" fmla="*/ 763 w 1135"/>
                    <a:gd name="T59" fmla="*/ 34 h 1131"/>
                    <a:gd name="T60" fmla="*/ 681 w 1135"/>
                    <a:gd name="T61" fmla="*/ 11 h 1131"/>
                    <a:gd name="T62" fmla="*/ 597 w 1135"/>
                    <a:gd name="T63" fmla="*/ 0 h 1131"/>
                    <a:gd name="T64" fmla="*/ 510 w 1135"/>
                    <a:gd name="T65" fmla="*/ 3 h 1131"/>
                    <a:gd name="T66" fmla="*/ 426 w 1135"/>
                    <a:gd name="T67" fmla="*/ 18 h 1131"/>
                    <a:gd name="T68" fmla="*/ 347 w 1135"/>
                    <a:gd name="T69" fmla="*/ 45 h 1131"/>
                    <a:gd name="T70" fmla="*/ 274 w 1135"/>
                    <a:gd name="T71" fmla="*/ 82 h 1131"/>
                    <a:gd name="T72" fmla="*/ 207 w 1135"/>
                    <a:gd name="T73" fmla="*/ 129 h 1131"/>
                    <a:gd name="T74" fmla="*/ 148 w 1135"/>
                    <a:gd name="T75" fmla="*/ 185 h 1131"/>
                    <a:gd name="T76" fmla="*/ 97 w 1135"/>
                    <a:gd name="T77" fmla="*/ 250 h 1131"/>
                    <a:gd name="T78" fmla="*/ 56 w 1135"/>
                    <a:gd name="T79" fmla="*/ 320 h 1131"/>
                    <a:gd name="T80" fmla="*/ 26 w 1135"/>
                    <a:gd name="T81" fmla="*/ 398 h 1131"/>
                    <a:gd name="T82" fmla="*/ 7 w 1135"/>
                    <a:gd name="T83" fmla="*/ 479 h 1131"/>
                    <a:gd name="T84" fmla="*/ 0 w 1135"/>
                    <a:gd name="T85" fmla="*/ 566 h 1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35" h="1131">
                      <a:moveTo>
                        <a:pt x="0" y="566"/>
                      </a:moveTo>
                      <a:lnTo>
                        <a:pt x="2" y="594"/>
                      </a:lnTo>
                      <a:lnTo>
                        <a:pt x="3" y="623"/>
                      </a:lnTo>
                      <a:lnTo>
                        <a:pt x="7" y="651"/>
                      </a:lnTo>
                      <a:lnTo>
                        <a:pt x="12" y="679"/>
                      </a:lnTo>
                      <a:lnTo>
                        <a:pt x="18" y="706"/>
                      </a:lnTo>
                      <a:lnTo>
                        <a:pt x="26" y="733"/>
                      </a:lnTo>
                      <a:lnTo>
                        <a:pt x="35" y="760"/>
                      </a:lnTo>
                      <a:lnTo>
                        <a:pt x="45" y="785"/>
                      </a:lnTo>
                      <a:lnTo>
                        <a:pt x="56" y="811"/>
                      </a:lnTo>
                      <a:lnTo>
                        <a:pt x="69" y="835"/>
                      </a:lnTo>
                      <a:lnTo>
                        <a:pt x="83" y="858"/>
                      </a:lnTo>
                      <a:lnTo>
                        <a:pt x="97" y="881"/>
                      </a:lnTo>
                      <a:lnTo>
                        <a:pt x="114" y="904"/>
                      </a:lnTo>
                      <a:lnTo>
                        <a:pt x="130" y="925"/>
                      </a:lnTo>
                      <a:lnTo>
                        <a:pt x="148" y="946"/>
                      </a:lnTo>
                      <a:lnTo>
                        <a:pt x="167" y="965"/>
                      </a:lnTo>
                      <a:lnTo>
                        <a:pt x="186" y="984"/>
                      </a:lnTo>
                      <a:lnTo>
                        <a:pt x="207" y="1002"/>
                      </a:lnTo>
                      <a:lnTo>
                        <a:pt x="229" y="1019"/>
                      </a:lnTo>
                      <a:lnTo>
                        <a:pt x="251" y="1034"/>
                      </a:lnTo>
                      <a:lnTo>
                        <a:pt x="274" y="1049"/>
                      </a:lnTo>
                      <a:lnTo>
                        <a:pt x="297" y="1063"/>
                      </a:lnTo>
                      <a:lnTo>
                        <a:pt x="322" y="1076"/>
                      </a:lnTo>
                      <a:lnTo>
                        <a:pt x="347" y="1086"/>
                      </a:lnTo>
                      <a:lnTo>
                        <a:pt x="373" y="1096"/>
                      </a:lnTo>
                      <a:lnTo>
                        <a:pt x="399" y="1105"/>
                      </a:lnTo>
                      <a:lnTo>
                        <a:pt x="426" y="1113"/>
                      </a:lnTo>
                      <a:lnTo>
                        <a:pt x="453" y="1119"/>
                      </a:lnTo>
                      <a:lnTo>
                        <a:pt x="481" y="1124"/>
                      </a:lnTo>
                      <a:lnTo>
                        <a:pt x="510" y="1128"/>
                      </a:lnTo>
                      <a:lnTo>
                        <a:pt x="538" y="1131"/>
                      </a:lnTo>
                      <a:lnTo>
                        <a:pt x="568" y="1131"/>
                      </a:lnTo>
                      <a:lnTo>
                        <a:pt x="597" y="1131"/>
                      </a:lnTo>
                      <a:lnTo>
                        <a:pt x="625" y="1128"/>
                      </a:lnTo>
                      <a:lnTo>
                        <a:pt x="653" y="1124"/>
                      </a:lnTo>
                      <a:lnTo>
                        <a:pt x="681" y="1119"/>
                      </a:lnTo>
                      <a:lnTo>
                        <a:pt x="709" y="1113"/>
                      </a:lnTo>
                      <a:lnTo>
                        <a:pt x="736" y="1105"/>
                      </a:lnTo>
                      <a:lnTo>
                        <a:pt x="763" y="1096"/>
                      </a:lnTo>
                      <a:lnTo>
                        <a:pt x="788" y="1086"/>
                      </a:lnTo>
                      <a:lnTo>
                        <a:pt x="812" y="1076"/>
                      </a:lnTo>
                      <a:lnTo>
                        <a:pt x="838" y="1063"/>
                      </a:lnTo>
                      <a:lnTo>
                        <a:pt x="861" y="1049"/>
                      </a:lnTo>
                      <a:lnTo>
                        <a:pt x="884" y="1034"/>
                      </a:lnTo>
                      <a:lnTo>
                        <a:pt x="907" y="1019"/>
                      </a:lnTo>
                      <a:lnTo>
                        <a:pt x="929" y="1002"/>
                      </a:lnTo>
                      <a:lnTo>
                        <a:pt x="949" y="984"/>
                      </a:lnTo>
                      <a:lnTo>
                        <a:pt x="968" y="965"/>
                      </a:lnTo>
                      <a:lnTo>
                        <a:pt x="987" y="946"/>
                      </a:lnTo>
                      <a:lnTo>
                        <a:pt x="1005" y="925"/>
                      </a:lnTo>
                      <a:lnTo>
                        <a:pt x="1022" y="904"/>
                      </a:lnTo>
                      <a:lnTo>
                        <a:pt x="1038" y="881"/>
                      </a:lnTo>
                      <a:lnTo>
                        <a:pt x="1052" y="858"/>
                      </a:lnTo>
                      <a:lnTo>
                        <a:pt x="1066" y="835"/>
                      </a:lnTo>
                      <a:lnTo>
                        <a:pt x="1079" y="811"/>
                      </a:lnTo>
                      <a:lnTo>
                        <a:pt x="1090" y="785"/>
                      </a:lnTo>
                      <a:lnTo>
                        <a:pt x="1101" y="760"/>
                      </a:lnTo>
                      <a:lnTo>
                        <a:pt x="1110" y="733"/>
                      </a:lnTo>
                      <a:lnTo>
                        <a:pt x="1117" y="706"/>
                      </a:lnTo>
                      <a:lnTo>
                        <a:pt x="1124" y="679"/>
                      </a:lnTo>
                      <a:lnTo>
                        <a:pt x="1129" y="651"/>
                      </a:lnTo>
                      <a:lnTo>
                        <a:pt x="1131" y="623"/>
                      </a:lnTo>
                      <a:lnTo>
                        <a:pt x="1134" y="594"/>
                      </a:lnTo>
                      <a:lnTo>
                        <a:pt x="1135" y="566"/>
                      </a:lnTo>
                      <a:lnTo>
                        <a:pt x="1134" y="537"/>
                      </a:lnTo>
                      <a:lnTo>
                        <a:pt x="1131" y="507"/>
                      </a:lnTo>
                      <a:lnTo>
                        <a:pt x="1129" y="479"/>
                      </a:lnTo>
                      <a:lnTo>
                        <a:pt x="1124" y="451"/>
                      </a:lnTo>
                      <a:lnTo>
                        <a:pt x="1117" y="424"/>
                      </a:lnTo>
                      <a:lnTo>
                        <a:pt x="1110" y="398"/>
                      </a:lnTo>
                      <a:lnTo>
                        <a:pt x="1101" y="371"/>
                      </a:lnTo>
                      <a:lnTo>
                        <a:pt x="1090" y="345"/>
                      </a:lnTo>
                      <a:lnTo>
                        <a:pt x="1079" y="320"/>
                      </a:lnTo>
                      <a:lnTo>
                        <a:pt x="1066" y="296"/>
                      </a:lnTo>
                      <a:lnTo>
                        <a:pt x="1052" y="273"/>
                      </a:lnTo>
                      <a:lnTo>
                        <a:pt x="1038" y="250"/>
                      </a:lnTo>
                      <a:lnTo>
                        <a:pt x="1022" y="227"/>
                      </a:lnTo>
                      <a:lnTo>
                        <a:pt x="1005" y="207"/>
                      </a:lnTo>
                      <a:lnTo>
                        <a:pt x="987" y="185"/>
                      </a:lnTo>
                      <a:lnTo>
                        <a:pt x="968" y="166"/>
                      </a:lnTo>
                      <a:lnTo>
                        <a:pt x="949" y="147"/>
                      </a:lnTo>
                      <a:lnTo>
                        <a:pt x="929" y="129"/>
                      </a:lnTo>
                      <a:lnTo>
                        <a:pt x="907" y="112"/>
                      </a:lnTo>
                      <a:lnTo>
                        <a:pt x="884" y="97"/>
                      </a:lnTo>
                      <a:lnTo>
                        <a:pt x="861" y="82"/>
                      </a:lnTo>
                      <a:lnTo>
                        <a:pt x="838" y="68"/>
                      </a:lnTo>
                      <a:lnTo>
                        <a:pt x="812" y="56"/>
                      </a:lnTo>
                      <a:lnTo>
                        <a:pt x="788" y="45"/>
                      </a:lnTo>
                      <a:lnTo>
                        <a:pt x="763" y="34"/>
                      </a:lnTo>
                      <a:lnTo>
                        <a:pt x="736" y="25"/>
                      </a:lnTo>
                      <a:lnTo>
                        <a:pt x="709" y="18"/>
                      </a:lnTo>
                      <a:lnTo>
                        <a:pt x="681" y="11"/>
                      </a:lnTo>
                      <a:lnTo>
                        <a:pt x="653" y="6"/>
                      </a:lnTo>
                      <a:lnTo>
                        <a:pt x="625" y="3"/>
                      </a:lnTo>
                      <a:lnTo>
                        <a:pt x="597" y="0"/>
                      </a:lnTo>
                      <a:lnTo>
                        <a:pt x="568" y="0"/>
                      </a:lnTo>
                      <a:lnTo>
                        <a:pt x="538" y="0"/>
                      </a:lnTo>
                      <a:lnTo>
                        <a:pt x="510" y="3"/>
                      </a:lnTo>
                      <a:lnTo>
                        <a:pt x="481" y="6"/>
                      </a:lnTo>
                      <a:lnTo>
                        <a:pt x="453" y="11"/>
                      </a:lnTo>
                      <a:lnTo>
                        <a:pt x="426" y="18"/>
                      </a:lnTo>
                      <a:lnTo>
                        <a:pt x="399" y="25"/>
                      </a:lnTo>
                      <a:lnTo>
                        <a:pt x="373" y="34"/>
                      </a:lnTo>
                      <a:lnTo>
                        <a:pt x="347" y="45"/>
                      </a:lnTo>
                      <a:lnTo>
                        <a:pt x="322" y="56"/>
                      </a:lnTo>
                      <a:lnTo>
                        <a:pt x="297" y="68"/>
                      </a:lnTo>
                      <a:lnTo>
                        <a:pt x="274" y="82"/>
                      </a:lnTo>
                      <a:lnTo>
                        <a:pt x="251" y="97"/>
                      </a:lnTo>
                      <a:lnTo>
                        <a:pt x="229" y="112"/>
                      </a:lnTo>
                      <a:lnTo>
                        <a:pt x="207" y="129"/>
                      </a:lnTo>
                      <a:lnTo>
                        <a:pt x="186" y="147"/>
                      </a:lnTo>
                      <a:lnTo>
                        <a:pt x="167" y="166"/>
                      </a:lnTo>
                      <a:lnTo>
                        <a:pt x="148" y="185"/>
                      </a:lnTo>
                      <a:lnTo>
                        <a:pt x="130" y="207"/>
                      </a:lnTo>
                      <a:lnTo>
                        <a:pt x="114" y="227"/>
                      </a:lnTo>
                      <a:lnTo>
                        <a:pt x="97" y="250"/>
                      </a:lnTo>
                      <a:lnTo>
                        <a:pt x="83" y="273"/>
                      </a:lnTo>
                      <a:lnTo>
                        <a:pt x="69" y="296"/>
                      </a:lnTo>
                      <a:lnTo>
                        <a:pt x="56" y="320"/>
                      </a:lnTo>
                      <a:lnTo>
                        <a:pt x="45" y="345"/>
                      </a:lnTo>
                      <a:lnTo>
                        <a:pt x="35" y="371"/>
                      </a:lnTo>
                      <a:lnTo>
                        <a:pt x="26" y="398"/>
                      </a:lnTo>
                      <a:lnTo>
                        <a:pt x="18" y="424"/>
                      </a:lnTo>
                      <a:lnTo>
                        <a:pt x="12" y="451"/>
                      </a:lnTo>
                      <a:lnTo>
                        <a:pt x="7" y="479"/>
                      </a:lnTo>
                      <a:lnTo>
                        <a:pt x="3" y="507"/>
                      </a:lnTo>
                      <a:lnTo>
                        <a:pt x="2" y="537"/>
                      </a:lnTo>
                      <a:lnTo>
                        <a:pt x="0" y="566"/>
                      </a:lnTo>
                      <a:close/>
                    </a:path>
                  </a:pathLst>
                </a:custGeom>
                <a:solidFill>
                  <a:srgbClr val="7C6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it-IT"/>
                </a:p>
              </p:txBody>
            </p:sp>
          </p:grpSp>
          <p:sp>
            <p:nvSpPr>
              <p:cNvPr id="65887" name="Arco 351"/>
              <p:cNvSpPr>
                <a:spLocks/>
              </p:cNvSpPr>
              <p:nvPr/>
            </p:nvSpPr>
            <p:spPr bwMode="auto">
              <a:xfrm rot="-10305853" flipH="1" flipV="1">
                <a:off x="4399" y="2614"/>
                <a:ext cx="226" cy="272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lang="it-IT" sz="1300" b="1"/>
              </a:p>
            </p:txBody>
          </p:sp>
        </p:grpSp>
        <p:sp>
          <p:nvSpPr>
            <p:cNvPr id="65888" name="Rectangle 352"/>
            <p:cNvSpPr>
              <a:spLocks noChangeArrowheads="1"/>
            </p:cNvSpPr>
            <p:nvPr/>
          </p:nvSpPr>
          <p:spPr bwMode="auto">
            <a:xfrm>
              <a:off x="3033193" y="2105025"/>
              <a:ext cx="667790" cy="14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/>
                <a:t>PATÓGENO</a:t>
              </a:r>
            </a:p>
          </p:txBody>
        </p:sp>
        <p:grpSp>
          <p:nvGrpSpPr>
            <p:cNvPr id="11" name="Group 353"/>
            <p:cNvGrpSpPr>
              <a:grpSpLocks noChangeAspect="1"/>
            </p:cNvGrpSpPr>
            <p:nvPr/>
          </p:nvGrpSpPr>
          <p:grpSpPr bwMode="auto">
            <a:xfrm>
              <a:off x="3255963" y="4900613"/>
              <a:ext cx="2557462" cy="812800"/>
              <a:chOff x="2058" y="3080"/>
              <a:chExt cx="1611" cy="512"/>
            </a:xfrm>
          </p:grpSpPr>
          <p:sp>
            <p:nvSpPr>
              <p:cNvPr id="65890" name="AutoShape 354"/>
              <p:cNvSpPr>
                <a:spLocks noChangeAspect="1" noChangeArrowheads="1" noTextEdit="1"/>
              </p:cNvSpPr>
              <p:nvPr/>
            </p:nvSpPr>
            <p:spPr bwMode="auto">
              <a:xfrm>
                <a:off x="2058" y="3080"/>
                <a:ext cx="1611" cy="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1" name="Freeform 355"/>
              <p:cNvSpPr>
                <a:spLocks/>
              </p:cNvSpPr>
              <p:nvPr/>
            </p:nvSpPr>
            <p:spPr bwMode="auto">
              <a:xfrm>
                <a:off x="2857" y="3176"/>
                <a:ext cx="811" cy="349"/>
              </a:xfrm>
              <a:custGeom>
                <a:avLst/>
                <a:gdLst>
                  <a:gd name="T0" fmla="*/ 0 w 8113"/>
                  <a:gd name="T1" fmla="*/ 1439 h 3848"/>
                  <a:gd name="T2" fmla="*/ 57 w 8113"/>
                  <a:gd name="T3" fmla="*/ 1735 h 3848"/>
                  <a:gd name="T4" fmla="*/ 201 w 8113"/>
                  <a:gd name="T5" fmla="*/ 2029 h 3848"/>
                  <a:gd name="T6" fmla="*/ 425 w 8113"/>
                  <a:gd name="T7" fmla="*/ 2316 h 3848"/>
                  <a:gd name="T8" fmla="*/ 724 w 8113"/>
                  <a:gd name="T9" fmla="*/ 2591 h 3848"/>
                  <a:gd name="T10" fmla="*/ 1092 w 8113"/>
                  <a:gd name="T11" fmla="*/ 2850 h 3848"/>
                  <a:gd name="T12" fmla="*/ 1520 w 8113"/>
                  <a:gd name="T13" fmla="*/ 3088 h 3848"/>
                  <a:gd name="T14" fmla="*/ 2003 w 8113"/>
                  <a:gd name="T15" fmla="*/ 3302 h 3848"/>
                  <a:gd name="T16" fmla="*/ 2535 w 8113"/>
                  <a:gd name="T17" fmla="*/ 3488 h 3848"/>
                  <a:gd name="T18" fmla="*/ 3110 w 8113"/>
                  <a:gd name="T19" fmla="*/ 3639 h 3848"/>
                  <a:gd name="T20" fmla="*/ 3720 w 8113"/>
                  <a:gd name="T21" fmla="*/ 3754 h 3848"/>
                  <a:gd name="T22" fmla="*/ 4338 w 8113"/>
                  <a:gd name="T23" fmla="*/ 3824 h 3848"/>
                  <a:gd name="T24" fmla="*/ 4934 w 8113"/>
                  <a:gd name="T25" fmla="*/ 3848 h 3848"/>
                  <a:gd name="T26" fmla="*/ 5503 w 8113"/>
                  <a:gd name="T27" fmla="*/ 3828 h 3848"/>
                  <a:gd name="T28" fmla="*/ 6035 w 8113"/>
                  <a:gd name="T29" fmla="*/ 3767 h 3848"/>
                  <a:gd name="T30" fmla="*/ 6522 w 8113"/>
                  <a:gd name="T31" fmla="*/ 3665 h 3848"/>
                  <a:gd name="T32" fmla="*/ 6959 w 8113"/>
                  <a:gd name="T33" fmla="*/ 3526 h 3848"/>
                  <a:gd name="T34" fmla="*/ 7337 w 8113"/>
                  <a:gd name="T35" fmla="*/ 3353 h 3848"/>
                  <a:gd name="T36" fmla="*/ 7649 w 8113"/>
                  <a:gd name="T37" fmla="*/ 3148 h 3848"/>
                  <a:gd name="T38" fmla="*/ 7885 w 8113"/>
                  <a:gd name="T39" fmla="*/ 2911 h 3848"/>
                  <a:gd name="T40" fmla="*/ 8041 w 8113"/>
                  <a:gd name="T41" fmla="*/ 2646 h 3848"/>
                  <a:gd name="T42" fmla="*/ 8106 w 8113"/>
                  <a:gd name="T43" fmla="*/ 2392 h 3848"/>
                  <a:gd name="T44" fmla="*/ 8111 w 8113"/>
                  <a:gd name="T45" fmla="*/ 2197 h 3848"/>
                  <a:gd name="T46" fmla="*/ 8083 w 8113"/>
                  <a:gd name="T47" fmla="*/ 2003 h 3848"/>
                  <a:gd name="T48" fmla="*/ 8020 w 8113"/>
                  <a:gd name="T49" fmla="*/ 1812 h 3848"/>
                  <a:gd name="T50" fmla="*/ 7925 w 8113"/>
                  <a:gd name="T51" fmla="*/ 1628 h 3848"/>
                  <a:gd name="T52" fmla="*/ 7797 w 8113"/>
                  <a:gd name="T53" fmla="*/ 1456 h 3848"/>
                  <a:gd name="T54" fmla="*/ 7637 w 8113"/>
                  <a:gd name="T55" fmla="*/ 1299 h 3848"/>
                  <a:gd name="T56" fmla="*/ 7445 w 8113"/>
                  <a:gd name="T57" fmla="*/ 1161 h 3848"/>
                  <a:gd name="T58" fmla="*/ 7222 w 8113"/>
                  <a:gd name="T59" fmla="*/ 1048 h 3848"/>
                  <a:gd name="T60" fmla="*/ 6968 w 8113"/>
                  <a:gd name="T61" fmla="*/ 964 h 3848"/>
                  <a:gd name="T62" fmla="*/ 6683 w 8113"/>
                  <a:gd name="T63" fmla="*/ 912 h 3848"/>
                  <a:gd name="T64" fmla="*/ 6453 w 8113"/>
                  <a:gd name="T65" fmla="*/ 901 h 3848"/>
                  <a:gd name="T66" fmla="*/ 6221 w 8113"/>
                  <a:gd name="T67" fmla="*/ 921 h 3848"/>
                  <a:gd name="T68" fmla="*/ 5949 w 8113"/>
                  <a:gd name="T69" fmla="*/ 961 h 3848"/>
                  <a:gd name="T70" fmla="*/ 5647 w 8113"/>
                  <a:gd name="T71" fmla="*/ 1014 h 3848"/>
                  <a:gd name="T72" fmla="*/ 5102 w 8113"/>
                  <a:gd name="T73" fmla="*/ 1120 h 3848"/>
                  <a:gd name="T74" fmla="*/ 4766 w 8113"/>
                  <a:gd name="T75" fmla="*/ 1181 h 3848"/>
                  <a:gd name="T76" fmla="*/ 4435 w 8113"/>
                  <a:gd name="T77" fmla="*/ 1235 h 3848"/>
                  <a:gd name="T78" fmla="*/ 4119 w 8113"/>
                  <a:gd name="T79" fmla="*/ 1276 h 3848"/>
                  <a:gd name="T80" fmla="*/ 3826 w 8113"/>
                  <a:gd name="T81" fmla="*/ 1294 h 3848"/>
                  <a:gd name="T82" fmla="*/ 3566 w 8113"/>
                  <a:gd name="T83" fmla="*/ 1287 h 3848"/>
                  <a:gd name="T84" fmla="*/ 3323 w 8113"/>
                  <a:gd name="T85" fmla="*/ 1240 h 3848"/>
                  <a:gd name="T86" fmla="*/ 3094 w 8113"/>
                  <a:gd name="T87" fmla="*/ 1147 h 3848"/>
                  <a:gd name="T88" fmla="*/ 2880 w 8113"/>
                  <a:gd name="T89" fmla="*/ 1019 h 3848"/>
                  <a:gd name="T90" fmla="*/ 2680 w 8113"/>
                  <a:gd name="T91" fmla="*/ 865 h 3848"/>
                  <a:gd name="T92" fmla="*/ 2489 w 8113"/>
                  <a:gd name="T93" fmla="*/ 697 h 3848"/>
                  <a:gd name="T94" fmla="*/ 2301 w 8113"/>
                  <a:gd name="T95" fmla="*/ 526 h 3848"/>
                  <a:gd name="T96" fmla="*/ 2115 w 8113"/>
                  <a:gd name="T97" fmla="*/ 362 h 3848"/>
                  <a:gd name="T98" fmla="*/ 1925 w 8113"/>
                  <a:gd name="T99" fmla="*/ 217 h 3848"/>
                  <a:gd name="T100" fmla="*/ 1726 w 8113"/>
                  <a:gd name="T101" fmla="*/ 101 h 3848"/>
                  <a:gd name="T102" fmla="*/ 1517 w 8113"/>
                  <a:gd name="T103" fmla="*/ 26 h 3848"/>
                  <a:gd name="T104" fmla="*/ 1292 w 8113"/>
                  <a:gd name="T105" fmla="*/ 0 h 3848"/>
                  <a:gd name="T106" fmla="*/ 1027 w 8113"/>
                  <a:gd name="T107" fmla="*/ 20 h 3848"/>
                  <a:gd name="T108" fmla="*/ 803 w 8113"/>
                  <a:gd name="T109" fmla="*/ 68 h 3848"/>
                  <a:gd name="T110" fmla="*/ 618 w 8113"/>
                  <a:gd name="T111" fmla="*/ 142 h 3848"/>
                  <a:gd name="T112" fmla="*/ 467 w 8113"/>
                  <a:gd name="T113" fmla="*/ 237 h 3848"/>
                  <a:gd name="T114" fmla="*/ 345 w 8113"/>
                  <a:gd name="T115" fmla="*/ 352 h 3848"/>
                  <a:gd name="T116" fmla="*/ 248 w 8113"/>
                  <a:gd name="T117" fmla="*/ 484 h 3848"/>
                  <a:gd name="T118" fmla="*/ 173 w 8113"/>
                  <a:gd name="T119" fmla="*/ 630 h 3848"/>
                  <a:gd name="T120" fmla="*/ 115 w 8113"/>
                  <a:gd name="T121" fmla="*/ 787 h 3848"/>
                  <a:gd name="T122" fmla="*/ 70 w 8113"/>
                  <a:gd name="T123" fmla="*/ 953 h 3848"/>
                  <a:gd name="T124" fmla="*/ 34 w 8113"/>
                  <a:gd name="T125" fmla="*/ 1125 h 3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3" h="3848">
                    <a:moveTo>
                      <a:pt x="13" y="1242"/>
                    </a:moveTo>
                    <a:lnTo>
                      <a:pt x="1" y="1340"/>
                    </a:lnTo>
                    <a:lnTo>
                      <a:pt x="0" y="1439"/>
                    </a:lnTo>
                    <a:lnTo>
                      <a:pt x="9" y="1538"/>
                    </a:lnTo>
                    <a:lnTo>
                      <a:pt x="28" y="1637"/>
                    </a:lnTo>
                    <a:lnTo>
                      <a:pt x="57" y="1735"/>
                    </a:lnTo>
                    <a:lnTo>
                      <a:pt x="95" y="1834"/>
                    </a:lnTo>
                    <a:lnTo>
                      <a:pt x="144" y="1932"/>
                    </a:lnTo>
                    <a:lnTo>
                      <a:pt x="201" y="2029"/>
                    </a:lnTo>
                    <a:lnTo>
                      <a:pt x="267" y="2126"/>
                    </a:lnTo>
                    <a:lnTo>
                      <a:pt x="342" y="2222"/>
                    </a:lnTo>
                    <a:lnTo>
                      <a:pt x="425" y="2316"/>
                    </a:lnTo>
                    <a:lnTo>
                      <a:pt x="518" y="2409"/>
                    </a:lnTo>
                    <a:lnTo>
                      <a:pt x="618" y="2501"/>
                    </a:lnTo>
                    <a:lnTo>
                      <a:pt x="724" y="2591"/>
                    </a:lnTo>
                    <a:lnTo>
                      <a:pt x="840" y="2679"/>
                    </a:lnTo>
                    <a:lnTo>
                      <a:pt x="962" y="2766"/>
                    </a:lnTo>
                    <a:lnTo>
                      <a:pt x="1092" y="2850"/>
                    </a:lnTo>
                    <a:lnTo>
                      <a:pt x="1228" y="2932"/>
                    </a:lnTo>
                    <a:lnTo>
                      <a:pt x="1371" y="3012"/>
                    </a:lnTo>
                    <a:lnTo>
                      <a:pt x="1520" y="3088"/>
                    </a:lnTo>
                    <a:lnTo>
                      <a:pt x="1675" y="3163"/>
                    </a:lnTo>
                    <a:lnTo>
                      <a:pt x="1836" y="3234"/>
                    </a:lnTo>
                    <a:lnTo>
                      <a:pt x="2003" y="3302"/>
                    </a:lnTo>
                    <a:lnTo>
                      <a:pt x="2175" y="3367"/>
                    </a:lnTo>
                    <a:lnTo>
                      <a:pt x="2353" y="3430"/>
                    </a:lnTo>
                    <a:lnTo>
                      <a:pt x="2535" y="3488"/>
                    </a:lnTo>
                    <a:lnTo>
                      <a:pt x="2722" y="3542"/>
                    </a:lnTo>
                    <a:lnTo>
                      <a:pt x="2913" y="3593"/>
                    </a:lnTo>
                    <a:lnTo>
                      <a:pt x="3110" y="3639"/>
                    </a:lnTo>
                    <a:lnTo>
                      <a:pt x="3309" y="3682"/>
                    </a:lnTo>
                    <a:lnTo>
                      <a:pt x="3513" y="3720"/>
                    </a:lnTo>
                    <a:lnTo>
                      <a:pt x="3720" y="3754"/>
                    </a:lnTo>
                    <a:lnTo>
                      <a:pt x="3927" y="3782"/>
                    </a:lnTo>
                    <a:lnTo>
                      <a:pt x="4134" y="3805"/>
                    </a:lnTo>
                    <a:lnTo>
                      <a:pt x="4338" y="3824"/>
                    </a:lnTo>
                    <a:lnTo>
                      <a:pt x="4540" y="3837"/>
                    </a:lnTo>
                    <a:lnTo>
                      <a:pt x="4739" y="3845"/>
                    </a:lnTo>
                    <a:lnTo>
                      <a:pt x="4934" y="3848"/>
                    </a:lnTo>
                    <a:lnTo>
                      <a:pt x="5128" y="3846"/>
                    </a:lnTo>
                    <a:lnTo>
                      <a:pt x="5317" y="3839"/>
                    </a:lnTo>
                    <a:lnTo>
                      <a:pt x="5503" y="3828"/>
                    </a:lnTo>
                    <a:lnTo>
                      <a:pt x="5684" y="3812"/>
                    </a:lnTo>
                    <a:lnTo>
                      <a:pt x="5862" y="3791"/>
                    </a:lnTo>
                    <a:lnTo>
                      <a:pt x="6035" y="3767"/>
                    </a:lnTo>
                    <a:lnTo>
                      <a:pt x="6202" y="3737"/>
                    </a:lnTo>
                    <a:lnTo>
                      <a:pt x="6365" y="3703"/>
                    </a:lnTo>
                    <a:lnTo>
                      <a:pt x="6522" y="3665"/>
                    </a:lnTo>
                    <a:lnTo>
                      <a:pt x="6674" y="3623"/>
                    </a:lnTo>
                    <a:lnTo>
                      <a:pt x="6820" y="3577"/>
                    </a:lnTo>
                    <a:lnTo>
                      <a:pt x="6959" y="3526"/>
                    </a:lnTo>
                    <a:lnTo>
                      <a:pt x="7092" y="3473"/>
                    </a:lnTo>
                    <a:lnTo>
                      <a:pt x="7218" y="3416"/>
                    </a:lnTo>
                    <a:lnTo>
                      <a:pt x="7337" y="3353"/>
                    </a:lnTo>
                    <a:lnTo>
                      <a:pt x="7448" y="3288"/>
                    </a:lnTo>
                    <a:lnTo>
                      <a:pt x="7552" y="3219"/>
                    </a:lnTo>
                    <a:lnTo>
                      <a:pt x="7649" y="3148"/>
                    </a:lnTo>
                    <a:lnTo>
                      <a:pt x="7736" y="3072"/>
                    </a:lnTo>
                    <a:lnTo>
                      <a:pt x="7815" y="2993"/>
                    </a:lnTo>
                    <a:lnTo>
                      <a:pt x="7885" y="2911"/>
                    </a:lnTo>
                    <a:lnTo>
                      <a:pt x="7947" y="2825"/>
                    </a:lnTo>
                    <a:lnTo>
                      <a:pt x="7999" y="2737"/>
                    </a:lnTo>
                    <a:lnTo>
                      <a:pt x="8041" y="2646"/>
                    </a:lnTo>
                    <a:lnTo>
                      <a:pt x="8075" y="2552"/>
                    </a:lnTo>
                    <a:lnTo>
                      <a:pt x="8097" y="2454"/>
                    </a:lnTo>
                    <a:lnTo>
                      <a:pt x="8106" y="2392"/>
                    </a:lnTo>
                    <a:lnTo>
                      <a:pt x="8112" y="2327"/>
                    </a:lnTo>
                    <a:lnTo>
                      <a:pt x="8113" y="2263"/>
                    </a:lnTo>
                    <a:lnTo>
                      <a:pt x="8111" y="2197"/>
                    </a:lnTo>
                    <a:lnTo>
                      <a:pt x="8105" y="2133"/>
                    </a:lnTo>
                    <a:lnTo>
                      <a:pt x="8096" y="2068"/>
                    </a:lnTo>
                    <a:lnTo>
                      <a:pt x="8083" y="2003"/>
                    </a:lnTo>
                    <a:lnTo>
                      <a:pt x="8066" y="1939"/>
                    </a:lnTo>
                    <a:lnTo>
                      <a:pt x="8044" y="1875"/>
                    </a:lnTo>
                    <a:lnTo>
                      <a:pt x="8020" y="1812"/>
                    </a:lnTo>
                    <a:lnTo>
                      <a:pt x="7992" y="1750"/>
                    </a:lnTo>
                    <a:lnTo>
                      <a:pt x="7960" y="1688"/>
                    </a:lnTo>
                    <a:lnTo>
                      <a:pt x="7925" y="1628"/>
                    </a:lnTo>
                    <a:lnTo>
                      <a:pt x="7885" y="1569"/>
                    </a:lnTo>
                    <a:lnTo>
                      <a:pt x="7843" y="1511"/>
                    </a:lnTo>
                    <a:lnTo>
                      <a:pt x="7797" y="1456"/>
                    </a:lnTo>
                    <a:lnTo>
                      <a:pt x="7747" y="1401"/>
                    </a:lnTo>
                    <a:lnTo>
                      <a:pt x="7694" y="1348"/>
                    </a:lnTo>
                    <a:lnTo>
                      <a:pt x="7637" y="1299"/>
                    </a:lnTo>
                    <a:lnTo>
                      <a:pt x="7576" y="1250"/>
                    </a:lnTo>
                    <a:lnTo>
                      <a:pt x="7513" y="1204"/>
                    </a:lnTo>
                    <a:lnTo>
                      <a:pt x="7445" y="1161"/>
                    </a:lnTo>
                    <a:lnTo>
                      <a:pt x="7374" y="1121"/>
                    </a:lnTo>
                    <a:lnTo>
                      <a:pt x="7300" y="1082"/>
                    </a:lnTo>
                    <a:lnTo>
                      <a:pt x="7222" y="1048"/>
                    </a:lnTo>
                    <a:lnTo>
                      <a:pt x="7140" y="1017"/>
                    </a:lnTo>
                    <a:lnTo>
                      <a:pt x="7056" y="989"/>
                    </a:lnTo>
                    <a:lnTo>
                      <a:pt x="6968" y="964"/>
                    </a:lnTo>
                    <a:lnTo>
                      <a:pt x="6876" y="943"/>
                    </a:lnTo>
                    <a:lnTo>
                      <a:pt x="6781" y="925"/>
                    </a:lnTo>
                    <a:lnTo>
                      <a:pt x="6683" y="912"/>
                    </a:lnTo>
                    <a:lnTo>
                      <a:pt x="6581" y="904"/>
                    </a:lnTo>
                    <a:lnTo>
                      <a:pt x="6520" y="901"/>
                    </a:lnTo>
                    <a:lnTo>
                      <a:pt x="6453" y="901"/>
                    </a:lnTo>
                    <a:lnTo>
                      <a:pt x="6381" y="906"/>
                    </a:lnTo>
                    <a:lnTo>
                      <a:pt x="6304" y="912"/>
                    </a:lnTo>
                    <a:lnTo>
                      <a:pt x="6221" y="921"/>
                    </a:lnTo>
                    <a:lnTo>
                      <a:pt x="6134" y="932"/>
                    </a:lnTo>
                    <a:lnTo>
                      <a:pt x="6044" y="945"/>
                    </a:lnTo>
                    <a:lnTo>
                      <a:pt x="5949" y="961"/>
                    </a:lnTo>
                    <a:lnTo>
                      <a:pt x="5851" y="977"/>
                    </a:lnTo>
                    <a:lnTo>
                      <a:pt x="5751" y="996"/>
                    </a:lnTo>
                    <a:lnTo>
                      <a:pt x="5647" y="1014"/>
                    </a:lnTo>
                    <a:lnTo>
                      <a:pt x="5541" y="1034"/>
                    </a:lnTo>
                    <a:lnTo>
                      <a:pt x="5325" y="1077"/>
                    </a:lnTo>
                    <a:lnTo>
                      <a:pt x="5102" y="1120"/>
                    </a:lnTo>
                    <a:lnTo>
                      <a:pt x="4991" y="1141"/>
                    </a:lnTo>
                    <a:lnTo>
                      <a:pt x="4879" y="1161"/>
                    </a:lnTo>
                    <a:lnTo>
                      <a:pt x="4766" y="1181"/>
                    </a:lnTo>
                    <a:lnTo>
                      <a:pt x="4655" y="1201"/>
                    </a:lnTo>
                    <a:lnTo>
                      <a:pt x="4545" y="1218"/>
                    </a:lnTo>
                    <a:lnTo>
                      <a:pt x="4435" y="1235"/>
                    </a:lnTo>
                    <a:lnTo>
                      <a:pt x="4328" y="1250"/>
                    </a:lnTo>
                    <a:lnTo>
                      <a:pt x="4222" y="1263"/>
                    </a:lnTo>
                    <a:lnTo>
                      <a:pt x="4119" y="1276"/>
                    </a:lnTo>
                    <a:lnTo>
                      <a:pt x="4018" y="1284"/>
                    </a:lnTo>
                    <a:lnTo>
                      <a:pt x="3919" y="1291"/>
                    </a:lnTo>
                    <a:lnTo>
                      <a:pt x="3826" y="1294"/>
                    </a:lnTo>
                    <a:lnTo>
                      <a:pt x="3735" y="1295"/>
                    </a:lnTo>
                    <a:lnTo>
                      <a:pt x="3647" y="1293"/>
                    </a:lnTo>
                    <a:lnTo>
                      <a:pt x="3566" y="1287"/>
                    </a:lnTo>
                    <a:lnTo>
                      <a:pt x="3488" y="1278"/>
                    </a:lnTo>
                    <a:lnTo>
                      <a:pt x="3405" y="1262"/>
                    </a:lnTo>
                    <a:lnTo>
                      <a:pt x="3323" y="1240"/>
                    </a:lnTo>
                    <a:lnTo>
                      <a:pt x="3245" y="1214"/>
                    </a:lnTo>
                    <a:lnTo>
                      <a:pt x="3168" y="1183"/>
                    </a:lnTo>
                    <a:lnTo>
                      <a:pt x="3094" y="1147"/>
                    </a:lnTo>
                    <a:lnTo>
                      <a:pt x="3021" y="1108"/>
                    </a:lnTo>
                    <a:lnTo>
                      <a:pt x="2950" y="1065"/>
                    </a:lnTo>
                    <a:lnTo>
                      <a:pt x="2880" y="1019"/>
                    </a:lnTo>
                    <a:lnTo>
                      <a:pt x="2813" y="969"/>
                    </a:lnTo>
                    <a:lnTo>
                      <a:pt x="2746" y="918"/>
                    </a:lnTo>
                    <a:lnTo>
                      <a:pt x="2680" y="865"/>
                    </a:lnTo>
                    <a:lnTo>
                      <a:pt x="2615" y="810"/>
                    </a:lnTo>
                    <a:lnTo>
                      <a:pt x="2552" y="753"/>
                    </a:lnTo>
                    <a:lnTo>
                      <a:pt x="2489" y="697"/>
                    </a:lnTo>
                    <a:lnTo>
                      <a:pt x="2426" y="639"/>
                    </a:lnTo>
                    <a:lnTo>
                      <a:pt x="2364" y="582"/>
                    </a:lnTo>
                    <a:lnTo>
                      <a:pt x="2301" y="526"/>
                    </a:lnTo>
                    <a:lnTo>
                      <a:pt x="2239" y="470"/>
                    </a:lnTo>
                    <a:lnTo>
                      <a:pt x="2177" y="415"/>
                    </a:lnTo>
                    <a:lnTo>
                      <a:pt x="2115" y="362"/>
                    </a:lnTo>
                    <a:lnTo>
                      <a:pt x="2052" y="311"/>
                    </a:lnTo>
                    <a:lnTo>
                      <a:pt x="1988" y="263"/>
                    </a:lnTo>
                    <a:lnTo>
                      <a:pt x="1925" y="217"/>
                    </a:lnTo>
                    <a:lnTo>
                      <a:pt x="1859" y="175"/>
                    </a:lnTo>
                    <a:lnTo>
                      <a:pt x="1794" y="135"/>
                    </a:lnTo>
                    <a:lnTo>
                      <a:pt x="1726" y="101"/>
                    </a:lnTo>
                    <a:lnTo>
                      <a:pt x="1658" y="71"/>
                    </a:lnTo>
                    <a:lnTo>
                      <a:pt x="1588" y="45"/>
                    </a:lnTo>
                    <a:lnTo>
                      <a:pt x="1517" y="26"/>
                    </a:lnTo>
                    <a:lnTo>
                      <a:pt x="1444" y="10"/>
                    </a:lnTo>
                    <a:lnTo>
                      <a:pt x="1369" y="3"/>
                    </a:lnTo>
                    <a:lnTo>
                      <a:pt x="1292" y="0"/>
                    </a:lnTo>
                    <a:lnTo>
                      <a:pt x="1199" y="4"/>
                    </a:lnTo>
                    <a:lnTo>
                      <a:pt x="1110" y="10"/>
                    </a:lnTo>
                    <a:lnTo>
                      <a:pt x="1027" y="20"/>
                    </a:lnTo>
                    <a:lnTo>
                      <a:pt x="948" y="33"/>
                    </a:lnTo>
                    <a:lnTo>
                      <a:pt x="874" y="50"/>
                    </a:lnTo>
                    <a:lnTo>
                      <a:pt x="803" y="68"/>
                    </a:lnTo>
                    <a:lnTo>
                      <a:pt x="738" y="90"/>
                    </a:lnTo>
                    <a:lnTo>
                      <a:pt x="676" y="114"/>
                    </a:lnTo>
                    <a:lnTo>
                      <a:pt x="618" y="142"/>
                    </a:lnTo>
                    <a:lnTo>
                      <a:pt x="563" y="172"/>
                    </a:lnTo>
                    <a:lnTo>
                      <a:pt x="513" y="203"/>
                    </a:lnTo>
                    <a:lnTo>
                      <a:pt x="467" y="237"/>
                    </a:lnTo>
                    <a:lnTo>
                      <a:pt x="422" y="274"/>
                    </a:lnTo>
                    <a:lnTo>
                      <a:pt x="382" y="312"/>
                    </a:lnTo>
                    <a:lnTo>
                      <a:pt x="345" y="352"/>
                    </a:lnTo>
                    <a:lnTo>
                      <a:pt x="310" y="394"/>
                    </a:lnTo>
                    <a:lnTo>
                      <a:pt x="277" y="438"/>
                    </a:lnTo>
                    <a:lnTo>
                      <a:pt x="248" y="484"/>
                    </a:lnTo>
                    <a:lnTo>
                      <a:pt x="221" y="531"/>
                    </a:lnTo>
                    <a:lnTo>
                      <a:pt x="196" y="580"/>
                    </a:lnTo>
                    <a:lnTo>
                      <a:pt x="173" y="630"/>
                    </a:lnTo>
                    <a:lnTo>
                      <a:pt x="152" y="681"/>
                    </a:lnTo>
                    <a:lnTo>
                      <a:pt x="132" y="733"/>
                    </a:lnTo>
                    <a:lnTo>
                      <a:pt x="115" y="787"/>
                    </a:lnTo>
                    <a:lnTo>
                      <a:pt x="99" y="841"/>
                    </a:lnTo>
                    <a:lnTo>
                      <a:pt x="84" y="897"/>
                    </a:lnTo>
                    <a:lnTo>
                      <a:pt x="70" y="953"/>
                    </a:lnTo>
                    <a:lnTo>
                      <a:pt x="57" y="1010"/>
                    </a:lnTo>
                    <a:lnTo>
                      <a:pt x="45" y="1067"/>
                    </a:lnTo>
                    <a:lnTo>
                      <a:pt x="34" y="1125"/>
                    </a:lnTo>
                    <a:lnTo>
                      <a:pt x="24" y="1183"/>
                    </a:lnTo>
                    <a:lnTo>
                      <a:pt x="13" y="1242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2" name="Freeform 356"/>
              <p:cNvSpPr>
                <a:spLocks/>
              </p:cNvSpPr>
              <p:nvPr/>
            </p:nvSpPr>
            <p:spPr bwMode="auto">
              <a:xfrm>
                <a:off x="2857" y="3176"/>
                <a:ext cx="811" cy="349"/>
              </a:xfrm>
              <a:custGeom>
                <a:avLst/>
                <a:gdLst>
                  <a:gd name="T0" fmla="*/ 0 w 8113"/>
                  <a:gd name="T1" fmla="*/ 1439 h 3848"/>
                  <a:gd name="T2" fmla="*/ 57 w 8113"/>
                  <a:gd name="T3" fmla="*/ 1735 h 3848"/>
                  <a:gd name="T4" fmla="*/ 201 w 8113"/>
                  <a:gd name="T5" fmla="*/ 2029 h 3848"/>
                  <a:gd name="T6" fmla="*/ 425 w 8113"/>
                  <a:gd name="T7" fmla="*/ 2316 h 3848"/>
                  <a:gd name="T8" fmla="*/ 724 w 8113"/>
                  <a:gd name="T9" fmla="*/ 2591 h 3848"/>
                  <a:gd name="T10" fmla="*/ 1092 w 8113"/>
                  <a:gd name="T11" fmla="*/ 2850 h 3848"/>
                  <a:gd name="T12" fmla="*/ 1520 w 8113"/>
                  <a:gd name="T13" fmla="*/ 3088 h 3848"/>
                  <a:gd name="T14" fmla="*/ 2003 w 8113"/>
                  <a:gd name="T15" fmla="*/ 3302 h 3848"/>
                  <a:gd name="T16" fmla="*/ 2535 w 8113"/>
                  <a:gd name="T17" fmla="*/ 3488 h 3848"/>
                  <a:gd name="T18" fmla="*/ 3110 w 8113"/>
                  <a:gd name="T19" fmla="*/ 3639 h 3848"/>
                  <a:gd name="T20" fmla="*/ 3720 w 8113"/>
                  <a:gd name="T21" fmla="*/ 3754 h 3848"/>
                  <a:gd name="T22" fmla="*/ 4338 w 8113"/>
                  <a:gd name="T23" fmla="*/ 3824 h 3848"/>
                  <a:gd name="T24" fmla="*/ 4934 w 8113"/>
                  <a:gd name="T25" fmla="*/ 3848 h 3848"/>
                  <a:gd name="T26" fmla="*/ 5503 w 8113"/>
                  <a:gd name="T27" fmla="*/ 3828 h 3848"/>
                  <a:gd name="T28" fmla="*/ 6035 w 8113"/>
                  <a:gd name="T29" fmla="*/ 3767 h 3848"/>
                  <a:gd name="T30" fmla="*/ 6522 w 8113"/>
                  <a:gd name="T31" fmla="*/ 3665 h 3848"/>
                  <a:gd name="T32" fmla="*/ 6959 w 8113"/>
                  <a:gd name="T33" fmla="*/ 3526 h 3848"/>
                  <a:gd name="T34" fmla="*/ 7337 w 8113"/>
                  <a:gd name="T35" fmla="*/ 3353 h 3848"/>
                  <a:gd name="T36" fmla="*/ 7649 w 8113"/>
                  <a:gd name="T37" fmla="*/ 3148 h 3848"/>
                  <a:gd name="T38" fmla="*/ 7885 w 8113"/>
                  <a:gd name="T39" fmla="*/ 2911 h 3848"/>
                  <a:gd name="T40" fmla="*/ 8041 w 8113"/>
                  <a:gd name="T41" fmla="*/ 2646 h 3848"/>
                  <a:gd name="T42" fmla="*/ 8106 w 8113"/>
                  <a:gd name="T43" fmla="*/ 2392 h 3848"/>
                  <a:gd name="T44" fmla="*/ 8111 w 8113"/>
                  <a:gd name="T45" fmla="*/ 2197 h 3848"/>
                  <a:gd name="T46" fmla="*/ 8083 w 8113"/>
                  <a:gd name="T47" fmla="*/ 2003 h 3848"/>
                  <a:gd name="T48" fmla="*/ 8020 w 8113"/>
                  <a:gd name="T49" fmla="*/ 1812 h 3848"/>
                  <a:gd name="T50" fmla="*/ 7925 w 8113"/>
                  <a:gd name="T51" fmla="*/ 1628 h 3848"/>
                  <a:gd name="T52" fmla="*/ 7797 w 8113"/>
                  <a:gd name="T53" fmla="*/ 1456 h 3848"/>
                  <a:gd name="T54" fmla="*/ 7637 w 8113"/>
                  <a:gd name="T55" fmla="*/ 1299 h 3848"/>
                  <a:gd name="T56" fmla="*/ 7445 w 8113"/>
                  <a:gd name="T57" fmla="*/ 1161 h 3848"/>
                  <a:gd name="T58" fmla="*/ 7222 w 8113"/>
                  <a:gd name="T59" fmla="*/ 1048 h 3848"/>
                  <a:gd name="T60" fmla="*/ 6968 w 8113"/>
                  <a:gd name="T61" fmla="*/ 964 h 3848"/>
                  <a:gd name="T62" fmla="*/ 6683 w 8113"/>
                  <a:gd name="T63" fmla="*/ 912 h 3848"/>
                  <a:gd name="T64" fmla="*/ 6453 w 8113"/>
                  <a:gd name="T65" fmla="*/ 901 h 3848"/>
                  <a:gd name="T66" fmla="*/ 6221 w 8113"/>
                  <a:gd name="T67" fmla="*/ 921 h 3848"/>
                  <a:gd name="T68" fmla="*/ 5949 w 8113"/>
                  <a:gd name="T69" fmla="*/ 961 h 3848"/>
                  <a:gd name="T70" fmla="*/ 5647 w 8113"/>
                  <a:gd name="T71" fmla="*/ 1014 h 3848"/>
                  <a:gd name="T72" fmla="*/ 5102 w 8113"/>
                  <a:gd name="T73" fmla="*/ 1120 h 3848"/>
                  <a:gd name="T74" fmla="*/ 4766 w 8113"/>
                  <a:gd name="T75" fmla="*/ 1181 h 3848"/>
                  <a:gd name="T76" fmla="*/ 4435 w 8113"/>
                  <a:gd name="T77" fmla="*/ 1235 h 3848"/>
                  <a:gd name="T78" fmla="*/ 4119 w 8113"/>
                  <a:gd name="T79" fmla="*/ 1276 h 3848"/>
                  <a:gd name="T80" fmla="*/ 3826 w 8113"/>
                  <a:gd name="T81" fmla="*/ 1294 h 3848"/>
                  <a:gd name="T82" fmla="*/ 3566 w 8113"/>
                  <a:gd name="T83" fmla="*/ 1287 h 3848"/>
                  <a:gd name="T84" fmla="*/ 3323 w 8113"/>
                  <a:gd name="T85" fmla="*/ 1240 h 3848"/>
                  <a:gd name="T86" fmla="*/ 3094 w 8113"/>
                  <a:gd name="T87" fmla="*/ 1147 h 3848"/>
                  <a:gd name="T88" fmla="*/ 2880 w 8113"/>
                  <a:gd name="T89" fmla="*/ 1019 h 3848"/>
                  <a:gd name="T90" fmla="*/ 2680 w 8113"/>
                  <a:gd name="T91" fmla="*/ 865 h 3848"/>
                  <a:gd name="T92" fmla="*/ 2489 w 8113"/>
                  <a:gd name="T93" fmla="*/ 697 h 3848"/>
                  <a:gd name="T94" fmla="*/ 2301 w 8113"/>
                  <a:gd name="T95" fmla="*/ 526 h 3848"/>
                  <a:gd name="T96" fmla="*/ 2115 w 8113"/>
                  <a:gd name="T97" fmla="*/ 362 h 3848"/>
                  <a:gd name="T98" fmla="*/ 1925 w 8113"/>
                  <a:gd name="T99" fmla="*/ 217 h 3848"/>
                  <a:gd name="T100" fmla="*/ 1726 w 8113"/>
                  <a:gd name="T101" fmla="*/ 101 h 3848"/>
                  <a:gd name="T102" fmla="*/ 1517 w 8113"/>
                  <a:gd name="T103" fmla="*/ 26 h 3848"/>
                  <a:gd name="T104" fmla="*/ 1292 w 8113"/>
                  <a:gd name="T105" fmla="*/ 0 h 3848"/>
                  <a:gd name="T106" fmla="*/ 1027 w 8113"/>
                  <a:gd name="T107" fmla="*/ 20 h 3848"/>
                  <a:gd name="T108" fmla="*/ 803 w 8113"/>
                  <a:gd name="T109" fmla="*/ 68 h 3848"/>
                  <a:gd name="T110" fmla="*/ 618 w 8113"/>
                  <a:gd name="T111" fmla="*/ 142 h 3848"/>
                  <a:gd name="T112" fmla="*/ 467 w 8113"/>
                  <a:gd name="T113" fmla="*/ 237 h 3848"/>
                  <a:gd name="T114" fmla="*/ 345 w 8113"/>
                  <a:gd name="T115" fmla="*/ 352 h 3848"/>
                  <a:gd name="T116" fmla="*/ 248 w 8113"/>
                  <a:gd name="T117" fmla="*/ 484 h 3848"/>
                  <a:gd name="T118" fmla="*/ 173 w 8113"/>
                  <a:gd name="T119" fmla="*/ 630 h 3848"/>
                  <a:gd name="T120" fmla="*/ 115 w 8113"/>
                  <a:gd name="T121" fmla="*/ 787 h 3848"/>
                  <a:gd name="T122" fmla="*/ 70 w 8113"/>
                  <a:gd name="T123" fmla="*/ 953 h 3848"/>
                  <a:gd name="T124" fmla="*/ 34 w 8113"/>
                  <a:gd name="T125" fmla="*/ 1125 h 3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13" h="3848">
                    <a:moveTo>
                      <a:pt x="13" y="1242"/>
                    </a:moveTo>
                    <a:lnTo>
                      <a:pt x="1" y="1340"/>
                    </a:lnTo>
                    <a:lnTo>
                      <a:pt x="0" y="1439"/>
                    </a:lnTo>
                    <a:lnTo>
                      <a:pt x="9" y="1538"/>
                    </a:lnTo>
                    <a:lnTo>
                      <a:pt x="28" y="1637"/>
                    </a:lnTo>
                    <a:lnTo>
                      <a:pt x="57" y="1735"/>
                    </a:lnTo>
                    <a:lnTo>
                      <a:pt x="95" y="1834"/>
                    </a:lnTo>
                    <a:lnTo>
                      <a:pt x="144" y="1932"/>
                    </a:lnTo>
                    <a:lnTo>
                      <a:pt x="201" y="2029"/>
                    </a:lnTo>
                    <a:lnTo>
                      <a:pt x="267" y="2126"/>
                    </a:lnTo>
                    <a:lnTo>
                      <a:pt x="342" y="2222"/>
                    </a:lnTo>
                    <a:lnTo>
                      <a:pt x="425" y="2316"/>
                    </a:lnTo>
                    <a:lnTo>
                      <a:pt x="518" y="2409"/>
                    </a:lnTo>
                    <a:lnTo>
                      <a:pt x="618" y="2501"/>
                    </a:lnTo>
                    <a:lnTo>
                      <a:pt x="724" y="2591"/>
                    </a:lnTo>
                    <a:lnTo>
                      <a:pt x="840" y="2679"/>
                    </a:lnTo>
                    <a:lnTo>
                      <a:pt x="962" y="2766"/>
                    </a:lnTo>
                    <a:lnTo>
                      <a:pt x="1092" y="2850"/>
                    </a:lnTo>
                    <a:lnTo>
                      <a:pt x="1228" y="2932"/>
                    </a:lnTo>
                    <a:lnTo>
                      <a:pt x="1371" y="3012"/>
                    </a:lnTo>
                    <a:lnTo>
                      <a:pt x="1520" y="3088"/>
                    </a:lnTo>
                    <a:lnTo>
                      <a:pt x="1675" y="3163"/>
                    </a:lnTo>
                    <a:lnTo>
                      <a:pt x="1836" y="3234"/>
                    </a:lnTo>
                    <a:lnTo>
                      <a:pt x="2003" y="3302"/>
                    </a:lnTo>
                    <a:lnTo>
                      <a:pt x="2175" y="3367"/>
                    </a:lnTo>
                    <a:lnTo>
                      <a:pt x="2353" y="3430"/>
                    </a:lnTo>
                    <a:lnTo>
                      <a:pt x="2535" y="3488"/>
                    </a:lnTo>
                    <a:lnTo>
                      <a:pt x="2722" y="3542"/>
                    </a:lnTo>
                    <a:lnTo>
                      <a:pt x="2913" y="3593"/>
                    </a:lnTo>
                    <a:lnTo>
                      <a:pt x="3110" y="3639"/>
                    </a:lnTo>
                    <a:lnTo>
                      <a:pt x="3309" y="3682"/>
                    </a:lnTo>
                    <a:lnTo>
                      <a:pt x="3513" y="3720"/>
                    </a:lnTo>
                    <a:lnTo>
                      <a:pt x="3720" y="3754"/>
                    </a:lnTo>
                    <a:lnTo>
                      <a:pt x="3927" y="3782"/>
                    </a:lnTo>
                    <a:lnTo>
                      <a:pt x="4134" y="3805"/>
                    </a:lnTo>
                    <a:lnTo>
                      <a:pt x="4338" y="3824"/>
                    </a:lnTo>
                    <a:lnTo>
                      <a:pt x="4540" y="3837"/>
                    </a:lnTo>
                    <a:lnTo>
                      <a:pt x="4739" y="3845"/>
                    </a:lnTo>
                    <a:lnTo>
                      <a:pt x="4934" y="3848"/>
                    </a:lnTo>
                    <a:lnTo>
                      <a:pt x="5128" y="3846"/>
                    </a:lnTo>
                    <a:lnTo>
                      <a:pt x="5317" y="3839"/>
                    </a:lnTo>
                    <a:lnTo>
                      <a:pt x="5503" y="3828"/>
                    </a:lnTo>
                    <a:lnTo>
                      <a:pt x="5684" y="3812"/>
                    </a:lnTo>
                    <a:lnTo>
                      <a:pt x="5862" y="3791"/>
                    </a:lnTo>
                    <a:lnTo>
                      <a:pt x="6035" y="3767"/>
                    </a:lnTo>
                    <a:lnTo>
                      <a:pt x="6202" y="3737"/>
                    </a:lnTo>
                    <a:lnTo>
                      <a:pt x="6365" y="3703"/>
                    </a:lnTo>
                    <a:lnTo>
                      <a:pt x="6522" y="3665"/>
                    </a:lnTo>
                    <a:lnTo>
                      <a:pt x="6674" y="3623"/>
                    </a:lnTo>
                    <a:lnTo>
                      <a:pt x="6820" y="3577"/>
                    </a:lnTo>
                    <a:lnTo>
                      <a:pt x="6959" y="3526"/>
                    </a:lnTo>
                    <a:lnTo>
                      <a:pt x="7092" y="3473"/>
                    </a:lnTo>
                    <a:lnTo>
                      <a:pt x="7218" y="3416"/>
                    </a:lnTo>
                    <a:lnTo>
                      <a:pt x="7337" y="3353"/>
                    </a:lnTo>
                    <a:lnTo>
                      <a:pt x="7448" y="3288"/>
                    </a:lnTo>
                    <a:lnTo>
                      <a:pt x="7552" y="3219"/>
                    </a:lnTo>
                    <a:lnTo>
                      <a:pt x="7649" y="3148"/>
                    </a:lnTo>
                    <a:lnTo>
                      <a:pt x="7736" y="3072"/>
                    </a:lnTo>
                    <a:lnTo>
                      <a:pt x="7815" y="2993"/>
                    </a:lnTo>
                    <a:lnTo>
                      <a:pt x="7885" y="2911"/>
                    </a:lnTo>
                    <a:lnTo>
                      <a:pt x="7947" y="2825"/>
                    </a:lnTo>
                    <a:lnTo>
                      <a:pt x="7999" y="2737"/>
                    </a:lnTo>
                    <a:lnTo>
                      <a:pt x="8041" y="2646"/>
                    </a:lnTo>
                    <a:lnTo>
                      <a:pt x="8075" y="2552"/>
                    </a:lnTo>
                    <a:lnTo>
                      <a:pt x="8097" y="2454"/>
                    </a:lnTo>
                    <a:lnTo>
                      <a:pt x="8106" y="2392"/>
                    </a:lnTo>
                    <a:lnTo>
                      <a:pt x="8112" y="2327"/>
                    </a:lnTo>
                    <a:lnTo>
                      <a:pt x="8113" y="2263"/>
                    </a:lnTo>
                    <a:lnTo>
                      <a:pt x="8111" y="2197"/>
                    </a:lnTo>
                    <a:lnTo>
                      <a:pt x="8105" y="2133"/>
                    </a:lnTo>
                    <a:lnTo>
                      <a:pt x="8096" y="2068"/>
                    </a:lnTo>
                    <a:lnTo>
                      <a:pt x="8083" y="2003"/>
                    </a:lnTo>
                    <a:lnTo>
                      <a:pt x="8066" y="1939"/>
                    </a:lnTo>
                    <a:lnTo>
                      <a:pt x="8044" y="1875"/>
                    </a:lnTo>
                    <a:lnTo>
                      <a:pt x="8020" y="1812"/>
                    </a:lnTo>
                    <a:lnTo>
                      <a:pt x="7992" y="1750"/>
                    </a:lnTo>
                    <a:lnTo>
                      <a:pt x="7960" y="1688"/>
                    </a:lnTo>
                    <a:lnTo>
                      <a:pt x="7925" y="1628"/>
                    </a:lnTo>
                    <a:lnTo>
                      <a:pt x="7885" y="1569"/>
                    </a:lnTo>
                    <a:lnTo>
                      <a:pt x="7843" y="1511"/>
                    </a:lnTo>
                    <a:lnTo>
                      <a:pt x="7797" y="1456"/>
                    </a:lnTo>
                    <a:lnTo>
                      <a:pt x="7747" y="1401"/>
                    </a:lnTo>
                    <a:lnTo>
                      <a:pt x="7694" y="1348"/>
                    </a:lnTo>
                    <a:lnTo>
                      <a:pt x="7637" y="1299"/>
                    </a:lnTo>
                    <a:lnTo>
                      <a:pt x="7576" y="1250"/>
                    </a:lnTo>
                    <a:lnTo>
                      <a:pt x="7513" y="1204"/>
                    </a:lnTo>
                    <a:lnTo>
                      <a:pt x="7445" y="1161"/>
                    </a:lnTo>
                    <a:lnTo>
                      <a:pt x="7374" y="1121"/>
                    </a:lnTo>
                    <a:lnTo>
                      <a:pt x="7300" y="1082"/>
                    </a:lnTo>
                    <a:lnTo>
                      <a:pt x="7222" y="1048"/>
                    </a:lnTo>
                    <a:lnTo>
                      <a:pt x="7140" y="1017"/>
                    </a:lnTo>
                    <a:lnTo>
                      <a:pt x="7056" y="989"/>
                    </a:lnTo>
                    <a:lnTo>
                      <a:pt x="6968" y="964"/>
                    </a:lnTo>
                    <a:lnTo>
                      <a:pt x="6876" y="943"/>
                    </a:lnTo>
                    <a:lnTo>
                      <a:pt x="6781" y="925"/>
                    </a:lnTo>
                    <a:lnTo>
                      <a:pt x="6683" y="912"/>
                    </a:lnTo>
                    <a:lnTo>
                      <a:pt x="6581" y="904"/>
                    </a:lnTo>
                    <a:lnTo>
                      <a:pt x="6520" y="901"/>
                    </a:lnTo>
                    <a:lnTo>
                      <a:pt x="6453" y="901"/>
                    </a:lnTo>
                    <a:lnTo>
                      <a:pt x="6381" y="906"/>
                    </a:lnTo>
                    <a:lnTo>
                      <a:pt x="6304" y="912"/>
                    </a:lnTo>
                    <a:lnTo>
                      <a:pt x="6221" y="921"/>
                    </a:lnTo>
                    <a:lnTo>
                      <a:pt x="6134" y="932"/>
                    </a:lnTo>
                    <a:lnTo>
                      <a:pt x="6044" y="945"/>
                    </a:lnTo>
                    <a:lnTo>
                      <a:pt x="5949" y="961"/>
                    </a:lnTo>
                    <a:lnTo>
                      <a:pt x="5851" y="977"/>
                    </a:lnTo>
                    <a:lnTo>
                      <a:pt x="5751" y="996"/>
                    </a:lnTo>
                    <a:lnTo>
                      <a:pt x="5647" y="1014"/>
                    </a:lnTo>
                    <a:lnTo>
                      <a:pt x="5541" y="1034"/>
                    </a:lnTo>
                    <a:lnTo>
                      <a:pt x="5325" y="1077"/>
                    </a:lnTo>
                    <a:lnTo>
                      <a:pt x="5102" y="1120"/>
                    </a:lnTo>
                    <a:lnTo>
                      <a:pt x="4991" y="1141"/>
                    </a:lnTo>
                    <a:lnTo>
                      <a:pt x="4879" y="1161"/>
                    </a:lnTo>
                    <a:lnTo>
                      <a:pt x="4766" y="1181"/>
                    </a:lnTo>
                    <a:lnTo>
                      <a:pt x="4655" y="1201"/>
                    </a:lnTo>
                    <a:lnTo>
                      <a:pt x="4545" y="1218"/>
                    </a:lnTo>
                    <a:lnTo>
                      <a:pt x="4435" y="1235"/>
                    </a:lnTo>
                    <a:lnTo>
                      <a:pt x="4328" y="1250"/>
                    </a:lnTo>
                    <a:lnTo>
                      <a:pt x="4222" y="1263"/>
                    </a:lnTo>
                    <a:lnTo>
                      <a:pt x="4119" y="1276"/>
                    </a:lnTo>
                    <a:lnTo>
                      <a:pt x="4018" y="1284"/>
                    </a:lnTo>
                    <a:lnTo>
                      <a:pt x="3919" y="1291"/>
                    </a:lnTo>
                    <a:lnTo>
                      <a:pt x="3826" y="1294"/>
                    </a:lnTo>
                    <a:lnTo>
                      <a:pt x="3735" y="1295"/>
                    </a:lnTo>
                    <a:lnTo>
                      <a:pt x="3647" y="1293"/>
                    </a:lnTo>
                    <a:lnTo>
                      <a:pt x="3566" y="1287"/>
                    </a:lnTo>
                    <a:lnTo>
                      <a:pt x="3488" y="1278"/>
                    </a:lnTo>
                    <a:lnTo>
                      <a:pt x="3405" y="1262"/>
                    </a:lnTo>
                    <a:lnTo>
                      <a:pt x="3323" y="1240"/>
                    </a:lnTo>
                    <a:lnTo>
                      <a:pt x="3245" y="1214"/>
                    </a:lnTo>
                    <a:lnTo>
                      <a:pt x="3168" y="1183"/>
                    </a:lnTo>
                    <a:lnTo>
                      <a:pt x="3094" y="1147"/>
                    </a:lnTo>
                    <a:lnTo>
                      <a:pt x="3021" y="1108"/>
                    </a:lnTo>
                    <a:lnTo>
                      <a:pt x="2950" y="1065"/>
                    </a:lnTo>
                    <a:lnTo>
                      <a:pt x="2880" y="1019"/>
                    </a:lnTo>
                    <a:lnTo>
                      <a:pt x="2813" y="969"/>
                    </a:lnTo>
                    <a:lnTo>
                      <a:pt x="2746" y="918"/>
                    </a:lnTo>
                    <a:lnTo>
                      <a:pt x="2680" y="865"/>
                    </a:lnTo>
                    <a:lnTo>
                      <a:pt x="2615" y="810"/>
                    </a:lnTo>
                    <a:lnTo>
                      <a:pt x="2552" y="753"/>
                    </a:lnTo>
                    <a:lnTo>
                      <a:pt x="2489" y="697"/>
                    </a:lnTo>
                    <a:lnTo>
                      <a:pt x="2426" y="639"/>
                    </a:lnTo>
                    <a:lnTo>
                      <a:pt x="2364" y="582"/>
                    </a:lnTo>
                    <a:lnTo>
                      <a:pt x="2301" y="526"/>
                    </a:lnTo>
                    <a:lnTo>
                      <a:pt x="2239" y="470"/>
                    </a:lnTo>
                    <a:lnTo>
                      <a:pt x="2177" y="415"/>
                    </a:lnTo>
                    <a:lnTo>
                      <a:pt x="2115" y="362"/>
                    </a:lnTo>
                    <a:lnTo>
                      <a:pt x="2052" y="311"/>
                    </a:lnTo>
                    <a:lnTo>
                      <a:pt x="1988" y="263"/>
                    </a:lnTo>
                    <a:lnTo>
                      <a:pt x="1925" y="217"/>
                    </a:lnTo>
                    <a:lnTo>
                      <a:pt x="1859" y="175"/>
                    </a:lnTo>
                    <a:lnTo>
                      <a:pt x="1794" y="135"/>
                    </a:lnTo>
                    <a:lnTo>
                      <a:pt x="1726" y="101"/>
                    </a:lnTo>
                    <a:lnTo>
                      <a:pt x="1658" y="71"/>
                    </a:lnTo>
                    <a:lnTo>
                      <a:pt x="1588" y="45"/>
                    </a:lnTo>
                    <a:lnTo>
                      <a:pt x="1517" y="26"/>
                    </a:lnTo>
                    <a:lnTo>
                      <a:pt x="1444" y="10"/>
                    </a:lnTo>
                    <a:lnTo>
                      <a:pt x="1369" y="3"/>
                    </a:lnTo>
                    <a:lnTo>
                      <a:pt x="1292" y="0"/>
                    </a:lnTo>
                    <a:lnTo>
                      <a:pt x="1199" y="4"/>
                    </a:lnTo>
                    <a:lnTo>
                      <a:pt x="1110" y="10"/>
                    </a:lnTo>
                    <a:lnTo>
                      <a:pt x="1027" y="20"/>
                    </a:lnTo>
                    <a:lnTo>
                      <a:pt x="948" y="33"/>
                    </a:lnTo>
                    <a:lnTo>
                      <a:pt x="874" y="50"/>
                    </a:lnTo>
                    <a:lnTo>
                      <a:pt x="803" y="68"/>
                    </a:lnTo>
                    <a:lnTo>
                      <a:pt x="738" y="90"/>
                    </a:lnTo>
                    <a:lnTo>
                      <a:pt x="676" y="114"/>
                    </a:lnTo>
                    <a:lnTo>
                      <a:pt x="618" y="142"/>
                    </a:lnTo>
                    <a:lnTo>
                      <a:pt x="563" y="172"/>
                    </a:lnTo>
                    <a:lnTo>
                      <a:pt x="513" y="203"/>
                    </a:lnTo>
                    <a:lnTo>
                      <a:pt x="467" y="237"/>
                    </a:lnTo>
                    <a:lnTo>
                      <a:pt x="422" y="274"/>
                    </a:lnTo>
                    <a:lnTo>
                      <a:pt x="382" y="312"/>
                    </a:lnTo>
                    <a:lnTo>
                      <a:pt x="345" y="352"/>
                    </a:lnTo>
                    <a:lnTo>
                      <a:pt x="310" y="394"/>
                    </a:lnTo>
                    <a:lnTo>
                      <a:pt x="277" y="438"/>
                    </a:lnTo>
                    <a:lnTo>
                      <a:pt x="248" y="484"/>
                    </a:lnTo>
                    <a:lnTo>
                      <a:pt x="221" y="531"/>
                    </a:lnTo>
                    <a:lnTo>
                      <a:pt x="196" y="580"/>
                    </a:lnTo>
                    <a:lnTo>
                      <a:pt x="173" y="630"/>
                    </a:lnTo>
                    <a:lnTo>
                      <a:pt x="152" y="681"/>
                    </a:lnTo>
                    <a:lnTo>
                      <a:pt x="132" y="733"/>
                    </a:lnTo>
                    <a:lnTo>
                      <a:pt x="115" y="787"/>
                    </a:lnTo>
                    <a:lnTo>
                      <a:pt x="99" y="841"/>
                    </a:lnTo>
                    <a:lnTo>
                      <a:pt x="84" y="897"/>
                    </a:lnTo>
                    <a:lnTo>
                      <a:pt x="70" y="953"/>
                    </a:lnTo>
                    <a:lnTo>
                      <a:pt x="57" y="1010"/>
                    </a:lnTo>
                    <a:lnTo>
                      <a:pt x="45" y="1067"/>
                    </a:lnTo>
                    <a:lnTo>
                      <a:pt x="34" y="1125"/>
                    </a:lnTo>
                    <a:lnTo>
                      <a:pt x="24" y="1183"/>
                    </a:lnTo>
                    <a:lnTo>
                      <a:pt x="13" y="1242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3" name="Freeform 357"/>
              <p:cNvSpPr>
                <a:spLocks/>
              </p:cNvSpPr>
              <p:nvPr/>
            </p:nvSpPr>
            <p:spPr bwMode="auto">
              <a:xfrm>
                <a:off x="2988" y="3266"/>
                <a:ext cx="515" cy="222"/>
              </a:xfrm>
              <a:custGeom>
                <a:avLst/>
                <a:gdLst>
                  <a:gd name="T0" fmla="*/ 0 w 5150"/>
                  <a:gd name="T1" fmla="*/ 913 h 2442"/>
                  <a:gd name="T2" fmla="*/ 36 w 5150"/>
                  <a:gd name="T3" fmla="*/ 1101 h 2442"/>
                  <a:gd name="T4" fmla="*/ 127 w 5150"/>
                  <a:gd name="T5" fmla="*/ 1287 h 2442"/>
                  <a:gd name="T6" fmla="*/ 270 w 5150"/>
                  <a:gd name="T7" fmla="*/ 1469 h 2442"/>
                  <a:gd name="T8" fmla="*/ 460 w 5150"/>
                  <a:gd name="T9" fmla="*/ 1644 h 2442"/>
                  <a:gd name="T10" fmla="*/ 693 w 5150"/>
                  <a:gd name="T11" fmla="*/ 1808 h 2442"/>
                  <a:gd name="T12" fmla="*/ 965 w 5150"/>
                  <a:gd name="T13" fmla="*/ 1960 h 2442"/>
                  <a:gd name="T14" fmla="*/ 1271 w 5150"/>
                  <a:gd name="T15" fmla="*/ 2096 h 2442"/>
                  <a:gd name="T16" fmla="*/ 1609 w 5150"/>
                  <a:gd name="T17" fmla="*/ 2213 h 2442"/>
                  <a:gd name="T18" fmla="*/ 1974 w 5150"/>
                  <a:gd name="T19" fmla="*/ 2309 h 2442"/>
                  <a:gd name="T20" fmla="*/ 2361 w 5150"/>
                  <a:gd name="T21" fmla="*/ 2381 h 2442"/>
                  <a:gd name="T22" fmla="*/ 2753 w 5150"/>
                  <a:gd name="T23" fmla="*/ 2426 h 2442"/>
                  <a:gd name="T24" fmla="*/ 3132 w 5150"/>
                  <a:gd name="T25" fmla="*/ 2442 h 2442"/>
                  <a:gd name="T26" fmla="*/ 3492 w 5150"/>
                  <a:gd name="T27" fmla="*/ 2429 h 2442"/>
                  <a:gd name="T28" fmla="*/ 3831 w 5150"/>
                  <a:gd name="T29" fmla="*/ 2390 h 2442"/>
                  <a:gd name="T30" fmla="*/ 4140 w 5150"/>
                  <a:gd name="T31" fmla="*/ 2325 h 2442"/>
                  <a:gd name="T32" fmla="*/ 4417 w 5150"/>
                  <a:gd name="T33" fmla="*/ 2238 h 2442"/>
                  <a:gd name="T34" fmla="*/ 4656 w 5150"/>
                  <a:gd name="T35" fmla="*/ 2128 h 2442"/>
                  <a:gd name="T36" fmla="*/ 4855 w 5150"/>
                  <a:gd name="T37" fmla="*/ 1997 h 2442"/>
                  <a:gd name="T38" fmla="*/ 5006 w 5150"/>
                  <a:gd name="T39" fmla="*/ 1847 h 2442"/>
                  <a:gd name="T40" fmla="*/ 5104 w 5150"/>
                  <a:gd name="T41" fmla="*/ 1679 h 2442"/>
                  <a:gd name="T42" fmla="*/ 5146 w 5150"/>
                  <a:gd name="T43" fmla="*/ 1517 h 2442"/>
                  <a:gd name="T44" fmla="*/ 5149 w 5150"/>
                  <a:gd name="T45" fmla="*/ 1395 h 2442"/>
                  <a:gd name="T46" fmla="*/ 5130 w 5150"/>
                  <a:gd name="T47" fmla="*/ 1271 h 2442"/>
                  <a:gd name="T48" fmla="*/ 5090 w 5150"/>
                  <a:gd name="T49" fmla="*/ 1149 h 2442"/>
                  <a:gd name="T50" fmla="*/ 5030 w 5150"/>
                  <a:gd name="T51" fmla="*/ 1033 h 2442"/>
                  <a:gd name="T52" fmla="*/ 4949 w 5150"/>
                  <a:gd name="T53" fmla="*/ 923 h 2442"/>
                  <a:gd name="T54" fmla="*/ 4848 w 5150"/>
                  <a:gd name="T55" fmla="*/ 823 h 2442"/>
                  <a:gd name="T56" fmla="*/ 4726 w 5150"/>
                  <a:gd name="T57" fmla="*/ 736 h 2442"/>
                  <a:gd name="T58" fmla="*/ 4584 w 5150"/>
                  <a:gd name="T59" fmla="*/ 665 h 2442"/>
                  <a:gd name="T60" fmla="*/ 4423 w 5150"/>
                  <a:gd name="T61" fmla="*/ 611 h 2442"/>
                  <a:gd name="T62" fmla="*/ 4241 w 5150"/>
                  <a:gd name="T63" fmla="*/ 578 h 2442"/>
                  <a:gd name="T64" fmla="*/ 4095 w 5150"/>
                  <a:gd name="T65" fmla="*/ 572 h 2442"/>
                  <a:gd name="T66" fmla="*/ 3948 w 5150"/>
                  <a:gd name="T67" fmla="*/ 584 h 2442"/>
                  <a:gd name="T68" fmla="*/ 3776 w 5150"/>
                  <a:gd name="T69" fmla="*/ 609 h 2442"/>
                  <a:gd name="T70" fmla="*/ 3380 w 5150"/>
                  <a:gd name="T71" fmla="*/ 682 h 2442"/>
                  <a:gd name="T72" fmla="*/ 2955 w 5150"/>
                  <a:gd name="T73" fmla="*/ 762 h 2442"/>
                  <a:gd name="T74" fmla="*/ 2747 w 5150"/>
                  <a:gd name="T75" fmla="*/ 793 h 2442"/>
                  <a:gd name="T76" fmla="*/ 2550 w 5150"/>
                  <a:gd name="T77" fmla="*/ 814 h 2442"/>
                  <a:gd name="T78" fmla="*/ 2371 w 5150"/>
                  <a:gd name="T79" fmla="*/ 822 h 2442"/>
                  <a:gd name="T80" fmla="*/ 2214 w 5150"/>
                  <a:gd name="T81" fmla="*/ 810 h 2442"/>
                  <a:gd name="T82" fmla="*/ 2060 w 5150"/>
                  <a:gd name="T83" fmla="*/ 770 h 2442"/>
                  <a:gd name="T84" fmla="*/ 1918 w 5150"/>
                  <a:gd name="T85" fmla="*/ 702 h 2442"/>
                  <a:gd name="T86" fmla="*/ 1786 w 5150"/>
                  <a:gd name="T87" fmla="*/ 614 h 2442"/>
                  <a:gd name="T88" fmla="*/ 1660 w 5150"/>
                  <a:gd name="T89" fmla="*/ 513 h 2442"/>
                  <a:gd name="T90" fmla="*/ 1460 w 5150"/>
                  <a:gd name="T91" fmla="*/ 334 h 2442"/>
                  <a:gd name="T92" fmla="*/ 1342 w 5150"/>
                  <a:gd name="T93" fmla="*/ 229 h 2442"/>
                  <a:gd name="T94" fmla="*/ 1222 w 5150"/>
                  <a:gd name="T95" fmla="*/ 137 h 2442"/>
                  <a:gd name="T96" fmla="*/ 1096 w 5150"/>
                  <a:gd name="T97" fmla="*/ 64 h 2442"/>
                  <a:gd name="T98" fmla="*/ 963 w 5150"/>
                  <a:gd name="T99" fmla="*/ 15 h 2442"/>
                  <a:gd name="T100" fmla="*/ 820 w 5150"/>
                  <a:gd name="T101" fmla="*/ 0 h 2442"/>
                  <a:gd name="T102" fmla="*/ 652 w 5150"/>
                  <a:gd name="T103" fmla="*/ 12 h 2442"/>
                  <a:gd name="T104" fmla="*/ 510 w 5150"/>
                  <a:gd name="T105" fmla="*/ 43 h 2442"/>
                  <a:gd name="T106" fmla="*/ 392 w 5150"/>
                  <a:gd name="T107" fmla="*/ 89 h 2442"/>
                  <a:gd name="T108" fmla="*/ 297 w 5150"/>
                  <a:gd name="T109" fmla="*/ 150 h 2442"/>
                  <a:gd name="T110" fmla="*/ 219 w 5150"/>
                  <a:gd name="T111" fmla="*/ 223 h 2442"/>
                  <a:gd name="T112" fmla="*/ 158 w 5150"/>
                  <a:gd name="T113" fmla="*/ 306 h 2442"/>
                  <a:gd name="T114" fmla="*/ 110 w 5150"/>
                  <a:gd name="T115" fmla="*/ 399 h 2442"/>
                  <a:gd name="T116" fmla="*/ 73 w 5150"/>
                  <a:gd name="T117" fmla="*/ 499 h 2442"/>
                  <a:gd name="T118" fmla="*/ 45 w 5150"/>
                  <a:gd name="T119" fmla="*/ 605 h 2442"/>
                  <a:gd name="T120" fmla="*/ 9 w 5150"/>
                  <a:gd name="T121" fmla="*/ 787 h 2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50" h="2442">
                    <a:moveTo>
                      <a:pt x="9" y="787"/>
                    </a:moveTo>
                    <a:lnTo>
                      <a:pt x="1" y="849"/>
                    </a:lnTo>
                    <a:lnTo>
                      <a:pt x="0" y="913"/>
                    </a:lnTo>
                    <a:lnTo>
                      <a:pt x="6" y="976"/>
                    </a:lnTo>
                    <a:lnTo>
                      <a:pt x="18" y="1038"/>
                    </a:lnTo>
                    <a:lnTo>
                      <a:pt x="36" y="1101"/>
                    </a:lnTo>
                    <a:lnTo>
                      <a:pt x="61" y="1163"/>
                    </a:lnTo>
                    <a:lnTo>
                      <a:pt x="91" y="1226"/>
                    </a:lnTo>
                    <a:lnTo>
                      <a:pt x="127" y="1287"/>
                    </a:lnTo>
                    <a:lnTo>
                      <a:pt x="170" y="1349"/>
                    </a:lnTo>
                    <a:lnTo>
                      <a:pt x="217" y="1409"/>
                    </a:lnTo>
                    <a:lnTo>
                      <a:pt x="270" y="1469"/>
                    </a:lnTo>
                    <a:lnTo>
                      <a:pt x="329" y="1529"/>
                    </a:lnTo>
                    <a:lnTo>
                      <a:pt x="392" y="1587"/>
                    </a:lnTo>
                    <a:lnTo>
                      <a:pt x="460" y="1644"/>
                    </a:lnTo>
                    <a:lnTo>
                      <a:pt x="533" y="1700"/>
                    </a:lnTo>
                    <a:lnTo>
                      <a:pt x="611" y="1755"/>
                    </a:lnTo>
                    <a:lnTo>
                      <a:pt x="693" y="1808"/>
                    </a:lnTo>
                    <a:lnTo>
                      <a:pt x="780" y="1860"/>
                    </a:lnTo>
                    <a:lnTo>
                      <a:pt x="870" y="1911"/>
                    </a:lnTo>
                    <a:lnTo>
                      <a:pt x="965" y="1960"/>
                    </a:lnTo>
                    <a:lnTo>
                      <a:pt x="1064" y="2007"/>
                    </a:lnTo>
                    <a:lnTo>
                      <a:pt x="1165" y="2052"/>
                    </a:lnTo>
                    <a:lnTo>
                      <a:pt x="1271" y="2096"/>
                    </a:lnTo>
                    <a:lnTo>
                      <a:pt x="1381" y="2137"/>
                    </a:lnTo>
                    <a:lnTo>
                      <a:pt x="1494" y="2176"/>
                    </a:lnTo>
                    <a:lnTo>
                      <a:pt x="1609" y="2213"/>
                    </a:lnTo>
                    <a:lnTo>
                      <a:pt x="1728" y="2247"/>
                    </a:lnTo>
                    <a:lnTo>
                      <a:pt x="1849" y="2279"/>
                    </a:lnTo>
                    <a:lnTo>
                      <a:pt x="1974" y="2309"/>
                    </a:lnTo>
                    <a:lnTo>
                      <a:pt x="2101" y="2336"/>
                    </a:lnTo>
                    <a:lnTo>
                      <a:pt x="2230" y="2360"/>
                    </a:lnTo>
                    <a:lnTo>
                      <a:pt x="2361" y="2381"/>
                    </a:lnTo>
                    <a:lnTo>
                      <a:pt x="2493" y="2400"/>
                    </a:lnTo>
                    <a:lnTo>
                      <a:pt x="2623" y="2415"/>
                    </a:lnTo>
                    <a:lnTo>
                      <a:pt x="2753" y="2426"/>
                    </a:lnTo>
                    <a:lnTo>
                      <a:pt x="2881" y="2435"/>
                    </a:lnTo>
                    <a:lnTo>
                      <a:pt x="3008" y="2439"/>
                    </a:lnTo>
                    <a:lnTo>
                      <a:pt x="3132" y="2442"/>
                    </a:lnTo>
                    <a:lnTo>
                      <a:pt x="3255" y="2441"/>
                    </a:lnTo>
                    <a:lnTo>
                      <a:pt x="3375" y="2436"/>
                    </a:lnTo>
                    <a:lnTo>
                      <a:pt x="3492" y="2429"/>
                    </a:lnTo>
                    <a:lnTo>
                      <a:pt x="3608" y="2419"/>
                    </a:lnTo>
                    <a:lnTo>
                      <a:pt x="3721" y="2405"/>
                    </a:lnTo>
                    <a:lnTo>
                      <a:pt x="3831" y="2390"/>
                    </a:lnTo>
                    <a:lnTo>
                      <a:pt x="3936" y="2371"/>
                    </a:lnTo>
                    <a:lnTo>
                      <a:pt x="4040" y="2349"/>
                    </a:lnTo>
                    <a:lnTo>
                      <a:pt x="4140" y="2325"/>
                    </a:lnTo>
                    <a:lnTo>
                      <a:pt x="4236" y="2299"/>
                    </a:lnTo>
                    <a:lnTo>
                      <a:pt x="4329" y="2269"/>
                    </a:lnTo>
                    <a:lnTo>
                      <a:pt x="4417" y="2238"/>
                    </a:lnTo>
                    <a:lnTo>
                      <a:pt x="4501" y="2204"/>
                    </a:lnTo>
                    <a:lnTo>
                      <a:pt x="4582" y="2167"/>
                    </a:lnTo>
                    <a:lnTo>
                      <a:pt x="4656" y="2128"/>
                    </a:lnTo>
                    <a:lnTo>
                      <a:pt x="4728" y="2086"/>
                    </a:lnTo>
                    <a:lnTo>
                      <a:pt x="4793" y="2043"/>
                    </a:lnTo>
                    <a:lnTo>
                      <a:pt x="4855" y="1997"/>
                    </a:lnTo>
                    <a:lnTo>
                      <a:pt x="4910" y="1949"/>
                    </a:lnTo>
                    <a:lnTo>
                      <a:pt x="4960" y="1898"/>
                    </a:lnTo>
                    <a:lnTo>
                      <a:pt x="5006" y="1847"/>
                    </a:lnTo>
                    <a:lnTo>
                      <a:pt x="5044" y="1793"/>
                    </a:lnTo>
                    <a:lnTo>
                      <a:pt x="5077" y="1737"/>
                    </a:lnTo>
                    <a:lnTo>
                      <a:pt x="5104" y="1679"/>
                    </a:lnTo>
                    <a:lnTo>
                      <a:pt x="5126" y="1619"/>
                    </a:lnTo>
                    <a:lnTo>
                      <a:pt x="5140" y="1557"/>
                    </a:lnTo>
                    <a:lnTo>
                      <a:pt x="5146" y="1517"/>
                    </a:lnTo>
                    <a:lnTo>
                      <a:pt x="5149" y="1476"/>
                    </a:lnTo>
                    <a:lnTo>
                      <a:pt x="5150" y="1435"/>
                    </a:lnTo>
                    <a:lnTo>
                      <a:pt x="5149" y="1395"/>
                    </a:lnTo>
                    <a:lnTo>
                      <a:pt x="5145" y="1353"/>
                    </a:lnTo>
                    <a:lnTo>
                      <a:pt x="5139" y="1312"/>
                    </a:lnTo>
                    <a:lnTo>
                      <a:pt x="5130" y="1271"/>
                    </a:lnTo>
                    <a:lnTo>
                      <a:pt x="5119" y="1230"/>
                    </a:lnTo>
                    <a:lnTo>
                      <a:pt x="5106" y="1190"/>
                    </a:lnTo>
                    <a:lnTo>
                      <a:pt x="5090" y="1149"/>
                    </a:lnTo>
                    <a:lnTo>
                      <a:pt x="5072" y="1109"/>
                    </a:lnTo>
                    <a:lnTo>
                      <a:pt x="5052" y="1071"/>
                    </a:lnTo>
                    <a:lnTo>
                      <a:pt x="5030" y="1033"/>
                    </a:lnTo>
                    <a:lnTo>
                      <a:pt x="5006" y="995"/>
                    </a:lnTo>
                    <a:lnTo>
                      <a:pt x="4979" y="958"/>
                    </a:lnTo>
                    <a:lnTo>
                      <a:pt x="4949" y="923"/>
                    </a:lnTo>
                    <a:lnTo>
                      <a:pt x="4917" y="889"/>
                    </a:lnTo>
                    <a:lnTo>
                      <a:pt x="4884" y="855"/>
                    </a:lnTo>
                    <a:lnTo>
                      <a:pt x="4848" y="823"/>
                    </a:lnTo>
                    <a:lnTo>
                      <a:pt x="4809" y="792"/>
                    </a:lnTo>
                    <a:lnTo>
                      <a:pt x="4768" y="764"/>
                    </a:lnTo>
                    <a:lnTo>
                      <a:pt x="4726" y="736"/>
                    </a:lnTo>
                    <a:lnTo>
                      <a:pt x="4680" y="711"/>
                    </a:lnTo>
                    <a:lnTo>
                      <a:pt x="4633" y="687"/>
                    </a:lnTo>
                    <a:lnTo>
                      <a:pt x="4584" y="665"/>
                    </a:lnTo>
                    <a:lnTo>
                      <a:pt x="4532" y="645"/>
                    </a:lnTo>
                    <a:lnTo>
                      <a:pt x="4478" y="627"/>
                    </a:lnTo>
                    <a:lnTo>
                      <a:pt x="4423" y="611"/>
                    </a:lnTo>
                    <a:lnTo>
                      <a:pt x="4364" y="598"/>
                    </a:lnTo>
                    <a:lnTo>
                      <a:pt x="4304" y="587"/>
                    </a:lnTo>
                    <a:lnTo>
                      <a:pt x="4241" y="578"/>
                    </a:lnTo>
                    <a:lnTo>
                      <a:pt x="4177" y="573"/>
                    </a:lnTo>
                    <a:lnTo>
                      <a:pt x="4139" y="571"/>
                    </a:lnTo>
                    <a:lnTo>
                      <a:pt x="4095" y="572"/>
                    </a:lnTo>
                    <a:lnTo>
                      <a:pt x="4050" y="574"/>
                    </a:lnTo>
                    <a:lnTo>
                      <a:pt x="4001" y="578"/>
                    </a:lnTo>
                    <a:lnTo>
                      <a:pt x="3948" y="584"/>
                    </a:lnTo>
                    <a:lnTo>
                      <a:pt x="3894" y="591"/>
                    </a:lnTo>
                    <a:lnTo>
                      <a:pt x="3836" y="599"/>
                    </a:lnTo>
                    <a:lnTo>
                      <a:pt x="3776" y="609"/>
                    </a:lnTo>
                    <a:lnTo>
                      <a:pt x="3650" y="631"/>
                    </a:lnTo>
                    <a:lnTo>
                      <a:pt x="3518" y="656"/>
                    </a:lnTo>
                    <a:lnTo>
                      <a:pt x="3380" y="682"/>
                    </a:lnTo>
                    <a:lnTo>
                      <a:pt x="3239" y="710"/>
                    </a:lnTo>
                    <a:lnTo>
                      <a:pt x="3097" y="736"/>
                    </a:lnTo>
                    <a:lnTo>
                      <a:pt x="2955" y="762"/>
                    </a:lnTo>
                    <a:lnTo>
                      <a:pt x="2884" y="772"/>
                    </a:lnTo>
                    <a:lnTo>
                      <a:pt x="2815" y="783"/>
                    </a:lnTo>
                    <a:lnTo>
                      <a:pt x="2747" y="793"/>
                    </a:lnTo>
                    <a:lnTo>
                      <a:pt x="2680" y="801"/>
                    </a:lnTo>
                    <a:lnTo>
                      <a:pt x="2614" y="809"/>
                    </a:lnTo>
                    <a:lnTo>
                      <a:pt x="2550" y="814"/>
                    </a:lnTo>
                    <a:lnTo>
                      <a:pt x="2487" y="819"/>
                    </a:lnTo>
                    <a:lnTo>
                      <a:pt x="2428" y="821"/>
                    </a:lnTo>
                    <a:lnTo>
                      <a:pt x="2371" y="822"/>
                    </a:lnTo>
                    <a:lnTo>
                      <a:pt x="2315" y="820"/>
                    </a:lnTo>
                    <a:lnTo>
                      <a:pt x="2263" y="816"/>
                    </a:lnTo>
                    <a:lnTo>
                      <a:pt x="2214" y="810"/>
                    </a:lnTo>
                    <a:lnTo>
                      <a:pt x="2161" y="800"/>
                    </a:lnTo>
                    <a:lnTo>
                      <a:pt x="2110" y="787"/>
                    </a:lnTo>
                    <a:lnTo>
                      <a:pt x="2060" y="770"/>
                    </a:lnTo>
                    <a:lnTo>
                      <a:pt x="2011" y="751"/>
                    </a:lnTo>
                    <a:lnTo>
                      <a:pt x="1964" y="727"/>
                    </a:lnTo>
                    <a:lnTo>
                      <a:pt x="1918" y="702"/>
                    </a:lnTo>
                    <a:lnTo>
                      <a:pt x="1872" y="675"/>
                    </a:lnTo>
                    <a:lnTo>
                      <a:pt x="1828" y="646"/>
                    </a:lnTo>
                    <a:lnTo>
                      <a:pt x="1786" y="614"/>
                    </a:lnTo>
                    <a:lnTo>
                      <a:pt x="1742" y="583"/>
                    </a:lnTo>
                    <a:lnTo>
                      <a:pt x="1701" y="549"/>
                    </a:lnTo>
                    <a:lnTo>
                      <a:pt x="1660" y="513"/>
                    </a:lnTo>
                    <a:lnTo>
                      <a:pt x="1579" y="442"/>
                    </a:lnTo>
                    <a:lnTo>
                      <a:pt x="1500" y="369"/>
                    </a:lnTo>
                    <a:lnTo>
                      <a:pt x="1460" y="334"/>
                    </a:lnTo>
                    <a:lnTo>
                      <a:pt x="1421" y="297"/>
                    </a:lnTo>
                    <a:lnTo>
                      <a:pt x="1382" y="263"/>
                    </a:lnTo>
                    <a:lnTo>
                      <a:pt x="1342" y="229"/>
                    </a:lnTo>
                    <a:lnTo>
                      <a:pt x="1302" y="196"/>
                    </a:lnTo>
                    <a:lnTo>
                      <a:pt x="1262" y="166"/>
                    </a:lnTo>
                    <a:lnTo>
                      <a:pt x="1222" y="137"/>
                    </a:lnTo>
                    <a:lnTo>
                      <a:pt x="1181" y="110"/>
                    </a:lnTo>
                    <a:lnTo>
                      <a:pt x="1138" y="85"/>
                    </a:lnTo>
                    <a:lnTo>
                      <a:pt x="1096" y="64"/>
                    </a:lnTo>
                    <a:lnTo>
                      <a:pt x="1053" y="44"/>
                    </a:lnTo>
                    <a:lnTo>
                      <a:pt x="1008" y="28"/>
                    </a:lnTo>
                    <a:lnTo>
                      <a:pt x="963" y="15"/>
                    </a:lnTo>
                    <a:lnTo>
                      <a:pt x="917" y="6"/>
                    </a:lnTo>
                    <a:lnTo>
                      <a:pt x="868" y="1"/>
                    </a:lnTo>
                    <a:lnTo>
                      <a:pt x="820" y="0"/>
                    </a:lnTo>
                    <a:lnTo>
                      <a:pt x="761" y="2"/>
                    </a:lnTo>
                    <a:lnTo>
                      <a:pt x="704" y="6"/>
                    </a:lnTo>
                    <a:lnTo>
                      <a:pt x="652" y="12"/>
                    </a:lnTo>
                    <a:lnTo>
                      <a:pt x="602" y="21"/>
                    </a:lnTo>
                    <a:lnTo>
                      <a:pt x="554" y="31"/>
                    </a:lnTo>
                    <a:lnTo>
                      <a:pt x="510" y="43"/>
                    </a:lnTo>
                    <a:lnTo>
                      <a:pt x="468" y="57"/>
                    </a:lnTo>
                    <a:lnTo>
                      <a:pt x="428" y="72"/>
                    </a:lnTo>
                    <a:lnTo>
                      <a:pt x="392" y="89"/>
                    </a:lnTo>
                    <a:lnTo>
                      <a:pt x="358" y="107"/>
                    </a:lnTo>
                    <a:lnTo>
                      <a:pt x="326" y="128"/>
                    </a:lnTo>
                    <a:lnTo>
                      <a:pt x="297" y="150"/>
                    </a:lnTo>
                    <a:lnTo>
                      <a:pt x="268" y="173"/>
                    </a:lnTo>
                    <a:lnTo>
                      <a:pt x="242" y="197"/>
                    </a:lnTo>
                    <a:lnTo>
                      <a:pt x="219" y="223"/>
                    </a:lnTo>
                    <a:lnTo>
                      <a:pt x="197" y="249"/>
                    </a:lnTo>
                    <a:lnTo>
                      <a:pt x="177" y="278"/>
                    </a:lnTo>
                    <a:lnTo>
                      <a:pt x="158" y="306"/>
                    </a:lnTo>
                    <a:lnTo>
                      <a:pt x="140" y="337"/>
                    </a:lnTo>
                    <a:lnTo>
                      <a:pt x="124" y="368"/>
                    </a:lnTo>
                    <a:lnTo>
                      <a:pt x="110" y="399"/>
                    </a:lnTo>
                    <a:lnTo>
                      <a:pt x="96" y="431"/>
                    </a:lnTo>
                    <a:lnTo>
                      <a:pt x="84" y="465"/>
                    </a:lnTo>
                    <a:lnTo>
                      <a:pt x="73" y="499"/>
                    </a:lnTo>
                    <a:lnTo>
                      <a:pt x="63" y="533"/>
                    </a:lnTo>
                    <a:lnTo>
                      <a:pt x="53" y="568"/>
                    </a:lnTo>
                    <a:lnTo>
                      <a:pt x="45" y="605"/>
                    </a:lnTo>
                    <a:lnTo>
                      <a:pt x="37" y="640"/>
                    </a:lnTo>
                    <a:lnTo>
                      <a:pt x="22" y="713"/>
                    </a:lnTo>
                    <a:lnTo>
                      <a:pt x="9" y="787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4" name="Freeform 358"/>
              <p:cNvSpPr>
                <a:spLocks/>
              </p:cNvSpPr>
              <p:nvPr/>
            </p:nvSpPr>
            <p:spPr bwMode="auto">
              <a:xfrm>
                <a:off x="2988" y="3266"/>
                <a:ext cx="515" cy="222"/>
              </a:xfrm>
              <a:custGeom>
                <a:avLst/>
                <a:gdLst>
                  <a:gd name="T0" fmla="*/ 0 w 5150"/>
                  <a:gd name="T1" fmla="*/ 913 h 2442"/>
                  <a:gd name="T2" fmla="*/ 36 w 5150"/>
                  <a:gd name="T3" fmla="*/ 1101 h 2442"/>
                  <a:gd name="T4" fmla="*/ 127 w 5150"/>
                  <a:gd name="T5" fmla="*/ 1287 h 2442"/>
                  <a:gd name="T6" fmla="*/ 270 w 5150"/>
                  <a:gd name="T7" fmla="*/ 1469 h 2442"/>
                  <a:gd name="T8" fmla="*/ 460 w 5150"/>
                  <a:gd name="T9" fmla="*/ 1644 h 2442"/>
                  <a:gd name="T10" fmla="*/ 693 w 5150"/>
                  <a:gd name="T11" fmla="*/ 1808 h 2442"/>
                  <a:gd name="T12" fmla="*/ 965 w 5150"/>
                  <a:gd name="T13" fmla="*/ 1960 h 2442"/>
                  <a:gd name="T14" fmla="*/ 1271 w 5150"/>
                  <a:gd name="T15" fmla="*/ 2096 h 2442"/>
                  <a:gd name="T16" fmla="*/ 1609 w 5150"/>
                  <a:gd name="T17" fmla="*/ 2213 h 2442"/>
                  <a:gd name="T18" fmla="*/ 1974 w 5150"/>
                  <a:gd name="T19" fmla="*/ 2309 h 2442"/>
                  <a:gd name="T20" fmla="*/ 2361 w 5150"/>
                  <a:gd name="T21" fmla="*/ 2381 h 2442"/>
                  <a:gd name="T22" fmla="*/ 2753 w 5150"/>
                  <a:gd name="T23" fmla="*/ 2426 h 2442"/>
                  <a:gd name="T24" fmla="*/ 3132 w 5150"/>
                  <a:gd name="T25" fmla="*/ 2442 h 2442"/>
                  <a:gd name="T26" fmla="*/ 3492 w 5150"/>
                  <a:gd name="T27" fmla="*/ 2429 h 2442"/>
                  <a:gd name="T28" fmla="*/ 3831 w 5150"/>
                  <a:gd name="T29" fmla="*/ 2390 h 2442"/>
                  <a:gd name="T30" fmla="*/ 4140 w 5150"/>
                  <a:gd name="T31" fmla="*/ 2325 h 2442"/>
                  <a:gd name="T32" fmla="*/ 4417 w 5150"/>
                  <a:gd name="T33" fmla="*/ 2238 h 2442"/>
                  <a:gd name="T34" fmla="*/ 4656 w 5150"/>
                  <a:gd name="T35" fmla="*/ 2128 h 2442"/>
                  <a:gd name="T36" fmla="*/ 4855 w 5150"/>
                  <a:gd name="T37" fmla="*/ 1997 h 2442"/>
                  <a:gd name="T38" fmla="*/ 5006 w 5150"/>
                  <a:gd name="T39" fmla="*/ 1847 h 2442"/>
                  <a:gd name="T40" fmla="*/ 5104 w 5150"/>
                  <a:gd name="T41" fmla="*/ 1679 h 2442"/>
                  <a:gd name="T42" fmla="*/ 5146 w 5150"/>
                  <a:gd name="T43" fmla="*/ 1517 h 2442"/>
                  <a:gd name="T44" fmla="*/ 5149 w 5150"/>
                  <a:gd name="T45" fmla="*/ 1395 h 2442"/>
                  <a:gd name="T46" fmla="*/ 5130 w 5150"/>
                  <a:gd name="T47" fmla="*/ 1271 h 2442"/>
                  <a:gd name="T48" fmla="*/ 5090 w 5150"/>
                  <a:gd name="T49" fmla="*/ 1149 h 2442"/>
                  <a:gd name="T50" fmla="*/ 5030 w 5150"/>
                  <a:gd name="T51" fmla="*/ 1033 h 2442"/>
                  <a:gd name="T52" fmla="*/ 4949 w 5150"/>
                  <a:gd name="T53" fmla="*/ 923 h 2442"/>
                  <a:gd name="T54" fmla="*/ 4848 w 5150"/>
                  <a:gd name="T55" fmla="*/ 823 h 2442"/>
                  <a:gd name="T56" fmla="*/ 4726 w 5150"/>
                  <a:gd name="T57" fmla="*/ 736 h 2442"/>
                  <a:gd name="T58" fmla="*/ 4584 w 5150"/>
                  <a:gd name="T59" fmla="*/ 665 h 2442"/>
                  <a:gd name="T60" fmla="*/ 4423 w 5150"/>
                  <a:gd name="T61" fmla="*/ 611 h 2442"/>
                  <a:gd name="T62" fmla="*/ 4241 w 5150"/>
                  <a:gd name="T63" fmla="*/ 578 h 2442"/>
                  <a:gd name="T64" fmla="*/ 4095 w 5150"/>
                  <a:gd name="T65" fmla="*/ 572 h 2442"/>
                  <a:gd name="T66" fmla="*/ 3948 w 5150"/>
                  <a:gd name="T67" fmla="*/ 584 h 2442"/>
                  <a:gd name="T68" fmla="*/ 3776 w 5150"/>
                  <a:gd name="T69" fmla="*/ 609 h 2442"/>
                  <a:gd name="T70" fmla="*/ 3380 w 5150"/>
                  <a:gd name="T71" fmla="*/ 682 h 2442"/>
                  <a:gd name="T72" fmla="*/ 2955 w 5150"/>
                  <a:gd name="T73" fmla="*/ 762 h 2442"/>
                  <a:gd name="T74" fmla="*/ 2747 w 5150"/>
                  <a:gd name="T75" fmla="*/ 793 h 2442"/>
                  <a:gd name="T76" fmla="*/ 2550 w 5150"/>
                  <a:gd name="T77" fmla="*/ 814 h 2442"/>
                  <a:gd name="T78" fmla="*/ 2371 w 5150"/>
                  <a:gd name="T79" fmla="*/ 822 h 2442"/>
                  <a:gd name="T80" fmla="*/ 2214 w 5150"/>
                  <a:gd name="T81" fmla="*/ 810 h 2442"/>
                  <a:gd name="T82" fmla="*/ 2060 w 5150"/>
                  <a:gd name="T83" fmla="*/ 770 h 2442"/>
                  <a:gd name="T84" fmla="*/ 1918 w 5150"/>
                  <a:gd name="T85" fmla="*/ 702 h 2442"/>
                  <a:gd name="T86" fmla="*/ 1786 w 5150"/>
                  <a:gd name="T87" fmla="*/ 614 h 2442"/>
                  <a:gd name="T88" fmla="*/ 1660 w 5150"/>
                  <a:gd name="T89" fmla="*/ 513 h 2442"/>
                  <a:gd name="T90" fmla="*/ 1460 w 5150"/>
                  <a:gd name="T91" fmla="*/ 334 h 2442"/>
                  <a:gd name="T92" fmla="*/ 1342 w 5150"/>
                  <a:gd name="T93" fmla="*/ 229 h 2442"/>
                  <a:gd name="T94" fmla="*/ 1222 w 5150"/>
                  <a:gd name="T95" fmla="*/ 137 h 2442"/>
                  <a:gd name="T96" fmla="*/ 1096 w 5150"/>
                  <a:gd name="T97" fmla="*/ 64 h 2442"/>
                  <a:gd name="T98" fmla="*/ 963 w 5150"/>
                  <a:gd name="T99" fmla="*/ 15 h 2442"/>
                  <a:gd name="T100" fmla="*/ 820 w 5150"/>
                  <a:gd name="T101" fmla="*/ 0 h 2442"/>
                  <a:gd name="T102" fmla="*/ 652 w 5150"/>
                  <a:gd name="T103" fmla="*/ 12 h 2442"/>
                  <a:gd name="T104" fmla="*/ 510 w 5150"/>
                  <a:gd name="T105" fmla="*/ 43 h 2442"/>
                  <a:gd name="T106" fmla="*/ 392 w 5150"/>
                  <a:gd name="T107" fmla="*/ 89 h 2442"/>
                  <a:gd name="T108" fmla="*/ 297 w 5150"/>
                  <a:gd name="T109" fmla="*/ 150 h 2442"/>
                  <a:gd name="T110" fmla="*/ 219 w 5150"/>
                  <a:gd name="T111" fmla="*/ 223 h 2442"/>
                  <a:gd name="T112" fmla="*/ 158 w 5150"/>
                  <a:gd name="T113" fmla="*/ 306 h 2442"/>
                  <a:gd name="T114" fmla="*/ 110 w 5150"/>
                  <a:gd name="T115" fmla="*/ 399 h 2442"/>
                  <a:gd name="T116" fmla="*/ 73 w 5150"/>
                  <a:gd name="T117" fmla="*/ 499 h 2442"/>
                  <a:gd name="T118" fmla="*/ 45 w 5150"/>
                  <a:gd name="T119" fmla="*/ 605 h 2442"/>
                  <a:gd name="T120" fmla="*/ 9 w 5150"/>
                  <a:gd name="T121" fmla="*/ 787 h 2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50" h="2442">
                    <a:moveTo>
                      <a:pt x="9" y="787"/>
                    </a:moveTo>
                    <a:lnTo>
                      <a:pt x="1" y="849"/>
                    </a:lnTo>
                    <a:lnTo>
                      <a:pt x="0" y="913"/>
                    </a:lnTo>
                    <a:lnTo>
                      <a:pt x="6" y="976"/>
                    </a:lnTo>
                    <a:lnTo>
                      <a:pt x="18" y="1038"/>
                    </a:lnTo>
                    <a:lnTo>
                      <a:pt x="36" y="1101"/>
                    </a:lnTo>
                    <a:lnTo>
                      <a:pt x="61" y="1163"/>
                    </a:lnTo>
                    <a:lnTo>
                      <a:pt x="91" y="1226"/>
                    </a:lnTo>
                    <a:lnTo>
                      <a:pt x="127" y="1287"/>
                    </a:lnTo>
                    <a:lnTo>
                      <a:pt x="170" y="1349"/>
                    </a:lnTo>
                    <a:lnTo>
                      <a:pt x="217" y="1409"/>
                    </a:lnTo>
                    <a:lnTo>
                      <a:pt x="270" y="1469"/>
                    </a:lnTo>
                    <a:lnTo>
                      <a:pt x="329" y="1529"/>
                    </a:lnTo>
                    <a:lnTo>
                      <a:pt x="392" y="1587"/>
                    </a:lnTo>
                    <a:lnTo>
                      <a:pt x="460" y="1644"/>
                    </a:lnTo>
                    <a:lnTo>
                      <a:pt x="533" y="1700"/>
                    </a:lnTo>
                    <a:lnTo>
                      <a:pt x="611" y="1755"/>
                    </a:lnTo>
                    <a:lnTo>
                      <a:pt x="693" y="1808"/>
                    </a:lnTo>
                    <a:lnTo>
                      <a:pt x="780" y="1860"/>
                    </a:lnTo>
                    <a:lnTo>
                      <a:pt x="870" y="1911"/>
                    </a:lnTo>
                    <a:lnTo>
                      <a:pt x="965" y="1960"/>
                    </a:lnTo>
                    <a:lnTo>
                      <a:pt x="1064" y="2007"/>
                    </a:lnTo>
                    <a:lnTo>
                      <a:pt x="1165" y="2052"/>
                    </a:lnTo>
                    <a:lnTo>
                      <a:pt x="1271" y="2096"/>
                    </a:lnTo>
                    <a:lnTo>
                      <a:pt x="1381" y="2137"/>
                    </a:lnTo>
                    <a:lnTo>
                      <a:pt x="1494" y="2176"/>
                    </a:lnTo>
                    <a:lnTo>
                      <a:pt x="1609" y="2213"/>
                    </a:lnTo>
                    <a:lnTo>
                      <a:pt x="1728" y="2247"/>
                    </a:lnTo>
                    <a:lnTo>
                      <a:pt x="1849" y="2279"/>
                    </a:lnTo>
                    <a:lnTo>
                      <a:pt x="1974" y="2309"/>
                    </a:lnTo>
                    <a:lnTo>
                      <a:pt x="2101" y="2336"/>
                    </a:lnTo>
                    <a:lnTo>
                      <a:pt x="2230" y="2360"/>
                    </a:lnTo>
                    <a:lnTo>
                      <a:pt x="2361" y="2381"/>
                    </a:lnTo>
                    <a:lnTo>
                      <a:pt x="2493" y="2400"/>
                    </a:lnTo>
                    <a:lnTo>
                      <a:pt x="2623" y="2415"/>
                    </a:lnTo>
                    <a:lnTo>
                      <a:pt x="2753" y="2426"/>
                    </a:lnTo>
                    <a:lnTo>
                      <a:pt x="2881" y="2435"/>
                    </a:lnTo>
                    <a:lnTo>
                      <a:pt x="3008" y="2439"/>
                    </a:lnTo>
                    <a:lnTo>
                      <a:pt x="3132" y="2442"/>
                    </a:lnTo>
                    <a:lnTo>
                      <a:pt x="3255" y="2441"/>
                    </a:lnTo>
                    <a:lnTo>
                      <a:pt x="3375" y="2436"/>
                    </a:lnTo>
                    <a:lnTo>
                      <a:pt x="3492" y="2429"/>
                    </a:lnTo>
                    <a:lnTo>
                      <a:pt x="3608" y="2419"/>
                    </a:lnTo>
                    <a:lnTo>
                      <a:pt x="3721" y="2405"/>
                    </a:lnTo>
                    <a:lnTo>
                      <a:pt x="3831" y="2390"/>
                    </a:lnTo>
                    <a:lnTo>
                      <a:pt x="3936" y="2371"/>
                    </a:lnTo>
                    <a:lnTo>
                      <a:pt x="4040" y="2349"/>
                    </a:lnTo>
                    <a:lnTo>
                      <a:pt x="4140" y="2325"/>
                    </a:lnTo>
                    <a:lnTo>
                      <a:pt x="4236" y="2299"/>
                    </a:lnTo>
                    <a:lnTo>
                      <a:pt x="4329" y="2269"/>
                    </a:lnTo>
                    <a:lnTo>
                      <a:pt x="4417" y="2238"/>
                    </a:lnTo>
                    <a:lnTo>
                      <a:pt x="4501" y="2204"/>
                    </a:lnTo>
                    <a:lnTo>
                      <a:pt x="4582" y="2167"/>
                    </a:lnTo>
                    <a:lnTo>
                      <a:pt x="4656" y="2128"/>
                    </a:lnTo>
                    <a:lnTo>
                      <a:pt x="4728" y="2086"/>
                    </a:lnTo>
                    <a:lnTo>
                      <a:pt x="4793" y="2043"/>
                    </a:lnTo>
                    <a:lnTo>
                      <a:pt x="4855" y="1997"/>
                    </a:lnTo>
                    <a:lnTo>
                      <a:pt x="4910" y="1949"/>
                    </a:lnTo>
                    <a:lnTo>
                      <a:pt x="4960" y="1898"/>
                    </a:lnTo>
                    <a:lnTo>
                      <a:pt x="5006" y="1847"/>
                    </a:lnTo>
                    <a:lnTo>
                      <a:pt x="5044" y="1793"/>
                    </a:lnTo>
                    <a:lnTo>
                      <a:pt x="5077" y="1737"/>
                    </a:lnTo>
                    <a:lnTo>
                      <a:pt x="5104" y="1679"/>
                    </a:lnTo>
                    <a:lnTo>
                      <a:pt x="5126" y="1619"/>
                    </a:lnTo>
                    <a:lnTo>
                      <a:pt x="5140" y="1557"/>
                    </a:lnTo>
                    <a:lnTo>
                      <a:pt x="5146" y="1517"/>
                    </a:lnTo>
                    <a:lnTo>
                      <a:pt x="5149" y="1476"/>
                    </a:lnTo>
                    <a:lnTo>
                      <a:pt x="5150" y="1435"/>
                    </a:lnTo>
                    <a:lnTo>
                      <a:pt x="5149" y="1395"/>
                    </a:lnTo>
                    <a:lnTo>
                      <a:pt x="5145" y="1353"/>
                    </a:lnTo>
                    <a:lnTo>
                      <a:pt x="5139" y="1312"/>
                    </a:lnTo>
                    <a:lnTo>
                      <a:pt x="5130" y="1271"/>
                    </a:lnTo>
                    <a:lnTo>
                      <a:pt x="5119" y="1230"/>
                    </a:lnTo>
                    <a:lnTo>
                      <a:pt x="5106" y="1190"/>
                    </a:lnTo>
                    <a:lnTo>
                      <a:pt x="5090" y="1149"/>
                    </a:lnTo>
                    <a:lnTo>
                      <a:pt x="5072" y="1109"/>
                    </a:lnTo>
                    <a:lnTo>
                      <a:pt x="5052" y="1071"/>
                    </a:lnTo>
                    <a:lnTo>
                      <a:pt x="5030" y="1033"/>
                    </a:lnTo>
                    <a:lnTo>
                      <a:pt x="5006" y="995"/>
                    </a:lnTo>
                    <a:lnTo>
                      <a:pt x="4979" y="958"/>
                    </a:lnTo>
                    <a:lnTo>
                      <a:pt x="4949" y="923"/>
                    </a:lnTo>
                    <a:lnTo>
                      <a:pt x="4917" y="889"/>
                    </a:lnTo>
                    <a:lnTo>
                      <a:pt x="4884" y="855"/>
                    </a:lnTo>
                    <a:lnTo>
                      <a:pt x="4848" y="823"/>
                    </a:lnTo>
                    <a:lnTo>
                      <a:pt x="4809" y="792"/>
                    </a:lnTo>
                    <a:lnTo>
                      <a:pt x="4768" y="764"/>
                    </a:lnTo>
                    <a:lnTo>
                      <a:pt x="4726" y="736"/>
                    </a:lnTo>
                    <a:lnTo>
                      <a:pt x="4680" y="711"/>
                    </a:lnTo>
                    <a:lnTo>
                      <a:pt x="4633" y="687"/>
                    </a:lnTo>
                    <a:lnTo>
                      <a:pt x="4584" y="665"/>
                    </a:lnTo>
                    <a:lnTo>
                      <a:pt x="4532" y="645"/>
                    </a:lnTo>
                    <a:lnTo>
                      <a:pt x="4478" y="627"/>
                    </a:lnTo>
                    <a:lnTo>
                      <a:pt x="4423" y="611"/>
                    </a:lnTo>
                    <a:lnTo>
                      <a:pt x="4364" y="598"/>
                    </a:lnTo>
                    <a:lnTo>
                      <a:pt x="4304" y="587"/>
                    </a:lnTo>
                    <a:lnTo>
                      <a:pt x="4241" y="578"/>
                    </a:lnTo>
                    <a:lnTo>
                      <a:pt x="4177" y="573"/>
                    </a:lnTo>
                    <a:lnTo>
                      <a:pt x="4139" y="571"/>
                    </a:lnTo>
                    <a:lnTo>
                      <a:pt x="4095" y="572"/>
                    </a:lnTo>
                    <a:lnTo>
                      <a:pt x="4050" y="574"/>
                    </a:lnTo>
                    <a:lnTo>
                      <a:pt x="4001" y="578"/>
                    </a:lnTo>
                    <a:lnTo>
                      <a:pt x="3948" y="584"/>
                    </a:lnTo>
                    <a:lnTo>
                      <a:pt x="3894" y="591"/>
                    </a:lnTo>
                    <a:lnTo>
                      <a:pt x="3836" y="599"/>
                    </a:lnTo>
                    <a:lnTo>
                      <a:pt x="3776" y="609"/>
                    </a:lnTo>
                    <a:lnTo>
                      <a:pt x="3650" y="631"/>
                    </a:lnTo>
                    <a:lnTo>
                      <a:pt x="3518" y="656"/>
                    </a:lnTo>
                    <a:lnTo>
                      <a:pt x="3380" y="682"/>
                    </a:lnTo>
                    <a:lnTo>
                      <a:pt x="3239" y="710"/>
                    </a:lnTo>
                    <a:lnTo>
                      <a:pt x="3097" y="736"/>
                    </a:lnTo>
                    <a:lnTo>
                      <a:pt x="2955" y="762"/>
                    </a:lnTo>
                    <a:lnTo>
                      <a:pt x="2884" y="772"/>
                    </a:lnTo>
                    <a:lnTo>
                      <a:pt x="2815" y="783"/>
                    </a:lnTo>
                    <a:lnTo>
                      <a:pt x="2747" y="793"/>
                    </a:lnTo>
                    <a:lnTo>
                      <a:pt x="2680" y="801"/>
                    </a:lnTo>
                    <a:lnTo>
                      <a:pt x="2614" y="809"/>
                    </a:lnTo>
                    <a:lnTo>
                      <a:pt x="2550" y="814"/>
                    </a:lnTo>
                    <a:lnTo>
                      <a:pt x="2487" y="819"/>
                    </a:lnTo>
                    <a:lnTo>
                      <a:pt x="2428" y="821"/>
                    </a:lnTo>
                    <a:lnTo>
                      <a:pt x="2371" y="822"/>
                    </a:lnTo>
                    <a:lnTo>
                      <a:pt x="2315" y="820"/>
                    </a:lnTo>
                    <a:lnTo>
                      <a:pt x="2263" y="816"/>
                    </a:lnTo>
                    <a:lnTo>
                      <a:pt x="2214" y="810"/>
                    </a:lnTo>
                    <a:lnTo>
                      <a:pt x="2161" y="800"/>
                    </a:lnTo>
                    <a:lnTo>
                      <a:pt x="2110" y="787"/>
                    </a:lnTo>
                    <a:lnTo>
                      <a:pt x="2060" y="770"/>
                    </a:lnTo>
                    <a:lnTo>
                      <a:pt x="2011" y="751"/>
                    </a:lnTo>
                    <a:lnTo>
                      <a:pt x="1964" y="727"/>
                    </a:lnTo>
                    <a:lnTo>
                      <a:pt x="1918" y="702"/>
                    </a:lnTo>
                    <a:lnTo>
                      <a:pt x="1872" y="675"/>
                    </a:lnTo>
                    <a:lnTo>
                      <a:pt x="1828" y="646"/>
                    </a:lnTo>
                    <a:lnTo>
                      <a:pt x="1786" y="614"/>
                    </a:lnTo>
                    <a:lnTo>
                      <a:pt x="1742" y="583"/>
                    </a:lnTo>
                    <a:lnTo>
                      <a:pt x="1701" y="549"/>
                    </a:lnTo>
                    <a:lnTo>
                      <a:pt x="1660" y="513"/>
                    </a:lnTo>
                    <a:lnTo>
                      <a:pt x="1579" y="442"/>
                    </a:lnTo>
                    <a:lnTo>
                      <a:pt x="1500" y="369"/>
                    </a:lnTo>
                    <a:lnTo>
                      <a:pt x="1460" y="334"/>
                    </a:lnTo>
                    <a:lnTo>
                      <a:pt x="1421" y="297"/>
                    </a:lnTo>
                    <a:lnTo>
                      <a:pt x="1382" y="263"/>
                    </a:lnTo>
                    <a:lnTo>
                      <a:pt x="1342" y="229"/>
                    </a:lnTo>
                    <a:lnTo>
                      <a:pt x="1302" y="196"/>
                    </a:lnTo>
                    <a:lnTo>
                      <a:pt x="1262" y="166"/>
                    </a:lnTo>
                    <a:lnTo>
                      <a:pt x="1222" y="137"/>
                    </a:lnTo>
                    <a:lnTo>
                      <a:pt x="1181" y="110"/>
                    </a:lnTo>
                    <a:lnTo>
                      <a:pt x="1138" y="85"/>
                    </a:lnTo>
                    <a:lnTo>
                      <a:pt x="1096" y="64"/>
                    </a:lnTo>
                    <a:lnTo>
                      <a:pt x="1053" y="44"/>
                    </a:lnTo>
                    <a:lnTo>
                      <a:pt x="1008" y="28"/>
                    </a:lnTo>
                    <a:lnTo>
                      <a:pt x="963" y="15"/>
                    </a:lnTo>
                    <a:lnTo>
                      <a:pt x="917" y="6"/>
                    </a:lnTo>
                    <a:lnTo>
                      <a:pt x="868" y="1"/>
                    </a:lnTo>
                    <a:lnTo>
                      <a:pt x="820" y="0"/>
                    </a:lnTo>
                    <a:lnTo>
                      <a:pt x="761" y="2"/>
                    </a:lnTo>
                    <a:lnTo>
                      <a:pt x="704" y="6"/>
                    </a:lnTo>
                    <a:lnTo>
                      <a:pt x="652" y="12"/>
                    </a:lnTo>
                    <a:lnTo>
                      <a:pt x="602" y="21"/>
                    </a:lnTo>
                    <a:lnTo>
                      <a:pt x="554" y="31"/>
                    </a:lnTo>
                    <a:lnTo>
                      <a:pt x="510" y="43"/>
                    </a:lnTo>
                    <a:lnTo>
                      <a:pt x="468" y="57"/>
                    </a:lnTo>
                    <a:lnTo>
                      <a:pt x="428" y="72"/>
                    </a:lnTo>
                    <a:lnTo>
                      <a:pt x="392" y="89"/>
                    </a:lnTo>
                    <a:lnTo>
                      <a:pt x="358" y="107"/>
                    </a:lnTo>
                    <a:lnTo>
                      <a:pt x="326" y="128"/>
                    </a:lnTo>
                    <a:lnTo>
                      <a:pt x="297" y="150"/>
                    </a:lnTo>
                    <a:lnTo>
                      <a:pt x="268" y="173"/>
                    </a:lnTo>
                    <a:lnTo>
                      <a:pt x="242" y="197"/>
                    </a:lnTo>
                    <a:lnTo>
                      <a:pt x="219" y="223"/>
                    </a:lnTo>
                    <a:lnTo>
                      <a:pt x="197" y="249"/>
                    </a:lnTo>
                    <a:lnTo>
                      <a:pt x="177" y="278"/>
                    </a:lnTo>
                    <a:lnTo>
                      <a:pt x="158" y="306"/>
                    </a:lnTo>
                    <a:lnTo>
                      <a:pt x="140" y="337"/>
                    </a:lnTo>
                    <a:lnTo>
                      <a:pt x="124" y="368"/>
                    </a:lnTo>
                    <a:lnTo>
                      <a:pt x="110" y="399"/>
                    </a:lnTo>
                    <a:lnTo>
                      <a:pt x="96" y="431"/>
                    </a:lnTo>
                    <a:lnTo>
                      <a:pt x="84" y="465"/>
                    </a:lnTo>
                    <a:lnTo>
                      <a:pt x="73" y="499"/>
                    </a:lnTo>
                    <a:lnTo>
                      <a:pt x="63" y="533"/>
                    </a:lnTo>
                    <a:lnTo>
                      <a:pt x="53" y="568"/>
                    </a:lnTo>
                    <a:lnTo>
                      <a:pt x="45" y="605"/>
                    </a:lnTo>
                    <a:lnTo>
                      <a:pt x="37" y="640"/>
                    </a:lnTo>
                    <a:lnTo>
                      <a:pt x="22" y="713"/>
                    </a:lnTo>
                    <a:lnTo>
                      <a:pt x="9" y="787"/>
                    </a:lnTo>
                    <a:close/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5" name="Freeform 359"/>
              <p:cNvSpPr>
                <a:spLocks/>
              </p:cNvSpPr>
              <p:nvPr/>
            </p:nvSpPr>
            <p:spPr bwMode="auto">
              <a:xfrm>
                <a:off x="2058" y="3432"/>
                <a:ext cx="709" cy="160"/>
              </a:xfrm>
              <a:custGeom>
                <a:avLst/>
                <a:gdLst>
                  <a:gd name="T0" fmla="*/ 6763 w 7091"/>
                  <a:gd name="T1" fmla="*/ 205 h 1762"/>
                  <a:gd name="T2" fmla="*/ 6427 w 7091"/>
                  <a:gd name="T3" fmla="*/ 454 h 1762"/>
                  <a:gd name="T4" fmla="*/ 6093 w 7091"/>
                  <a:gd name="T5" fmla="*/ 673 h 1762"/>
                  <a:gd name="T6" fmla="*/ 5762 w 7091"/>
                  <a:gd name="T7" fmla="*/ 867 h 1762"/>
                  <a:gd name="T8" fmla="*/ 5435 w 7091"/>
                  <a:gd name="T9" fmla="*/ 1035 h 1762"/>
                  <a:gd name="T10" fmla="*/ 5112 w 7091"/>
                  <a:gd name="T11" fmla="*/ 1179 h 1762"/>
                  <a:gd name="T12" fmla="*/ 4795 w 7091"/>
                  <a:gd name="T13" fmla="*/ 1300 h 1762"/>
                  <a:gd name="T14" fmla="*/ 4483 w 7091"/>
                  <a:gd name="T15" fmla="*/ 1400 h 1762"/>
                  <a:gd name="T16" fmla="*/ 4176 w 7091"/>
                  <a:gd name="T17" fmla="*/ 1480 h 1762"/>
                  <a:gd name="T18" fmla="*/ 3875 w 7091"/>
                  <a:gd name="T19" fmla="*/ 1542 h 1762"/>
                  <a:gd name="T20" fmla="*/ 3582 w 7091"/>
                  <a:gd name="T21" fmla="*/ 1587 h 1762"/>
                  <a:gd name="T22" fmla="*/ 3298 w 7091"/>
                  <a:gd name="T23" fmla="*/ 1614 h 1762"/>
                  <a:gd name="T24" fmla="*/ 3021 w 7091"/>
                  <a:gd name="T25" fmla="*/ 1628 h 1762"/>
                  <a:gd name="T26" fmla="*/ 2752 w 7091"/>
                  <a:gd name="T27" fmla="*/ 1629 h 1762"/>
                  <a:gd name="T28" fmla="*/ 2493 w 7091"/>
                  <a:gd name="T29" fmla="*/ 1617 h 1762"/>
                  <a:gd name="T30" fmla="*/ 2243 w 7091"/>
                  <a:gd name="T31" fmla="*/ 1595 h 1762"/>
                  <a:gd name="T32" fmla="*/ 2005 w 7091"/>
                  <a:gd name="T33" fmla="*/ 1565 h 1762"/>
                  <a:gd name="T34" fmla="*/ 1776 w 7091"/>
                  <a:gd name="T35" fmla="*/ 1525 h 1762"/>
                  <a:gd name="T36" fmla="*/ 1406 w 7091"/>
                  <a:gd name="T37" fmla="*/ 1442 h 1762"/>
                  <a:gd name="T38" fmla="*/ 1030 w 7091"/>
                  <a:gd name="T39" fmla="*/ 1331 h 1762"/>
                  <a:gd name="T40" fmla="*/ 708 w 7091"/>
                  <a:gd name="T41" fmla="*/ 1214 h 1762"/>
                  <a:gd name="T42" fmla="*/ 446 w 7091"/>
                  <a:gd name="T43" fmla="*/ 1103 h 1762"/>
                  <a:gd name="T44" fmla="*/ 248 w 7091"/>
                  <a:gd name="T45" fmla="*/ 1005 h 1762"/>
                  <a:gd name="T46" fmla="*/ 69 w 7091"/>
                  <a:gd name="T47" fmla="*/ 906 h 1762"/>
                  <a:gd name="T48" fmla="*/ 41 w 7091"/>
                  <a:gd name="T49" fmla="*/ 1039 h 1762"/>
                  <a:gd name="T50" fmla="*/ 241 w 7091"/>
                  <a:gd name="T51" fmla="*/ 1148 h 1762"/>
                  <a:gd name="T52" fmla="*/ 460 w 7091"/>
                  <a:gd name="T53" fmla="*/ 1251 h 1762"/>
                  <a:gd name="T54" fmla="*/ 743 w 7091"/>
                  <a:gd name="T55" fmla="*/ 1367 h 1762"/>
                  <a:gd name="T56" fmla="*/ 1085 w 7091"/>
                  <a:gd name="T57" fmla="*/ 1487 h 1762"/>
                  <a:gd name="T58" fmla="*/ 1482 w 7091"/>
                  <a:gd name="T59" fmla="*/ 1595 h 1762"/>
                  <a:gd name="T60" fmla="*/ 1812 w 7091"/>
                  <a:gd name="T61" fmla="*/ 1666 h 1762"/>
                  <a:gd name="T62" fmla="*/ 2048 w 7091"/>
                  <a:gd name="T63" fmla="*/ 1703 h 1762"/>
                  <a:gd name="T64" fmla="*/ 2294 w 7091"/>
                  <a:gd name="T65" fmla="*/ 1732 h 1762"/>
                  <a:gd name="T66" fmla="*/ 2550 w 7091"/>
                  <a:gd name="T67" fmla="*/ 1752 h 1762"/>
                  <a:gd name="T68" fmla="*/ 2817 w 7091"/>
                  <a:gd name="T69" fmla="*/ 1762 h 1762"/>
                  <a:gd name="T70" fmla="*/ 3093 w 7091"/>
                  <a:gd name="T71" fmla="*/ 1758 h 1762"/>
                  <a:gd name="T72" fmla="*/ 3377 w 7091"/>
                  <a:gd name="T73" fmla="*/ 1740 h 1762"/>
                  <a:gd name="T74" fmla="*/ 3670 w 7091"/>
                  <a:gd name="T75" fmla="*/ 1707 h 1762"/>
                  <a:gd name="T76" fmla="*/ 3971 w 7091"/>
                  <a:gd name="T77" fmla="*/ 1658 h 1762"/>
                  <a:gd name="T78" fmla="*/ 4278 w 7091"/>
                  <a:gd name="T79" fmla="*/ 1591 h 1762"/>
                  <a:gd name="T80" fmla="*/ 4592 w 7091"/>
                  <a:gd name="T81" fmla="*/ 1504 h 1762"/>
                  <a:gd name="T82" fmla="*/ 4912 w 7091"/>
                  <a:gd name="T83" fmla="*/ 1397 h 1762"/>
                  <a:gd name="T84" fmla="*/ 5237 w 7091"/>
                  <a:gd name="T85" fmla="*/ 1268 h 1762"/>
                  <a:gd name="T86" fmla="*/ 5566 w 7091"/>
                  <a:gd name="T87" fmla="*/ 1115 h 1762"/>
                  <a:gd name="T88" fmla="*/ 5900 w 7091"/>
                  <a:gd name="T89" fmla="*/ 938 h 1762"/>
                  <a:gd name="T90" fmla="*/ 6237 w 7091"/>
                  <a:gd name="T91" fmla="*/ 735 h 1762"/>
                  <a:gd name="T92" fmla="*/ 6577 w 7091"/>
                  <a:gd name="T93" fmla="*/ 504 h 1762"/>
                  <a:gd name="T94" fmla="*/ 6919 w 7091"/>
                  <a:gd name="T95" fmla="*/ 244 h 1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091" h="1762">
                    <a:moveTo>
                      <a:pt x="7017" y="0"/>
                    </a:moveTo>
                    <a:lnTo>
                      <a:pt x="6932" y="70"/>
                    </a:lnTo>
                    <a:lnTo>
                      <a:pt x="6848" y="139"/>
                    </a:lnTo>
                    <a:lnTo>
                      <a:pt x="6763" y="205"/>
                    </a:lnTo>
                    <a:lnTo>
                      <a:pt x="6679" y="270"/>
                    </a:lnTo>
                    <a:lnTo>
                      <a:pt x="6595" y="333"/>
                    </a:lnTo>
                    <a:lnTo>
                      <a:pt x="6510" y="395"/>
                    </a:lnTo>
                    <a:lnTo>
                      <a:pt x="6427" y="454"/>
                    </a:lnTo>
                    <a:lnTo>
                      <a:pt x="6343" y="511"/>
                    </a:lnTo>
                    <a:lnTo>
                      <a:pt x="6260" y="567"/>
                    </a:lnTo>
                    <a:lnTo>
                      <a:pt x="6176" y="621"/>
                    </a:lnTo>
                    <a:lnTo>
                      <a:pt x="6093" y="673"/>
                    </a:lnTo>
                    <a:lnTo>
                      <a:pt x="6010" y="724"/>
                    </a:lnTo>
                    <a:lnTo>
                      <a:pt x="5926" y="773"/>
                    </a:lnTo>
                    <a:lnTo>
                      <a:pt x="5844" y="821"/>
                    </a:lnTo>
                    <a:lnTo>
                      <a:pt x="5762" y="867"/>
                    </a:lnTo>
                    <a:lnTo>
                      <a:pt x="5680" y="912"/>
                    </a:lnTo>
                    <a:lnTo>
                      <a:pt x="5598" y="954"/>
                    </a:lnTo>
                    <a:lnTo>
                      <a:pt x="5517" y="995"/>
                    </a:lnTo>
                    <a:lnTo>
                      <a:pt x="5435" y="1035"/>
                    </a:lnTo>
                    <a:lnTo>
                      <a:pt x="5354" y="1073"/>
                    </a:lnTo>
                    <a:lnTo>
                      <a:pt x="5273" y="1110"/>
                    </a:lnTo>
                    <a:lnTo>
                      <a:pt x="5192" y="1145"/>
                    </a:lnTo>
                    <a:lnTo>
                      <a:pt x="5112" y="1179"/>
                    </a:lnTo>
                    <a:lnTo>
                      <a:pt x="5032" y="1211"/>
                    </a:lnTo>
                    <a:lnTo>
                      <a:pt x="4953" y="1242"/>
                    </a:lnTo>
                    <a:lnTo>
                      <a:pt x="4873" y="1272"/>
                    </a:lnTo>
                    <a:lnTo>
                      <a:pt x="4795" y="1300"/>
                    </a:lnTo>
                    <a:lnTo>
                      <a:pt x="4716" y="1328"/>
                    </a:lnTo>
                    <a:lnTo>
                      <a:pt x="4638" y="1353"/>
                    </a:lnTo>
                    <a:lnTo>
                      <a:pt x="4559" y="1377"/>
                    </a:lnTo>
                    <a:lnTo>
                      <a:pt x="4483" y="1400"/>
                    </a:lnTo>
                    <a:lnTo>
                      <a:pt x="4405" y="1422"/>
                    </a:lnTo>
                    <a:lnTo>
                      <a:pt x="4329" y="1443"/>
                    </a:lnTo>
                    <a:lnTo>
                      <a:pt x="4252" y="1462"/>
                    </a:lnTo>
                    <a:lnTo>
                      <a:pt x="4176" y="1480"/>
                    </a:lnTo>
                    <a:lnTo>
                      <a:pt x="4100" y="1498"/>
                    </a:lnTo>
                    <a:lnTo>
                      <a:pt x="4024" y="1513"/>
                    </a:lnTo>
                    <a:lnTo>
                      <a:pt x="3950" y="1528"/>
                    </a:lnTo>
                    <a:lnTo>
                      <a:pt x="3875" y="1542"/>
                    </a:lnTo>
                    <a:lnTo>
                      <a:pt x="3802" y="1555"/>
                    </a:lnTo>
                    <a:lnTo>
                      <a:pt x="3728" y="1566"/>
                    </a:lnTo>
                    <a:lnTo>
                      <a:pt x="3655" y="1577"/>
                    </a:lnTo>
                    <a:lnTo>
                      <a:pt x="3582" y="1587"/>
                    </a:lnTo>
                    <a:lnTo>
                      <a:pt x="3511" y="1594"/>
                    </a:lnTo>
                    <a:lnTo>
                      <a:pt x="3439" y="1602"/>
                    </a:lnTo>
                    <a:lnTo>
                      <a:pt x="3368" y="1608"/>
                    </a:lnTo>
                    <a:lnTo>
                      <a:pt x="3298" y="1614"/>
                    </a:lnTo>
                    <a:lnTo>
                      <a:pt x="3227" y="1619"/>
                    </a:lnTo>
                    <a:lnTo>
                      <a:pt x="3158" y="1623"/>
                    </a:lnTo>
                    <a:lnTo>
                      <a:pt x="3089" y="1626"/>
                    </a:lnTo>
                    <a:lnTo>
                      <a:pt x="3021" y="1628"/>
                    </a:lnTo>
                    <a:lnTo>
                      <a:pt x="2952" y="1629"/>
                    </a:lnTo>
                    <a:lnTo>
                      <a:pt x="2885" y="1630"/>
                    </a:lnTo>
                    <a:lnTo>
                      <a:pt x="2818" y="1629"/>
                    </a:lnTo>
                    <a:lnTo>
                      <a:pt x="2752" y="1629"/>
                    </a:lnTo>
                    <a:lnTo>
                      <a:pt x="2686" y="1627"/>
                    </a:lnTo>
                    <a:lnTo>
                      <a:pt x="2621" y="1625"/>
                    </a:lnTo>
                    <a:lnTo>
                      <a:pt x="2556" y="1622"/>
                    </a:lnTo>
                    <a:lnTo>
                      <a:pt x="2493" y="1617"/>
                    </a:lnTo>
                    <a:lnTo>
                      <a:pt x="2430" y="1613"/>
                    </a:lnTo>
                    <a:lnTo>
                      <a:pt x="2366" y="1607"/>
                    </a:lnTo>
                    <a:lnTo>
                      <a:pt x="2305" y="1602"/>
                    </a:lnTo>
                    <a:lnTo>
                      <a:pt x="2243" y="1595"/>
                    </a:lnTo>
                    <a:lnTo>
                      <a:pt x="2183" y="1589"/>
                    </a:lnTo>
                    <a:lnTo>
                      <a:pt x="2122" y="1581"/>
                    </a:lnTo>
                    <a:lnTo>
                      <a:pt x="2063" y="1572"/>
                    </a:lnTo>
                    <a:lnTo>
                      <a:pt x="2005" y="1565"/>
                    </a:lnTo>
                    <a:lnTo>
                      <a:pt x="1946" y="1555"/>
                    </a:lnTo>
                    <a:lnTo>
                      <a:pt x="1889" y="1546"/>
                    </a:lnTo>
                    <a:lnTo>
                      <a:pt x="1833" y="1535"/>
                    </a:lnTo>
                    <a:lnTo>
                      <a:pt x="1776" y="1525"/>
                    </a:lnTo>
                    <a:lnTo>
                      <a:pt x="1722" y="1514"/>
                    </a:lnTo>
                    <a:lnTo>
                      <a:pt x="1613" y="1491"/>
                    </a:lnTo>
                    <a:lnTo>
                      <a:pt x="1508" y="1467"/>
                    </a:lnTo>
                    <a:lnTo>
                      <a:pt x="1406" y="1442"/>
                    </a:lnTo>
                    <a:lnTo>
                      <a:pt x="1307" y="1415"/>
                    </a:lnTo>
                    <a:lnTo>
                      <a:pt x="1211" y="1388"/>
                    </a:lnTo>
                    <a:lnTo>
                      <a:pt x="1119" y="1359"/>
                    </a:lnTo>
                    <a:lnTo>
                      <a:pt x="1030" y="1331"/>
                    </a:lnTo>
                    <a:lnTo>
                      <a:pt x="943" y="1302"/>
                    </a:lnTo>
                    <a:lnTo>
                      <a:pt x="862" y="1273"/>
                    </a:lnTo>
                    <a:lnTo>
                      <a:pt x="783" y="1243"/>
                    </a:lnTo>
                    <a:lnTo>
                      <a:pt x="708" y="1214"/>
                    </a:lnTo>
                    <a:lnTo>
                      <a:pt x="637" y="1185"/>
                    </a:lnTo>
                    <a:lnTo>
                      <a:pt x="570" y="1156"/>
                    </a:lnTo>
                    <a:lnTo>
                      <a:pt x="505" y="1129"/>
                    </a:lnTo>
                    <a:lnTo>
                      <a:pt x="446" y="1103"/>
                    </a:lnTo>
                    <a:lnTo>
                      <a:pt x="391" y="1076"/>
                    </a:lnTo>
                    <a:lnTo>
                      <a:pt x="339" y="1051"/>
                    </a:lnTo>
                    <a:lnTo>
                      <a:pt x="291" y="1028"/>
                    </a:lnTo>
                    <a:lnTo>
                      <a:pt x="248" y="1005"/>
                    </a:lnTo>
                    <a:lnTo>
                      <a:pt x="209" y="985"/>
                    </a:lnTo>
                    <a:lnTo>
                      <a:pt x="144" y="950"/>
                    </a:lnTo>
                    <a:lnTo>
                      <a:pt x="98" y="923"/>
                    </a:lnTo>
                    <a:lnTo>
                      <a:pt x="69" y="906"/>
                    </a:lnTo>
                    <a:lnTo>
                      <a:pt x="61" y="901"/>
                    </a:lnTo>
                    <a:lnTo>
                      <a:pt x="0" y="1014"/>
                    </a:lnTo>
                    <a:lnTo>
                      <a:pt x="11" y="1021"/>
                    </a:lnTo>
                    <a:lnTo>
                      <a:pt x="41" y="1039"/>
                    </a:lnTo>
                    <a:lnTo>
                      <a:pt x="90" y="1066"/>
                    </a:lnTo>
                    <a:lnTo>
                      <a:pt x="156" y="1104"/>
                    </a:lnTo>
                    <a:lnTo>
                      <a:pt x="196" y="1124"/>
                    </a:lnTo>
                    <a:lnTo>
                      <a:pt x="241" y="1148"/>
                    </a:lnTo>
                    <a:lnTo>
                      <a:pt x="290" y="1172"/>
                    </a:lnTo>
                    <a:lnTo>
                      <a:pt x="342" y="1197"/>
                    </a:lnTo>
                    <a:lnTo>
                      <a:pt x="400" y="1223"/>
                    </a:lnTo>
                    <a:lnTo>
                      <a:pt x="460" y="1251"/>
                    </a:lnTo>
                    <a:lnTo>
                      <a:pt x="526" y="1279"/>
                    </a:lnTo>
                    <a:lnTo>
                      <a:pt x="594" y="1309"/>
                    </a:lnTo>
                    <a:lnTo>
                      <a:pt x="667" y="1337"/>
                    </a:lnTo>
                    <a:lnTo>
                      <a:pt x="743" y="1367"/>
                    </a:lnTo>
                    <a:lnTo>
                      <a:pt x="824" y="1398"/>
                    </a:lnTo>
                    <a:lnTo>
                      <a:pt x="907" y="1427"/>
                    </a:lnTo>
                    <a:lnTo>
                      <a:pt x="995" y="1457"/>
                    </a:lnTo>
                    <a:lnTo>
                      <a:pt x="1085" y="1487"/>
                    </a:lnTo>
                    <a:lnTo>
                      <a:pt x="1180" y="1515"/>
                    </a:lnTo>
                    <a:lnTo>
                      <a:pt x="1278" y="1543"/>
                    </a:lnTo>
                    <a:lnTo>
                      <a:pt x="1378" y="1570"/>
                    </a:lnTo>
                    <a:lnTo>
                      <a:pt x="1482" y="1595"/>
                    </a:lnTo>
                    <a:lnTo>
                      <a:pt x="1590" y="1621"/>
                    </a:lnTo>
                    <a:lnTo>
                      <a:pt x="1700" y="1644"/>
                    </a:lnTo>
                    <a:lnTo>
                      <a:pt x="1756" y="1655"/>
                    </a:lnTo>
                    <a:lnTo>
                      <a:pt x="1812" y="1666"/>
                    </a:lnTo>
                    <a:lnTo>
                      <a:pt x="1871" y="1675"/>
                    </a:lnTo>
                    <a:lnTo>
                      <a:pt x="1929" y="1685"/>
                    </a:lnTo>
                    <a:lnTo>
                      <a:pt x="1988" y="1694"/>
                    </a:lnTo>
                    <a:lnTo>
                      <a:pt x="2048" y="1703"/>
                    </a:lnTo>
                    <a:lnTo>
                      <a:pt x="2108" y="1712"/>
                    </a:lnTo>
                    <a:lnTo>
                      <a:pt x="2170" y="1719"/>
                    </a:lnTo>
                    <a:lnTo>
                      <a:pt x="2231" y="1726"/>
                    </a:lnTo>
                    <a:lnTo>
                      <a:pt x="2294" y="1732"/>
                    </a:lnTo>
                    <a:lnTo>
                      <a:pt x="2357" y="1739"/>
                    </a:lnTo>
                    <a:lnTo>
                      <a:pt x="2421" y="1745"/>
                    </a:lnTo>
                    <a:lnTo>
                      <a:pt x="2485" y="1749"/>
                    </a:lnTo>
                    <a:lnTo>
                      <a:pt x="2550" y="1752"/>
                    </a:lnTo>
                    <a:lnTo>
                      <a:pt x="2616" y="1756"/>
                    </a:lnTo>
                    <a:lnTo>
                      <a:pt x="2682" y="1759"/>
                    </a:lnTo>
                    <a:lnTo>
                      <a:pt x="2750" y="1760"/>
                    </a:lnTo>
                    <a:lnTo>
                      <a:pt x="2817" y="1762"/>
                    </a:lnTo>
                    <a:lnTo>
                      <a:pt x="2885" y="1762"/>
                    </a:lnTo>
                    <a:lnTo>
                      <a:pt x="2954" y="1761"/>
                    </a:lnTo>
                    <a:lnTo>
                      <a:pt x="3023" y="1760"/>
                    </a:lnTo>
                    <a:lnTo>
                      <a:pt x="3093" y="1758"/>
                    </a:lnTo>
                    <a:lnTo>
                      <a:pt x="3163" y="1754"/>
                    </a:lnTo>
                    <a:lnTo>
                      <a:pt x="3234" y="1751"/>
                    </a:lnTo>
                    <a:lnTo>
                      <a:pt x="3306" y="1746"/>
                    </a:lnTo>
                    <a:lnTo>
                      <a:pt x="3377" y="1740"/>
                    </a:lnTo>
                    <a:lnTo>
                      <a:pt x="3450" y="1734"/>
                    </a:lnTo>
                    <a:lnTo>
                      <a:pt x="3523" y="1726"/>
                    </a:lnTo>
                    <a:lnTo>
                      <a:pt x="3597" y="1717"/>
                    </a:lnTo>
                    <a:lnTo>
                      <a:pt x="3670" y="1707"/>
                    </a:lnTo>
                    <a:lnTo>
                      <a:pt x="3745" y="1696"/>
                    </a:lnTo>
                    <a:lnTo>
                      <a:pt x="3820" y="1685"/>
                    </a:lnTo>
                    <a:lnTo>
                      <a:pt x="3895" y="1672"/>
                    </a:lnTo>
                    <a:lnTo>
                      <a:pt x="3971" y="1658"/>
                    </a:lnTo>
                    <a:lnTo>
                      <a:pt x="4047" y="1642"/>
                    </a:lnTo>
                    <a:lnTo>
                      <a:pt x="4123" y="1627"/>
                    </a:lnTo>
                    <a:lnTo>
                      <a:pt x="4201" y="1610"/>
                    </a:lnTo>
                    <a:lnTo>
                      <a:pt x="4278" y="1591"/>
                    </a:lnTo>
                    <a:lnTo>
                      <a:pt x="4356" y="1571"/>
                    </a:lnTo>
                    <a:lnTo>
                      <a:pt x="4434" y="1550"/>
                    </a:lnTo>
                    <a:lnTo>
                      <a:pt x="4513" y="1527"/>
                    </a:lnTo>
                    <a:lnTo>
                      <a:pt x="4592" y="1504"/>
                    </a:lnTo>
                    <a:lnTo>
                      <a:pt x="4672" y="1479"/>
                    </a:lnTo>
                    <a:lnTo>
                      <a:pt x="4751" y="1453"/>
                    </a:lnTo>
                    <a:lnTo>
                      <a:pt x="4831" y="1425"/>
                    </a:lnTo>
                    <a:lnTo>
                      <a:pt x="4912" y="1397"/>
                    </a:lnTo>
                    <a:lnTo>
                      <a:pt x="4992" y="1367"/>
                    </a:lnTo>
                    <a:lnTo>
                      <a:pt x="5074" y="1335"/>
                    </a:lnTo>
                    <a:lnTo>
                      <a:pt x="5155" y="1302"/>
                    </a:lnTo>
                    <a:lnTo>
                      <a:pt x="5237" y="1268"/>
                    </a:lnTo>
                    <a:lnTo>
                      <a:pt x="5319" y="1232"/>
                    </a:lnTo>
                    <a:lnTo>
                      <a:pt x="5401" y="1195"/>
                    </a:lnTo>
                    <a:lnTo>
                      <a:pt x="5483" y="1155"/>
                    </a:lnTo>
                    <a:lnTo>
                      <a:pt x="5566" y="1115"/>
                    </a:lnTo>
                    <a:lnTo>
                      <a:pt x="5650" y="1073"/>
                    </a:lnTo>
                    <a:lnTo>
                      <a:pt x="5733" y="1030"/>
                    </a:lnTo>
                    <a:lnTo>
                      <a:pt x="5817" y="985"/>
                    </a:lnTo>
                    <a:lnTo>
                      <a:pt x="5900" y="938"/>
                    </a:lnTo>
                    <a:lnTo>
                      <a:pt x="5984" y="890"/>
                    </a:lnTo>
                    <a:lnTo>
                      <a:pt x="6068" y="840"/>
                    </a:lnTo>
                    <a:lnTo>
                      <a:pt x="6152" y="788"/>
                    </a:lnTo>
                    <a:lnTo>
                      <a:pt x="6237" y="735"/>
                    </a:lnTo>
                    <a:lnTo>
                      <a:pt x="6322" y="680"/>
                    </a:lnTo>
                    <a:lnTo>
                      <a:pt x="6407" y="623"/>
                    </a:lnTo>
                    <a:lnTo>
                      <a:pt x="6491" y="565"/>
                    </a:lnTo>
                    <a:lnTo>
                      <a:pt x="6577" y="504"/>
                    </a:lnTo>
                    <a:lnTo>
                      <a:pt x="6662" y="442"/>
                    </a:lnTo>
                    <a:lnTo>
                      <a:pt x="6748" y="378"/>
                    </a:lnTo>
                    <a:lnTo>
                      <a:pt x="6834" y="312"/>
                    </a:lnTo>
                    <a:lnTo>
                      <a:pt x="6919" y="244"/>
                    </a:lnTo>
                    <a:lnTo>
                      <a:pt x="7005" y="175"/>
                    </a:lnTo>
                    <a:lnTo>
                      <a:pt x="7091" y="104"/>
                    </a:lnTo>
                    <a:lnTo>
                      <a:pt x="701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6" name="Freeform 360"/>
              <p:cNvSpPr>
                <a:spLocks/>
              </p:cNvSpPr>
              <p:nvPr/>
            </p:nvSpPr>
            <p:spPr bwMode="auto">
              <a:xfrm>
                <a:off x="2708" y="3411"/>
                <a:ext cx="89" cy="79"/>
              </a:xfrm>
              <a:custGeom>
                <a:avLst/>
                <a:gdLst>
                  <a:gd name="T0" fmla="*/ 0 w 890"/>
                  <a:gd name="T1" fmla="*/ 250 h 875"/>
                  <a:gd name="T2" fmla="*/ 16 w 890"/>
                  <a:gd name="T3" fmla="*/ 259 h 875"/>
                  <a:gd name="T4" fmla="*/ 34 w 890"/>
                  <a:gd name="T5" fmla="*/ 269 h 875"/>
                  <a:gd name="T6" fmla="*/ 50 w 890"/>
                  <a:gd name="T7" fmla="*/ 279 h 875"/>
                  <a:gd name="T8" fmla="*/ 66 w 890"/>
                  <a:gd name="T9" fmla="*/ 289 h 875"/>
                  <a:gd name="T10" fmla="*/ 82 w 890"/>
                  <a:gd name="T11" fmla="*/ 299 h 875"/>
                  <a:gd name="T12" fmla="*/ 97 w 890"/>
                  <a:gd name="T13" fmla="*/ 309 h 875"/>
                  <a:gd name="T14" fmla="*/ 112 w 890"/>
                  <a:gd name="T15" fmla="*/ 320 h 875"/>
                  <a:gd name="T16" fmla="*/ 126 w 890"/>
                  <a:gd name="T17" fmla="*/ 330 h 875"/>
                  <a:gd name="T18" fmla="*/ 141 w 890"/>
                  <a:gd name="T19" fmla="*/ 341 h 875"/>
                  <a:gd name="T20" fmla="*/ 155 w 890"/>
                  <a:gd name="T21" fmla="*/ 354 h 875"/>
                  <a:gd name="T22" fmla="*/ 169 w 890"/>
                  <a:gd name="T23" fmla="*/ 366 h 875"/>
                  <a:gd name="T24" fmla="*/ 183 w 890"/>
                  <a:gd name="T25" fmla="*/ 378 h 875"/>
                  <a:gd name="T26" fmla="*/ 196 w 890"/>
                  <a:gd name="T27" fmla="*/ 390 h 875"/>
                  <a:gd name="T28" fmla="*/ 209 w 890"/>
                  <a:gd name="T29" fmla="*/ 402 h 875"/>
                  <a:gd name="T30" fmla="*/ 221 w 890"/>
                  <a:gd name="T31" fmla="*/ 415 h 875"/>
                  <a:gd name="T32" fmla="*/ 233 w 890"/>
                  <a:gd name="T33" fmla="*/ 428 h 875"/>
                  <a:gd name="T34" fmla="*/ 245 w 890"/>
                  <a:gd name="T35" fmla="*/ 441 h 875"/>
                  <a:gd name="T36" fmla="*/ 256 w 890"/>
                  <a:gd name="T37" fmla="*/ 456 h 875"/>
                  <a:gd name="T38" fmla="*/ 268 w 890"/>
                  <a:gd name="T39" fmla="*/ 469 h 875"/>
                  <a:gd name="T40" fmla="*/ 278 w 890"/>
                  <a:gd name="T41" fmla="*/ 483 h 875"/>
                  <a:gd name="T42" fmla="*/ 289 w 890"/>
                  <a:gd name="T43" fmla="*/ 497 h 875"/>
                  <a:gd name="T44" fmla="*/ 299 w 890"/>
                  <a:gd name="T45" fmla="*/ 513 h 875"/>
                  <a:gd name="T46" fmla="*/ 309 w 890"/>
                  <a:gd name="T47" fmla="*/ 527 h 875"/>
                  <a:gd name="T48" fmla="*/ 320 w 890"/>
                  <a:gd name="T49" fmla="*/ 542 h 875"/>
                  <a:gd name="T50" fmla="*/ 329 w 890"/>
                  <a:gd name="T51" fmla="*/ 558 h 875"/>
                  <a:gd name="T52" fmla="*/ 338 w 890"/>
                  <a:gd name="T53" fmla="*/ 574 h 875"/>
                  <a:gd name="T54" fmla="*/ 347 w 890"/>
                  <a:gd name="T55" fmla="*/ 589 h 875"/>
                  <a:gd name="T56" fmla="*/ 355 w 890"/>
                  <a:gd name="T57" fmla="*/ 606 h 875"/>
                  <a:gd name="T58" fmla="*/ 363 w 890"/>
                  <a:gd name="T59" fmla="*/ 622 h 875"/>
                  <a:gd name="T60" fmla="*/ 371 w 890"/>
                  <a:gd name="T61" fmla="*/ 639 h 875"/>
                  <a:gd name="T62" fmla="*/ 378 w 890"/>
                  <a:gd name="T63" fmla="*/ 656 h 875"/>
                  <a:gd name="T64" fmla="*/ 386 w 890"/>
                  <a:gd name="T65" fmla="*/ 674 h 875"/>
                  <a:gd name="T66" fmla="*/ 392 w 890"/>
                  <a:gd name="T67" fmla="*/ 692 h 875"/>
                  <a:gd name="T68" fmla="*/ 399 w 890"/>
                  <a:gd name="T69" fmla="*/ 709 h 875"/>
                  <a:gd name="T70" fmla="*/ 405 w 890"/>
                  <a:gd name="T71" fmla="*/ 728 h 875"/>
                  <a:gd name="T72" fmla="*/ 411 w 890"/>
                  <a:gd name="T73" fmla="*/ 745 h 875"/>
                  <a:gd name="T74" fmla="*/ 417 w 890"/>
                  <a:gd name="T75" fmla="*/ 764 h 875"/>
                  <a:gd name="T76" fmla="*/ 422 w 890"/>
                  <a:gd name="T77" fmla="*/ 784 h 875"/>
                  <a:gd name="T78" fmla="*/ 427 w 890"/>
                  <a:gd name="T79" fmla="*/ 802 h 875"/>
                  <a:gd name="T80" fmla="*/ 431 w 890"/>
                  <a:gd name="T81" fmla="*/ 822 h 875"/>
                  <a:gd name="T82" fmla="*/ 436 w 890"/>
                  <a:gd name="T83" fmla="*/ 842 h 875"/>
                  <a:gd name="T84" fmla="*/ 440 w 890"/>
                  <a:gd name="T85" fmla="*/ 862 h 875"/>
                  <a:gd name="T86" fmla="*/ 890 w 890"/>
                  <a:gd name="T87" fmla="*/ 0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90" h="875">
                    <a:moveTo>
                      <a:pt x="890" y="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5" y="254"/>
                    </a:lnTo>
                    <a:lnTo>
                      <a:pt x="11" y="256"/>
                    </a:lnTo>
                    <a:lnTo>
                      <a:pt x="16" y="259"/>
                    </a:lnTo>
                    <a:lnTo>
                      <a:pt x="23" y="262"/>
                    </a:lnTo>
                    <a:lnTo>
                      <a:pt x="28" y="266"/>
                    </a:lnTo>
                    <a:lnTo>
                      <a:pt x="34" y="269"/>
                    </a:lnTo>
                    <a:lnTo>
                      <a:pt x="39" y="272"/>
                    </a:lnTo>
                    <a:lnTo>
                      <a:pt x="45" y="276"/>
                    </a:lnTo>
                    <a:lnTo>
                      <a:pt x="50" y="279"/>
                    </a:lnTo>
                    <a:lnTo>
                      <a:pt x="55" y="282"/>
                    </a:lnTo>
                    <a:lnTo>
                      <a:pt x="61" y="285"/>
                    </a:lnTo>
                    <a:lnTo>
                      <a:pt x="66" y="289"/>
                    </a:lnTo>
                    <a:lnTo>
                      <a:pt x="71" y="292"/>
                    </a:lnTo>
                    <a:lnTo>
                      <a:pt x="76" y="295"/>
                    </a:lnTo>
                    <a:lnTo>
                      <a:pt x="82" y="299"/>
                    </a:lnTo>
                    <a:lnTo>
                      <a:pt x="87" y="302"/>
                    </a:lnTo>
                    <a:lnTo>
                      <a:pt x="92" y="305"/>
                    </a:lnTo>
                    <a:lnTo>
                      <a:pt x="97" y="309"/>
                    </a:lnTo>
                    <a:lnTo>
                      <a:pt x="102" y="313"/>
                    </a:lnTo>
                    <a:lnTo>
                      <a:pt x="107" y="316"/>
                    </a:lnTo>
                    <a:lnTo>
                      <a:pt x="112" y="320"/>
                    </a:lnTo>
                    <a:lnTo>
                      <a:pt x="117" y="323"/>
                    </a:lnTo>
                    <a:lnTo>
                      <a:pt x="122" y="327"/>
                    </a:lnTo>
                    <a:lnTo>
                      <a:pt x="126" y="330"/>
                    </a:lnTo>
                    <a:lnTo>
                      <a:pt x="131" y="335"/>
                    </a:lnTo>
                    <a:lnTo>
                      <a:pt x="136" y="338"/>
                    </a:lnTo>
                    <a:lnTo>
                      <a:pt x="141" y="341"/>
                    </a:lnTo>
                    <a:lnTo>
                      <a:pt x="145" y="346"/>
                    </a:lnTo>
                    <a:lnTo>
                      <a:pt x="150" y="349"/>
                    </a:lnTo>
                    <a:lnTo>
                      <a:pt x="155" y="354"/>
                    </a:lnTo>
                    <a:lnTo>
                      <a:pt x="159" y="357"/>
                    </a:lnTo>
                    <a:lnTo>
                      <a:pt x="165" y="361"/>
                    </a:lnTo>
                    <a:lnTo>
                      <a:pt x="169" y="366"/>
                    </a:lnTo>
                    <a:lnTo>
                      <a:pt x="174" y="369"/>
                    </a:lnTo>
                    <a:lnTo>
                      <a:pt x="178" y="373"/>
                    </a:lnTo>
                    <a:lnTo>
                      <a:pt x="183" y="378"/>
                    </a:lnTo>
                    <a:lnTo>
                      <a:pt x="187" y="381"/>
                    </a:lnTo>
                    <a:lnTo>
                      <a:pt x="191" y="385"/>
                    </a:lnTo>
                    <a:lnTo>
                      <a:pt x="196" y="390"/>
                    </a:lnTo>
                    <a:lnTo>
                      <a:pt x="200" y="394"/>
                    </a:lnTo>
                    <a:lnTo>
                      <a:pt x="204" y="397"/>
                    </a:lnTo>
                    <a:lnTo>
                      <a:pt x="209" y="402"/>
                    </a:lnTo>
                    <a:lnTo>
                      <a:pt x="213" y="406"/>
                    </a:lnTo>
                    <a:lnTo>
                      <a:pt x="217" y="411"/>
                    </a:lnTo>
                    <a:lnTo>
                      <a:pt x="221" y="415"/>
                    </a:lnTo>
                    <a:lnTo>
                      <a:pt x="225" y="419"/>
                    </a:lnTo>
                    <a:lnTo>
                      <a:pt x="229" y="424"/>
                    </a:lnTo>
                    <a:lnTo>
                      <a:pt x="233" y="428"/>
                    </a:lnTo>
                    <a:lnTo>
                      <a:pt x="237" y="433"/>
                    </a:lnTo>
                    <a:lnTo>
                      <a:pt x="241" y="437"/>
                    </a:lnTo>
                    <a:lnTo>
                      <a:pt x="245" y="441"/>
                    </a:lnTo>
                    <a:lnTo>
                      <a:pt x="249" y="446"/>
                    </a:lnTo>
                    <a:lnTo>
                      <a:pt x="253" y="450"/>
                    </a:lnTo>
                    <a:lnTo>
                      <a:pt x="256" y="456"/>
                    </a:lnTo>
                    <a:lnTo>
                      <a:pt x="260" y="460"/>
                    </a:lnTo>
                    <a:lnTo>
                      <a:pt x="264" y="464"/>
                    </a:lnTo>
                    <a:lnTo>
                      <a:pt x="268" y="469"/>
                    </a:lnTo>
                    <a:lnTo>
                      <a:pt x="271" y="473"/>
                    </a:lnTo>
                    <a:lnTo>
                      <a:pt x="275" y="479"/>
                    </a:lnTo>
                    <a:lnTo>
                      <a:pt x="278" y="483"/>
                    </a:lnTo>
                    <a:lnTo>
                      <a:pt x="282" y="487"/>
                    </a:lnTo>
                    <a:lnTo>
                      <a:pt x="286" y="493"/>
                    </a:lnTo>
                    <a:lnTo>
                      <a:pt x="289" y="497"/>
                    </a:lnTo>
                    <a:lnTo>
                      <a:pt x="293" y="503"/>
                    </a:lnTo>
                    <a:lnTo>
                      <a:pt x="296" y="507"/>
                    </a:lnTo>
                    <a:lnTo>
                      <a:pt x="299" y="513"/>
                    </a:lnTo>
                    <a:lnTo>
                      <a:pt x="303" y="517"/>
                    </a:lnTo>
                    <a:lnTo>
                      <a:pt x="306" y="523"/>
                    </a:lnTo>
                    <a:lnTo>
                      <a:pt x="309" y="527"/>
                    </a:lnTo>
                    <a:lnTo>
                      <a:pt x="313" y="532"/>
                    </a:lnTo>
                    <a:lnTo>
                      <a:pt x="317" y="538"/>
                    </a:lnTo>
                    <a:lnTo>
                      <a:pt x="320" y="542"/>
                    </a:lnTo>
                    <a:lnTo>
                      <a:pt x="323" y="548"/>
                    </a:lnTo>
                    <a:lnTo>
                      <a:pt x="326" y="553"/>
                    </a:lnTo>
                    <a:lnTo>
                      <a:pt x="329" y="558"/>
                    </a:lnTo>
                    <a:lnTo>
                      <a:pt x="332" y="563"/>
                    </a:lnTo>
                    <a:lnTo>
                      <a:pt x="335" y="569"/>
                    </a:lnTo>
                    <a:lnTo>
                      <a:pt x="338" y="574"/>
                    </a:lnTo>
                    <a:lnTo>
                      <a:pt x="341" y="579"/>
                    </a:lnTo>
                    <a:lnTo>
                      <a:pt x="344" y="584"/>
                    </a:lnTo>
                    <a:lnTo>
                      <a:pt x="347" y="589"/>
                    </a:lnTo>
                    <a:lnTo>
                      <a:pt x="350" y="595"/>
                    </a:lnTo>
                    <a:lnTo>
                      <a:pt x="352" y="600"/>
                    </a:lnTo>
                    <a:lnTo>
                      <a:pt x="355" y="606"/>
                    </a:lnTo>
                    <a:lnTo>
                      <a:pt x="358" y="611"/>
                    </a:lnTo>
                    <a:lnTo>
                      <a:pt x="361" y="617"/>
                    </a:lnTo>
                    <a:lnTo>
                      <a:pt x="363" y="622"/>
                    </a:lnTo>
                    <a:lnTo>
                      <a:pt x="366" y="628"/>
                    </a:lnTo>
                    <a:lnTo>
                      <a:pt x="368" y="633"/>
                    </a:lnTo>
                    <a:lnTo>
                      <a:pt x="371" y="639"/>
                    </a:lnTo>
                    <a:lnTo>
                      <a:pt x="374" y="645"/>
                    </a:lnTo>
                    <a:lnTo>
                      <a:pt x="376" y="651"/>
                    </a:lnTo>
                    <a:lnTo>
                      <a:pt x="378" y="656"/>
                    </a:lnTo>
                    <a:lnTo>
                      <a:pt x="381" y="662"/>
                    </a:lnTo>
                    <a:lnTo>
                      <a:pt x="383" y="669"/>
                    </a:lnTo>
                    <a:lnTo>
                      <a:pt x="386" y="674"/>
                    </a:lnTo>
                    <a:lnTo>
                      <a:pt x="388" y="679"/>
                    </a:lnTo>
                    <a:lnTo>
                      <a:pt x="390" y="686"/>
                    </a:lnTo>
                    <a:lnTo>
                      <a:pt x="392" y="692"/>
                    </a:lnTo>
                    <a:lnTo>
                      <a:pt x="395" y="697"/>
                    </a:lnTo>
                    <a:lnTo>
                      <a:pt x="397" y="704"/>
                    </a:lnTo>
                    <a:lnTo>
                      <a:pt x="399" y="709"/>
                    </a:lnTo>
                    <a:lnTo>
                      <a:pt x="401" y="716"/>
                    </a:lnTo>
                    <a:lnTo>
                      <a:pt x="403" y="721"/>
                    </a:lnTo>
                    <a:lnTo>
                      <a:pt x="405" y="728"/>
                    </a:lnTo>
                    <a:lnTo>
                      <a:pt x="407" y="733"/>
                    </a:lnTo>
                    <a:lnTo>
                      <a:pt x="409" y="740"/>
                    </a:lnTo>
                    <a:lnTo>
                      <a:pt x="411" y="745"/>
                    </a:lnTo>
                    <a:lnTo>
                      <a:pt x="413" y="752"/>
                    </a:lnTo>
                    <a:lnTo>
                      <a:pt x="415" y="758"/>
                    </a:lnTo>
                    <a:lnTo>
                      <a:pt x="417" y="764"/>
                    </a:lnTo>
                    <a:lnTo>
                      <a:pt x="418" y="771"/>
                    </a:lnTo>
                    <a:lnTo>
                      <a:pt x="420" y="777"/>
                    </a:lnTo>
                    <a:lnTo>
                      <a:pt x="422" y="784"/>
                    </a:lnTo>
                    <a:lnTo>
                      <a:pt x="423" y="790"/>
                    </a:lnTo>
                    <a:lnTo>
                      <a:pt x="425" y="796"/>
                    </a:lnTo>
                    <a:lnTo>
                      <a:pt x="427" y="802"/>
                    </a:lnTo>
                    <a:lnTo>
                      <a:pt x="428" y="809"/>
                    </a:lnTo>
                    <a:lnTo>
                      <a:pt x="430" y="816"/>
                    </a:lnTo>
                    <a:lnTo>
                      <a:pt x="431" y="822"/>
                    </a:lnTo>
                    <a:lnTo>
                      <a:pt x="433" y="829"/>
                    </a:lnTo>
                    <a:lnTo>
                      <a:pt x="434" y="835"/>
                    </a:lnTo>
                    <a:lnTo>
                      <a:pt x="436" y="842"/>
                    </a:lnTo>
                    <a:lnTo>
                      <a:pt x="437" y="848"/>
                    </a:lnTo>
                    <a:lnTo>
                      <a:pt x="438" y="855"/>
                    </a:lnTo>
                    <a:lnTo>
                      <a:pt x="440" y="862"/>
                    </a:lnTo>
                    <a:lnTo>
                      <a:pt x="441" y="868"/>
                    </a:lnTo>
                    <a:lnTo>
                      <a:pt x="442" y="875"/>
                    </a:lnTo>
                    <a:lnTo>
                      <a:pt x="890" y="0"/>
                    </a:lnTo>
                    <a:lnTo>
                      <a:pt x="89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7" name="Freeform 361"/>
              <p:cNvSpPr>
                <a:spLocks/>
              </p:cNvSpPr>
              <p:nvPr/>
            </p:nvSpPr>
            <p:spPr bwMode="auto">
              <a:xfrm>
                <a:off x="3542" y="3147"/>
                <a:ext cx="54" cy="125"/>
              </a:xfrm>
              <a:custGeom>
                <a:avLst/>
                <a:gdLst>
                  <a:gd name="T0" fmla="*/ 365 w 532"/>
                  <a:gd name="T1" fmla="*/ 0 h 1373"/>
                  <a:gd name="T2" fmla="*/ 532 w 532"/>
                  <a:gd name="T3" fmla="*/ 5 h 1373"/>
                  <a:gd name="T4" fmla="*/ 373 w 532"/>
                  <a:gd name="T5" fmla="*/ 1373 h 1373"/>
                  <a:gd name="T6" fmla="*/ 362 w 532"/>
                  <a:gd name="T7" fmla="*/ 761 h 1373"/>
                  <a:gd name="T8" fmla="*/ 333 w 532"/>
                  <a:gd name="T9" fmla="*/ 761 h 1373"/>
                  <a:gd name="T10" fmla="*/ 297 w 532"/>
                  <a:gd name="T11" fmla="*/ 757 h 1373"/>
                  <a:gd name="T12" fmla="*/ 263 w 532"/>
                  <a:gd name="T13" fmla="*/ 750 h 1373"/>
                  <a:gd name="T14" fmla="*/ 230 w 532"/>
                  <a:gd name="T15" fmla="*/ 738 h 1373"/>
                  <a:gd name="T16" fmla="*/ 199 w 532"/>
                  <a:gd name="T17" fmla="*/ 724 h 1373"/>
                  <a:gd name="T18" fmla="*/ 170 w 532"/>
                  <a:gd name="T19" fmla="*/ 706 h 1373"/>
                  <a:gd name="T20" fmla="*/ 141 w 532"/>
                  <a:gd name="T21" fmla="*/ 686 h 1373"/>
                  <a:gd name="T22" fmla="*/ 115 w 532"/>
                  <a:gd name="T23" fmla="*/ 663 h 1373"/>
                  <a:gd name="T24" fmla="*/ 92 w 532"/>
                  <a:gd name="T25" fmla="*/ 636 h 1373"/>
                  <a:gd name="T26" fmla="*/ 70 w 532"/>
                  <a:gd name="T27" fmla="*/ 609 h 1373"/>
                  <a:gd name="T28" fmla="*/ 52 w 532"/>
                  <a:gd name="T29" fmla="*/ 578 h 1373"/>
                  <a:gd name="T30" fmla="*/ 36 w 532"/>
                  <a:gd name="T31" fmla="*/ 545 h 1373"/>
                  <a:gd name="T32" fmla="*/ 22 w 532"/>
                  <a:gd name="T33" fmla="*/ 511 h 1373"/>
                  <a:gd name="T34" fmla="*/ 11 w 532"/>
                  <a:gd name="T35" fmla="*/ 476 h 1373"/>
                  <a:gd name="T36" fmla="*/ 4 w 532"/>
                  <a:gd name="T37" fmla="*/ 439 h 1373"/>
                  <a:gd name="T38" fmla="*/ 1 w 532"/>
                  <a:gd name="T39" fmla="*/ 400 h 1373"/>
                  <a:gd name="T40" fmla="*/ 1 w 532"/>
                  <a:gd name="T41" fmla="*/ 361 h 1373"/>
                  <a:gd name="T42" fmla="*/ 4 w 532"/>
                  <a:gd name="T43" fmla="*/ 322 h 1373"/>
                  <a:gd name="T44" fmla="*/ 11 w 532"/>
                  <a:gd name="T45" fmla="*/ 286 h 1373"/>
                  <a:gd name="T46" fmla="*/ 22 w 532"/>
                  <a:gd name="T47" fmla="*/ 250 h 1373"/>
                  <a:gd name="T48" fmla="*/ 36 w 532"/>
                  <a:gd name="T49" fmla="*/ 216 h 1373"/>
                  <a:gd name="T50" fmla="*/ 52 w 532"/>
                  <a:gd name="T51" fmla="*/ 183 h 1373"/>
                  <a:gd name="T52" fmla="*/ 70 w 532"/>
                  <a:gd name="T53" fmla="*/ 153 h 1373"/>
                  <a:gd name="T54" fmla="*/ 92 w 532"/>
                  <a:gd name="T55" fmla="*/ 125 h 1373"/>
                  <a:gd name="T56" fmla="*/ 115 w 532"/>
                  <a:gd name="T57" fmla="*/ 98 h 1373"/>
                  <a:gd name="T58" fmla="*/ 141 w 532"/>
                  <a:gd name="T59" fmla="*/ 75 h 1373"/>
                  <a:gd name="T60" fmla="*/ 170 w 532"/>
                  <a:gd name="T61" fmla="*/ 55 h 1373"/>
                  <a:gd name="T62" fmla="*/ 199 w 532"/>
                  <a:gd name="T63" fmla="*/ 37 h 1373"/>
                  <a:gd name="T64" fmla="*/ 230 w 532"/>
                  <a:gd name="T65" fmla="*/ 23 h 1373"/>
                  <a:gd name="T66" fmla="*/ 263 w 532"/>
                  <a:gd name="T67" fmla="*/ 12 h 1373"/>
                  <a:gd name="T68" fmla="*/ 297 w 532"/>
                  <a:gd name="T69" fmla="*/ 4 h 1373"/>
                  <a:gd name="T70" fmla="*/ 333 w 532"/>
                  <a:gd name="T71" fmla="*/ 0 h 1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32" h="1373">
                    <a:moveTo>
                      <a:pt x="351" y="0"/>
                    </a:moveTo>
                    <a:lnTo>
                      <a:pt x="365" y="0"/>
                    </a:lnTo>
                    <a:lnTo>
                      <a:pt x="378" y="1"/>
                    </a:lnTo>
                    <a:lnTo>
                      <a:pt x="532" y="5"/>
                    </a:lnTo>
                    <a:lnTo>
                      <a:pt x="532" y="1373"/>
                    </a:lnTo>
                    <a:lnTo>
                      <a:pt x="373" y="1373"/>
                    </a:lnTo>
                    <a:lnTo>
                      <a:pt x="373" y="760"/>
                    </a:lnTo>
                    <a:lnTo>
                      <a:pt x="362" y="761"/>
                    </a:lnTo>
                    <a:lnTo>
                      <a:pt x="351" y="761"/>
                    </a:lnTo>
                    <a:lnTo>
                      <a:pt x="333" y="761"/>
                    </a:lnTo>
                    <a:lnTo>
                      <a:pt x="315" y="760"/>
                    </a:lnTo>
                    <a:lnTo>
                      <a:pt x="297" y="757"/>
                    </a:lnTo>
                    <a:lnTo>
                      <a:pt x="280" y="754"/>
                    </a:lnTo>
                    <a:lnTo>
                      <a:pt x="263" y="750"/>
                    </a:lnTo>
                    <a:lnTo>
                      <a:pt x="247" y="745"/>
                    </a:lnTo>
                    <a:lnTo>
                      <a:pt x="230" y="738"/>
                    </a:lnTo>
                    <a:lnTo>
                      <a:pt x="215" y="732"/>
                    </a:lnTo>
                    <a:lnTo>
                      <a:pt x="199" y="724"/>
                    </a:lnTo>
                    <a:lnTo>
                      <a:pt x="184" y="715"/>
                    </a:lnTo>
                    <a:lnTo>
                      <a:pt x="170" y="706"/>
                    </a:lnTo>
                    <a:lnTo>
                      <a:pt x="155" y="697"/>
                    </a:lnTo>
                    <a:lnTo>
                      <a:pt x="141" y="686"/>
                    </a:lnTo>
                    <a:lnTo>
                      <a:pt x="128" y="675"/>
                    </a:lnTo>
                    <a:lnTo>
                      <a:pt x="115" y="663"/>
                    </a:lnTo>
                    <a:lnTo>
                      <a:pt x="103" y="649"/>
                    </a:lnTo>
                    <a:lnTo>
                      <a:pt x="92" y="636"/>
                    </a:lnTo>
                    <a:lnTo>
                      <a:pt x="81" y="623"/>
                    </a:lnTo>
                    <a:lnTo>
                      <a:pt x="70" y="609"/>
                    </a:lnTo>
                    <a:lnTo>
                      <a:pt x="61" y="593"/>
                    </a:lnTo>
                    <a:lnTo>
                      <a:pt x="52" y="578"/>
                    </a:lnTo>
                    <a:lnTo>
                      <a:pt x="43" y="562"/>
                    </a:lnTo>
                    <a:lnTo>
                      <a:pt x="36" y="545"/>
                    </a:lnTo>
                    <a:lnTo>
                      <a:pt x="29" y="529"/>
                    </a:lnTo>
                    <a:lnTo>
                      <a:pt x="22" y="511"/>
                    </a:lnTo>
                    <a:lnTo>
                      <a:pt x="16" y="494"/>
                    </a:lnTo>
                    <a:lnTo>
                      <a:pt x="11" y="476"/>
                    </a:lnTo>
                    <a:lnTo>
                      <a:pt x="7" y="457"/>
                    </a:lnTo>
                    <a:lnTo>
                      <a:pt x="4" y="439"/>
                    </a:lnTo>
                    <a:lnTo>
                      <a:pt x="2" y="420"/>
                    </a:lnTo>
                    <a:lnTo>
                      <a:pt x="1" y="400"/>
                    </a:lnTo>
                    <a:lnTo>
                      <a:pt x="0" y="380"/>
                    </a:lnTo>
                    <a:lnTo>
                      <a:pt x="1" y="361"/>
                    </a:lnTo>
                    <a:lnTo>
                      <a:pt x="2" y="342"/>
                    </a:lnTo>
                    <a:lnTo>
                      <a:pt x="4" y="322"/>
                    </a:lnTo>
                    <a:lnTo>
                      <a:pt x="7" y="304"/>
                    </a:lnTo>
                    <a:lnTo>
                      <a:pt x="11" y="286"/>
                    </a:lnTo>
                    <a:lnTo>
                      <a:pt x="16" y="267"/>
                    </a:lnTo>
                    <a:lnTo>
                      <a:pt x="22" y="250"/>
                    </a:lnTo>
                    <a:lnTo>
                      <a:pt x="29" y="232"/>
                    </a:lnTo>
                    <a:lnTo>
                      <a:pt x="36" y="216"/>
                    </a:lnTo>
                    <a:lnTo>
                      <a:pt x="43" y="199"/>
                    </a:lnTo>
                    <a:lnTo>
                      <a:pt x="52" y="183"/>
                    </a:lnTo>
                    <a:lnTo>
                      <a:pt x="61" y="168"/>
                    </a:lnTo>
                    <a:lnTo>
                      <a:pt x="70" y="153"/>
                    </a:lnTo>
                    <a:lnTo>
                      <a:pt x="81" y="138"/>
                    </a:lnTo>
                    <a:lnTo>
                      <a:pt x="92" y="125"/>
                    </a:lnTo>
                    <a:lnTo>
                      <a:pt x="103" y="112"/>
                    </a:lnTo>
                    <a:lnTo>
                      <a:pt x="115" y="98"/>
                    </a:lnTo>
                    <a:lnTo>
                      <a:pt x="128" y="86"/>
                    </a:lnTo>
                    <a:lnTo>
                      <a:pt x="141" y="75"/>
                    </a:lnTo>
                    <a:lnTo>
                      <a:pt x="155" y="64"/>
                    </a:lnTo>
                    <a:lnTo>
                      <a:pt x="170" y="55"/>
                    </a:lnTo>
                    <a:lnTo>
                      <a:pt x="184" y="46"/>
                    </a:lnTo>
                    <a:lnTo>
                      <a:pt x="199" y="37"/>
                    </a:lnTo>
                    <a:lnTo>
                      <a:pt x="215" y="29"/>
                    </a:lnTo>
                    <a:lnTo>
                      <a:pt x="230" y="23"/>
                    </a:lnTo>
                    <a:lnTo>
                      <a:pt x="247" y="17"/>
                    </a:lnTo>
                    <a:lnTo>
                      <a:pt x="263" y="12"/>
                    </a:lnTo>
                    <a:lnTo>
                      <a:pt x="280" y="7"/>
                    </a:lnTo>
                    <a:lnTo>
                      <a:pt x="297" y="4"/>
                    </a:lnTo>
                    <a:lnTo>
                      <a:pt x="315" y="2"/>
                    </a:lnTo>
                    <a:lnTo>
                      <a:pt x="333" y="0"/>
                    </a:lnTo>
                    <a:lnTo>
                      <a:pt x="351" y="0"/>
                    </a:lnTo>
                    <a:close/>
                  </a:path>
                </a:pathLst>
              </a:custGeom>
              <a:solidFill>
                <a:srgbClr val="E7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8" name="Freeform 362"/>
              <p:cNvSpPr>
                <a:spLocks/>
              </p:cNvSpPr>
              <p:nvPr/>
            </p:nvSpPr>
            <p:spPr bwMode="auto">
              <a:xfrm>
                <a:off x="3130" y="3166"/>
                <a:ext cx="101" cy="128"/>
              </a:xfrm>
              <a:custGeom>
                <a:avLst/>
                <a:gdLst>
                  <a:gd name="T0" fmla="*/ 615 w 1013"/>
                  <a:gd name="T1" fmla="*/ 1407 h 1407"/>
                  <a:gd name="T2" fmla="*/ 398 w 1013"/>
                  <a:gd name="T3" fmla="*/ 535 h 1407"/>
                  <a:gd name="T4" fmla="*/ 358 w 1013"/>
                  <a:gd name="T5" fmla="*/ 525 h 1407"/>
                  <a:gd name="T6" fmla="*/ 319 w 1013"/>
                  <a:gd name="T7" fmla="*/ 512 h 1407"/>
                  <a:gd name="T8" fmla="*/ 281 w 1013"/>
                  <a:gd name="T9" fmla="*/ 495 h 1407"/>
                  <a:gd name="T10" fmla="*/ 245 w 1013"/>
                  <a:gd name="T11" fmla="*/ 477 h 1407"/>
                  <a:gd name="T12" fmla="*/ 211 w 1013"/>
                  <a:gd name="T13" fmla="*/ 454 h 1407"/>
                  <a:gd name="T14" fmla="*/ 177 w 1013"/>
                  <a:gd name="T15" fmla="*/ 428 h 1407"/>
                  <a:gd name="T16" fmla="*/ 146 w 1013"/>
                  <a:gd name="T17" fmla="*/ 399 h 1407"/>
                  <a:gd name="T18" fmla="*/ 118 w 1013"/>
                  <a:gd name="T19" fmla="*/ 367 h 1407"/>
                  <a:gd name="T20" fmla="*/ 92 w 1013"/>
                  <a:gd name="T21" fmla="*/ 332 h 1407"/>
                  <a:gd name="T22" fmla="*/ 69 w 1013"/>
                  <a:gd name="T23" fmla="*/ 294 h 1407"/>
                  <a:gd name="T24" fmla="*/ 49 w 1013"/>
                  <a:gd name="T25" fmla="*/ 253 h 1407"/>
                  <a:gd name="T26" fmla="*/ 31 w 1013"/>
                  <a:gd name="T27" fmla="*/ 209 h 1407"/>
                  <a:gd name="T28" fmla="*/ 18 w 1013"/>
                  <a:gd name="T29" fmla="*/ 161 h 1407"/>
                  <a:gd name="T30" fmla="*/ 8 w 1013"/>
                  <a:gd name="T31" fmla="*/ 110 h 1407"/>
                  <a:gd name="T32" fmla="*/ 2 w 1013"/>
                  <a:gd name="T33" fmla="*/ 56 h 1407"/>
                  <a:gd name="T34" fmla="*/ 0 w 1013"/>
                  <a:gd name="T35" fmla="*/ 0 h 1407"/>
                  <a:gd name="T36" fmla="*/ 51 w 1013"/>
                  <a:gd name="T37" fmla="*/ 1 h 1407"/>
                  <a:gd name="T38" fmla="*/ 101 w 1013"/>
                  <a:gd name="T39" fmla="*/ 4 h 1407"/>
                  <a:gd name="T40" fmla="*/ 151 w 1013"/>
                  <a:gd name="T41" fmla="*/ 5 h 1407"/>
                  <a:gd name="T42" fmla="*/ 202 w 1013"/>
                  <a:gd name="T43" fmla="*/ 6 h 1407"/>
                  <a:gd name="T44" fmla="*/ 209 w 1013"/>
                  <a:gd name="T45" fmla="*/ 82 h 1407"/>
                  <a:gd name="T46" fmla="*/ 229 w 1013"/>
                  <a:gd name="T47" fmla="*/ 147 h 1407"/>
                  <a:gd name="T48" fmla="*/ 258 w 1013"/>
                  <a:gd name="T49" fmla="*/ 202 h 1407"/>
                  <a:gd name="T50" fmla="*/ 296 w 1013"/>
                  <a:gd name="T51" fmla="*/ 248 h 1407"/>
                  <a:gd name="T52" fmla="*/ 343 w 1013"/>
                  <a:gd name="T53" fmla="*/ 285 h 1407"/>
                  <a:gd name="T54" fmla="*/ 393 w 1013"/>
                  <a:gd name="T55" fmla="*/ 310 h 1407"/>
                  <a:gd name="T56" fmla="*/ 447 w 1013"/>
                  <a:gd name="T57" fmla="*/ 325 h 1407"/>
                  <a:gd name="T58" fmla="*/ 504 w 1013"/>
                  <a:gd name="T59" fmla="*/ 331 h 1407"/>
                  <a:gd name="T60" fmla="*/ 560 w 1013"/>
                  <a:gd name="T61" fmla="*/ 326 h 1407"/>
                  <a:gd name="T62" fmla="*/ 614 w 1013"/>
                  <a:gd name="T63" fmla="*/ 312 h 1407"/>
                  <a:gd name="T64" fmla="*/ 666 w 1013"/>
                  <a:gd name="T65" fmla="*/ 288 h 1407"/>
                  <a:gd name="T66" fmla="*/ 712 w 1013"/>
                  <a:gd name="T67" fmla="*/ 253 h 1407"/>
                  <a:gd name="T68" fmla="*/ 751 w 1013"/>
                  <a:gd name="T69" fmla="*/ 208 h 1407"/>
                  <a:gd name="T70" fmla="*/ 783 w 1013"/>
                  <a:gd name="T71" fmla="*/ 153 h 1407"/>
                  <a:gd name="T72" fmla="*/ 803 w 1013"/>
                  <a:gd name="T73" fmla="*/ 87 h 1407"/>
                  <a:gd name="T74" fmla="*/ 812 w 1013"/>
                  <a:gd name="T75" fmla="*/ 12 h 1407"/>
                  <a:gd name="T76" fmla="*/ 1012 w 1013"/>
                  <a:gd name="T77" fmla="*/ 40 h 1407"/>
                  <a:gd name="T78" fmla="*/ 1007 w 1013"/>
                  <a:gd name="T79" fmla="*/ 95 h 1407"/>
                  <a:gd name="T80" fmla="*/ 998 w 1013"/>
                  <a:gd name="T81" fmla="*/ 145 h 1407"/>
                  <a:gd name="T82" fmla="*/ 986 w 1013"/>
                  <a:gd name="T83" fmla="*/ 194 h 1407"/>
                  <a:gd name="T84" fmla="*/ 970 w 1013"/>
                  <a:gd name="T85" fmla="*/ 239 h 1407"/>
                  <a:gd name="T86" fmla="*/ 951 w 1013"/>
                  <a:gd name="T87" fmla="*/ 281 h 1407"/>
                  <a:gd name="T88" fmla="*/ 929 w 1013"/>
                  <a:gd name="T89" fmla="*/ 320 h 1407"/>
                  <a:gd name="T90" fmla="*/ 904 w 1013"/>
                  <a:gd name="T91" fmla="*/ 355 h 1407"/>
                  <a:gd name="T92" fmla="*/ 877 w 1013"/>
                  <a:gd name="T93" fmla="*/ 388 h 1407"/>
                  <a:gd name="T94" fmla="*/ 848 w 1013"/>
                  <a:gd name="T95" fmla="*/ 417 h 1407"/>
                  <a:gd name="T96" fmla="*/ 816 w 1013"/>
                  <a:gd name="T97" fmla="*/ 444 h 1407"/>
                  <a:gd name="T98" fmla="*/ 783 w 1013"/>
                  <a:gd name="T99" fmla="*/ 468 h 1407"/>
                  <a:gd name="T100" fmla="*/ 747 w 1013"/>
                  <a:gd name="T101" fmla="*/ 488 h 1407"/>
                  <a:gd name="T102" fmla="*/ 711 w 1013"/>
                  <a:gd name="T103" fmla="*/ 505 h 1407"/>
                  <a:gd name="T104" fmla="*/ 674 w 1013"/>
                  <a:gd name="T105" fmla="*/ 519 h 1407"/>
                  <a:gd name="T106" fmla="*/ 636 w 1013"/>
                  <a:gd name="T107" fmla="*/ 532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3" h="1407">
                    <a:moveTo>
                      <a:pt x="615" y="536"/>
                    </a:moveTo>
                    <a:lnTo>
                      <a:pt x="615" y="1407"/>
                    </a:lnTo>
                    <a:lnTo>
                      <a:pt x="398" y="1407"/>
                    </a:lnTo>
                    <a:lnTo>
                      <a:pt x="398" y="535"/>
                    </a:lnTo>
                    <a:lnTo>
                      <a:pt x="378" y="530"/>
                    </a:lnTo>
                    <a:lnTo>
                      <a:pt x="358" y="525"/>
                    </a:lnTo>
                    <a:lnTo>
                      <a:pt x="338" y="519"/>
                    </a:lnTo>
                    <a:lnTo>
                      <a:pt x="319" y="512"/>
                    </a:lnTo>
                    <a:lnTo>
                      <a:pt x="300" y="504"/>
                    </a:lnTo>
                    <a:lnTo>
                      <a:pt x="281" y="495"/>
                    </a:lnTo>
                    <a:lnTo>
                      <a:pt x="263" y="487"/>
                    </a:lnTo>
                    <a:lnTo>
                      <a:pt x="245" y="477"/>
                    </a:lnTo>
                    <a:lnTo>
                      <a:pt x="228" y="466"/>
                    </a:lnTo>
                    <a:lnTo>
                      <a:pt x="211" y="454"/>
                    </a:lnTo>
                    <a:lnTo>
                      <a:pt x="193" y="442"/>
                    </a:lnTo>
                    <a:lnTo>
                      <a:pt x="177" y="428"/>
                    </a:lnTo>
                    <a:lnTo>
                      <a:pt x="161" y="414"/>
                    </a:lnTo>
                    <a:lnTo>
                      <a:pt x="146" y="399"/>
                    </a:lnTo>
                    <a:lnTo>
                      <a:pt x="132" y="383"/>
                    </a:lnTo>
                    <a:lnTo>
                      <a:pt x="118" y="367"/>
                    </a:lnTo>
                    <a:lnTo>
                      <a:pt x="105" y="350"/>
                    </a:lnTo>
                    <a:lnTo>
                      <a:pt x="92" y="332"/>
                    </a:lnTo>
                    <a:lnTo>
                      <a:pt x="80" y="313"/>
                    </a:lnTo>
                    <a:lnTo>
                      <a:pt x="69" y="294"/>
                    </a:lnTo>
                    <a:lnTo>
                      <a:pt x="59" y="274"/>
                    </a:lnTo>
                    <a:lnTo>
                      <a:pt x="49" y="253"/>
                    </a:lnTo>
                    <a:lnTo>
                      <a:pt x="39" y="231"/>
                    </a:lnTo>
                    <a:lnTo>
                      <a:pt x="31" y="209"/>
                    </a:lnTo>
                    <a:lnTo>
                      <a:pt x="24" y="185"/>
                    </a:lnTo>
                    <a:lnTo>
                      <a:pt x="18" y="161"/>
                    </a:lnTo>
                    <a:lnTo>
                      <a:pt x="12" y="136"/>
                    </a:lnTo>
                    <a:lnTo>
                      <a:pt x="8" y="110"/>
                    </a:lnTo>
                    <a:lnTo>
                      <a:pt x="4" y="84"/>
                    </a:lnTo>
                    <a:lnTo>
                      <a:pt x="2" y="56"/>
                    </a:lnTo>
                    <a:lnTo>
                      <a:pt x="1" y="29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51" y="1"/>
                    </a:lnTo>
                    <a:lnTo>
                      <a:pt x="76" y="3"/>
                    </a:lnTo>
                    <a:lnTo>
                      <a:pt x="101" y="4"/>
                    </a:lnTo>
                    <a:lnTo>
                      <a:pt x="126" y="4"/>
                    </a:lnTo>
                    <a:lnTo>
                      <a:pt x="151" y="5"/>
                    </a:lnTo>
                    <a:lnTo>
                      <a:pt x="176" y="5"/>
                    </a:lnTo>
                    <a:lnTo>
                      <a:pt x="202" y="6"/>
                    </a:lnTo>
                    <a:lnTo>
                      <a:pt x="204" y="44"/>
                    </a:lnTo>
                    <a:lnTo>
                      <a:pt x="209" y="82"/>
                    </a:lnTo>
                    <a:lnTo>
                      <a:pt x="218" y="116"/>
                    </a:lnTo>
                    <a:lnTo>
                      <a:pt x="229" y="147"/>
                    </a:lnTo>
                    <a:lnTo>
                      <a:pt x="242" y="176"/>
                    </a:lnTo>
                    <a:lnTo>
                      <a:pt x="258" y="202"/>
                    </a:lnTo>
                    <a:lnTo>
                      <a:pt x="276" y="226"/>
                    </a:lnTo>
                    <a:lnTo>
                      <a:pt x="296" y="248"/>
                    </a:lnTo>
                    <a:lnTo>
                      <a:pt x="318" y="267"/>
                    </a:lnTo>
                    <a:lnTo>
                      <a:pt x="343" y="285"/>
                    </a:lnTo>
                    <a:lnTo>
                      <a:pt x="367" y="298"/>
                    </a:lnTo>
                    <a:lnTo>
                      <a:pt x="393" y="310"/>
                    </a:lnTo>
                    <a:lnTo>
                      <a:pt x="420" y="319"/>
                    </a:lnTo>
                    <a:lnTo>
                      <a:pt x="447" y="325"/>
                    </a:lnTo>
                    <a:lnTo>
                      <a:pt x="475" y="330"/>
                    </a:lnTo>
                    <a:lnTo>
                      <a:pt x="504" y="331"/>
                    </a:lnTo>
                    <a:lnTo>
                      <a:pt x="532" y="330"/>
                    </a:lnTo>
                    <a:lnTo>
                      <a:pt x="560" y="326"/>
                    </a:lnTo>
                    <a:lnTo>
                      <a:pt x="587" y="321"/>
                    </a:lnTo>
                    <a:lnTo>
                      <a:pt x="614" y="312"/>
                    </a:lnTo>
                    <a:lnTo>
                      <a:pt x="641" y="301"/>
                    </a:lnTo>
                    <a:lnTo>
                      <a:pt x="666" y="288"/>
                    </a:lnTo>
                    <a:lnTo>
                      <a:pt x="690" y="271"/>
                    </a:lnTo>
                    <a:lnTo>
                      <a:pt x="712" y="253"/>
                    </a:lnTo>
                    <a:lnTo>
                      <a:pt x="733" y="232"/>
                    </a:lnTo>
                    <a:lnTo>
                      <a:pt x="751" y="208"/>
                    </a:lnTo>
                    <a:lnTo>
                      <a:pt x="768" y="181"/>
                    </a:lnTo>
                    <a:lnTo>
                      <a:pt x="783" y="153"/>
                    </a:lnTo>
                    <a:lnTo>
                      <a:pt x="794" y="121"/>
                    </a:lnTo>
                    <a:lnTo>
                      <a:pt x="803" y="87"/>
                    </a:lnTo>
                    <a:lnTo>
                      <a:pt x="809" y="51"/>
                    </a:lnTo>
                    <a:lnTo>
                      <a:pt x="812" y="12"/>
                    </a:lnTo>
                    <a:lnTo>
                      <a:pt x="1013" y="12"/>
                    </a:lnTo>
                    <a:lnTo>
                      <a:pt x="1012" y="40"/>
                    </a:lnTo>
                    <a:lnTo>
                      <a:pt x="1010" y="67"/>
                    </a:lnTo>
                    <a:lnTo>
                      <a:pt x="1007" y="95"/>
                    </a:lnTo>
                    <a:lnTo>
                      <a:pt x="1003" y="120"/>
                    </a:lnTo>
                    <a:lnTo>
                      <a:pt x="998" y="145"/>
                    </a:lnTo>
                    <a:lnTo>
                      <a:pt x="992" y="170"/>
                    </a:lnTo>
                    <a:lnTo>
                      <a:pt x="986" y="194"/>
                    </a:lnTo>
                    <a:lnTo>
                      <a:pt x="978" y="217"/>
                    </a:lnTo>
                    <a:lnTo>
                      <a:pt x="970" y="239"/>
                    </a:lnTo>
                    <a:lnTo>
                      <a:pt x="961" y="260"/>
                    </a:lnTo>
                    <a:lnTo>
                      <a:pt x="951" y="281"/>
                    </a:lnTo>
                    <a:lnTo>
                      <a:pt x="941" y="301"/>
                    </a:lnTo>
                    <a:lnTo>
                      <a:pt x="929" y="320"/>
                    </a:lnTo>
                    <a:lnTo>
                      <a:pt x="916" y="338"/>
                    </a:lnTo>
                    <a:lnTo>
                      <a:pt x="904" y="355"/>
                    </a:lnTo>
                    <a:lnTo>
                      <a:pt x="891" y="372"/>
                    </a:lnTo>
                    <a:lnTo>
                      <a:pt x="877" y="388"/>
                    </a:lnTo>
                    <a:lnTo>
                      <a:pt x="863" y="403"/>
                    </a:lnTo>
                    <a:lnTo>
                      <a:pt x="848" y="417"/>
                    </a:lnTo>
                    <a:lnTo>
                      <a:pt x="832" y="432"/>
                    </a:lnTo>
                    <a:lnTo>
                      <a:pt x="816" y="444"/>
                    </a:lnTo>
                    <a:lnTo>
                      <a:pt x="800" y="456"/>
                    </a:lnTo>
                    <a:lnTo>
                      <a:pt x="783" y="468"/>
                    </a:lnTo>
                    <a:lnTo>
                      <a:pt x="765" y="478"/>
                    </a:lnTo>
                    <a:lnTo>
                      <a:pt x="747" y="488"/>
                    </a:lnTo>
                    <a:lnTo>
                      <a:pt x="729" y="498"/>
                    </a:lnTo>
                    <a:lnTo>
                      <a:pt x="711" y="505"/>
                    </a:lnTo>
                    <a:lnTo>
                      <a:pt x="693" y="513"/>
                    </a:lnTo>
                    <a:lnTo>
                      <a:pt x="674" y="519"/>
                    </a:lnTo>
                    <a:lnTo>
                      <a:pt x="655" y="526"/>
                    </a:lnTo>
                    <a:lnTo>
                      <a:pt x="636" y="532"/>
                    </a:lnTo>
                    <a:lnTo>
                      <a:pt x="615" y="536"/>
                    </a:lnTo>
                    <a:close/>
                  </a:path>
                </a:pathLst>
              </a:custGeom>
              <a:solidFill>
                <a:srgbClr val="62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899" name="Freeform 363"/>
              <p:cNvSpPr>
                <a:spLocks/>
              </p:cNvSpPr>
              <p:nvPr/>
            </p:nvSpPr>
            <p:spPr bwMode="auto">
              <a:xfrm>
                <a:off x="3347" y="3135"/>
                <a:ext cx="122" cy="146"/>
              </a:xfrm>
              <a:custGeom>
                <a:avLst/>
                <a:gdLst>
                  <a:gd name="T0" fmla="*/ 594 w 1226"/>
                  <a:gd name="T1" fmla="*/ 183 h 1608"/>
                  <a:gd name="T2" fmla="*/ 553 w 1226"/>
                  <a:gd name="T3" fmla="*/ 118 h 1608"/>
                  <a:gd name="T4" fmla="*/ 499 w 1226"/>
                  <a:gd name="T5" fmla="*/ 66 h 1608"/>
                  <a:gd name="T6" fmla="*/ 437 w 1226"/>
                  <a:gd name="T7" fmla="*/ 27 h 1608"/>
                  <a:gd name="T8" fmla="*/ 365 w 1226"/>
                  <a:gd name="T9" fmla="*/ 4 h 1608"/>
                  <a:gd name="T10" fmla="*/ 299 w 1226"/>
                  <a:gd name="T11" fmla="*/ 1 h 1608"/>
                  <a:gd name="T12" fmla="*/ 252 w 1226"/>
                  <a:gd name="T13" fmla="*/ 8 h 1608"/>
                  <a:gd name="T14" fmla="*/ 206 w 1226"/>
                  <a:gd name="T15" fmla="*/ 21 h 1608"/>
                  <a:gd name="T16" fmla="*/ 165 w 1226"/>
                  <a:gd name="T17" fmla="*/ 42 h 1608"/>
                  <a:gd name="T18" fmla="*/ 127 w 1226"/>
                  <a:gd name="T19" fmla="*/ 69 h 1608"/>
                  <a:gd name="T20" fmla="*/ 93 w 1226"/>
                  <a:gd name="T21" fmla="*/ 101 h 1608"/>
                  <a:gd name="T22" fmla="*/ 62 w 1226"/>
                  <a:gd name="T23" fmla="*/ 138 h 1608"/>
                  <a:gd name="T24" fmla="*/ 37 w 1226"/>
                  <a:gd name="T25" fmla="*/ 181 h 1608"/>
                  <a:gd name="T26" fmla="*/ 19 w 1226"/>
                  <a:gd name="T27" fmla="*/ 226 h 1608"/>
                  <a:gd name="T28" fmla="*/ 6 w 1226"/>
                  <a:gd name="T29" fmla="*/ 275 h 1608"/>
                  <a:gd name="T30" fmla="*/ 0 w 1226"/>
                  <a:gd name="T31" fmla="*/ 327 h 1608"/>
                  <a:gd name="T32" fmla="*/ 1 w 1226"/>
                  <a:gd name="T33" fmla="*/ 380 h 1608"/>
                  <a:gd name="T34" fmla="*/ 9 w 1226"/>
                  <a:gd name="T35" fmla="*/ 430 h 1608"/>
                  <a:gd name="T36" fmla="*/ 24 w 1226"/>
                  <a:gd name="T37" fmla="*/ 477 h 1608"/>
                  <a:gd name="T38" fmla="*/ 45 w 1226"/>
                  <a:gd name="T39" fmla="*/ 522 h 1608"/>
                  <a:gd name="T40" fmla="*/ 71 w 1226"/>
                  <a:gd name="T41" fmla="*/ 563 h 1608"/>
                  <a:gd name="T42" fmla="*/ 103 w 1226"/>
                  <a:gd name="T43" fmla="*/ 599 h 1608"/>
                  <a:gd name="T44" fmla="*/ 139 w 1226"/>
                  <a:gd name="T45" fmla="*/ 629 h 1608"/>
                  <a:gd name="T46" fmla="*/ 178 w 1226"/>
                  <a:gd name="T47" fmla="*/ 654 h 1608"/>
                  <a:gd name="T48" fmla="*/ 221 w 1226"/>
                  <a:gd name="T49" fmla="*/ 673 h 1608"/>
                  <a:gd name="T50" fmla="*/ 267 w 1226"/>
                  <a:gd name="T51" fmla="*/ 684 h 1608"/>
                  <a:gd name="T52" fmla="*/ 315 w 1226"/>
                  <a:gd name="T53" fmla="*/ 688 h 1608"/>
                  <a:gd name="T54" fmla="*/ 352 w 1226"/>
                  <a:gd name="T55" fmla="*/ 686 h 1608"/>
                  <a:gd name="T56" fmla="*/ 413 w 1226"/>
                  <a:gd name="T57" fmla="*/ 672 h 1608"/>
                  <a:gd name="T58" fmla="*/ 478 w 1226"/>
                  <a:gd name="T59" fmla="*/ 639 h 1608"/>
                  <a:gd name="T60" fmla="*/ 728 w 1226"/>
                  <a:gd name="T61" fmla="*/ 1608 h 1608"/>
                  <a:gd name="T62" fmla="*/ 769 w 1226"/>
                  <a:gd name="T63" fmla="*/ 651 h 1608"/>
                  <a:gd name="T64" fmla="*/ 837 w 1226"/>
                  <a:gd name="T65" fmla="*/ 678 h 1608"/>
                  <a:gd name="T66" fmla="*/ 886 w 1226"/>
                  <a:gd name="T67" fmla="*/ 687 h 1608"/>
                  <a:gd name="T68" fmla="*/ 927 w 1226"/>
                  <a:gd name="T69" fmla="*/ 688 h 1608"/>
                  <a:gd name="T70" fmla="*/ 975 w 1226"/>
                  <a:gd name="T71" fmla="*/ 681 h 1608"/>
                  <a:gd name="T72" fmla="*/ 1019 w 1226"/>
                  <a:gd name="T73" fmla="*/ 667 h 1608"/>
                  <a:gd name="T74" fmla="*/ 1061 w 1226"/>
                  <a:gd name="T75" fmla="*/ 646 h 1608"/>
                  <a:gd name="T76" fmla="*/ 1099 w 1226"/>
                  <a:gd name="T77" fmla="*/ 620 h 1608"/>
                  <a:gd name="T78" fmla="*/ 1134 w 1226"/>
                  <a:gd name="T79" fmla="*/ 587 h 1608"/>
                  <a:gd name="T80" fmla="*/ 1164 w 1226"/>
                  <a:gd name="T81" fmla="*/ 550 h 1608"/>
                  <a:gd name="T82" fmla="*/ 1188 w 1226"/>
                  <a:gd name="T83" fmla="*/ 508 h 1608"/>
                  <a:gd name="T84" fmla="*/ 1207 w 1226"/>
                  <a:gd name="T85" fmla="*/ 462 h 1608"/>
                  <a:gd name="T86" fmla="*/ 1220 w 1226"/>
                  <a:gd name="T87" fmla="*/ 414 h 1608"/>
                  <a:gd name="T88" fmla="*/ 1226 w 1226"/>
                  <a:gd name="T89" fmla="*/ 362 h 1608"/>
                  <a:gd name="T90" fmla="*/ 1225 w 1226"/>
                  <a:gd name="T91" fmla="*/ 309 h 1608"/>
                  <a:gd name="T92" fmla="*/ 1216 w 1226"/>
                  <a:gd name="T93" fmla="*/ 259 h 1608"/>
                  <a:gd name="T94" fmla="*/ 1202 w 1226"/>
                  <a:gd name="T95" fmla="*/ 211 h 1608"/>
                  <a:gd name="T96" fmla="*/ 1181 w 1226"/>
                  <a:gd name="T97" fmla="*/ 166 h 1608"/>
                  <a:gd name="T98" fmla="*/ 1155 w 1226"/>
                  <a:gd name="T99" fmla="*/ 126 h 1608"/>
                  <a:gd name="T100" fmla="*/ 1123 w 1226"/>
                  <a:gd name="T101" fmla="*/ 90 h 1608"/>
                  <a:gd name="T102" fmla="*/ 1087 w 1226"/>
                  <a:gd name="T103" fmla="*/ 59 h 1608"/>
                  <a:gd name="T104" fmla="*/ 1048 w 1226"/>
                  <a:gd name="T105" fmla="*/ 34 h 1608"/>
                  <a:gd name="T106" fmla="*/ 1005 w 1226"/>
                  <a:gd name="T107" fmla="*/ 15 h 1608"/>
                  <a:gd name="T108" fmla="*/ 959 w 1226"/>
                  <a:gd name="T109" fmla="*/ 4 h 1608"/>
                  <a:gd name="T110" fmla="*/ 911 w 1226"/>
                  <a:gd name="T111" fmla="*/ 0 h 1608"/>
                  <a:gd name="T112" fmla="*/ 836 w 1226"/>
                  <a:gd name="T113" fmla="*/ 10 h 1608"/>
                  <a:gd name="T114" fmla="*/ 767 w 1226"/>
                  <a:gd name="T115" fmla="*/ 38 h 1608"/>
                  <a:gd name="T116" fmla="*/ 708 w 1226"/>
                  <a:gd name="T117" fmla="*/ 81 h 1608"/>
                  <a:gd name="T118" fmla="*/ 658 w 1226"/>
                  <a:gd name="T119" fmla="*/ 138 h 1608"/>
                  <a:gd name="T120" fmla="*/ 622 w 1226"/>
                  <a:gd name="T121" fmla="*/ 206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26" h="1608">
                    <a:moveTo>
                      <a:pt x="613" y="232"/>
                    </a:moveTo>
                    <a:lnTo>
                      <a:pt x="604" y="206"/>
                    </a:lnTo>
                    <a:lnTo>
                      <a:pt x="594" y="183"/>
                    </a:lnTo>
                    <a:lnTo>
                      <a:pt x="581" y="160"/>
                    </a:lnTo>
                    <a:lnTo>
                      <a:pt x="568" y="138"/>
                    </a:lnTo>
                    <a:lnTo>
                      <a:pt x="553" y="118"/>
                    </a:lnTo>
                    <a:lnTo>
                      <a:pt x="537" y="100"/>
                    </a:lnTo>
                    <a:lnTo>
                      <a:pt x="519" y="81"/>
                    </a:lnTo>
                    <a:lnTo>
                      <a:pt x="499" y="66"/>
                    </a:lnTo>
                    <a:lnTo>
                      <a:pt x="479" y="50"/>
                    </a:lnTo>
                    <a:lnTo>
                      <a:pt x="458" y="38"/>
                    </a:lnTo>
                    <a:lnTo>
                      <a:pt x="437" y="27"/>
                    </a:lnTo>
                    <a:lnTo>
                      <a:pt x="414" y="18"/>
                    </a:lnTo>
                    <a:lnTo>
                      <a:pt x="390" y="10"/>
                    </a:lnTo>
                    <a:lnTo>
                      <a:pt x="365" y="4"/>
                    </a:lnTo>
                    <a:lnTo>
                      <a:pt x="340" y="1"/>
                    </a:lnTo>
                    <a:lnTo>
                      <a:pt x="315" y="0"/>
                    </a:lnTo>
                    <a:lnTo>
                      <a:pt x="299" y="1"/>
                    </a:lnTo>
                    <a:lnTo>
                      <a:pt x="283" y="2"/>
                    </a:lnTo>
                    <a:lnTo>
                      <a:pt x="267" y="4"/>
                    </a:lnTo>
                    <a:lnTo>
                      <a:pt x="252" y="8"/>
                    </a:lnTo>
                    <a:lnTo>
                      <a:pt x="237" y="11"/>
                    </a:lnTo>
                    <a:lnTo>
                      <a:pt x="221" y="15"/>
                    </a:lnTo>
                    <a:lnTo>
                      <a:pt x="206" y="21"/>
                    </a:lnTo>
                    <a:lnTo>
                      <a:pt x="192" y="27"/>
                    </a:lnTo>
                    <a:lnTo>
                      <a:pt x="178" y="34"/>
                    </a:lnTo>
                    <a:lnTo>
                      <a:pt x="165" y="42"/>
                    </a:lnTo>
                    <a:lnTo>
                      <a:pt x="152" y="50"/>
                    </a:lnTo>
                    <a:lnTo>
                      <a:pt x="139" y="59"/>
                    </a:lnTo>
                    <a:lnTo>
                      <a:pt x="127" y="69"/>
                    </a:lnTo>
                    <a:lnTo>
                      <a:pt x="115" y="79"/>
                    </a:lnTo>
                    <a:lnTo>
                      <a:pt x="103" y="90"/>
                    </a:lnTo>
                    <a:lnTo>
                      <a:pt x="93" y="101"/>
                    </a:lnTo>
                    <a:lnTo>
                      <a:pt x="82" y="113"/>
                    </a:lnTo>
                    <a:lnTo>
                      <a:pt x="71" y="126"/>
                    </a:lnTo>
                    <a:lnTo>
                      <a:pt x="62" y="138"/>
                    </a:lnTo>
                    <a:lnTo>
                      <a:pt x="53" y="153"/>
                    </a:lnTo>
                    <a:lnTo>
                      <a:pt x="45" y="166"/>
                    </a:lnTo>
                    <a:lnTo>
                      <a:pt x="37" y="181"/>
                    </a:lnTo>
                    <a:lnTo>
                      <a:pt x="31" y="195"/>
                    </a:lnTo>
                    <a:lnTo>
                      <a:pt x="24" y="211"/>
                    </a:lnTo>
                    <a:lnTo>
                      <a:pt x="19" y="226"/>
                    </a:lnTo>
                    <a:lnTo>
                      <a:pt x="14" y="243"/>
                    </a:lnTo>
                    <a:lnTo>
                      <a:pt x="9" y="259"/>
                    </a:lnTo>
                    <a:lnTo>
                      <a:pt x="6" y="275"/>
                    </a:lnTo>
                    <a:lnTo>
                      <a:pt x="3" y="292"/>
                    </a:lnTo>
                    <a:lnTo>
                      <a:pt x="1" y="309"/>
                    </a:lnTo>
                    <a:lnTo>
                      <a:pt x="0" y="327"/>
                    </a:lnTo>
                    <a:lnTo>
                      <a:pt x="0" y="345"/>
                    </a:lnTo>
                    <a:lnTo>
                      <a:pt x="0" y="362"/>
                    </a:lnTo>
                    <a:lnTo>
                      <a:pt x="1" y="380"/>
                    </a:lnTo>
                    <a:lnTo>
                      <a:pt x="3" y="396"/>
                    </a:lnTo>
                    <a:lnTo>
                      <a:pt x="6" y="414"/>
                    </a:lnTo>
                    <a:lnTo>
                      <a:pt x="9" y="430"/>
                    </a:lnTo>
                    <a:lnTo>
                      <a:pt x="14" y="447"/>
                    </a:lnTo>
                    <a:lnTo>
                      <a:pt x="19" y="462"/>
                    </a:lnTo>
                    <a:lnTo>
                      <a:pt x="24" y="477"/>
                    </a:lnTo>
                    <a:lnTo>
                      <a:pt x="31" y="493"/>
                    </a:lnTo>
                    <a:lnTo>
                      <a:pt x="37" y="508"/>
                    </a:lnTo>
                    <a:lnTo>
                      <a:pt x="45" y="522"/>
                    </a:lnTo>
                    <a:lnTo>
                      <a:pt x="53" y="537"/>
                    </a:lnTo>
                    <a:lnTo>
                      <a:pt x="62" y="550"/>
                    </a:lnTo>
                    <a:lnTo>
                      <a:pt x="71" y="563"/>
                    </a:lnTo>
                    <a:lnTo>
                      <a:pt x="82" y="575"/>
                    </a:lnTo>
                    <a:lnTo>
                      <a:pt x="93" y="587"/>
                    </a:lnTo>
                    <a:lnTo>
                      <a:pt x="103" y="599"/>
                    </a:lnTo>
                    <a:lnTo>
                      <a:pt x="115" y="609"/>
                    </a:lnTo>
                    <a:lnTo>
                      <a:pt x="127" y="620"/>
                    </a:lnTo>
                    <a:lnTo>
                      <a:pt x="139" y="629"/>
                    </a:lnTo>
                    <a:lnTo>
                      <a:pt x="152" y="639"/>
                    </a:lnTo>
                    <a:lnTo>
                      <a:pt x="165" y="646"/>
                    </a:lnTo>
                    <a:lnTo>
                      <a:pt x="178" y="654"/>
                    </a:lnTo>
                    <a:lnTo>
                      <a:pt x="192" y="661"/>
                    </a:lnTo>
                    <a:lnTo>
                      <a:pt x="206" y="667"/>
                    </a:lnTo>
                    <a:lnTo>
                      <a:pt x="221" y="673"/>
                    </a:lnTo>
                    <a:lnTo>
                      <a:pt x="237" y="677"/>
                    </a:lnTo>
                    <a:lnTo>
                      <a:pt x="252" y="681"/>
                    </a:lnTo>
                    <a:lnTo>
                      <a:pt x="267" y="684"/>
                    </a:lnTo>
                    <a:lnTo>
                      <a:pt x="283" y="686"/>
                    </a:lnTo>
                    <a:lnTo>
                      <a:pt x="299" y="688"/>
                    </a:lnTo>
                    <a:lnTo>
                      <a:pt x="315" y="688"/>
                    </a:lnTo>
                    <a:lnTo>
                      <a:pt x="328" y="688"/>
                    </a:lnTo>
                    <a:lnTo>
                      <a:pt x="340" y="687"/>
                    </a:lnTo>
                    <a:lnTo>
                      <a:pt x="352" y="686"/>
                    </a:lnTo>
                    <a:lnTo>
                      <a:pt x="365" y="684"/>
                    </a:lnTo>
                    <a:lnTo>
                      <a:pt x="390" y="678"/>
                    </a:lnTo>
                    <a:lnTo>
                      <a:pt x="413" y="672"/>
                    </a:lnTo>
                    <a:lnTo>
                      <a:pt x="435" y="662"/>
                    </a:lnTo>
                    <a:lnTo>
                      <a:pt x="457" y="651"/>
                    </a:lnTo>
                    <a:lnTo>
                      <a:pt x="478" y="639"/>
                    </a:lnTo>
                    <a:lnTo>
                      <a:pt x="497" y="624"/>
                    </a:lnTo>
                    <a:lnTo>
                      <a:pt x="497" y="1608"/>
                    </a:lnTo>
                    <a:lnTo>
                      <a:pt x="728" y="1608"/>
                    </a:lnTo>
                    <a:lnTo>
                      <a:pt x="728" y="624"/>
                    </a:lnTo>
                    <a:lnTo>
                      <a:pt x="748" y="639"/>
                    </a:lnTo>
                    <a:lnTo>
                      <a:pt x="769" y="651"/>
                    </a:lnTo>
                    <a:lnTo>
                      <a:pt x="791" y="662"/>
                    </a:lnTo>
                    <a:lnTo>
                      <a:pt x="814" y="672"/>
                    </a:lnTo>
                    <a:lnTo>
                      <a:pt x="837" y="678"/>
                    </a:lnTo>
                    <a:lnTo>
                      <a:pt x="861" y="684"/>
                    </a:lnTo>
                    <a:lnTo>
                      <a:pt x="873" y="686"/>
                    </a:lnTo>
                    <a:lnTo>
                      <a:pt x="886" y="687"/>
                    </a:lnTo>
                    <a:lnTo>
                      <a:pt x="898" y="688"/>
                    </a:lnTo>
                    <a:lnTo>
                      <a:pt x="911" y="688"/>
                    </a:lnTo>
                    <a:lnTo>
                      <a:pt x="927" y="688"/>
                    </a:lnTo>
                    <a:lnTo>
                      <a:pt x="943" y="686"/>
                    </a:lnTo>
                    <a:lnTo>
                      <a:pt x="959" y="684"/>
                    </a:lnTo>
                    <a:lnTo>
                      <a:pt x="975" y="681"/>
                    </a:lnTo>
                    <a:lnTo>
                      <a:pt x="990" y="677"/>
                    </a:lnTo>
                    <a:lnTo>
                      <a:pt x="1005" y="673"/>
                    </a:lnTo>
                    <a:lnTo>
                      <a:pt x="1019" y="667"/>
                    </a:lnTo>
                    <a:lnTo>
                      <a:pt x="1034" y="661"/>
                    </a:lnTo>
                    <a:lnTo>
                      <a:pt x="1048" y="654"/>
                    </a:lnTo>
                    <a:lnTo>
                      <a:pt x="1061" y="646"/>
                    </a:lnTo>
                    <a:lnTo>
                      <a:pt x="1074" y="639"/>
                    </a:lnTo>
                    <a:lnTo>
                      <a:pt x="1087" y="629"/>
                    </a:lnTo>
                    <a:lnTo>
                      <a:pt x="1099" y="620"/>
                    </a:lnTo>
                    <a:lnTo>
                      <a:pt x="1112" y="609"/>
                    </a:lnTo>
                    <a:lnTo>
                      <a:pt x="1123" y="599"/>
                    </a:lnTo>
                    <a:lnTo>
                      <a:pt x="1134" y="587"/>
                    </a:lnTo>
                    <a:lnTo>
                      <a:pt x="1145" y="575"/>
                    </a:lnTo>
                    <a:lnTo>
                      <a:pt x="1155" y="563"/>
                    </a:lnTo>
                    <a:lnTo>
                      <a:pt x="1164" y="550"/>
                    </a:lnTo>
                    <a:lnTo>
                      <a:pt x="1173" y="537"/>
                    </a:lnTo>
                    <a:lnTo>
                      <a:pt x="1181" y="522"/>
                    </a:lnTo>
                    <a:lnTo>
                      <a:pt x="1188" y="508"/>
                    </a:lnTo>
                    <a:lnTo>
                      <a:pt x="1195" y="493"/>
                    </a:lnTo>
                    <a:lnTo>
                      <a:pt x="1202" y="477"/>
                    </a:lnTo>
                    <a:lnTo>
                      <a:pt x="1207" y="462"/>
                    </a:lnTo>
                    <a:lnTo>
                      <a:pt x="1212" y="447"/>
                    </a:lnTo>
                    <a:lnTo>
                      <a:pt x="1216" y="430"/>
                    </a:lnTo>
                    <a:lnTo>
                      <a:pt x="1220" y="414"/>
                    </a:lnTo>
                    <a:lnTo>
                      <a:pt x="1223" y="396"/>
                    </a:lnTo>
                    <a:lnTo>
                      <a:pt x="1225" y="380"/>
                    </a:lnTo>
                    <a:lnTo>
                      <a:pt x="1226" y="362"/>
                    </a:lnTo>
                    <a:lnTo>
                      <a:pt x="1226" y="345"/>
                    </a:lnTo>
                    <a:lnTo>
                      <a:pt x="1226" y="327"/>
                    </a:lnTo>
                    <a:lnTo>
                      <a:pt x="1225" y="309"/>
                    </a:lnTo>
                    <a:lnTo>
                      <a:pt x="1223" y="292"/>
                    </a:lnTo>
                    <a:lnTo>
                      <a:pt x="1220" y="275"/>
                    </a:lnTo>
                    <a:lnTo>
                      <a:pt x="1216" y="259"/>
                    </a:lnTo>
                    <a:lnTo>
                      <a:pt x="1212" y="243"/>
                    </a:lnTo>
                    <a:lnTo>
                      <a:pt x="1207" y="226"/>
                    </a:lnTo>
                    <a:lnTo>
                      <a:pt x="1202" y="211"/>
                    </a:lnTo>
                    <a:lnTo>
                      <a:pt x="1195" y="195"/>
                    </a:lnTo>
                    <a:lnTo>
                      <a:pt x="1188" y="181"/>
                    </a:lnTo>
                    <a:lnTo>
                      <a:pt x="1181" y="166"/>
                    </a:lnTo>
                    <a:lnTo>
                      <a:pt x="1173" y="153"/>
                    </a:lnTo>
                    <a:lnTo>
                      <a:pt x="1164" y="138"/>
                    </a:lnTo>
                    <a:lnTo>
                      <a:pt x="1155" y="126"/>
                    </a:lnTo>
                    <a:lnTo>
                      <a:pt x="1145" y="113"/>
                    </a:lnTo>
                    <a:lnTo>
                      <a:pt x="1134" y="101"/>
                    </a:lnTo>
                    <a:lnTo>
                      <a:pt x="1123" y="90"/>
                    </a:lnTo>
                    <a:lnTo>
                      <a:pt x="1112" y="79"/>
                    </a:lnTo>
                    <a:lnTo>
                      <a:pt x="1099" y="69"/>
                    </a:lnTo>
                    <a:lnTo>
                      <a:pt x="1087" y="59"/>
                    </a:lnTo>
                    <a:lnTo>
                      <a:pt x="1074" y="50"/>
                    </a:lnTo>
                    <a:lnTo>
                      <a:pt x="1061" y="42"/>
                    </a:lnTo>
                    <a:lnTo>
                      <a:pt x="1048" y="34"/>
                    </a:lnTo>
                    <a:lnTo>
                      <a:pt x="1034" y="27"/>
                    </a:lnTo>
                    <a:lnTo>
                      <a:pt x="1019" y="21"/>
                    </a:lnTo>
                    <a:lnTo>
                      <a:pt x="1005" y="15"/>
                    </a:lnTo>
                    <a:lnTo>
                      <a:pt x="990" y="11"/>
                    </a:lnTo>
                    <a:lnTo>
                      <a:pt x="975" y="8"/>
                    </a:lnTo>
                    <a:lnTo>
                      <a:pt x="959" y="4"/>
                    </a:lnTo>
                    <a:lnTo>
                      <a:pt x="943" y="2"/>
                    </a:lnTo>
                    <a:lnTo>
                      <a:pt x="927" y="1"/>
                    </a:lnTo>
                    <a:lnTo>
                      <a:pt x="911" y="0"/>
                    </a:lnTo>
                    <a:lnTo>
                      <a:pt x="885" y="1"/>
                    </a:lnTo>
                    <a:lnTo>
                      <a:pt x="861" y="4"/>
                    </a:lnTo>
                    <a:lnTo>
                      <a:pt x="836" y="10"/>
                    </a:lnTo>
                    <a:lnTo>
                      <a:pt x="813" y="18"/>
                    </a:lnTo>
                    <a:lnTo>
                      <a:pt x="789" y="27"/>
                    </a:lnTo>
                    <a:lnTo>
                      <a:pt x="767" y="38"/>
                    </a:lnTo>
                    <a:lnTo>
                      <a:pt x="747" y="50"/>
                    </a:lnTo>
                    <a:lnTo>
                      <a:pt x="727" y="66"/>
                    </a:lnTo>
                    <a:lnTo>
                      <a:pt x="708" y="81"/>
                    </a:lnTo>
                    <a:lnTo>
                      <a:pt x="690" y="100"/>
                    </a:lnTo>
                    <a:lnTo>
                      <a:pt x="674" y="118"/>
                    </a:lnTo>
                    <a:lnTo>
                      <a:pt x="658" y="138"/>
                    </a:lnTo>
                    <a:lnTo>
                      <a:pt x="644" y="160"/>
                    </a:lnTo>
                    <a:lnTo>
                      <a:pt x="632" y="183"/>
                    </a:lnTo>
                    <a:lnTo>
                      <a:pt x="622" y="206"/>
                    </a:lnTo>
                    <a:lnTo>
                      <a:pt x="613" y="232"/>
                    </a:lnTo>
                    <a:close/>
                  </a:path>
                </a:pathLst>
              </a:custGeom>
              <a:solidFill>
                <a:srgbClr val="F2E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0" name="Freeform 364"/>
              <p:cNvSpPr>
                <a:spLocks/>
              </p:cNvSpPr>
              <p:nvPr/>
            </p:nvSpPr>
            <p:spPr bwMode="auto">
              <a:xfrm>
                <a:off x="2969" y="3080"/>
                <a:ext cx="80" cy="104"/>
              </a:xfrm>
              <a:custGeom>
                <a:avLst/>
                <a:gdLst>
                  <a:gd name="T0" fmla="*/ 173 w 801"/>
                  <a:gd name="T1" fmla="*/ 1 h 1146"/>
                  <a:gd name="T2" fmla="*/ 175 w 801"/>
                  <a:gd name="T3" fmla="*/ 56 h 1146"/>
                  <a:gd name="T4" fmla="*/ 179 w 801"/>
                  <a:gd name="T5" fmla="*/ 110 h 1146"/>
                  <a:gd name="T6" fmla="*/ 186 w 801"/>
                  <a:gd name="T7" fmla="*/ 161 h 1146"/>
                  <a:gd name="T8" fmla="*/ 196 w 801"/>
                  <a:gd name="T9" fmla="*/ 211 h 1146"/>
                  <a:gd name="T10" fmla="*/ 207 w 801"/>
                  <a:gd name="T11" fmla="*/ 258 h 1146"/>
                  <a:gd name="T12" fmla="*/ 220 w 801"/>
                  <a:gd name="T13" fmla="*/ 303 h 1146"/>
                  <a:gd name="T14" fmla="*/ 235 w 801"/>
                  <a:gd name="T15" fmla="*/ 345 h 1146"/>
                  <a:gd name="T16" fmla="*/ 251 w 801"/>
                  <a:gd name="T17" fmla="*/ 382 h 1146"/>
                  <a:gd name="T18" fmla="*/ 268 w 801"/>
                  <a:gd name="T19" fmla="*/ 417 h 1146"/>
                  <a:gd name="T20" fmla="*/ 286 w 801"/>
                  <a:gd name="T21" fmla="*/ 449 h 1146"/>
                  <a:gd name="T22" fmla="*/ 305 w 801"/>
                  <a:gd name="T23" fmla="*/ 475 h 1146"/>
                  <a:gd name="T24" fmla="*/ 324 w 801"/>
                  <a:gd name="T25" fmla="*/ 498 h 1146"/>
                  <a:gd name="T26" fmla="*/ 344 w 801"/>
                  <a:gd name="T27" fmla="*/ 517 h 1146"/>
                  <a:gd name="T28" fmla="*/ 363 w 801"/>
                  <a:gd name="T29" fmla="*/ 530 h 1146"/>
                  <a:gd name="T30" fmla="*/ 382 w 801"/>
                  <a:gd name="T31" fmla="*/ 538 h 1146"/>
                  <a:gd name="T32" fmla="*/ 401 w 801"/>
                  <a:gd name="T33" fmla="*/ 541 h 1146"/>
                  <a:gd name="T34" fmla="*/ 419 w 801"/>
                  <a:gd name="T35" fmla="*/ 538 h 1146"/>
                  <a:gd name="T36" fmla="*/ 438 w 801"/>
                  <a:gd name="T37" fmla="*/ 530 h 1146"/>
                  <a:gd name="T38" fmla="*/ 458 w 801"/>
                  <a:gd name="T39" fmla="*/ 517 h 1146"/>
                  <a:gd name="T40" fmla="*/ 477 w 801"/>
                  <a:gd name="T41" fmla="*/ 499 h 1146"/>
                  <a:gd name="T42" fmla="*/ 497 w 801"/>
                  <a:gd name="T43" fmla="*/ 476 h 1146"/>
                  <a:gd name="T44" fmla="*/ 516 w 801"/>
                  <a:gd name="T45" fmla="*/ 450 h 1146"/>
                  <a:gd name="T46" fmla="*/ 535 w 801"/>
                  <a:gd name="T47" fmla="*/ 419 h 1146"/>
                  <a:gd name="T48" fmla="*/ 552 w 801"/>
                  <a:gd name="T49" fmla="*/ 384 h 1146"/>
                  <a:gd name="T50" fmla="*/ 568 w 801"/>
                  <a:gd name="T51" fmla="*/ 346 h 1146"/>
                  <a:gd name="T52" fmla="*/ 583 w 801"/>
                  <a:gd name="T53" fmla="*/ 305 h 1146"/>
                  <a:gd name="T54" fmla="*/ 597 w 801"/>
                  <a:gd name="T55" fmla="*/ 260 h 1146"/>
                  <a:gd name="T56" fmla="*/ 609 w 801"/>
                  <a:gd name="T57" fmla="*/ 213 h 1146"/>
                  <a:gd name="T58" fmla="*/ 618 w 801"/>
                  <a:gd name="T59" fmla="*/ 164 h 1146"/>
                  <a:gd name="T60" fmla="*/ 626 w 801"/>
                  <a:gd name="T61" fmla="*/ 112 h 1146"/>
                  <a:gd name="T62" fmla="*/ 630 w 801"/>
                  <a:gd name="T63" fmla="*/ 59 h 1146"/>
                  <a:gd name="T64" fmla="*/ 633 w 801"/>
                  <a:gd name="T65" fmla="*/ 3 h 1146"/>
                  <a:gd name="T66" fmla="*/ 795 w 801"/>
                  <a:gd name="T67" fmla="*/ 1146 h 1146"/>
                  <a:gd name="T68" fmla="*/ 6 w 801"/>
                  <a:gd name="T69" fmla="*/ 0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01" h="1146">
                    <a:moveTo>
                      <a:pt x="6" y="0"/>
                    </a:moveTo>
                    <a:lnTo>
                      <a:pt x="173" y="1"/>
                    </a:lnTo>
                    <a:lnTo>
                      <a:pt x="173" y="29"/>
                    </a:lnTo>
                    <a:lnTo>
                      <a:pt x="175" y="56"/>
                    </a:lnTo>
                    <a:lnTo>
                      <a:pt x="176" y="83"/>
                    </a:lnTo>
                    <a:lnTo>
                      <a:pt x="179" y="110"/>
                    </a:lnTo>
                    <a:lnTo>
                      <a:pt x="182" y="136"/>
                    </a:lnTo>
                    <a:lnTo>
                      <a:pt x="186" y="161"/>
                    </a:lnTo>
                    <a:lnTo>
                      <a:pt x="190" y="187"/>
                    </a:lnTo>
                    <a:lnTo>
                      <a:pt x="196" y="211"/>
                    </a:lnTo>
                    <a:lnTo>
                      <a:pt x="201" y="235"/>
                    </a:lnTo>
                    <a:lnTo>
                      <a:pt x="207" y="258"/>
                    </a:lnTo>
                    <a:lnTo>
                      <a:pt x="213" y="281"/>
                    </a:lnTo>
                    <a:lnTo>
                      <a:pt x="220" y="303"/>
                    </a:lnTo>
                    <a:lnTo>
                      <a:pt x="227" y="324"/>
                    </a:lnTo>
                    <a:lnTo>
                      <a:pt x="235" y="345"/>
                    </a:lnTo>
                    <a:lnTo>
                      <a:pt x="243" y="363"/>
                    </a:lnTo>
                    <a:lnTo>
                      <a:pt x="251" y="382"/>
                    </a:lnTo>
                    <a:lnTo>
                      <a:pt x="259" y="401"/>
                    </a:lnTo>
                    <a:lnTo>
                      <a:pt x="268" y="417"/>
                    </a:lnTo>
                    <a:lnTo>
                      <a:pt x="277" y="433"/>
                    </a:lnTo>
                    <a:lnTo>
                      <a:pt x="286" y="449"/>
                    </a:lnTo>
                    <a:lnTo>
                      <a:pt x="295" y="462"/>
                    </a:lnTo>
                    <a:lnTo>
                      <a:pt x="305" y="475"/>
                    </a:lnTo>
                    <a:lnTo>
                      <a:pt x="314" y="487"/>
                    </a:lnTo>
                    <a:lnTo>
                      <a:pt x="324" y="498"/>
                    </a:lnTo>
                    <a:lnTo>
                      <a:pt x="333" y="508"/>
                    </a:lnTo>
                    <a:lnTo>
                      <a:pt x="344" y="517"/>
                    </a:lnTo>
                    <a:lnTo>
                      <a:pt x="354" y="523"/>
                    </a:lnTo>
                    <a:lnTo>
                      <a:pt x="363" y="530"/>
                    </a:lnTo>
                    <a:lnTo>
                      <a:pt x="373" y="534"/>
                    </a:lnTo>
                    <a:lnTo>
                      <a:pt x="382" y="538"/>
                    </a:lnTo>
                    <a:lnTo>
                      <a:pt x="391" y="540"/>
                    </a:lnTo>
                    <a:lnTo>
                      <a:pt x="401" y="541"/>
                    </a:lnTo>
                    <a:lnTo>
                      <a:pt x="410" y="540"/>
                    </a:lnTo>
                    <a:lnTo>
                      <a:pt x="419" y="538"/>
                    </a:lnTo>
                    <a:lnTo>
                      <a:pt x="429" y="534"/>
                    </a:lnTo>
                    <a:lnTo>
                      <a:pt x="438" y="530"/>
                    </a:lnTo>
                    <a:lnTo>
                      <a:pt x="448" y="525"/>
                    </a:lnTo>
                    <a:lnTo>
                      <a:pt x="458" y="517"/>
                    </a:lnTo>
                    <a:lnTo>
                      <a:pt x="467" y="508"/>
                    </a:lnTo>
                    <a:lnTo>
                      <a:pt x="477" y="499"/>
                    </a:lnTo>
                    <a:lnTo>
                      <a:pt x="487" y="488"/>
                    </a:lnTo>
                    <a:lnTo>
                      <a:pt x="497" y="476"/>
                    </a:lnTo>
                    <a:lnTo>
                      <a:pt x="507" y="463"/>
                    </a:lnTo>
                    <a:lnTo>
                      <a:pt x="516" y="450"/>
                    </a:lnTo>
                    <a:lnTo>
                      <a:pt x="526" y="435"/>
                    </a:lnTo>
                    <a:lnTo>
                      <a:pt x="535" y="419"/>
                    </a:lnTo>
                    <a:lnTo>
                      <a:pt x="543" y="402"/>
                    </a:lnTo>
                    <a:lnTo>
                      <a:pt x="552" y="384"/>
                    </a:lnTo>
                    <a:lnTo>
                      <a:pt x="560" y="365"/>
                    </a:lnTo>
                    <a:lnTo>
                      <a:pt x="568" y="346"/>
                    </a:lnTo>
                    <a:lnTo>
                      <a:pt x="576" y="326"/>
                    </a:lnTo>
                    <a:lnTo>
                      <a:pt x="583" y="305"/>
                    </a:lnTo>
                    <a:lnTo>
                      <a:pt x="590" y="283"/>
                    </a:lnTo>
                    <a:lnTo>
                      <a:pt x="597" y="260"/>
                    </a:lnTo>
                    <a:lnTo>
                      <a:pt x="603" y="237"/>
                    </a:lnTo>
                    <a:lnTo>
                      <a:pt x="609" y="213"/>
                    </a:lnTo>
                    <a:lnTo>
                      <a:pt x="614" y="189"/>
                    </a:lnTo>
                    <a:lnTo>
                      <a:pt x="618" y="164"/>
                    </a:lnTo>
                    <a:lnTo>
                      <a:pt x="622" y="138"/>
                    </a:lnTo>
                    <a:lnTo>
                      <a:pt x="626" y="112"/>
                    </a:lnTo>
                    <a:lnTo>
                      <a:pt x="628" y="86"/>
                    </a:lnTo>
                    <a:lnTo>
                      <a:pt x="630" y="59"/>
                    </a:lnTo>
                    <a:lnTo>
                      <a:pt x="632" y="32"/>
                    </a:lnTo>
                    <a:lnTo>
                      <a:pt x="633" y="3"/>
                    </a:lnTo>
                    <a:lnTo>
                      <a:pt x="801" y="4"/>
                    </a:lnTo>
                    <a:lnTo>
                      <a:pt x="795" y="1146"/>
                    </a:lnTo>
                    <a:lnTo>
                      <a:pt x="0" y="114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F9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grpSp>
          <p:nvGrpSpPr>
            <p:cNvPr id="12" name="Group 365"/>
            <p:cNvGrpSpPr>
              <a:grpSpLocks noChangeAspect="1"/>
            </p:cNvGrpSpPr>
            <p:nvPr/>
          </p:nvGrpSpPr>
          <p:grpSpPr bwMode="auto">
            <a:xfrm>
              <a:off x="5868988" y="4710113"/>
              <a:ext cx="1584325" cy="1390650"/>
              <a:chOff x="3697" y="2967"/>
              <a:chExt cx="998" cy="876"/>
            </a:xfrm>
          </p:grpSpPr>
          <p:sp>
            <p:nvSpPr>
              <p:cNvPr id="65902" name="AutoShape 366"/>
              <p:cNvSpPr>
                <a:spLocks noChangeAspect="1" noChangeArrowheads="1" noTextEdit="1"/>
              </p:cNvSpPr>
              <p:nvPr/>
            </p:nvSpPr>
            <p:spPr bwMode="auto">
              <a:xfrm>
                <a:off x="3697" y="2967"/>
                <a:ext cx="998" cy="8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3" name="Freeform 367"/>
              <p:cNvSpPr>
                <a:spLocks/>
              </p:cNvSpPr>
              <p:nvPr/>
            </p:nvSpPr>
            <p:spPr bwMode="auto">
              <a:xfrm>
                <a:off x="4395" y="2968"/>
                <a:ext cx="299" cy="595"/>
              </a:xfrm>
              <a:custGeom>
                <a:avLst/>
                <a:gdLst>
                  <a:gd name="T0" fmla="*/ 2132 w 5077"/>
                  <a:gd name="T1" fmla="*/ 10034 h 10111"/>
                  <a:gd name="T2" fmla="*/ 2772 w 5077"/>
                  <a:gd name="T3" fmla="*/ 10111 h 10111"/>
                  <a:gd name="T4" fmla="*/ 3202 w 5077"/>
                  <a:gd name="T5" fmla="*/ 9998 h 10111"/>
                  <a:gd name="T6" fmla="*/ 3460 w 5077"/>
                  <a:gd name="T7" fmla="*/ 9722 h 10111"/>
                  <a:gd name="T8" fmla="*/ 3583 w 5077"/>
                  <a:gd name="T9" fmla="*/ 9305 h 10111"/>
                  <a:gd name="T10" fmla="*/ 3609 w 5077"/>
                  <a:gd name="T11" fmla="*/ 8772 h 10111"/>
                  <a:gd name="T12" fmla="*/ 3574 w 5077"/>
                  <a:gd name="T13" fmla="*/ 8146 h 10111"/>
                  <a:gd name="T14" fmla="*/ 3514 w 5077"/>
                  <a:gd name="T15" fmla="*/ 7452 h 10111"/>
                  <a:gd name="T16" fmla="*/ 3468 w 5077"/>
                  <a:gd name="T17" fmla="*/ 6716 h 10111"/>
                  <a:gd name="T18" fmla="*/ 3472 w 5077"/>
                  <a:gd name="T19" fmla="*/ 5958 h 10111"/>
                  <a:gd name="T20" fmla="*/ 3563 w 5077"/>
                  <a:gd name="T21" fmla="*/ 5204 h 10111"/>
                  <a:gd name="T22" fmla="*/ 3759 w 5077"/>
                  <a:gd name="T23" fmla="*/ 4499 h 10111"/>
                  <a:gd name="T24" fmla="*/ 4028 w 5077"/>
                  <a:gd name="T25" fmla="*/ 3865 h 10111"/>
                  <a:gd name="T26" fmla="*/ 4332 w 5077"/>
                  <a:gd name="T27" fmla="*/ 3296 h 10111"/>
                  <a:gd name="T28" fmla="*/ 4626 w 5077"/>
                  <a:gd name="T29" fmla="*/ 2783 h 10111"/>
                  <a:gd name="T30" fmla="*/ 4876 w 5077"/>
                  <a:gd name="T31" fmla="*/ 2320 h 10111"/>
                  <a:gd name="T32" fmla="*/ 5037 w 5077"/>
                  <a:gd name="T33" fmla="*/ 1898 h 10111"/>
                  <a:gd name="T34" fmla="*/ 5073 w 5077"/>
                  <a:gd name="T35" fmla="*/ 1511 h 10111"/>
                  <a:gd name="T36" fmla="*/ 4941 w 5077"/>
                  <a:gd name="T37" fmla="*/ 1152 h 10111"/>
                  <a:gd name="T38" fmla="*/ 4603 w 5077"/>
                  <a:gd name="T39" fmla="*/ 812 h 10111"/>
                  <a:gd name="T40" fmla="*/ 4019 w 5077"/>
                  <a:gd name="T41" fmla="*/ 483 h 10111"/>
                  <a:gd name="T42" fmla="*/ 3180 w 5077"/>
                  <a:gd name="T43" fmla="*/ 172 h 10111"/>
                  <a:gd name="T44" fmla="*/ 2475 w 5077"/>
                  <a:gd name="T45" fmla="*/ 13 h 10111"/>
                  <a:gd name="T46" fmla="*/ 1994 w 5077"/>
                  <a:gd name="T47" fmla="*/ 32 h 10111"/>
                  <a:gd name="T48" fmla="*/ 1700 w 5077"/>
                  <a:gd name="T49" fmla="*/ 210 h 10111"/>
                  <a:gd name="T50" fmla="*/ 1555 w 5077"/>
                  <a:gd name="T51" fmla="*/ 527 h 10111"/>
                  <a:gd name="T52" fmla="*/ 1521 w 5077"/>
                  <a:gd name="T53" fmla="*/ 964 h 10111"/>
                  <a:gd name="T54" fmla="*/ 1558 w 5077"/>
                  <a:gd name="T55" fmla="*/ 1502 h 10111"/>
                  <a:gd name="T56" fmla="*/ 1630 w 5077"/>
                  <a:gd name="T57" fmla="*/ 2119 h 10111"/>
                  <a:gd name="T58" fmla="*/ 1699 w 5077"/>
                  <a:gd name="T59" fmla="*/ 2797 h 10111"/>
                  <a:gd name="T60" fmla="*/ 1725 w 5077"/>
                  <a:gd name="T61" fmla="*/ 3516 h 10111"/>
                  <a:gd name="T62" fmla="*/ 1672 w 5077"/>
                  <a:gd name="T63" fmla="*/ 4255 h 10111"/>
                  <a:gd name="T64" fmla="*/ 1507 w 5077"/>
                  <a:gd name="T65" fmla="*/ 4987 h 10111"/>
                  <a:gd name="T66" fmla="*/ 1248 w 5077"/>
                  <a:gd name="T67" fmla="*/ 5666 h 10111"/>
                  <a:gd name="T68" fmla="*/ 936 w 5077"/>
                  <a:gd name="T69" fmla="*/ 6294 h 10111"/>
                  <a:gd name="T70" fmla="*/ 614 w 5077"/>
                  <a:gd name="T71" fmla="*/ 6873 h 10111"/>
                  <a:gd name="T72" fmla="*/ 323 w 5077"/>
                  <a:gd name="T73" fmla="*/ 7409 h 10111"/>
                  <a:gd name="T74" fmla="*/ 105 w 5077"/>
                  <a:gd name="T75" fmla="*/ 7903 h 10111"/>
                  <a:gd name="T76" fmla="*/ 2 w 5077"/>
                  <a:gd name="T77" fmla="*/ 8358 h 10111"/>
                  <a:gd name="T78" fmla="*/ 55 w 5077"/>
                  <a:gd name="T79" fmla="*/ 8779 h 10111"/>
                  <a:gd name="T80" fmla="*/ 307 w 5077"/>
                  <a:gd name="T81" fmla="*/ 9168 h 10111"/>
                  <a:gd name="T82" fmla="*/ 799 w 5077"/>
                  <a:gd name="T83" fmla="*/ 9530 h 10111"/>
                  <a:gd name="T84" fmla="*/ 1573 w 5077"/>
                  <a:gd name="T85" fmla="*/ 9867 h 10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77" h="10111">
                    <a:moveTo>
                      <a:pt x="1573" y="9867"/>
                    </a:moveTo>
                    <a:lnTo>
                      <a:pt x="1867" y="9962"/>
                    </a:lnTo>
                    <a:lnTo>
                      <a:pt x="2132" y="10034"/>
                    </a:lnTo>
                    <a:lnTo>
                      <a:pt x="2371" y="10082"/>
                    </a:lnTo>
                    <a:lnTo>
                      <a:pt x="2584" y="10107"/>
                    </a:lnTo>
                    <a:lnTo>
                      <a:pt x="2772" y="10111"/>
                    </a:lnTo>
                    <a:lnTo>
                      <a:pt x="2937" y="10092"/>
                    </a:lnTo>
                    <a:lnTo>
                      <a:pt x="3079" y="10054"/>
                    </a:lnTo>
                    <a:lnTo>
                      <a:pt x="3202" y="9998"/>
                    </a:lnTo>
                    <a:lnTo>
                      <a:pt x="3305" y="9923"/>
                    </a:lnTo>
                    <a:lnTo>
                      <a:pt x="3391" y="9831"/>
                    </a:lnTo>
                    <a:lnTo>
                      <a:pt x="3460" y="9722"/>
                    </a:lnTo>
                    <a:lnTo>
                      <a:pt x="3514" y="9596"/>
                    </a:lnTo>
                    <a:lnTo>
                      <a:pt x="3556" y="9458"/>
                    </a:lnTo>
                    <a:lnTo>
                      <a:pt x="3583" y="9305"/>
                    </a:lnTo>
                    <a:lnTo>
                      <a:pt x="3601" y="9139"/>
                    </a:lnTo>
                    <a:lnTo>
                      <a:pt x="3609" y="8960"/>
                    </a:lnTo>
                    <a:lnTo>
                      <a:pt x="3609" y="8772"/>
                    </a:lnTo>
                    <a:lnTo>
                      <a:pt x="3602" y="8571"/>
                    </a:lnTo>
                    <a:lnTo>
                      <a:pt x="3589" y="8364"/>
                    </a:lnTo>
                    <a:lnTo>
                      <a:pt x="3574" y="8146"/>
                    </a:lnTo>
                    <a:lnTo>
                      <a:pt x="3554" y="7922"/>
                    </a:lnTo>
                    <a:lnTo>
                      <a:pt x="3534" y="7690"/>
                    </a:lnTo>
                    <a:lnTo>
                      <a:pt x="3514" y="7452"/>
                    </a:lnTo>
                    <a:lnTo>
                      <a:pt x="3495" y="7211"/>
                    </a:lnTo>
                    <a:lnTo>
                      <a:pt x="3479" y="6965"/>
                    </a:lnTo>
                    <a:lnTo>
                      <a:pt x="3468" y="6716"/>
                    </a:lnTo>
                    <a:lnTo>
                      <a:pt x="3461" y="6463"/>
                    </a:lnTo>
                    <a:lnTo>
                      <a:pt x="3462" y="6211"/>
                    </a:lnTo>
                    <a:lnTo>
                      <a:pt x="3472" y="5958"/>
                    </a:lnTo>
                    <a:lnTo>
                      <a:pt x="3490" y="5704"/>
                    </a:lnTo>
                    <a:lnTo>
                      <a:pt x="3521" y="5453"/>
                    </a:lnTo>
                    <a:lnTo>
                      <a:pt x="3563" y="5204"/>
                    </a:lnTo>
                    <a:lnTo>
                      <a:pt x="3617" y="4960"/>
                    </a:lnTo>
                    <a:lnTo>
                      <a:pt x="3684" y="4726"/>
                    </a:lnTo>
                    <a:lnTo>
                      <a:pt x="3759" y="4499"/>
                    </a:lnTo>
                    <a:lnTo>
                      <a:pt x="3843" y="4280"/>
                    </a:lnTo>
                    <a:lnTo>
                      <a:pt x="3933" y="4069"/>
                    </a:lnTo>
                    <a:lnTo>
                      <a:pt x="4028" y="3865"/>
                    </a:lnTo>
                    <a:lnTo>
                      <a:pt x="4128" y="3668"/>
                    </a:lnTo>
                    <a:lnTo>
                      <a:pt x="4230" y="3479"/>
                    </a:lnTo>
                    <a:lnTo>
                      <a:pt x="4332" y="3296"/>
                    </a:lnTo>
                    <a:lnTo>
                      <a:pt x="4432" y="3119"/>
                    </a:lnTo>
                    <a:lnTo>
                      <a:pt x="4532" y="2949"/>
                    </a:lnTo>
                    <a:lnTo>
                      <a:pt x="4626" y="2783"/>
                    </a:lnTo>
                    <a:lnTo>
                      <a:pt x="4717" y="2623"/>
                    </a:lnTo>
                    <a:lnTo>
                      <a:pt x="4800" y="2469"/>
                    </a:lnTo>
                    <a:lnTo>
                      <a:pt x="4876" y="2320"/>
                    </a:lnTo>
                    <a:lnTo>
                      <a:pt x="4941" y="2175"/>
                    </a:lnTo>
                    <a:lnTo>
                      <a:pt x="4996" y="2035"/>
                    </a:lnTo>
                    <a:lnTo>
                      <a:pt x="5037" y="1898"/>
                    </a:lnTo>
                    <a:lnTo>
                      <a:pt x="5065" y="1766"/>
                    </a:lnTo>
                    <a:lnTo>
                      <a:pt x="5077" y="1637"/>
                    </a:lnTo>
                    <a:lnTo>
                      <a:pt x="5073" y="1511"/>
                    </a:lnTo>
                    <a:lnTo>
                      <a:pt x="5050" y="1388"/>
                    </a:lnTo>
                    <a:lnTo>
                      <a:pt x="5006" y="1269"/>
                    </a:lnTo>
                    <a:lnTo>
                      <a:pt x="4941" y="1152"/>
                    </a:lnTo>
                    <a:lnTo>
                      <a:pt x="4853" y="1036"/>
                    </a:lnTo>
                    <a:lnTo>
                      <a:pt x="4741" y="923"/>
                    </a:lnTo>
                    <a:lnTo>
                      <a:pt x="4603" y="812"/>
                    </a:lnTo>
                    <a:lnTo>
                      <a:pt x="4438" y="702"/>
                    </a:lnTo>
                    <a:lnTo>
                      <a:pt x="4243" y="592"/>
                    </a:lnTo>
                    <a:lnTo>
                      <a:pt x="4019" y="483"/>
                    </a:lnTo>
                    <a:lnTo>
                      <a:pt x="3762" y="375"/>
                    </a:lnTo>
                    <a:lnTo>
                      <a:pt x="3473" y="268"/>
                    </a:lnTo>
                    <a:lnTo>
                      <a:pt x="3180" y="172"/>
                    </a:lnTo>
                    <a:lnTo>
                      <a:pt x="2918" y="97"/>
                    </a:lnTo>
                    <a:lnTo>
                      <a:pt x="2683" y="44"/>
                    </a:lnTo>
                    <a:lnTo>
                      <a:pt x="2475" y="13"/>
                    </a:lnTo>
                    <a:lnTo>
                      <a:pt x="2292" y="0"/>
                    </a:lnTo>
                    <a:lnTo>
                      <a:pt x="2131" y="6"/>
                    </a:lnTo>
                    <a:lnTo>
                      <a:pt x="1994" y="32"/>
                    </a:lnTo>
                    <a:lnTo>
                      <a:pt x="1877" y="74"/>
                    </a:lnTo>
                    <a:lnTo>
                      <a:pt x="1779" y="133"/>
                    </a:lnTo>
                    <a:lnTo>
                      <a:pt x="1700" y="210"/>
                    </a:lnTo>
                    <a:lnTo>
                      <a:pt x="1637" y="301"/>
                    </a:lnTo>
                    <a:lnTo>
                      <a:pt x="1589" y="407"/>
                    </a:lnTo>
                    <a:lnTo>
                      <a:pt x="1555" y="527"/>
                    </a:lnTo>
                    <a:lnTo>
                      <a:pt x="1532" y="660"/>
                    </a:lnTo>
                    <a:lnTo>
                      <a:pt x="1522" y="806"/>
                    </a:lnTo>
                    <a:lnTo>
                      <a:pt x="1521" y="964"/>
                    </a:lnTo>
                    <a:lnTo>
                      <a:pt x="1527" y="1133"/>
                    </a:lnTo>
                    <a:lnTo>
                      <a:pt x="1540" y="1312"/>
                    </a:lnTo>
                    <a:lnTo>
                      <a:pt x="1558" y="1502"/>
                    </a:lnTo>
                    <a:lnTo>
                      <a:pt x="1580" y="1699"/>
                    </a:lnTo>
                    <a:lnTo>
                      <a:pt x="1604" y="1906"/>
                    </a:lnTo>
                    <a:lnTo>
                      <a:pt x="1630" y="2119"/>
                    </a:lnTo>
                    <a:lnTo>
                      <a:pt x="1655" y="2339"/>
                    </a:lnTo>
                    <a:lnTo>
                      <a:pt x="1679" y="2565"/>
                    </a:lnTo>
                    <a:lnTo>
                      <a:pt x="1699" y="2797"/>
                    </a:lnTo>
                    <a:lnTo>
                      <a:pt x="1714" y="3032"/>
                    </a:lnTo>
                    <a:lnTo>
                      <a:pt x="1723" y="3273"/>
                    </a:lnTo>
                    <a:lnTo>
                      <a:pt x="1725" y="3516"/>
                    </a:lnTo>
                    <a:lnTo>
                      <a:pt x="1719" y="3760"/>
                    </a:lnTo>
                    <a:lnTo>
                      <a:pt x="1701" y="4007"/>
                    </a:lnTo>
                    <a:lnTo>
                      <a:pt x="1672" y="4255"/>
                    </a:lnTo>
                    <a:lnTo>
                      <a:pt x="1631" y="4503"/>
                    </a:lnTo>
                    <a:lnTo>
                      <a:pt x="1575" y="4748"/>
                    </a:lnTo>
                    <a:lnTo>
                      <a:pt x="1507" y="4987"/>
                    </a:lnTo>
                    <a:lnTo>
                      <a:pt x="1429" y="5219"/>
                    </a:lnTo>
                    <a:lnTo>
                      <a:pt x="1343" y="5446"/>
                    </a:lnTo>
                    <a:lnTo>
                      <a:pt x="1248" y="5666"/>
                    </a:lnTo>
                    <a:lnTo>
                      <a:pt x="1147" y="5880"/>
                    </a:lnTo>
                    <a:lnTo>
                      <a:pt x="1043" y="6090"/>
                    </a:lnTo>
                    <a:lnTo>
                      <a:pt x="936" y="6294"/>
                    </a:lnTo>
                    <a:lnTo>
                      <a:pt x="828" y="6492"/>
                    </a:lnTo>
                    <a:lnTo>
                      <a:pt x="720" y="6686"/>
                    </a:lnTo>
                    <a:lnTo>
                      <a:pt x="614" y="6873"/>
                    </a:lnTo>
                    <a:lnTo>
                      <a:pt x="512" y="7057"/>
                    </a:lnTo>
                    <a:lnTo>
                      <a:pt x="415" y="7235"/>
                    </a:lnTo>
                    <a:lnTo>
                      <a:pt x="323" y="7409"/>
                    </a:lnTo>
                    <a:lnTo>
                      <a:pt x="241" y="7577"/>
                    </a:lnTo>
                    <a:lnTo>
                      <a:pt x="168" y="7743"/>
                    </a:lnTo>
                    <a:lnTo>
                      <a:pt x="105" y="7903"/>
                    </a:lnTo>
                    <a:lnTo>
                      <a:pt x="56" y="8058"/>
                    </a:lnTo>
                    <a:lnTo>
                      <a:pt x="21" y="8210"/>
                    </a:lnTo>
                    <a:lnTo>
                      <a:pt x="2" y="8358"/>
                    </a:lnTo>
                    <a:lnTo>
                      <a:pt x="0" y="8503"/>
                    </a:lnTo>
                    <a:lnTo>
                      <a:pt x="18" y="8642"/>
                    </a:lnTo>
                    <a:lnTo>
                      <a:pt x="55" y="8779"/>
                    </a:lnTo>
                    <a:lnTo>
                      <a:pt x="116" y="8912"/>
                    </a:lnTo>
                    <a:lnTo>
                      <a:pt x="198" y="9042"/>
                    </a:lnTo>
                    <a:lnTo>
                      <a:pt x="307" y="9168"/>
                    </a:lnTo>
                    <a:lnTo>
                      <a:pt x="442" y="9292"/>
                    </a:lnTo>
                    <a:lnTo>
                      <a:pt x="606" y="9412"/>
                    </a:lnTo>
                    <a:lnTo>
                      <a:pt x="799" y="9530"/>
                    </a:lnTo>
                    <a:lnTo>
                      <a:pt x="1023" y="9644"/>
                    </a:lnTo>
                    <a:lnTo>
                      <a:pt x="1281" y="9756"/>
                    </a:lnTo>
                    <a:lnTo>
                      <a:pt x="1573" y="9867"/>
                    </a:lnTo>
                    <a:close/>
                  </a:path>
                </a:pathLst>
              </a:custGeom>
              <a:solidFill>
                <a:srgbClr val="8B92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4" name="Freeform 368"/>
              <p:cNvSpPr>
                <a:spLocks/>
              </p:cNvSpPr>
              <p:nvPr/>
            </p:nvSpPr>
            <p:spPr bwMode="auto">
              <a:xfrm>
                <a:off x="4395" y="2968"/>
                <a:ext cx="299" cy="595"/>
              </a:xfrm>
              <a:custGeom>
                <a:avLst/>
                <a:gdLst>
                  <a:gd name="T0" fmla="*/ 2132 w 5077"/>
                  <a:gd name="T1" fmla="*/ 10034 h 10111"/>
                  <a:gd name="T2" fmla="*/ 2772 w 5077"/>
                  <a:gd name="T3" fmla="*/ 10111 h 10111"/>
                  <a:gd name="T4" fmla="*/ 3202 w 5077"/>
                  <a:gd name="T5" fmla="*/ 9998 h 10111"/>
                  <a:gd name="T6" fmla="*/ 3460 w 5077"/>
                  <a:gd name="T7" fmla="*/ 9722 h 10111"/>
                  <a:gd name="T8" fmla="*/ 3583 w 5077"/>
                  <a:gd name="T9" fmla="*/ 9305 h 10111"/>
                  <a:gd name="T10" fmla="*/ 3609 w 5077"/>
                  <a:gd name="T11" fmla="*/ 8772 h 10111"/>
                  <a:gd name="T12" fmla="*/ 3574 w 5077"/>
                  <a:gd name="T13" fmla="*/ 8146 h 10111"/>
                  <a:gd name="T14" fmla="*/ 3514 w 5077"/>
                  <a:gd name="T15" fmla="*/ 7452 h 10111"/>
                  <a:gd name="T16" fmla="*/ 3468 w 5077"/>
                  <a:gd name="T17" fmla="*/ 6716 h 10111"/>
                  <a:gd name="T18" fmla="*/ 3472 w 5077"/>
                  <a:gd name="T19" fmla="*/ 5958 h 10111"/>
                  <a:gd name="T20" fmla="*/ 3563 w 5077"/>
                  <a:gd name="T21" fmla="*/ 5204 h 10111"/>
                  <a:gd name="T22" fmla="*/ 3759 w 5077"/>
                  <a:gd name="T23" fmla="*/ 4499 h 10111"/>
                  <a:gd name="T24" fmla="*/ 4028 w 5077"/>
                  <a:gd name="T25" fmla="*/ 3865 h 10111"/>
                  <a:gd name="T26" fmla="*/ 4332 w 5077"/>
                  <a:gd name="T27" fmla="*/ 3296 h 10111"/>
                  <a:gd name="T28" fmla="*/ 4626 w 5077"/>
                  <a:gd name="T29" fmla="*/ 2783 h 10111"/>
                  <a:gd name="T30" fmla="*/ 4876 w 5077"/>
                  <a:gd name="T31" fmla="*/ 2320 h 10111"/>
                  <a:gd name="T32" fmla="*/ 5037 w 5077"/>
                  <a:gd name="T33" fmla="*/ 1898 h 10111"/>
                  <a:gd name="T34" fmla="*/ 5073 w 5077"/>
                  <a:gd name="T35" fmla="*/ 1511 h 10111"/>
                  <a:gd name="T36" fmla="*/ 4941 w 5077"/>
                  <a:gd name="T37" fmla="*/ 1152 h 10111"/>
                  <a:gd name="T38" fmla="*/ 4603 w 5077"/>
                  <a:gd name="T39" fmla="*/ 812 h 10111"/>
                  <a:gd name="T40" fmla="*/ 4019 w 5077"/>
                  <a:gd name="T41" fmla="*/ 483 h 10111"/>
                  <a:gd name="T42" fmla="*/ 3180 w 5077"/>
                  <a:gd name="T43" fmla="*/ 172 h 10111"/>
                  <a:gd name="T44" fmla="*/ 2475 w 5077"/>
                  <a:gd name="T45" fmla="*/ 13 h 10111"/>
                  <a:gd name="T46" fmla="*/ 1994 w 5077"/>
                  <a:gd name="T47" fmla="*/ 32 h 10111"/>
                  <a:gd name="T48" fmla="*/ 1700 w 5077"/>
                  <a:gd name="T49" fmla="*/ 210 h 10111"/>
                  <a:gd name="T50" fmla="*/ 1555 w 5077"/>
                  <a:gd name="T51" fmla="*/ 527 h 10111"/>
                  <a:gd name="T52" fmla="*/ 1521 w 5077"/>
                  <a:gd name="T53" fmla="*/ 964 h 10111"/>
                  <a:gd name="T54" fmla="*/ 1558 w 5077"/>
                  <a:gd name="T55" fmla="*/ 1502 h 10111"/>
                  <a:gd name="T56" fmla="*/ 1630 w 5077"/>
                  <a:gd name="T57" fmla="*/ 2119 h 10111"/>
                  <a:gd name="T58" fmla="*/ 1699 w 5077"/>
                  <a:gd name="T59" fmla="*/ 2797 h 10111"/>
                  <a:gd name="T60" fmla="*/ 1725 w 5077"/>
                  <a:gd name="T61" fmla="*/ 3516 h 10111"/>
                  <a:gd name="T62" fmla="*/ 1672 w 5077"/>
                  <a:gd name="T63" fmla="*/ 4255 h 10111"/>
                  <a:gd name="T64" fmla="*/ 1507 w 5077"/>
                  <a:gd name="T65" fmla="*/ 4987 h 10111"/>
                  <a:gd name="T66" fmla="*/ 1248 w 5077"/>
                  <a:gd name="T67" fmla="*/ 5666 h 10111"/>
                  <a:gd name="T68" fmla="*/ 936 w 5077"/>
                  <a:gd name="T69" fmla="*/ 6294 h 10111"/>
                  <a:gd name="T70" fmla="*/ 614 w 5077"/>
                  <a:gd name="T71" fmla="*/ 6873 h 10111"/>
                  <a:gd name="T72" fmla="*/ 323 w 5077"/>
                  <a:gd name="T73" fmla="*/ 7409 h 10111"/>
                  <a:gd name="T74" fmla="*/ 105 w 5077"/>
                  <a:gd name="T75" fmla="*/ 7903 h 10111"/>
                  <a:gd name="T76" fmla="*/ 2 w 5077"/>
                  <a:gd name="T77" fmla="*/ 8358 h 10111"/>
                  <a:gd name="T78" fmla="*/ 55 w 5077"/>
                  <a:gd name="T79" fmla="*/ 8779 h 10111"/>
                  <a:gd name="T80" fmla="*/ 307 w 5077"/>
                  <a:gd name="T81" fmla="*/ 9168 h 10111"/>
                  <a:gd name="T82" fmla="*/ 799 w 5077"/>
                  <a:gd name="T83" fmla="*/ 9530 h 10111"/>
                  <a:gd name="T84" fmla="*/ 1573 w 5077"/>
                  <a:gd name="T85" fmla="*/ 9867 h 10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077" h="10111">
                    <a:moveTo>
                      <a:pt x="1573" y="9867"/>
                    </a:moveTo>
                    <a:lnTo>
                      <a:pt x="1867" y="9962"/>
                    </a:lnTo>
                    <a:lnTo>
                      <a:pt x="2132" y="10034"/>
                    </a:lnTo>
                    <a:lnTo>
                      <a:pt x="2371" y="10082"/>
                    </a:lnTo>
                    <a:lnTo>
                      <a:pt x="2584" y="10107"/>
                    </a:lnTo>
                    <a:lnTo>
                      <a:pt x="2772" y="10111"/>
                    </a:lnTo>
                    <a:lnTo>
                      <a:pt x="2937" y="10092"/>
                    </a:lnTo>
                    <a:lnTo>
                      <a:pt x="3079" y="10054"/>
                    </a:lnTo>
                    <a:lnTo>
                      <a:pt x="3202" y="9998"/>
                    </a:lnTo>
                    <a:lnTo>
                      <a:pt x="3305" y="9923"/>
                    </a:lnTo>
                    <a:lnTo>
                      <a:pt x="3391" y="9831"/>
                    </a:lnTo>
                    <a:lnTo>
                      <a:pt x="3460" y="9722"/>
                    </a:lnTo>
                    <a:lnTo>
                      <a:pt x="3514" y="9596"/>
                    </a:lnTo>
                    <a:lnTo>
                      <a:pt x="3556" y="9458"/>
                    </a:lnTo>
                    <a:lnTo>
                      <a:pt x="3583" y="9305"/>
                    </a:lnTo>
                    <a:lnTo>
                      <a:pt x="3601" y="9139"/>
                    </a:lnTo>
                    <a:lnTo>
                      <a:pt x="3609" y="8960"/>
                    </a:lnTo>
                    <a:lnTo>
                      <a:pt x="3609" y="8772"/>
                    </a:lnTo>
                    <a:lnTo>
                      <a:pt x="3602" y="8571"/>
                    </a:lnTo>
                    <a:lnTo>
                      <a:pt x="3589" y="8364"/>
                    </a:lnTo>
                    <a:lnTo>
                      <a:pt x="3574" y="8146"/>
                    </a:lnTo>
                    <a:lnTo>
                      <a:pt x="3554" y="7922"/>
                    </a:lnTo>
                    <a:lnTo>
                      <a:pt x="3534" y="7690"/>
                    </a:lnTo>
                    <a:lnTo>
                      <a:pt x="3514" y="7452"/>
                    </a:lnTo>
                    <a:lnTo>
                      <a:pt x="3495" y="7211"/>
                    </a:lnTo>
                    <a:lnTo>
                      <a:pt x="3479" y="6965"/>
                    </a:lnTo>
                    <a:lnTo>
                      <a:pt x="3468" y="6716"/>
                    </a:lnTo>
                    <a:lnTo>
                      <a:pt x="3461" y="6463"/>
                    </a:lnTo>
                    <a:lnTo>
                      <a:pt x="3462" y="6211"/>
                    </a:lnTo>
                    <a:lnTo>
                      <a:pt x="3472" y="5958"/>
                    </a:lnTo>
                    <a:lnTo>
                      <a:pt x="3490" y="5704"/>
                    </a:lnTo>
                    <a:lnTo>
                      <a:pt x="3521" y="5453"/>
                    </a:lnTo>
                    <a:lnTo>
                      <a:pt x="3563" y="5204"/>
                    </a:lnTo>
                    <a:lnTo>
                      <a:pt x="3617" y="4960"/>
                    </a:lnTo>
                    <a:lnTo>
                      <a:pt x="3684" y="4726"/>
                    </a:lnTo>
                    <a:lnTo>
                      <a:pt x="3759" y="4499"/>
                    </a:lnTo>
                    <a:lnTo>
                      <a:pt x="3843" y="4280"/>
                    </a:lnTo>
                    <a:lnTo>
                      <a:pt x="3933" y="4069"/>
                    </a:lnTo>
                    <a:lnTo>
                      <a:pt x="4028" y="3865"/>
                    </a:lnTo>
                    <a:lnTo>
                      <a:pt x="4128" y="3668"/>
                    </a:lnTo>
                    <a:lnTo>
                      <a:pt x="4230" y="3479"/>
                    </a:lnTo>
                    <a:lnTo>
                      <a:pt x="4332" y="3296"/>
                    </a:lnTo>
                    <a:lnTo>
                      <a:pt x="4432" y="3119"/>
                    </a:lnTo>
                    <a:lnTo>
                      <a:pt x="4532" y="2949"/>
                    </a:lnTo>
                    <a:lnTo>
                      <a:pt x="4626" y="2783"/>
                    </a:lnTo>
                    <a:lnTo>
                      <a:pt x="4717" y="2623"/>
                    </a:lnTo>
                    <a:lnTo>
                      <a:pt x="4800" y="2469"/>
                    </a:lnTo>
                    <a:lnTo>
                      <a:pt x="4876" y="2320"/>
                    </a:lnTo>
                    <a:lnTo>
                      <a:pt x="4941" y="2175"/>
                    </a:lnTo>
                    <a:lnTo>
                      <a:pt x="4996" y="2035"/>
                    </a:lnTo>
                    <a:lnTo>
                      <a:pt x="5037" y="1898"/>
                    </a:lnTo>
                    <a:lnTo>
                      <a:pt x="5065" y="1766"/>
                    </a:lnTo>
                    <a:lnTo>
                      <a:pt x="5077" y="1637"/>
                    </a:lnTo>
                    <a:lnTo>
                      <a:pt x="5073" y="1511"/>
                    </a:lnTo>
                    <a:lnTo>
                      <a:pt x="5050" y="1388"/>
                    </a:lnTo>
                    <a:lnTo>
                      <a:pt x="5006" y="1269"/>
                    </a:lnTo>
                    <a:lnTo>
                      <a:pt x="4941" y="1152"/>
                    </a:lnTo>
                    <a:lnTo>
                      <a:pt x="4853" y="1036"/>
                    </a:lnTo>
                    <a:lnTo>
                      <a:pt x="4741" y="923"/>
                    </a:lnTo>
                    <a:lnTo>
                      <a:pt x="4603" y="812"/>
                    </a:lnTo>
                    <a:lnTo>
                      <a:pt x="4438" y="702"/>
                    </a:lnTo>
                    <a:lnTo>
                      <a:pt x="4243" y="592"/>
                    </a:lnTo>
                    <a:lnTo>
                      <a:pt x="4019" y="483"/>
                    </a:lnTo>
                    <a:lnTo>
                      <a:pt x="3762" y="375"/>
                    </a:lnTo>
                    <a:lnTo>
                      <a:pt x="3473" y="268"/>
                    </a:lnTo>
                    <a:lnTo>
                      <a:pt x="3180" y="172"/>
                    </a:lnTo>
                    <a:lnTo>
                      <a:pt x="2918" y="97"/>
                    </a:lnTo>
                    <a:lnTo>
                      <a:pt x="2683" y="44"/>
                    </a:lnTo>
                    <a:lnTo>
                      <a:pt x="2475" y="13"/>
                    </a:lnTo>
                    <a:lnTo>
                      <a:pt x="2292" y="0"/>
                    </a:lnTo>
                    <a:lnTo>
                      <a:pt x="2131" y="6"/>
                    </a:lnTo>
                    <a:lnTo>
                      <a:pt x="1994" y="32"/>
                    </a:lnTo>
                    <a:lnTo>
                      <a:pt x="1877" y="74"/>
                    </a:lnTo>
                    <a:lnTo>
                      <a:pt x="1779" y="133"/>
                    </a:lnTo>
                    <a:lnTo>
                      <a:pt x="1700" y="210"/>
                    </a:lnTo>
                    <a:lnTo>
                      <a:pt x="1637" y="301"/>
                    </a:lnTo>
                    <a:lnTo>
                      <a:pt x="1589" y="407"/>
                    </a:lnTo>
                    <a:lnTo>
                      <a:pt x="1555" y="527"/>
                    </a:lnTo>
                    <a:lnTo>
                      <a:pt x="1532" y="660"/>
                    </a:lnTo>
                    <a:lnTo>
                      <a:pt x="1522" y="806"/>
                    </a:lnTo>
                    <a:lnTo>
                      <a:pt x="1521" y="964"/>
                    </a:lnTo>
                    <a:lnTo>
                      <a:pt x="1527" y="1133"/>
                    </a:lnTo>
                    <a:lnTo>
                      <a:pt x="1540" y="1312"/>
                    </a:lnTo>
                    <a:lnTo>
                      <a:pt x="1558" y="1502"/>
                    </a:lnTo>
                    <a:lnTo>
                      <a:pt x="1580" y="1699"/>
                    </a:lnTo>
                    <a:lnTo>
                      <a:pt x="1604" y="1906"/>
                    </a:lnTo>
                    <a:lnTo>
                      <a:pt x="1630" y="2119"/>
                    </a:lnTo>
                    <a:lnTo>
                      <a:pt x="1655" y="2339"/>
                    </a:lnTo>
                    <a:lnTo>
                      <a:pt x="1679" y="2565"/>
                    </a:lnTo>
                    <a:lnTo>
                      <a:pt x="1699" y="2797"/>
                    </a:lnTo>
                    <a:lnTo>
                      <a:pt x="1714" y="3032"/>
                    </a:lnTo>
                    <a:lnTo>
                      <a:pt x="1723" y="3273"/>
                    </a:lnTo>
                    <a:lnTo>
                      <a:pt x="1725" y="3516"/>
                    </a:lnTo>
                    <a:lnTo>
                      <a:pt x="1719" y="3760"/>
                    </a:lnTo>
                    <a:lnTo>
                      <a:pt x="1701" y="4007"/>
                    </a:lnTo>
                    <a:lnTo>
                      <a:pt x="1672" y="4255"/>
                    </a:lnTo>
                    <a:lnTo>
                      <a:pt x="1631" y="4503"/>
                    </a:lnTo>
                    <a:lnTo>
                      <a:pt x="1575" y="4748"/>
                    </a:lnTo>
                    <a:lnTo>
                      <a:pt x="1507" y="4987"/>
                    </a:lnTo>
                    <a:lnTo>
                      <a:pt x="1429" y="5219"/>
                    </a:lnTo>
                    <a:lnTo>
                      <a:pt x="1343" y="5446"/>
                    </a:lnTo>
                    <a:lnTo>
                      <a:pt x="1248" y="5666"/>
                    </a:lnTo>
                    <a:lnTo>
                      <a:pt x="1147" y="5880"/>
                    </a:lnTo>
                    <a:lnTo>
                      <a:pt x="1043" y="6090"/>
                    </a:lnTo>
                    <a:lnTo>
                      <a:pt x="936" y="6294"/>
                    </a:lnTo>
                    <a:lnTo>
                      <a:pt x="828" y="6492"/>
                    </a:lnTo>
                    <a:lnTo>
                      <a:pt x="720" y="6686"/>
                    </a:lnTo>
                    <a:lnTo>
                      <a:pt x="614" y="6873"/>
                    </a:lnTo>
                    <a:lnTo>
                      <a:pt x="512" y="7057"/>
                    </a:lnTo>
                    <a:lnTo>
                      <a:pt x="415" y="7235"/>
                    </a:lnTo>
                    <a:lnTo>
                      <a:pt x="323" y="7409"/>
                    </a:lnTo>
                    <a:lnTo>
                      <a:pt x="241" y="7577"/>
                    </a:lnTo>
                    <a:lnTo>
                      <a:pt x="168" y="7743"/>
                    </a:lnTo>
                    <a:lnTo>
                      <a:pt x="105" y="7903"/>
                    </a:lnTo>
                    <a:lnTo>
                      <a:pt x="56" y="8058"/>
                    </a:lnTo>
                    <a:lnTo>
                      <a:pt x="21" y="8210"/>
                    </a:lnTo>
                    <a:lnTo>
                      <a:pt x="2" y="8358"/>
                    </a:lnTo>
                    <a:lnTo>
                      <a:pt x="0" y="8503"/>
                    </a:lnTo>
                    <a:lnTo>
                      <a:pt x="18" y="8642"/>
                    </a:lnTo>
                    <a:lnTo>
                      <a:pt x="55" y="8779"/>
                    </a:lnTo>
                    <a:lnTo>
                      <a:pt x="116" y="8912"/>
                    </a:lnTo>
                    <a:lnTo>
                      <a:pt x="198" y="9042"/>
                    </a:lnTo>
                    <a:lnTo>
                      <a:pt x="307" y="9168"/>
                    </a:lnTo>
                    <a:lnTo>
                      <a:pt x="442" y="9292"/>
                    </a:lnTo>
                    <a:lnTo>
                      <a:pt x="606" y="9412"/>
                    </a:lnTo>
                    <a:lnTo>
                      <a:pt x="799" y="9530"/>
                    </a:lnTo>
                    <a:lnTo>
                      <a:pt x="1023" y="9644"/>
                    </a:lnTo>
                    <a:lnTo>
                      <a:pt x="1281" y="9756"/>
                    </a:lnTo>
                    <a:lnTo>
                      <a:pt x="1573" y="9867"/>
                    </a:lnTo>
                  </a:path>
                </a:pathLst>
              </a:custGeom>
              <a:noFill/>
              <a:ln w="3175">
                <a:solidFill>
                  <a:srgbClr val="9947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5" name="Freeform 369"/>
              <p:cNvSpPr>
                <a:spLocks/>
              </p:cNvSpPr>
              <p:nvPr/>
            </p:nvSpPr>
            <p:spPr bwMode="auto">
              <a:xfrm>
                <a:off x="4461" y="3020"/>
                <a:ext cx="183" cy="457"/>
              </a:xfrm>
              <a:custGeom>
                <a:avLst/>
                <a:gdLst>
                  <a:gd name="T0" fmla="*/ 1013 w 3104"/>
                  <a:gd name="T1" fmla="*/ 7701 h 7757"/>
                  <a:gd name="T2" fmla="*/ 1265 w 3104"/>
                  <a:gd name="T3" fmla="*/ 7752 h 7757"/>
                  <a:gd name="T4" fmla="*/ 1471 w 3104"/>
                  <a:gd name="T5" fmla="*/ 7747 h 7757"/>
                  <a:gd name="T6" fmla="*/ 1635 w 3104"/>
                  <a:gd name="T7" fmla="*/ 7692 h 7757"/>
                  <a:gd name="T8" fmla="*/ 1763 w 3104"/>
                  <a:gd name="T9" fmla="*/ 7587 h 7757"/>
                  <a:gd name="T10" fmla="*/ 1860 w 3104"/>
                  <a:gd name="T11" fmla="*/ 7439 h 7757"/>
                  <a:gd name="T12" fmla="*/ 1931 w 3104"/>
                  <a:gd name="T13" fmla="*/ 7250 h 7757"/>
                  <a:gd name="T14" fmla="*/ 1980 w 3104"/>
                  <a:gd name="T15" fmla="*/ 7024 h 7757"/>
                  <a:gd name="T16" fmla="*/ 2011 w 3104"/>
                  <a:gd name="T17" fmla="*/ 6766 h 7757"/>
                  <a:gd name="T18" fmla="*/ 2032 w 3104"/>
                  <a:gd name="T19" fmla="*/ 6477 h 7757"/>
                  <a:gd name="T20" fmla="*/ 2052 w 3104"/>
                  <a:gd name="T21" fmla="*/ 5999 h 7757"/>
                  <a:gd name="T22" fmla="*/ 2073 w 3104"/>
                  <a:gd name="T23" fmla="*/ 5475 h 7757"/>
                  <a:gd name="T24" fmla="*/ 2095 w 3104"/>
                  <a:gd name="T25" fmla="*/ 5107 h 7757"/>
                  <a:gd name="T26" fmla="*/ 2132 w 3104"/>
                  <a:gd name="T27" fmla="*/ 4729 h 7757"/>
                  <a:gd name="T28" fmla="*/ 2186 w 3104"/>
                  <a:gd name="T29" fmla="*/ 4343 h 7757"/>
                  <a:gd name="T30" fmla="*/ 2263 w 3104"/>
                  <a:gd name="T31" fmla="*/ 3957 h 7757"/>
                  <a:gd name="T32" fmla="*/ 2357 w 3104"/>
                  <a:gd name="T33" fmla="*/ 3586 h 7757"/>
                  <a:gd name="T34" fmla="*/ 2463 w 3104"/>
                  <a:gd name="T35" fmla="*/ 3232 h 7757"/>
                  <a:gd name="T36" fmla="*/ 2577 w 3104"/>
                  <a:gd name="T37" fmla="*/ 2896 h 7757"/>
                  <a:gd name="T38" fmla="*/ 2747 w 3104"/>
                  <a:gd name="T39" fmla="*/ 2425 h 7757"/>
                  <a:gd name="T40" fmla="*/ 2902 w 3104"/>
                  <a:gd name="T41" fmla="*/ 1993 h 7757"/>
                  <a:gd name="T42" fmla="*/ 2988 w 3104"/>
                  <a:gd name="T43" fmla="*/ 1726 h 7757"/>
                  <a:gd name="T44" fmla="*/ 3054 w 3104"/>
                  <a:gd name="T45" fmla="*/ 1476 h 7757"/>
                  <a:gd name="T46" fmla="*/ 3094 w 3104"/>
                  <a:gd name="T47" fmla="*/ 1241 h 7757"/>
                  <a:gd name="T48" fmla="*/ 3104 w 3104"/>
                  <a:gd name="T49" fmla="*/ 1025 h 7757"/>
                  <a:gd name="T50" fmla="*/ 3076 w 3104"/>
                  <a:gd name="T51" fmla="*/ 824 h 7757"/>
                  <a:gd name="T52" fmla="*/ 3007 w 3104"/>
                  <a:gd name="T53" fmla="*/ 640 h 7757"/>
                  <a:gd name="T54" fmla="*/ 2890 w 3104"/>
                  <a:gd name="T55" fmla="*/ 472 h 7757"/>
                  <a:gd name="T56" fmla="*/ 2722 w 3104"/>
                  <a:gd name="T57" fmla="*/ 320 h 7757"/>
                  <a:gd name="T58" fmla="*/ 2495 w 3104"/>
                  <a:gd name="T59" fmla="*/ 184 h 7757"/>
                  <a:gd name="T60" fmla="*/ 2218 w 3104"/>
                  <a:gd name="T61" fmla="*/ 69 h 7757"/>
                  <a:gd name="T62" fmla="*/ 1970 w 3104"/>
                  <a:gd name="T63" fmla="*/ 10 h 7757"/>
                  <a:gd name="T64" fmla="*/ 1759 w 3104"/>
                  <a:gd name="T65" fmla="*/ 5 h 7757"/>
                  <a:gd name="T66" fmla="*/ 1584 w 3104"/>
                  <a:gd name="T67" fmla="*/ 54 h 7757"/>
                  <a:gd name="T68" fmla="*/ 1439 w 3104"/>
                  <a:gd name="T69" fmla="*/ 153 h 7757"/>
                  <a:gd name="T70" fmla="*/ 1320 w 3104"/>
                  <a:gd name="T71" fmla="*/ 296 h 7757"/>
                  <a:gd name="T72" fmla="*/ 1224 w 3104"/>
                  <a:gd name="T73" fmla="*/ 480 h 7757"/>
                  <a:gd name="T74" fmla="*/ 1147 w 3104"/>
                  <a:gd name="T75" fmla="*/ 702 h 7757"/>
                  <a:gd name="T76" fmla="*/ 1086 w 3104"/>
                  <a:gd name="T77" fmla="*/ 957 h 7757"/>
                  <a:gd name="T78" fmla="*/ 1036 w 3104"/>
                  <a:gd name="T79" fmla="*/ 1242 h 7757"/>
                  <a:gd name="T80" fmla="*/ 993 w 3104"/>
                  <a:gd name="T81" fmla="*/ 1554 h 7757"/>
                  <a:gd name="T82" fmla="*/ 955 w 3104"/>
                  <a:gd name="T83" fmla="*/ 1888 h 7757"/>
                  <a:gd name="T84" fmla="*/ 916 w 3104"/>
                  <a:gd name="T85" fmla="*/ 2241 h 7757"/>
                  <a:gd name="T86" fmla="*/ 874 w 3104"/>
                  <a:gd name="T87" fmla="*/ 2608 h 7757"/>
                  <a:gd name="T88" fmla="*/ 823 w 3104"/>
                  <a:gd name="T89" fmla="*/ 2986 h 7757"/>
                  <a:gd name="T90" fmla="*/ 761 w 3104"/>
                  <a:gd name="T91" fmla="*/ 3372 h 7757"/>
                  <a:gd name="T92" fmla="*/ 685 w 3104"/>
                  <a:gd name="T93" fmla="*/ 3759 h 7757"/>
                  <a:gd name="T94" fmla="*/ 595 w 3104"/>
                  <a:gd name="T95" fmla="*/ 4132 h 7757"/>
                  <a:gd name="T96" fmla="*/ 497 w 3104"/>
                  <a:gd name="T97" fmla="*/ 4490 h 7757"/>
                  <a:gd name="T98" fmla="*/ 396 w 3104"/>
                  <a:gd name="T99" fmla="*/ 4832 h 7757"/>
                  <a:gd name="T100" fmla="*/ 298 w 3104"/>
                  <a:gd name="T101" fmla="*/ 5158 h 7757"/>
                  <a:gd name="T102" fmla="*/ 205 w 3104"/>
                  <a:gd name="T103" fmla="*/ 5467 h 7757"/>
                  <a:gd name="T104" fmla="*/ 124 w 3104"/>
                  <a:gd name="T105" fmla="*/ 5761 h 7757"/>
                  <a:gd name="T106" fmla="*/ 60 w 3104"/>
                  <a:gd name="T107" fmla="*/ 6036 h 7757"/>
                  <a:gd name="T108" fmla="*/ 17 w 3104"/>
                  <a:gd name="T109" fmla="*/ 6295 h 7757"/>
                  <a:gd name="T110" fmla="*/ 0 w 3104"/>
                  <a:gd name="T111" fmla="*/ 6536 h 7757"/>
                  <a:gd name="T112" fmla="*/ 14 w 3104"/>
                  <a:gd name="T113" fmla="*/ 6758 h 7757"/>
                  <a:gd name="T114" fmla="*/ 65 w 3104"/>
                  <a:gd name="T115" fmla="*/ 6964 h 7757"/>
                  <a:gd name="T116" fmla="*/ 156 w 3104"/>
                  <a:gd name="T117" fmla="*/ 7150 h 7757"/>
                  <a:gd name="T118" fmla="*/ 293 w 3104"/>
                  <a:gd name="T119" fmla="*/ 7318 h 7757"/>
                  <a:gd name="T120" fmla="*/ 480 w 3104"/>
                  <a:gd name="T121" fmla="*/ 7466 h 7757"/>
                  <a:gd name="T122" fmla="*/ 723 w 3104"/>
                  <a:gd name="T123" fmla="*/ 7596 h 7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04" h="7757">
                    <a:moveTo>
                      <a:pt x="867" y="7654"/>
                    </a:moveTo>
                    <a:lnTo>
                      <a:pt x="1013" y="7701"/>
                    </a:lnTo>
                    <a:lnTo>
                      <a:pt x="1144" y="7733"/>
                    </a:lnTo>
                    <a:lnTo>
                      <a:pt x="1265" y="7752"/>
                    </a:lnTo>
                    <a:lnTo>
                      <a:pt x="1373" y="7757"/>
                    </a:lnTo>
                    <a:lnTo>
                      <a:pt x="1471" y="7747"/>
                    </a:lnTo>
                    <a:lnTo>
                      <a:pt x="1558" y="7726"/>
                    </a:lnTo>
                    <a:lnTo>
                      <a:pt x="1635" y="7692"/>
                    </a:lnTo>
                    <a:lnTo>
                      <a:pt x="1704" y="7645"/>
                    </a:lnTo>
                    <a:lnTo>
                      <a:pt x="1763" y="7587"/>
                    </a:lnTo>
                    <a:lnTo>
                      <a:pt x="1815" y="7518"/>
                    </a:lnTo>
                    <a:lnTo>
                      <a:pt x="1860" y="7439"/>
                    </a:lnTo>
                    <a:lnTo>
                      <a:pt x="1898" y="7350"/>
                    </a:lnTo>
                    <a:lnTo>
                      <a:pt x="1931" y="7250"/>
                    </a:lnTo>
                    <a:lnTo>
                      <a:pt x="1957" y="7142"/>
                    </a:lnTo>
                    <a:lnTo>
                      <a:pt x="1980" y="7024"/>
                    </a:lnTo>
                    <a:lnTo>
                      <a:pt x="1998" y="6899"/>
                    </a:lnTo>
                    <a:lnTo>
                      <a:pt x="2011" y="6766"/>
                    </a:lnTo>
                    <a:lnTo>
                      <a:pt x="2023" y="6625"/>
                    </a:lnTo>
                    <a:lnTo>
                      <a:pt x="2032" y="6477"/>
                    </a:lnTo>
                    <a:lnTo>
                      <a:pt x="2039" y="6324"/>
                    </a:lnTo>
                    <a:lnTo>
                      <a:pt x="2052" y="5999"/>
                    </a:lnTo>
                    <a:lnTo>
                      <a:pt x="2064" y="5654"/>
                    </a:lnTo>
                    <a:lnTo>
                      <a:pt x="2073" y="5475"/>
                    </a:lnTo>
                    <a:lnTo>
                      <a:pt x="2082" y="5292"/>
                    </a:lnTo>
                    <a:lnTo>
                      <a:pt x="2095" y="5107"/>
                    </a:lnTo>
                    <a:lnTo>
                      <a:pt x="2112" y="4919"/>
                    </a:lnTo>
                    <a:lnTo>
                      <a:pt x="2132" y="4729"/>
                    </a:lnTo>
                    <a:lnTo>
                      <a:pt x="2157" y="4537"/>
                    </a:lnTo>
                    <a:lnTo>
                      <a:pt x="2186" y="4343"/>
                    </a:lnTo>
                    <a:lnTo>
                      <a:pt x="2221" y="4149"/>
                    </a:lnTo>
                    <a:lnTo>
                      <a:pt x="2263" y="3957"/>
                    </a:lnTo>
                    <a:lnTo>
                      <a:pt x="2307" y="3769"/>
                    </a:lnTo>
                    <a:lnTo>
                      <a:pt x="2357" y="3586"/>
                    </a:lnTo>
                    <a:lnTo>
                      <a:pt x="2409" y="3407"/>
                    </a:lnTo>
                    <a:lnTo>
                      <a:pt x="2463" y="3232"/>
                    </a:lnTo>
                    <a:lnTo>
                      <a:pt x="2519" y="3062"/>
                    </a:lnTo>
                    <a:lnTo>
                      <a:pt x="2577" y="2896"/>
                    </a:lnTo>
                    <a:lnTo>
                      <a:pt x="2634" y="2735"/>
                    </a:lnTo>
                    <a:lnTo>
                      <a:pt x="2747" y="2425"/>
                    </a:lnTo>
                    <a:lnTo>
                      <a:pt x="2853" y="2133"/>
                    </a:lnTo>
                    <a:lnTo>
                      <a:pt x="2902" y="1993"/>
                    </a:lnTo>
                    <a:lnTo>
                      <a:pt x="2948" y="1857"/>
                    </a:lnTo>
                    <a:lnTo>
                      <a:pt x="2988" y="1726"/>
                    </a:lnTo>
                    <a:lnTo>
                      <a:pt x="3024" y="1599"/>
                    </a:lnTo>
                    <a:lnTo>
                      <a:pt x="3054" y="1476"/>
                    </a:lnTo>
                    <a:lnTo>
                      <a:pt x="3078" y="1356"/>
                    </a:lnTo>
                    <a:lnTo>
                      <a:pt x="3094" y="1241"/>
                    </a:lnTo>
                    <a:lnTo>
                      <a:pt x="3104" y="1131"/>
                    </a:lnTo>
                    <a:lnTo>
                      <a:pt x="3104" y="1025"/>
                    </a:lnTo>
                    <a:lnTo>
                      <a:pt x="3095" y="922"/>
                    </a:lnTo>
                    <a:lnTo>
                      <a:pt x="3076" y="824"/>
                    </a:lnTo>
                    <a:lnTo>
                      <a:pt x="3047" y="730"/>
                    </a:lnTo>
                    <a:lnTo>
                      <a:pt x="3007" y="640"/>
                    </a:lnTo>
                    <a:lnTo>
                      <a:pt x="2955" y="555"/>
                    </a:lnTo>
                    <a:lnTo>
                      <a:pt x="2890" y="472"/>
                    </a:lnTo>
                    <a:lnTo>
                      <a:pt x="2813" y="394"/>
                    </a:lnTo>
                    <a:lnTo>
                      <a:pt x="2722" y="320"/>
                    </a:lnTo>
                    <a:lnTo>
                      <a:pt x="2616" y="250"/>
                    </a:lnTo>
                    <a:lnTo>
                      <a:pt x="2495" y="184"/>
                    </a:lnTo>
                    <a:lnTo>
                      <a:pt x="2358" y="122"/>
                    </a:lnTo>
                    <a:lnTo>
                      <a:pt x="2218" y="69"/>
                    </a:lnTo>
                    <a:lnTo>
                      <a:pt x="2089" y="32"/>
                    </a:lnTo>
                    <a:lnTo>
                      <a:pt x="1970" y="10"/>
                    </a:lnTo>
                    <a:lnTo>
                      <a:pt x="1860" y="0"/>
                    </a:lnTo>
                    <a:lnTo>
                      <a:pt x="1759" y="5"/>
                    </a:lnTo>
                    <a:lnTo>
                      <a:pt x="1668" y="23"/>
                    </a:lnTo>
                    <a:lnTo>
                      <a:pt x="1584" y="54"/>
                    </a:lnTo>
                    <a:lnTo>
                      <a:pt x="1508" y="98"/>
                    </a:lnTo>
                    <a:lnTo>
                      <a:pt x="1439" y="153"/>
                    </a:lnTo>
                    <a:lnTo>
                      <a:pt x="1376" y="219"/>
                    </a:lnTo>
                    <a:lnTo>
                      <a:pt x="1320" y="296"/>
                    </a:lnTo>
                    <a:lnTo>
                      <a:pt x="1269" y="383"/>
                    </a:lnTo>
                    <a:lnTo>
                      <a:pt x="1224" y="480"/>
                    </a:lnTo>
                    <a:lnTo>
                      <a:pt x="1183" y="586"/>
                    </a:lnTo>
                    <a:lnTo>
                      <a:pt x="1147" y="702"/>
                    </a:lnTo>
                    <a:lnTo>
                      <a:pt x="1115" y="826"/>
                    </a:lnTo>
                    <a:lnTo>
                      <a:pt x="1086" y="957"/>
                    </a:lnTo>
                    <a:lnTo>
                      <a:pt x="1060" y="1096"/>
                    </a:lnTo>
                    <a:lnTo>
                      <a:pt x="1036" y="1242"/>
                    </a:lnTo>
                    <a:lnTo>
                      <a:pt x="1014" y="1395"/>
                    </a:lnTo>
                    <a:lnTo>
                      <a:pt x="993" y="1554"/>
                    </a:lnTo>
                    <a:lnTo>
                      <a:pt x="974" y="1719"/>
                    </a:lnTo>
                    <a:lnTo>
                      <a:pt x="955" y="1888"/>
                    </a:lnTo>
                    <a:lnTo>
                      <a:pt x="936" y="2063"/>
                    </a:lnTo>
                    <a:lnTo>
                      <a:pt x="916" y="2241"/>
                    </a:lnTo>
                    <a:lnTo>
                      <a:pt x="896" y="2423"/>
                    </a:lnTo>
                    <a:lnTo>
                      <a:pt x="874" y="2608"/>
                    </a:lnTo>
                    <a:lnTo>
                      <a:pt x="849" y="2796"/>
                    </a:lnTo>
                    <a:lnTo>
                      <a:pt x="823" y="2986"/>
                    </a:lnTo>
                    <a:lnTo>
                      <a:pt x="794" y="3178"/>
                    </a:lnTo>
                    <a:lnTo>
                      <a:pt x="761" y="3372"/>
                    </a:lnTo>
                    <a:lnTo>
                      <a:pt x="725" y="3566"/>
                    </a:lnTo>
                    <a:lnTo>
                      <a:pt x="685" y="3759"/>
                    </a:lnTo>
                    <a:lnTo>
                      <a:pt x="641" y="3947"/>
                    </a:lnTo>
                    <a:lnTo>
                      <a:pt x="595" y="4132"/>
                    </a:lnTo>
                    <a:lnTo>
                      <a:pt x="547" y="4313"/>
                    </a:lnTo>
                    <a:lnTo>
                      <a:pt x="497" y="4490"/>
                    </a:lnTo>
                    <a:lnTo>
                      <a:pt x="447" y="4663"/>
                    </a:lnTo>
                    <a:lnTo>
                      <a:pt x="396" y="4832"/>
                    </a:lnTo>
                    <a:lnTo>
                      <a:pt x="347" y="4997"/>
                    </a:lnTo>
                    <a:lnTo>
                      <a:pt x="298" y="5158"/>
                    </a:lnTo>
                    <a:lnTo>
                      <a:pt x="250" y="5315"/>
                    </a:lnTo>
                    <a:lnTo>
                      <a:pt x="205" y="5467"/>
                    </a:lnTo>
                    <a:lnTo>
                      <a:pt x="163" y="5616"/>
                    </a:lnTo>
                    <a:lnTo>
                      <a:pt x="124" y="5761"/>
                    </a:lnTo>
                    <a:lnTo>
                      <a:pt x="90" y="5901"/>
                    </a:lnTo>
                    <a:lnTo>
                      <a:pt x="60" y="6036"/>
                    </a:lnTo>
                    <a:lnTo>
                      <a:pt x="36" y="6168"/>
                    </a:lnTo>
                    <a:lnTo>
                      <a:pt x="17" y="6295"/>
                    </a:lnTo>
                    <a:lnTo>
                      <a:pt x="5" y="6417"/>
                    </a:lnTo>
                    <a:lnTo>
                      <a:pt x="0" y="6536"/>
                    </a:lnTo>
                    <a:lnTo>
                      <a:pt x="3" y="6649"/>
                    </a:lnTo>
                    <a:lnTo>
                      <a:pt x="14" y="6758"/>
                    </a:lnTo>
                    <a:lnTo>
                      <a:pt x="35" y="6863"/>
                    </a:lnTo>
                    <a:lnTo>
                      <a:pt x="65" y="6964"/>
                    </a:lnTo>
                    <a:lnTo>
                      <a:pt x="105" y="7059"/>
                    </a:lnTo>
                    <a:lnTo>
                      <a:pt x="156" y="7150"/>
                    </a:lnTo>
                    <a:lnTo>
                      <a:pt x="218" y="7236"/>
                    </a:lnTo>
                    <a:lnTo>
                      <a:pt x="293" y="7318"/>
                    </a:lnTo>
                    <a:lnTo>
                      <a:pt x="380" y="7394"/>
                    </a:lnTo>
                    <a:lnTo>
                      <a:pt x="480" y="7466"/>
                    </a:lnTo>
                    <a:lnTo>
                      <a:pt x="595" y="7534"/>
                    </a:lnTo>
                    <a:lnTo>
                      <a:pt x="723" y="7596"/>
                    </a:lnTo>
                    <a:lnTo>
                      <a:pt x="867" y="7654"/>
                    </a:lnTo>
                    <a:close/>
                  </a:path>
                </a:pathLst>
              </a:custGeom>
              <a:solidFill>
                <a:srgbClr val="7C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6" name="Freeform 370"/>
              <p:cNvSpPr>
                <a:spLocks/>
              </p:cNvSpPr>
              <p:nvPr/>
            </p:nvSpPr>
            <p:spPr bwMode="auto">
              <a:xfrm>
                <a:off x="3697" y="3505"/>
                <a:ext cx="679" cy="338"/>
              </a:xfrm>
              <a:custGeom>
                <a:avLst/>
                <a:gdLst>
                  <a:gd name="T0" fmla="*/ 11146 w 11538"/>
                  <a:gd name="T1" fmla="*/ 3631 h 5749"/>
                  <a:gd name="T2" fmla="*/ 10877 w 11538"/>
                  <a:gd name="T3" fmla="*/ 4028 h 5749"/>
                  <a:gd name="T4" fmla="*/ 10600 w 11538"/>
                  <a:gd name="T5" fmla="*/ 4371 h 5749"/>
                  <a:gd name="T6" fmla="*/ 10312 w 11538"/>
                  <a:gd name="T7" fmla="*/ 4666 h 5749"/>
                  <a:gd name="T8" fmla="*/ 10015 w 11538"/>
                  <a:gd name="T9" fmla="*/ 4914 h 5749"/>
                  <a:gd name="T10" fmla="*/ 9710 w 11538"/>
                  <a:gd name="T11" fmla="*/ 5117 h 5749"/>
                  <a:gd name="T12" fmla="*/ 9398 w 11538"/>
                  <a:gd name="T13" fmla="*/ 5278 h 5749"/>
                  <a:gd name="T14" fmla="*/ 9079 w 11538"/>
                  <a:gd name="T15" fmla="*/ 5399 h 5749"/>
                  <a:gd name="T16" fmla="*/ 8753 w 11538"/>
                  <a:gd name="T17" fmla="*/ 5483 h 5749"/>
                  <a:gd name="T18" fmla="*/ 8423 w 11538"/>
                  <a:gd name="T19" fmla="*/ 5531 h 5749"/>
                  <a:gd name="T20" fmla="*/ 8086 w 11538"/>
                  <a:gd name="T21" fmla="*/ 5544 h 5749"/>
                  <a:gd name="T22" fmla="*/ 7746 w 11538"/>
                  <a:gd name="T23" fmla="*/ 5528 h 5749"/>
                  <a:gd name="T24" fmla="*/ 7401 w 11538"/>
                  <a:gd name="T25" fmla="*/ 5480 h 5749"/>
                  <a:gd name="T26" fmla="*/ 7055 w 11538"/>
                  <a:gd name="T27" fmla="*/ 5404 h 5749"/>
                  <a:gd name="T28" fmla="*/ 6706 w 11538"/>
                  <a:gd name="T29" fmla="*/ 5301 h 5749"/>
                  <a:gd name="T30" fmla="*/ 6356 w 11538"/>
                  <a:gd name="T31" fmla="*/ 5174 h 5749"/>
                  <a:gd name="T32" fmla="*/ 6007 w 11538"/>
                  <a:gd name="T33" fmla="*/ 5025 h 5749"/>
                  <a:gd name="T34" fmla="*/ 5485 w 11538"/>
                  <a:gd name="T35" fmla="*/ 4764 h 5749"/>
                  <a:gd name="T36" fmla="*/ 4799 w 11538"/>
                  <a:gd name="T37" fmla="*/ 4355 h 5749"/>
                  <a:gd name="T38" fmla="*/ 4133 w 11538"/>
                  <a:gd name="T39" fmla="*/ 3894 h 5749"/>
                  <a:gd name="T40" fmla="*/ 3494 w 11538"/>
                  <a:gd name="T41" fmla="*/ 3397 h 5749"/>
                  <a:gd name="T42" fmla="*/ 2887 w 11538"/>
                  <a:gd name="T43" fmla="*/ 2879 h 5749"/>
                  <a:gd name="T44" fmla="*/ 2323 w 11538"/>
                  <a:gd name="T45" fmla="*/ 2357 h 5749"/>
                  <a:gd name="T46" fmla="*/ 1808 w 11538"/>
                  <a:gd name="T47" fmla="*/ 1850 h 5749"/>
                  <a:gd name="T48" fmla="*/ 1016 w 11538"/>
                  <a:gd name="T49" fmla="*/ 1007 h 5749"/>
                  <a:gd name="T50" fmla="*/ 421 w 11538"/>
                  <a:gd name="T51" fmla="*/ 321 h 5749"/>
                  <a:gd name="T52" fmla="*/ 0 w 11538"/>
                  <a:gd name="T53" fmla="*/ 125 h 5749"/>
                  <a:gd name="T54" fmla="*/ 343 w 11538"/>
                  <a:gd name="T55" fmla="*/ 544 h 5749"/>
                  <a:gd name="T56" fmla="*/ 993 w 11538"/>
                  <a:gd name="T57" fmla="*/ 1286 h 5749"/>
                  <a:gd name="T58" fmla="*/ 1745 w 11538"/>
                  <a:gd name="T59" fmla="*/ 2076 h 5749"/>
                  <a:gd name="T60" fmla="*/ 2275 w 11538"/>
                  <a:gd name="T61" fmla="*/ 2592 h 5749"/>
                  <a:gd name="T62" fmla="*/ 2851 w 11538"/>
                  <a:gd name="T63" fmla="*/ 3119 h 5749"/>
                  <a:gd name="T64" fmla="*/ 3471 w 11538"/>
                  <a:gd name="T65" fmla="*/ 3640 h 5749"/>
                  <a:gd name="T66" fmla="*/ 4124 w 11538"/>
                  <a:gd name="T67" fmla="*/ 4139 h 5749"/>
                  <a:gd name="T68" fmla="*/ 4805 w 11538"/>
                  <a:gd name="T69" fmla="*/ 4600 h 5749"/>
                  <a:gd name="T70" fmla="*/ 5505 w 11538"/>
                  <a:gd name="T71" fmla="*/ 5006 h 5749"/>
                  <a:gd name="T72" fmla="*/ 5982 w 11538"/>
                  <a:gd name="T73" fmla="*/ 5237 h 5749"/>
                  <a:gd name="T74" fmla="*/ 6341 w 11538"/>
                  <a:gd name="T75" fmla="*/ 5387 h 5749"/>
                  <a:gd name="T76" fmla="*/ 6703 w 11538"/>
                  <a:gd name="T77" fmla="*/ 5514 h 5749"/>
                  <a:gd name="T78" fmla="*/ 7064 w 11538"/>
                  <a:gd name="T79" fmla="*/ 5616 h 5749"/>
                  <a:gd name="T80" fmla="*/ 7426 w 11538"/>
                  <a:gd name="T81" fmla="*/ 5690 h 5749"/>
                  <a:gd name="T82" fmla="*/ 7786 w 11538"/>
                  <a:gd name="T83" fmla="*/ 5735 h 5749"/>
                  <a:gd name="T84" fmla="*/ 8145 w 11538"/>
                  <a:gd name="T85" fmla="*/ 5748 h 5749"/>
                  <a:gd name="T86" fmla="*/ 8500 w 11538"/>
                  <a:gd name="T87" fmla="*/ 5728 h 5749"/>
                  <a:gd name="T88" fmla="*/ 8852 w 11538"/>
                  <a:gd name="T89" fmla="*/ 5671 h 5749"/>
                  <a:gd name="T90" fmla="*/ 9198 w 11538"/>
                  <a:gd name="T91" fmla="*/ 5574 h 5749"/>
                  <a:gd name="T92" fmla="*/ 9537 w 11538"/>
                  <a:gd name="T93" fmla="*/ 5439 h 5749"/>
                  <a:gd name="T94" fmla="*/ 9868 w 11538"/>
                  <a:gd name="T95" fmla="*/ 5259 h 5749"/>
                  <a:gd name="T96" fmla="*/ 10190 w 11538"/>
                  <a:gd name="T97" fmla="*/ 5037 h 5749"/>
                  <a:gd name="T98" fmla="*/ 10501 w 11538"/>
                  <a:gd name="T99" fmla="*/ 4768 h 5749"/>
                  <a:gd name="T100" fmla="*/ 10801 w 11538"/>
                  <a:gd name="T101" fmla="*/ 4450 h 5749"/>
                  <a:gd name="T102" fmla="*/ 11088 w 11538"/>
                  <a:gd name="T103" fmla="*/ 4084 h 5749"/>
                  <a:gd name="T104" fmla="*/ 11363 w 11538"/>
                  <a:gd name="T105" fmla="*/ 3665 h 5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538" h="5749">
                    <a:moveTo>
                      <a:pt x="11359" y="3260"/>
                    </a:moveTo>
                    <a:lnTo>
                      <a:pt x="11316" y="3339"/>
                    </a:lnTo>
                    <a:lnTo>
                      <a:pt x="11274" y="3414"/>
                    </a:lnTo>
                    <a:lnTo>
                      <a:pt x="11231" y="3488"/>
                    </a:lnTo>
                    <a:lnTo>
                      <a:pt x="11188" y="3560"/>
                    </a:lnTo>
                    <a:lnTo>
                      <a:pt x="11146" y="3631"/>
                    </a:lnTo>
                    <a:lnTo>
                      <a:pt x="11101" y="3701"/>
                    </a:lnTo>
                    <a:lnTo>
                      <a:pt x="11057" y="3769"/>
                    </a:lnTo>
                    <a:lnTo>
                      <a:pt x="11013" y="3836"/>
                    </a:lnTo>
                    <a:lnTo>
                      <a:pt x="10967" y="3902"/>
                    </a:lnTo>
                    <a:lnTo>
                      <a:pt x="10923" y="3965"/>
                    </a:lnTo>
                    <a:lnTo>
                      <a:pt x="10877" y="4028"/>
                    </a:lnTo>
                    <a:lnTo>
                      <a:pt x="10832" y="4088"/>
                    </a:lnTo>
                    <a:lnTo>
                      <a:pt x="10786" y="4148"/>
                    </a:lnTo>
                    <a:lnTo>
                      <a:pt x="10739" y="4206"/>
                    </a:lnTo>
                    <a:lnTo>
                      <a:pt x="10694" y="4262"/>
                    </a:lnTo>
                    <a:lnTo>
                      <a:pt x="10646" y="4317"/>
                    </a:lnTo>
                    <a:lnTo>
                      <a:pt x="10600" y="4371"/>
                    </a:lnTo>
                    <a:lnTo>
                      <a:pt x="10552" y="4424"/>
                    </a:lnTo>
                    <a:lnTo>
                      <a:pt x="10504" y="4475"/>
                    </a:lnTo>
                    <a:lnTo>
                      <a:pt x="10456" y="4525"/>
                    </a:lnTo>
                    <a:lnTo>
                      <a:pt x="10409" y="4574"/>
                    </a:lnTo>
                    <a:lnTo>
                      <a:pt x="10360" y="4620"/>
                    </a:lnTo>
                    <a:lnTo>
                      <a:pt x="10312" y="4666"/>
                    </a:lnTo>
                    <a:lnTo>
                      <a:pt x="10263" y="4710"/>
                    </a:lnTo>
                    <a:lnTo>
                      <a:pt x="10214" y="4754"/>
                    </a:lnTo>
                    <a:lnTo>
                      <a:pt x="10164" y="4796"/>
                    </a:lnTo>
                    <a:lnTo>
                      <a:pt x="10115" y="4836"/>
                    </a:lnTo>
                    <a:lnTo>
                      <a:pt x="10065" y="4876"/>
                    </a:lnTo>
                    <a:lnTo>
                      <a:pt x="10015" y="4914"/>
                    </a:lnTo>
                    <a:lnTo>
                      <a:pt x="9964" y="4951"/>
                    </a:lnTo>
                    <a:lnTo>
                      <a:pt x="9915" y="4986"/>
                    </a:lnTo>
                    <a:lnTo>
                      <a:pt x="9864" y="5021"/>
                    </a:lnTo>
                    <a:lnTo>
                      <a:pt x="9813" y="5054"/>
                    </a:lnTo>
                    <a:lnTo>
                      <a:pt x="9761" y="5086"/>
                    </a:lnTo>
                    <a:lnTo>
                      <a:pt x="9710" y="5117"/>
                    </a:lnTo>
                    <a:lnTo>
                      <a:pt x="9659" y="5147"/>
                    </a:lnTo>
                    <a:lnTo>
                      <a:pt x="9607" y="5176"/>
                    </a:lnTo>
                    <a:lnTo>
                      <a:pt x="9555" y="5203"/>
                    </a:lnTo>
                    <a:lnTo>
                      <a:pt x="9503" y="5229"/>
                    </a:lnTo>
                    <a:lnTo>
                      <a:pt x="9451" y="5254"/>
                    </a:lnTo>
                    <a:lnTo>
                      <a:pt x="9398" y="5278"/>
                    </a:lnTo>
                    <a:lnTo>
                      <a:pt x="9345" y="5301"/>
                    </a:lnTo>
                    <a:lnTo>
                      <a:pt x="9292" y="5323"/>
                    </a:lnTo>
                    <a:lnTo>
                      <a:pt x="9239" y="5343"/>
                    </a:lnTo>
                    <a:lnTo>
                      <a:pt x="9186" y="5363"/>
                    </a:lnTo>
                    <a:lnTo>
                      <a:pt x="9133" y="5382"/>
                    </a:lnTo>
                    <a:lnTo>
                      <a:pt x="9079" y="5399"/>
                    </a:lnTo>
                    <a:lnTo>
                      <a:pt x="9026" y="5416"/>
                    </a:lnTo>
                    <a:lnTo>
                      <a:pt x="8971" y="5431"/>
                    </a:lnTo>
                    <a:lnTo>
                      <a:pt x="8918" y="5446"/>
                    </a:lnTo>
                    <a:lnTo>
                      <a:pt x="8863" y="5459"/>
                    </a:lnTo>
                    <a:lnTo>
                      <a:pt x="8809" y="5471"/>
                    </a:lnTo>
                    <a:lnTo>
                      <a:pt x="8753" y="5483"/>
                    </a:lnTo>
                    <a:lnTo>
                      <a:pt x="8699" y="5494"/>
                    </a:lnTo>
                    <a:lnTo>
                      <a:pt x="8644" y="5503"/>
                    </a:lnTo>
                    <a:lnTo>
                      <a:pt x="8589" y="5511"/>
                    </a:lnTo>
                    <a:lnTo>
                      <a:pt x="8534" y="5518"/>
                    </a:lnTo>
                    <a:lnTo>
                      <a:pt x="8479" y="5525"/>
                    </a:lnTo>
                    <a:lnTo>
                      <a:pt x="8423" y="5531"/>
                    </a:lnTo>
                    <a:lnTo>
                      <a:pt x="8367" y="5535"/>
                    </a:lnTo>
                    <a:lnTo>
                      <a:pt x="8311" y="5539"/>
                    </a:lnTo>
                    <a:lnTo>
                      <a:pt x="8255" y="5542"/>
                    </a:lnTo>
                    <a:lnTo>
                      <a:pt x="8199" y="5543"/>
                    </a:lnTo>
                    <a:lnTo>
                      <a:pt x="8143" y="5544"/>
                    </a:lnTo>
                    <a:lnTo>
                      <a:pt x="8086" y="5544"/>
                    </a:lnTo>
                    <a:lnTo>
                      <a:pt x="8030" y="5543"/>
                    </a:lnTo>
                    <a:lnTo>
                      <a:pt x="7973" y="5542"/>
                    </a:lnTo>
                    <a:lnTo>
                      <a:pt x="7917" y="5540"/>
                    </a:lnTo>
                    <a:lnTo>
                      <a:pt x="7859" y="5536"/>
                    </a:lnTo>
                    <a:lnTo>
                      <a:pt x="7802" y="5532"/>
                    </a:lnTo>
                    <a:lnTo>
                      <a:pt x="7746" y="5528"/>
                    </a:lnTo>
                    <a:lnTo>
                      <a:pt x="7689" y="5521"/>
                    </a:lnTo>
                    <a:lnTo>
                      <a:pt x="7632" y="5514"/>
                    </a:lnTo>
                    <a:lnTo>
                      <a:pt x="7574" y="5506"/>
                    </a:lnTo>
                    <a:lnTo>
                      <a:pt x="7516" y="5498"/>
                    </a:lnTo>
                    <a:lnTo>
                      <a:pt x="7459" y="5489"/>
                    </a:lnTo>
                    <a:lnTo>
                      <a:pt x="7401" y="5480"/>
                    </a:lnTo>
                    <a:lnTo>
                      <a:pt x="7344" y="5468"/>
                    </a:lnTo>
                    <a:lnTo>
                      <a:pt x="7286" y="5457"/>
                    </a:lnTo>
                    <a:lnTo>
                      <a:pt x="7229" y="5444"/>
                    </a:lnTo>
                    <a:lnTo>
                      <a:pt x="7170" y="5431"/>
                    </a:lnTo>
                    <a:lnTo>
                      <a:pt x="7112" y="5417"/>
                    </a:lnTo>
                    <a:lnTo>
                      <a:pt x="7055" y="5404"/>
                    </a:lnTo>
                    <a:lnTo>
                      <a:pt x="6996" y="5388"/>
                    </a:lnTo>
                    <a:lnTo>
                      <a:pt x="6938" y="5372"/>
                    </a:lnTo>
                    <a:lnTo>
                      <a:pt x="6881" y="5355"/>
                    </a:lnTo>
                    <a:lnTo>
                      <a:pt x="6821" y="5338"/>
                    </a:lnTo>
                    <a:lnTo>
                      <a:pt x="6764" y="5320"/>
                    </a:lnTo>
                    <a:lnTo>
                      <a:pt x="6706" y="5301"/>
                    </a:lnTo>
                    <a:lnTo>
                      <a:pt x="6647" y="5282"/>
                    </a:lnTo>
                    <a:lnTo>
                      <a:pt x="6589" y="5261"/>
                    </a:lnTo>
                    <a:lnTo>
                      <a:pt x="6531" y="5240"/>
                    </a:lnTo>
                    <a:lnTo>
                      <a:pt x="6473" y="5219"/>
                    </a:lnTo>
                    <a:lnTo>
                      <a:pt x="6414" y="5197"/>
                    </a:lnTo>
                    <a:lnTo>
                      <a:pt x="6356" y="5174"/>
                    </a:lnTo>
                    <a:lnTo>
                      <a:pt x="6298" y="5150"/>
                    </a:lnTo>
                    <a:lnTo>
                      <a:pt x="6239" y="5127"/>
                    </a:lnTo>
                    <a:lnTo>
                      <a:pt x="6181" y="5103"/>
                    </a:lnTo>
                    <a:lnTo>
                      <a:pt x="6123" y="5077"/>
                    </a:lnTo>
                    <a:lnTo>
                      <a:pt x="6064" y="5052"/>
                    </a:lnTo>
                    <a:lnTo>
                      <a:pt x="6007" y="5025"/>
                    </a:lnTo>
                    <a:lnTo>
                      <a:pt x="5949" y="4999"/>
                    </a:lnTo>
                    <a:lnTo>
                      <a:pt x="5890" y="4971"/>
                    </a:lnTo>
                    <a:lnTo>
                      <a:pt x="5833" y="4942"/>
                    </a:lnTo>
                    <a:lnTo>
                      <a:pt x="5716" y="4885"/>
                    </a:lnTo>
                    <a:lnTo>
                      <a:pt x="5601" y="4826"/>
                    </a:lnTo>
                    <a:lnTo>
                      <a:pt x="5485" y="4764"/>
                    </a:lnTo>
                    <a:lnTo>
                      <a:pt x="5370" y="4700"/>
                    </a:lnTo>
                    <a:lnTo>
                      <a:pt x="5255" y="4635"/>
                    </a:lnTo>
                    <a:lnTo>
                      <a:pt x="5141" y="4567"/>
                    </a:lnTo>
                    <a:lnTo>
                      <a:pt x="5026" y="4498"/>
                    </a:lnTo>
                    <a:lnTo>
                      <a:pt x="4913" y="4427"/>
                    </a:lnTo>
                    <a:lnTo>
                      <a:pt x="4799" y="4355"/>
                    </a:lnTo>
                    <a:lnTo>
                      <a:pt x="4688" y="4282"/>
                    </a:lnTo>
                    <a:lnTo>
                      <a:pt x="4576" y="4207"/>
                    </a:lnTo>
                    <a:lnTo>
                      <a:pt x="4464" y="4131"/>
                    </a:lnTo>
                    <a:lnTo>
                      <a:pt x="4353" y="4053"/>
                    </a:lnTo>
                    <a:lnTo>
                      <a:pt x="4243" y="3975"/>
                    </a:lnTo>
                    <a:lnTo>
                      <a:pt x="4133" y="3894"/>
                    </a:lnTo>
                    <a:lnTo>
                      <a:pt x="4024" y="3814"/>
                    </a:lnTo>
                    <a:lnTo>
                      <a:pt x="3917" y="3732"/>
                    </a:lnTo>
                    <a:lnTo>
                      <a:pt x="3810" y="3649"/>
                    </a:lnTo>
                    <a:lnTo>
                      <a:pt x="3703" y="3566"/>
                    </a:lnTo>
                    <a:lnTo>
                      <a:pt x="3598" y="3482"/>
                    </a:lnTo>
                    <a:lnTo>
                      <a:pt x="3494" y="3397"/>
                    </a:lnTo>
                    <a:lnTo>
                      <a:pt x="3390" y="3312"/>
                    </a:lnTo>
                    <a:lnTo>
                      <a:pt x="3287" y="3225"/>
                    </a:lnTo>
                    <a:lnTo>
                      <a:pt x="3185" y="3140"/>
                    </a:lnTo>
                    <a:lnTo>
                      <a:pt x="3085" y="3053"/>
                    </a:lnTo>
                    <a:lnTo>
                      <a:pt x="2986" y="2966"/>
                    </a:lnTo>
                    <a:lnTo>
                      <a:pt x="2887" y="2879"/>
                    </a:lnTo>
                    <a:lnTo>
                      <a:pt x="2790" y="2792"/>
                    </a:lnTo>
                    <a:lnTo>
                      <a:pt x="2694" y="2705"/>
                    </a:lnTo>
                    <a:lnTo>
                      <a:pt x="2599" y="2618"/>
                    </a:lnTo>
                    <a:lnTo>
                      <a:pt x="2506" y="2531"/>
                    </a:lnTo>
                    <a:lnTo>
                      <a:pt x="2413" y="2444"/>
                    </a:lnTo>
                    <a:lnTo>
                      <a:pt x="2323" y="2357"/>
                    </a:lnTo>
                    <a:lnTo>
                      <a:pt x="2233" y="2271"/>
                    </a:lnTo>
                    <a:lnTo>
                      <a:pt x="2145" y="2187"/>
                    </a:lnTo>
                    <a:lnTo>
                      <a:pt x="2059" y="2101"/>
                    </a:lnTo>
                    <a:lnTo>
                      <a:pt x="1973" y="2017"/>
                    </a:lnTo>
                    <a:lnTo>
                      <a:pt x="1890" y="1933"/>
                    </a:lnTo>
                    <a:lnTo>
                      <a:pt x="1808" y="1850"/>
                    </a:lnTo>
                    <a:lnTo>
                      <a:pt x="1727" y="1768"/>
                    </a:lnTo>
                    <a:lnTo>
                      <a:pt x="1570" y="1606"/>
                    </a:lnTo>
                    <a:lnTo>
                      <a:pt x="1422" y="1448"/>
                    </a:lnTo>
                    <a:lnTo>
                      <a:pt x="1279" y="1295"/>
                    </a:lnTo>
                    <a:lnTo>
                      <a:pt x="1143" y="1148"/>
                    </a:lnTo>
                    <a:lnTo>
                      <a:pt x="1016" y="1007"/>
                    </a:lnTo>
                    <a:lnTo>
                      <a:pt x="895" y="872"/>
                    </a:lnTo>
                    <a:lnTo>
                      <a:pt x="784" y="745"/>
                    </a:lnTo>
                    <a:lnTo>
                      <a:pt x="680" y="625"/>
                    </a:lnTo>
                    <a:lnTo>
                      <a:pt x="584" y="515"/>
                    </a:lnTo>
                    <a:lnTo>
                      <a:pt x="498" y="413"/>
                    </a:lnTo>
                    <a:lnTo>
                      <a:pt x="421" y="321"/>
                    </a:lnTo>
                    <a:lnTo>
                      <a:pt x="353" y="240"/>
                    </a:lnTo>
                    <a:lnTo>
                      <a:pt x="296" y="169"/>
                    </a:lnTo>
                    <a:lnTo>
                      <a:pt x="248" y="109"/>
                    </a:lnTo>
                    <a:lnTo>
                      <a:pt x="182" y="28"/>
                    </a:lnTo>
                    <a:lnTo>
                      <a:pt x="161" y="0"/>
                    </a:lnTo>
                    <a:lnTo>
                      <a:pt x="0" y="125"/>
                    </a:lnTo>
                    <a:lnTo>
                      <a:pt x="23" y="155"/>
                    </a:lnTo>
                    <a:lnTo>
                      <a:pt x="89" y="236"/>
                    </a:lnTo>
                    <a:lnTo>
                      <a:pt x="138" y="297"/>
                    </a:lnTo>
                    <a:lnTo>
                      <a:pt x="196" y="369"/>
                    </a:lnTo>
                    <a:lnTo>
                      <a:pt x="265" y="450"/>
                    </a:lnTo>
                    <a:lnTo>
                      <a:pt x="343" y="544"/>
                    </a:lnTo>
                    <a:lnTo>
                      <a:pt x="429" y="647"/>
                    </a:lnTo>
                    <a:lnTo>
                      <a:pt x="526" y="759"/>
                    </a:lnTo>
                    <a:lnTo>
                      <a:pt x="630" y="879"/>
                    </a:lnTo>
                    <a:lnTo>
                      <a:pt x="743" y="1007"/>
                    </a:lnTo>
                    <a:lnTo>
                      <a:pt x="864" y="1143"/>
                    </a:lnTo>
                    <a:lnTo>
                      <a:pt x="993" y="1286"/>
                    </a:lnTo>
                    <a:lnTo>
                      <a:pt x="1129" y="1434"/>
                    </a:lnTo>
                    <a:lnTo>
                      <a:pt x="1274" y="1588"/>
                    </a:lnTo>
                    <a:lnTo>
                      <a:pt x="1424" y="1747"/>
                    </a:lnTo>
                    <a:lnTo>
                      <a:pt x="1581" y="1909"/>
                    </a:lnTo>
                    <a:lnTo>
                      <a:pt x="1663" y="1993"/>
                    </a:lnTo>
                    <a:lnTo>
                      <a:pt x="1745" y="2076"/>
                    </a:lnTo>
                    <a:lnTo>
                      <a:pt x="1830" y="2161"/>
                    </a:lnTo>
                    <a:lnTo>
                      <a:pt x="1916" y="2246"/>
                    </a:lnTo>
                    <a:lnTo>
                      <a:pt x="2003" y="2332"/>
                    </a:lnTo>
                    <a:lnTo>
                      <a:pt x="2092" y="2419"/>
                    </a:lnTo>
                    <a:lnTo>
                      <a:pt x="2182" y="2506"/>
                    </a:lnTo>
                    <a:lnTo>
                      <a:pt x="2275" y="2592"/>
                    </a:lnTo>
                    <a:lnTo>
                      <a:pt x="2367" y="2680"/>
                    </a:lnTo>
                    <a:lnTo>
                      <a:pt x="2461" y="2767"/>
                    </a:lnTo>
                    <a:lnTo>
                      <a:pt x="2558" y="2855"/>
                    </a:lnTo>
                    <a:lnTo>
                      <a:pt x="2654" y="2943"/>
                    </a:lnTo>
                    <a:lnTo>
                      <a:pt x="2752" y="3031"/>
                    </a:lnTo>
                    <a:lnTo>
                      <a:pt x="2851" y="3119"/>
                    </a:lnTo>
                    <a:lnTo>
                      <a:pt x="2952" y="3206"/>
                    </a:lnTo>
                    <a:lnTo>
                      <a:pt x="3054" y="3294"/>
                    </a:lnTo>
                    <a:lnTo>
                      <a:pt x="3156" y="3381"/>
                    </a:lnTo>
                    <a:lnTo>
                      <a:pt x="3260" y="3468"/>
                    </a:lnTo>
                    <a:lnTo>
                      <a:pt x="3365" y="3555"/>
                    </a:lnTo>
                    <a:lnTo>
                      <a:pt x="3471" y="3640"/>
                    </a:lnTo>
                    <a:lnTo>
                      <a:pt x="3577" y="3726"/>
                    </a:lnTo>
                    <a:lnTo>
                      <a:pt x="3685" y="3810"/>
                    </a:lnTo>
                    <a:lnTo>
                      <a:pt x="3793" y="3893"/>
                    </a:lnTo>
                    <a:lnTo>
                      <a:pt x="3902" y="3977"/>
                    </a:lnTo>
                    <a:lnTo>
                      <a:pt x="4012" y="4058"/>
                    </a:lnTo>
                    <a:lnTo>
                      <a:pt x="4124" y="4139"/>
                    </a:lnTo>
                    <a:lnTo>
                      <a:pt x="4236" y="4220"/>
                    </a:lnTo>
                    <a:lnTo>
                      <a:pt x="4349" y="4298"/>
                    </a:lnTo>
                    <a:lnTo>
                      <a:pt x="4461" y="4375"/>
                    </a:lnTo>
                    <a:lnTo>
                      <a:pt x="4576" y="4452"/>
                    </a:lnTo>
                    <a:lnTo>
                      <a:pt x="4690" y="4527"/>
                    </a:lnTo>
                    <a:lnTo>
                      <a:pt x="4805" y="4600"/>
                    </a:lnTo>
                    <a:lnTo>
                      <a:pt x="4920" y="4672"/>
                    </a:lnTo>
                    <a:lnTo>
                      <a:pt x="5037" y="4742"/>
                    </a:lnTo>
                    <a:lnTo>
                      <a:pt x="5153" y="4811"/>
                    </a:lnTo>
                    <a:lnTo>
                      <a:pt x="5270" y="4878"/>
                    </a:lnTo>
                    <a:lnTo>
                      <a:pt x="5388" y="4942"/>
                    </a:lnTo>
                    <a:lnTo>
                      <a:pt x="5505" y="5006"/>
                    </a:lnTo>
                    <a:lnTo>
                      <a:pt x="5624" y="5066"/>
                    </a:lnTo>
                    <a:lnTo>
                      <a:pt x="5743" y="5126"/>
                    </a:lnTo>
                    <a:lnTo>
                      <a:pt x="5802" y="5154"/>
                    </a:lnTo>
                    <a:lnTo>
                      <a:pt x="5863" y="5182"/>
                    </a:lnTo>
                    <a:lnTo>
                      <a:pt x="5922" y="5210"/>
                    </a:lnTo>
                    <a:lnTo>
                      <a:pt x="5982" y="5237"/>
                    </a:lnTo>
                    <a:lnTo>
                      <a:pt x="6042" y="5264"/>
                    </a:lnTo>
                    <a:lnTo>
                      <a:pt x="6101" y="5289"/>
                    </a:lnTo>
                    <a:lnTo>
                      <a:pt x="6162" y="5314"/>
                    </a:lnTo>
                    <a:lnTo>
                      <a:pt x="6221" y="5340"/>
                    </a:lnTo>
                    <a:lnTo>
                      <a:pt x="6282" y="5363"/>
                    </a:lnTo>
                    <a:lnTo>
                      <a:pt x="6341" y="5387"/>
                    </a:lnTo>
                    <a:lnTo>
                      <a:pt x="6401" y="5410"/>
                    </a:lnTo>
                    <a:lnTo>
                      <a:pt x="6462" y="5432"/>
                    </a:lnTo>
                    <a:lnTo>
                      <a:pt x="6521" y="5453"/>
                    </a:lnTo>
                    <a:lnTo>
                      <a:pt x="6582" y="5475"/>
                    </a:lnTo>
                    <a:lnTo>
                      <a:pt x="6642" y="5495"/>
                    </a:lnTo>
                    <a:lnTo>
                      <a:pt x="6703" y="5514"/>
                    </a:lnTo>
                    <a:lnTo>
                      <a:pt x="6763" y="5533"/>
                    </a:lnTo>
                    <a:lnTo>
                      <a:pt x="6822" y="5551"/>
                    </a:lnTo>
                    <a:lnTo>
                      <a:pt x="6883" y="5568"/>
                    </a:lnTo>
                    <a:lnTo>
                      <a:pt x="6943" y="5585"/>
                    </a:lnTo>
                    <a:lnTo>
                      <a:pt x="7004" y="5601"/>
                    </a:lnTo>
                    <a:lnTo>
                      <a:pt x="7064" y="5616"/>
                    </a:lnTo>
                    <a:lnTo>
                      <a:pt x="7125" y="5630"/>
                    </a:lnTo>
                    <a:lnTo>
                      <a:pt x="7185" y="5643"/>
                    </a:lnTo>
                    <a:lnTo>
                      <a:pt x="7246" y="5656"/>
                    </a:lnTo>
                    <a:lnTo>
                      <a:pt x="7306" y="5669"/>
                    </a:lnTo>
                    <a:lnTo>
                      <a:pt x="7365" y="5679"/>
                    </a:lnTo>
                    <a:lnTo>
                      <a:pt x="7426" y="5690"/>
                    </a:lnTo>
                    <a:lnTo>
                      <a:pt x="7486" y="5700"/>
                    </a:lnTo>
                    <a:lnTo>
                      <a:pt x="7546" y="5709"/>
                    </a:lnTo>
                    <a:lnTo>
                      <a:pt x="7606" y="5716"/>
                    </a:lnTo>
                    <a:lnTo>
                      <a:pt x="7667" y="5724"/>
                    </a:lnTo>
                    <a:lnTo>
                      <a:pt x="7727" y="5730"/>
                    </a:lnTo>
                    <a:lnTo>
                      <a:pt x="7786" y="5735"/>
                    </a:lnTo>
                    <a:lnTo>
                      <a:pt x="7846" y="5740"/>
                    </a:lnTo>
                    <a:lnTo>
                      <a:pt x="7906" y="5743"/>
                    </a:lnTo>
                    <a:lnTo>
                      <a:pt x="7966" y="5746"/>
                    </a:lnTo>
                    <a:lnTo>
                      <a:pt x="8026" y="5748"/>
                    </a:lnTo>
                    <a:lnTo>
                      <a:pt x="8085" y="5749"/>
                    </a:lnTo>
                    <a:lnTo>
                      <a:pt x="8145" y="5748"/>
                    </a:lnTo>
                    <a:lnTo>
                      <a:pt x="8204" y="5748"/>
                    </a:lnTo>
                    <a:lnTo>
                      <a:pt x="8264" y="5745"/>
                    </a:lnTo>
                    <a:lnTo>
                      <a:pt x="8323" y="5743"/>
                    </a:lnTo>
                    <a:lnTo>
                      <a:pt x="8382" y="5738"/>
                    </a:lnTo>
                    <a:lnTo>
                      <a:pt x="8442" y="5733"/>
                    </a:lnTo>
                    <a:lnTo>
                      <a:pt x="8500" y="5728"/>
                    </a:lnTo>
                    <a:lnTo>
                      <a:pt x="8559" y="5720"/>
                    </a:lnTo>
                    <a:lnTo>
                      <a:pt x="8618" y="5713"/>
                    </a:lnTo>
                    <a:lnTo>
                      <a:pt x="8676" y="5703"/>
                    </a:lnTo>
                    <a:lnTo>
                      <a:pt x="8735" y="5693"/>
                    </a:lnTo>
                    <a:lnTo>
                      <a:pt x="8794" y="5682"/>
                    </a:lnTo>
                    <a:lnTo>
                      <a:pt x="8852" y="5671"/>
                    </a:lnTo>
                    <a:lnTo>
                      <a:pt x="8909" y="5657"/>
                    </a:lnTo>
                    <a:lnTo>
                      <a:pt x="8968" y="5643"/>
                    </a:lnTo>
                    <a:lnTo>
                      <a:pt x="9026" y="5627"/>
                    </a:lnTo>
                    <a:lnTo>
                      <a:pt x="9083" y="5611"/>
                    </a:lnTo>
                    <a:lnTo>
                      <a:pt x="9140" y="5593"/>
                    </a:lnTo>
                    <a:lnTo>
                      <a:pt x="9198" y="5574"/>
                    </a:lnTo>
                    <a:lnTo>
                      <a:pt x="9255" y="5555"/>
                    </a:lnTo>
                    <a:lnTo>
                      <a:pt x="9311" y="5534"/>
                    </a:lnTo>
                    <a:lnTo>
                      <a:pt x="9368" y="5512"/>
                    </a:lnTo>
                    <a:lnTo>
                      <a:pt x="9425" y="5488"/>
                    </a:lnTo>
                    <a:lnTo>
                      <a:pt x="9481" y="5464"/>
                    </a:lnTo>
                    <a:lnTo>
                      <a:pt x="9537" y="5439"/>
                    </a:lnTo>
                    <a:lnTo>
                      <a:pt x="9593" y="5412"/>
                    </a:lnTo>
                    <a:lnTo>
                      <a:pt x="9648" y="5383"/>
                    </a:lnTo>
                    <a:lnTo>
                      <a:pt x="9703" y="5355"/>
                    </a:lnTo>
                    <a:lnTo>
                      <a:pt x="9759" y="5324"/>
                    </a:lnTo>
                    <a:lnTo>
                      <a:pt x="9813" y="5292"/>
                    </a:lnTo>
                    <a:lnTo>
                      <a:pt x="9868" y="5259"/>
                    </a:lnTo>
                    <a:lnTo>
                      <a:pt x="9922" y="5225"/>
                    </a:lnTo>
                    <a:lnTo>
                      <a:pt x="9976" y="5190"/>
                    </a:lnTo>
                    <a:lnTo>
                      <a:pt x="10030" y="5153"/>
                    </a:lnTo>
                    <a:lnTo>
                      <a:pt x="10083" y="5116"/>
                    </a:lnTo>
                    <a:lnTo>
                      <a:pt x="10137" y="5077"/>
                    </a:lnTo>
                    <a:lnTo>
                      <a:pt x="10190" y="5037"/>
                    </a:lnTo>
                    <a:lnTo>
                      <a:pt x="10242" y="4995"/>
                    </a:lnTo>
                    <a:lnTo>
                      <a:pt x="10295" y="4952"/>
                    </a:lnTo>
                    <a:lnTo>
                      <a:pt x="10347" y="4907"/>
                    </a:lnTo>
                    <a:lnTo>
                      <a:pt x="10398" y="4862"/>
                    </a:lnTo>
                    <a:lnTo>
                      <a:pt x="10450" y="4815"/>
                    </a:lnTo>
                    <a:lnTo>
                      <a:pt x="10501" y="4768"/>
                    </a:lnTo>
                    <a:lnTo>
                      <a:pt x="10552" y="4718"/>
                    </a:lnTo>
                    <a:lnTo>
                      <a:pt x="10603" y="4667"/>
                    </a:lnTo>
                    <a:lnTo>
                      <a:pt x="10653" y="4615"/>
                    </a:lnTo>
                    <a:lnTo>
                      <a:pt x="10702" y="4561"/>
                    </a:lnTo>
                    <a:lnTo>
                      <a:pt x="10752" y="4506"/>
                    </a:lnTo>
                    <a:lnTo>
                      <a:pt x="10801" y="4450"/>
                    </a:lnTo>
                    <a:lnTo>
                      <a:pt x="10850" y="4392"/>
                    </a:lnTo>
                    <a:lnTo>
                      <a:pt x="10899" y="4333"/>
                    </a:lnTo>
                    <a:lnTo>
                      <a:pt x="10946" y="4274"/>
                    </a:lnTo>
                    <a:lnTo>
                      <a:pt x="10994" y="4211"/>
                    </a:lnTo>
                    <a:lnTo>
                      <a:pt x="11042" y="4149"/>
                    </a:lnTo>
                    <a:lnTo>
                      <a:pt x="11088" y="4084"/>
                    </a:lnTo>
                    <a:lnTo>
                      <a:pt x="11135" y="4017"/>
                    </a:lnTo>
                    <a:lnTo>
                      <a:pt x="11182" y="3950"/>
                    </a:lnTo>
                    <a:lnTo>
                      <a:pt x="11227" y="3881"/>
                    </a:lnTo>
                    <a:lnTo>
                      <a:pt x="11273" y="3810"/>
                    </a:lnTo>
                    <a:lnTo>
                      <a:pt x="11318" y="3738"/>
                    </a:lnTo>
                    <a:lnTo>
                      <a:pt x="11363" y="3665"/>
                    </a:lnTo>
                    <a:lnTo>
                      <a:pt x="11408" y="3591"/>
                    </a:lnTo>
                    <a:lnTo>
                      <a:pt x="11451" y="3515"/>
                    </a:lnTo>
                    <a:lnTo>
                      <a:pt x="11496" y="3436"/>
                    </a:lnTo>
                    <a:lnTo>
                      <a:pt x="11538" y="3357"/>
                    </a:lnTo>
                    <a:lnTo>
                      <a:pt x="11359" y="326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  <p:sp>
            <p:nvSpPr>
              <p:cNvPr id="65907" name="Freeform 371"/>
              <p:cNvSpPr>
                <a:spLocks/>
              </p:cNvSpPr>
              <p:nvPr/>
            </p:nvSpPr>
            <p:spPr bwMode="auto">
              <a:xfrm>
                <a:off x="4319" y="3662"/>
                <a:ext cx="71" cy="91"/>
              </a:xfrm>
              <a:custGeom>
                <a:avLst/>
                <a:gdLst>
                  <a:gd name="T0" fmla="*/ 0 w 1213"/>
                  <a:gd name="T1" fmla="*/ 968 h 1546"/>
                  <a:gd name="T2" fmla="*/ 32 w 1213"/>
                  <a:gd name="T3" fmla="*/ 969 h 1546"/>
                  <a:gd name="T4" fmla="*/ 64 w 1213"/>
                  <a:gd name="T5" fmla="*/ 970 h 1546"/>
                  <a:gd name="T6" fmla="*/ 95 w 1213"/>
                  <a:gd name="T7" fmla="*/ 973 h 1546"/>
                  <a:gd name="T8" fmla="*/ 126 w 1213"/>
                  <a:gd name="T9" fmla="*/ 977 h 1546"/>
                  <a:gd name="T10" fmla="*/ 157 w 1213"/>
                  <a:gd name="T11" fmla="*/ 980 h 1546"/>
                  <a:gd name="T12" fmla="*/ 187 w 1213"/>
                  <a:gd name="T13" fmla="*/ 984 h 1546"/>
                  <a:gd name="T14" fmla="*/ 216 w 1213"/>
                  <a:gd name="T15" fmla="*/ 988 h 1546"/>
                  <a:gd name="T16" fmla="*/ 246 w 1213"/>
                  <a:gd name="T17" fmla="*/ 994 h 1546"/>
                  <a:gd name="T18" fmla="*/ 276 w 1213"/>
                  <a:gd name="T19" fmla="*/ 1000 h 1546"/>
                  <a:gd name="T20" fmla="*/ 304 w 1213"/>
                  <a:gd name="T21" fmla="*/ 1006 h 1546"/>
                  <a:gd name="T22" fmla="*/ 333 w 1213"/>
                  <a:gd name="T23" fmla="*/ 1014 h 1546"/>
                  <a:gd name="T24" fmla="*/ 362 w 1213"/>
                  <a:gd name="T25" fmla="*/ 1021 h 1546"/>
                  <a:gd name="T26" fmla="*/ 390 w 1213"/>
                  <a:gd name="T27" fmla="*/ 1030 h 1546"/>
                  <a:gd name="T28" fmla="*/ 418 w 1213"/>
                  <a:gd name="T29" fmla="*/ 1039 h 1546"/>
                  <a:gd name="T30" fmla="*/ 445 w 1213"/>
                  <a:gd name="T31" fmla="*/ 1049 h 1546"/>
                  <a:gd name="T32" fmla="*/ 472 w 1213"/>
                  <a:gd name="T33" fmla="*/ 1058 h 1546"/>
                  <a:gd name="T34" fmla="*/ 498 w 1213"/>
                  <a:gd name="T35" fmla="*/ 1069 h 1546"/>
                  <a:gd name="T36" fmla="*/ 525 w 1213"/>
                  <a:gd name="T37" fmla="*/ 1080 h 1546"/>
                  <a:gd name="T38" fmla="*/ 551 w 1213"/>
                  <a:gd name="T39" fmla="*/ 1092 h 1546"/>
                  <a:gd name="T40" fmla="*/ 577 w 1213"/>
                  <a:gd name="T41" fmla="*/ 1105 h 1546"/>
                  <a:gd name="T42" fmla="*/ 602 w 1213"/>
                  <a:gd name="T43" fmla="*/ 1118 h 1546"/>
                  <a:gd name="T44" fmla="*/ 628 w 1213"/>
                  <a:gd name="T45" fmla="*/ 1131 h 1546"/>
                  <a:gd name="T46" fmla="*/ 653 w 1213"/>
                  <a:gd name="T47" fmla="*/ 1145 h 1546"/>
                  <a:gd name="T48" fmla="*/ 678 w 1213"/>
                  <a:gd name="T49" fmla="*/ 1160 h 1546"/>
                  <a:gd name="T50" fmla="*/ 702 w 1213"/>
                  <a:gd name="T51" fmla="*/ 1176 h 1546"/>
                  <a:gd name="T52" fmla="*/ 725 w 1213"/>
                  <a:gd name="T53" fmla="*/ 1192 h 1546"/>
                  <a:gd name="T54" fmla="*/ 749 w 1213"/>
                  <a:gd name="T55" fmla="*/ 1209 h 1546"/>
                  <a:gd name="T56" fmla="*/ 772 w 1213"/>
                  <a:gd name="T57" fmla="*/ 1226 h 1546"/>
                  <a:gd name="T58" fmla="*/ 795 w 1213"/>
                  <a:gd name="T59" fmla="*/ 1244 h 1546"/>
                  <a:gd name="T60" fmla="*/ 818 w 1213"/>
                  <a:gd name="T61" fmla="*/ 1262 h 1546"/>
                  <a:gd name="T62" fmla="*/ 840 w 1213"/>
                  <a:gd name="T63" fmla="*/ 1281 h 1546"/>
                  <a:gd name="T64" fmla="*/ 862 w 1213"/>
                  <a:gd name="T65" fmla="*/ 1300 h 1546"/>
                  <a:gd name="T66" fmla="*/ 884 w 1213"/>
                  <a:gd name="T67" fmla="*/ 1320 h 1546"/>
                  <a:gd name="T68" fmla="*/ 906 w 1213"/>
                  <a:gd name="T69" fmla="*/ 1341 h 1546"/>
                  <a:gd name="T70" fmla="*/ 927 w 1213"/>
                  <a:gd name="T71" fmla="*/ 1362 h 1546"/>
                  <a:gd name="T72" fmla="*/ 947 w 1213"/>
                  <a:gd name="T73" fmla="*/ 1385 h 1546"/>
                  <a:gd name="T74" fmla="*/ 967 w 1213"/>
                  <a:gd name="T75" fmla="*/ 1407 h 1546"/>
                  <a:gd name="T76" fmla="*/ 987 w 1213"/>
                  <a:gd name="T77" fmla="*/ 1430 h 1546"/>
                  <a:gd name="T78" fmla="*/ 1007 w 1213"/>
                  <a:gd name="T79" fmla="*/ 1454 h 1546"/>
                  <a:gd name="T80" fmla="*/ 1027 w 1213"/>
                  <a:gd name="T81" fmla="*/ 1478 h 1546"/>
                  <a:gd name="T82" fmla="*/ 1047 w 1213"/>
                  <a:gd name="T83" fmla="*/ 1503 h 1546"/>
                  <a:gd name="T84" fmla="*/ 1065 w 1213"/>
                  <a:gd name="T85" fmla="*/ 1529 h 1546"/>
                  <a:gd name="T86" fmla="*/ 1213 w 1213"/>
                  <a:gd name="T87" fmla="*/ 0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13" h="1546">
                    <a:moveTo>
                      <a:pt x="1213" y="0"/>
                    </a:moveTo>
                    <a:lnTo>
                      <a:pt x="0" y="968"/>
                    </a:lnTo>
                    <a:lnTo>
                      <a:pt x="0" y="968"/>
                    </a:lnTo>
                    <a:lnTo>
                      <a:pt x="11" y="968"/>
                    </a:lnTo>
                    <a:lnTo>
                      <a:pt x="21" y="968"/>
                    </a:lnTo>
                    <a:lnTo>
                      <a:pt x="32" y="969"/>
                    </a:lnTo>
                    <a:lnTo>
                      <a:pt x="42" y="969"/>
                    </a:lnTo>
                    <a:lnTo>
                      <a:pt x="53" y="970"/>
                    </a:lnTo>
                    <a:lnTo>
                      <a:pt x="64" y="970"/>
                    </a:lnTo>
                    <a:lnTo>
                      <a:pt x="74" y="971"/>
                    </a:lnTo>
                    <a:lnTo>
                      <a:pt x="85" y="972"/>
                    </a:lnTo>
                    <a:lnTo>
                      <a:pt x="95" y="973"/>
                    </a:lnTo>
                    <a:lnTo>
                      <a:pt x="105" y="974"/>
                    </a:lnTo>
                    <a:lnTo>
                      <a:pt x="116" y="976"/>
                    </a:lnTo>
                    <a:lnTo>
                      <a:pt x="126" y="977"/>
                    </a:lnTo>
                    <a:lnTo>
                      <a:pt x="136" y="978"/>
                    </a:lnTo>
                    <a:lnTo>
                      <a:pt x="146" y="979"/>
                    </a:lnTo>
                    <a:lnTo>
                      <a:pt x="157" y="980"/>
                    </a:lnTo>
                    <a:lnTo>
                      <a:pt x="167" y="981"/>
                    </a:lnTo>
                    <a:lnTo>
                      <a:pt x="177" y="983"/>
                    </a:lnTo>
                    <a:lnTo>
                      <a:pt x="187" y="984"/>
                    </a:lnTo>
                    <a:lnTo>
                      <a:pt x="197" y="985"/>
                    </a:lnTo>
                    <a:lnTo>
                      <a:pt x="207" y="987"/>
                    </a:lnTo>
                    <a:lnTo>
                      <a:pt x="216" y="988"/>
                    </a:lnTo>
                    <a:lnTo>
                      <a:pt x="227" y="990"/>
                    </a:lnTo>
                    <a:lnTo>
                      <a:pt x="237" y="992"/>
                    </a:lnTo>
                    <a:lnTo>
                      <a:pt x="246" y="994"/>
                    </a:lnTo>
                    <a:lnTo>
                      <a:pt x="257" y="996"/>
                    </a:lnTo>
                    <a:lnTo>
                      <a:pt x="266" y="998"/>
                    </a:lnTo>
                    <a:lnTo>
                      <a:pt x="276" y="1000"/>
                    </a:lnTo>
                    <a:lnTo>
                      <a:pt x="285" y="1002"/>
                    </a:lnTo>
                    <a:lnTo>
                      <a:pt x="295" y="1004"/>
                    </a:lnTo>
                    <a:lnTo>
                      <a:pt x="304" y="1006"/>
                    </a:lnTo>
                    <a:lnTo>
                      <a:pt x="314" y="1008"/>
                    </a:lnTo>
                    <a:lnTo>
                      <a:pt x="323" y="1012"/>
                    </a:lnTo>
                    <a:lnTo>
                      <a:pt x="333" y="1014"/>
                    </a:lnTo>
                    <a:lnTo>
                      <a:pt x="343" y="1016"/>
                    </a:lnTo>
                    <a:lnTo>
                      <a:pt x="352" y="1019"/>
                    </a:lnTo>
                    <a:lnTo>
                      <a:pt x="362" y="1021"/>
                    </a:lnTo>
                    <a:lnTo>
                      <a:pt x="371" y="1024"/>
                    </a:lnTo>
                    <a:lnTo>
                      <a:pt x="381" y="1026"/>
                    </a:lnTo>
                    <a:lnTo>
                      <a:pt x="390" y="1030"/>
                    </a:lnTo>
                    <a:lnTo>
                      <a:pt x="399" y="1033"/>
                    </a:lnTo>
                    <a:lnTo>
                      <a:pt x="408" y="1036"/>
                    </a:lnTo>
                    <a:lnTo>
                      <a:pt x="418" y="1039"/>
                    </a:lnTo>
                    <a:lnTo>
                      <a:pt x="426" y="1042"/>
                    </a:lnTo>
                    <a:lnTo>
                      <a:pt x="436" y="1045"/>
                    </a:lnTo>
                    <a:lnTo>
                      <a:pt x="445" y="1049"/>
                    </a:lnTo>
                    <a:lnTo>
                      <a:pt x="454" y="1052"/>
                    </a:lnTo>
                    <a:lnTo>
                      <a:pt x="463" y="1055"/>
                    </a:lnTo>
                    <a:lnTo>
                      <a:pt x="472" y="1058"/>
                    </a:lnTo>
                    <a:lnTo>
                      <a:pt x="481" y="1061"/>
                    </a:lnTo>
                    <a:lnTo>
                      <a:pt x="490" y="1066"/>
                    </a:lnTo>
                    <a:lnTo>
                      <a:pt x="498" y="1069"/>
                    </a:lnTo>
                    <a:lnTo>
                      <a:pt x="508" y="1073"/>
                    </a:lnTo>
                    <a:lnTo>
                      <a:pt x="516" y="1076"/>
                    </a:lnTo>
                    <a:lnTo>
                      <a:pt x="525" y="1080"/>
                    </a:lnTo>
                    <a:lnTo>
                      <a:pt x="534" y="1085"/>
                    </a:lnTo>
                    <a:lnTo>
                      <a:pt x="543" y="1088"/>
                    </a:lnTo>
                    <a:lnTo>
                      <a:pt x="551" y="1092"/>
                    </a:lnTo>
                    <a:lnTo>
                      <a:pt x="560" y="1096"/>
                    </a:lnTo>
                    <a:lnTo>
                      <a:pt x="568" y="1101"/>
                    </a:lnTo>
                    <a:lnTo>
                      <a:pt x="577" y="1105"/>
                    </a:lnTo>
                    <a:lnTo>
                      <a:pt x="585" y="1109"/>
                    </a:lnTo>
                    <a:lnTo>
                      <a:pt x="594" y="1113"/>
                    </a:lnTo>
                    <a:lnTo>
                      <a:pt x="602" y="1118"/>
                    </a:lnTo>
                    <a:lnTo>
                      <a:pt x="611" y="1122"/>
                    </a:lnTo>
                    <a:lnTo>
                      <a:pt x="619" y="1127"/>
                    </a:lnTo>
                    <a:lnTo>
                      <a:pt x="628" y="1131"/>
                    </a:lnTo>
                    <a:lnTo>
                      <a:pt x="636" y="1136"/>
                    </a:lnTo>
                    <a:lnTo>
                      <a:pt x="645" y="1141"/>
                    </a:lnTo>
                    <a:lnTo>
                      <a:pt x="653" y="1145"/>
                    </a:lnTo>
                    <a:lnTo>
                      <a:pt x="661" y="1150"/>
                    </a:lnTo>
                    <a:lnTo>
                      <a:pt x="669" y="1156"/>
                    </a:lnTo>
                    <a:lnTo>
                      <a:pt x="678" y="1160"/>
                    </a:lnTo>
                    <a:lnTo>
                      <a:pt x="685" y="1165"/>
                    </a:lnTo>
                    <a:lnTo>
                      <a:pt x="694" y="1171"/>
                    </a:lnTo>
                    <a:lnTo>
                      <a:pt x="702" y="1176"/>
                    </a:lnTo>
                    <a:lnTo>
                      <a:pt x="709" y="1181"/>
                    </a:lnTo>
                    <a:lnTo>
                      <a:pt x="718" y="1186"/>
                    </a:lnTo>
                    <a:lnTo>
                      <a:pt x="725" y="1192"/>
                    </a:lnTo>
                    <a:lnTo>
                      <a:pt x="734" y="1197"/>
                    </a:lnTo>
                    <a:lnTo>
                      <a:pt x="741" y="1202"/>
                    </a:lnTo>
                    <a:lnTo>
                      <a:pt x="749" y="1209"/>
                    </a:lnTo>
                    <a:lnTo>
                      <a:pt x="757" y="1214"/>
                    </a:lnTo>
                    <a:lnTo>
                      <a:pt x="765" y="1219"/>
                    </a:lnTo>
                    <a:lnTo>
                      <a:pt x="772" y="1226"/>
                    </a:lnTo>
                    <a:lnTo>
                      <a:pt x="780" y="1231"/>
                    </a:lnTo>
                    <a:lnTo>
                      <a:pt x="788" y="1237"/>
                    </a:lnTo>
                    <a:lnTo>
                      <a:pt x="795" y="1244"/>
                    </a:lnTo>
                    <a:lnTo>
                      <a:pt x="803" y="1249"/>
                    </a:lnTo>
                    <a:lnTo>
                      <a:pt x="810" y="1255"/>
                    </a:lnTo>
                    <a:lnTo>
                      <a:pt x="818" y="1262"/>
                    </a:lnTo>
                    <a:lnTo>
                      <a:pt x="825" y="1268"/>
                    </a:lnTo>
                    <a:lnTo>
                      <a:pt x="832" y="1274"/>
                    </a:lnTo>
                    <a:lnTo>
                      <a:pt x="840" y="1281"/>
                    </a:lnTo>
                    <a:lnTo>
                      <a:pt x="847" y="1287"/>
                    </a:lnTo>
                    <a:lnTo>
                      <a:pt x="855" y="1293"/>
                    </a:lnTo>
                    <a:lnTo>
                      <a:pt x="862" y="1300"/>
                    </a:lnTo>
                    <a:lnTo>
                      <a:pt x="870" y="1307"/>
                    </a:lnTo>
                    <a:lnTo>
                      <a:pt x="877" y="1314"/>
                    </a:lnTo>
                    <a:lnTo>
                      <a:pt x="884" y="1320"/>
                    </a:lnTo>
                    <a:lnTo>
                      <a:pt x="891" y="1327"/>
                    </a:lnTo>
                    <a:lnTo>
                      <a:pt x="898" y="1334"/>
                    </a:lnTo>
                    <a:lnTo>
                      <a:pt x="906" y="1341"/>
                    </a:lnTo>
                    <a:lnTo>
                      <a:pt x="912" y="1349"/>
                    </a:lnTo>
                    <a:lnTo>
                      <a:pt x="919" y="1355"/>
                    </a:lnTo>
                    <a:lnTo>
                      <a:pt x="927" y="1362"/>
                    </a:lnTo>
                    <a:lnTo>
                      <a:pt x="933" y="1370"/>
                    </a:lnTo>
                    <a:lnTo>
                      <a:pt x="941" y="1377"/>
                    </a:lnTo>
                    <a:lnTo>
                      <a:pt x="947" y="1385"/>
                    </a:lnTo>
                    <a:lnTo>
                      <a:pt x="954" y="1392"/>
                    </a:lnTo>
                    <a:lnTo>
                      <a:pt x="961" y="1399"/>
                    </a:lnTo>
                    <a:lnTo>
                      <a:pt x="967" y="1407"/>
                    </a:lnTo>
                    <a:lnTo>
                      <a:pt x="975" y="1414"/>
                    </a:lnTo>
                    <a:lnTo>
                      <a:pt x="981" y="1423"/>
                    </a:lnTo>
                    <a:lnTo>
                      <a:pt x="987" y="1430"/>
                    </a:lnTo>
                    <a:lnTo>
                      <a:pt x="995" y="1438"/>
                    </a:lnTo>
                    <a:lnTo>
                      <a:pt x="1001" y="1446"/>
                    </a:lnTo>
                    <a:lnTo>
                      <a:pt x="1007" y="1454"/>
                    </a:lnTo>
                    <a:lnTo>
                      <a:pt x="1014" y="1462"/>
                    </a:lnTo>
                    <a:lnTo>
                      <a:pt x="1020" y="1469"/>
                    </a:lnTo>
                    <a:lnTo>
                      <a:pt x="1027" y="1478"/>
                    </a:lnTo>
                    <a:lnTo>
                      <a:pt x="1034" y="1486"/>
                    </a:lnTo>
                    <a:lnTo>
                      <a:pt x="1040" y="1495"/>
                    </a:lnTo>
                    <a:lnTo>
                      <a:pt x="1047" y="1503"/>
                    </a:lnTo>
                    <a:lnTo>
                      <a:pt x="1052" y="1512"/>
                    </a:lnTo>
                    <a:lnTo>
                      <a:pt x="1058" y="1520"/>
                    </a:lnTo>
                    <a:lnTo>
                      <a:pt x="1065" y="1529"/>
                    </a:lnTo>
                    <a:lnTo>
                      <a:pt x="1071" y="1537"/>
                    </a:lnTo>
                    <a:lnTo>
                      <a:pt x="1077" y="1546"/>
                    </a:lnTo>
                    <a:lnTo>
                      <a:pt x="1213" y="0"/>
                    </a:ln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t-IT"/>
              </a:p>
            </p:txBody>
          </p:sp>
        </p:grpSp>
        <p:sp>
          <p:nvSpPr>
            <p:cNvPr id="65913" name="Rectangle 377"/>
            <p:cNvSpPr>
              <a:spLocks noChangeArrowheads="1"/>
            </p:cNvSpPr>
            <p:nvPr/>
          </p:nvSpPr>
          <p:spPr bwMode="auto">
            <a:xfrm>
              <a:off x="721136" y="6021388"/>
              <a:ext cx="1002478" cy="144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VASODILATAÇÃO</a:t>
              </a:r>
            </a:p>
          </p:txBody>
        </p:sp>
        <p:sp>
          <p:nvSpPr>
            <p:cNvPr id="65914" name="Rectangle 378"/>
            <p:cNvSpPr>
              <a:spLocks noChangeArrowheads="1"/>
            </p:cNvSpPr>
            <p:nvPr/>
          </p:nvSpPr>
          <p:spPr bwMode="auto">
            <a:xfrm>
              <a:off x="635385" y="4540250"/>
              <a:ext cx="939030" cy="288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Extravasamento</a:t>
              </a:r>
            </a:p>
            <a:p>
              <a:pPr algn="ctr"/>
              <a:r>
                <a:rPr lang="en-US" sz="1100" b="1">
                  <a:solidFill>
                    <a:srgbClr val="FF0000"/>
                  </a:solidFill>
                </a:rPr>
                <a:t>de PLASMA!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87725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511300" y="1"/>
            <a:ext cx="9156700" cy="754063"/>
            <a:chOff x="-8" y="0"/>
            <a:chExt cx="5768" cy="475"/>
          </a:xfrm>
        </p:grpSpPr>
        <p:pic>
          <p:nvPicPr>
            <p:cNvPr id="67588" name="Picture 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204" r="33528" b="69485"/>
            <a:stretch>
              <a:fillRect/>
            </a:stretch>
          </p:blipFill>
          <p:spPr bwMode="auto">
            <a:xfrm>
              <a:off x="4533" y="0"/>
              <a:ext cx="1227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  <p:sp>
          <p:nvSpPr>
            <p:cNvPr id="67589" name="Rectangle 5"/>
            <p:cNvSpPr>
              <a:spLocks noChangeAspect="1" noChangeArrowheads="1"/>
            </p:cNvSpPr>
            <p:nvPr/>
          </p:nvSpPr>
          <p:spPr bwMode="auto">
            <a:xfrm>
              <a:off x="707" y="0"/>
              <a:ext cx="3833" cy="4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it-IT"/>
            </a:p>
          </p:txBody>
        </p:sp>
        <p:pic>
          <p:nvPicPr>
            <p:cNvPr id="67590" name="Picture 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164" r="-1477"/>
            <a:stretch>
              <a:fillRect/>
            </a:stretch>
          </p:blipFill>
          <p:spPr bwMode="auto">
            <a:xfrm>
              <a:off x="-8" y="0"/>
              <a:ext cx="731" cy="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</p:pic>
      </p:grpSp>
      <p:sp>
        <p:nvSpPr>
          <p:cNvPr id="67591" name="Text Box 7"/>
          <p:cNvSpPr txBox="1">
            <a:spLocks noChangeArrowheads="1"/>
          </p:cNvSpPr>
          <p:nvPr/>
        </p:nvSpPr>
        <p:spPr bwMode="auto">
          <a:xfrm>
            <a:off x="4660417" y="114300"/>
            <a:ext cx="28296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pt-BR" b="1" dirty="0">
                <a:solidFill>
                  <a:srgbClr val="66CCFF"/>
                </a:solidFill>
                <a:latin typeface="Comic Sans MS" charset="0"/>
              </a:rPr>
              <a:t>Migração dos leucócitos</a:t>
            </a:r>
          </a:p>
        </p:txBody>
      </p:sp>
      <p:pic>
        <p:nvPicPr>
          <p:cNvPr id="67592" name="Picture 8" descr="picrender-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9786" y="798520"/>
            <a:ext cx="7443814" cy="5780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81823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570" name="Picture 2" descr="picrender-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7064" y="588964"/>
            <a:ext cx="5856287" cy="5678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646392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255</Words>
  <Application>Microsoft Office PowerPoint</Application>
  <PresentationFormat>Widescreen</PresentationFormat>
  <Paragraphs>115</Paragraphs>
  <Slides>16</Slides>
  <Notes>9</Notes>
  <HiddenSlides>0</HiddenSlides>
  <MMClips>0</MMClips>
  <ScaleCrop>false</ScaleCrop>
  <HeadingPairs>
    <vt:vector size="6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16</vt:i4>
      </vt:variant>
    </vt:vector>
  </HeadingPairs>
  <TitlesOfParts>
    <vt:vector size="24" baseType="lpstr">
      <vt:lpstr>Arial</vt:lpstr>
      <vt:lpstr>Arial Narrow</vt:lpstr>
      <vt:lpstr>Calibri</vt:lpstr>
      <vt:lpstr>Calibri Light</vt:lpstr>
      <vt:lpstr>Comic Sans MS</vt:lpstr>
      <vt:lpstr>Times New Roman</vt:lpstr>
      <vt:lpstr>Wingdings</vt:lpstr>
      <vt:lpstr>Tema do Office</vt:lpstr>
      <vt:lpstr>Apresentação do PowerPoint</vt:lpstr>
      <vt:lpstr>Mecanismos inflamatórios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Jorge Casseb</dc:creator>
  <cp:lastModifiedBy>Jorge Casseb</cp:lastModifiedBy>
  <cp:revision>2</cp:revision>
  <dcterms:created xsi:type="dcterms:W3CDTF">2021-08-31T16:19:31Z</dcterms:created>
  <dcterms:modified xsi:type="dcterms:W3CDTF">2021-08-31T16:20:18Z</dcterms:modified>
</cp:coreProperties>
</file>